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7CFB-F93E-4456-8998-979CC1E61C38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4B02-8BEA-4469-A07F-ECC6F4521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85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7CFB-F93E-4456-8998-979CC1E61C38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4B02-8BEA-4469-A07F-ECC6F4521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8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7CFB-F93E-4456-8998-979CC1E61C38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4B02-8BEA-4469-A07F-ECC6F4521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75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7CFB-F93E-4456-8998-979CC1E61C38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4B02-8BEA-4469-A07F-ECC6F4521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6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7CFB-F93E-4456-8998-979CC1E61C38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4B02-8BEA-4469-A07F-ECC6F4521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97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7CFB-F93E-4456-8998-979CC1E61C38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4B02-8BEA-4469-A07F-ECC6F4521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83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7CFB-F93E-4456-8998-979CC1E61C38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4B02-8BEA-4469-A07F-ECC6F4521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97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7CFB-F93E-4456-8998-979CC1E61C38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4B02-8BEA-4469-A07F-ECC6F4521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46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7CFB-F93E-4456-8998-979CC1E61C38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4B02-8BEA-4469-A07F-ECC6F4521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62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7CFB-F93E-4456-8998-979CC1E61C38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4B02-8BEA-4469-A07F-ECC6F4521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88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7CFB-F93E-4456-8998-979CC1E61C38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4B02-8BEA-4469-A07F-ECC6F4521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16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97CFB-F93E-4456-8998-979CC1E61C38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74B02-8BEA-4469-A07F-ECC6F4521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2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Welcome to C Programming!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Character &amp; Character String</a:t>
            </a:r>
          </a:p>
          <a:p>
            <a:r>
              <a:rPr lang="en-US" altLang="ko-KR" dirty="0" smtClean="0"/>
              <a:t>Pointer String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15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/>
              <a:t>- </a:t>
            </a:r>
            <a:r>
              <a:rPr lang="ko-KR" altLang="en-US" sz="2400" dirty="0" smtClean="0"/>
              <a:t>문자와 문자열 </a:t>
            </a:r>
            <a:r>
              <a:rPr lang="en-US" altLang="ko-KR" sz="2400" dirty="0" smtClean="0"/>
              <a:t>(Character &amp; Character String)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800" dirty="0" smtClean="0"/>
              <a:t>문자는 </a:t>
            </a:r>
            <a:r>
              <a:rPr lang="en-US" altLang="ko-KR" sz="2800" dirty="0" smtClean="0"/>
              <a:t>char</a:t>
            </a:r>
            <a:r>
              <a:rPr lang="ko-KR" altLang="en-US" sz="2800" dirty="0" smtClean="0"/>
              <a:t>형을 뜻한다</a:t>
            </a:r>
            <a:r>
              <a:rPr lang="en-US" altLang="ko-KR" sz="28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2800" dirty="0" smtClean="0"/>
              <a:t>char</a:t>
            </a:r>
            <a:r>
              <a:rPr lang="ko-KR" altLang="en-US" sz="2800" dirty="0" smtClean="0"/>
              <a:t>형은 </a:t>
            </a:r>
            <a:r>
              <a:rPr lang="en-US" altLang="ko-KR" sz="2800" dirty="0" smtClean="0"/>
              <a:t>1 byte!</a:t>
            </a:r>
          </a:p>
          <a:p>
            <a:pPr marL="0" indent="0" algn="ctr">
              <a:buNone/>
            </a:pPr>
            <a:r>
              <a:rPr lang="en-US" altLang="ko-KR" sz="2800" b="1" dirty="0" smtClean="0"/>
              <a:t>char </a:t>
            </a:r>
            <a:r>
              <a:rPr lang="en-US" altLang="ko-KR" sz="2800" b="1" dirty="0" err="1" smtClean="0"/>
              <a:t>cAlphabet</a:t>
            </a:r>
            <a:r>
              <a:rPr lang="en-US" altLang="ko-KR" sz="2800" b="1" dirty="0" smtClean="0"/>
              <a:t> = </a:t>
            </a:r>
            <a:r>
              <a:rPr lang="en-US" altLang="ko-KR" sz="2800" b="1" u="sng" dirty="0" smtClean="0"/>
              <a:t>‘A’</a:t>
            </a:r>
            <a:r>
              <a:rPr lang="en-US" altLang="ko-KR" sz="2800" b="1" dirty="0" smtClean="0"/>
              <a:t>;</a:t>
            </a:r>
          </a:p>
          <a:p>
            <a:pPr marL="0" indent="0" algn="ctr">
              <a:buNone/>
            </a:pPr>
            <a:r>
              <a:rPr lang="en-US" altLang="ko-KR" sz="2800" b="1" dirty="0" err="1" smtClean="0"/>
              <a:t>cAlphabet</a:t>
            </a:r>
            <a:r>
              <a:rPr lang="ko-KR" altLang="en-US" sz="2800" b="1" dirty="0" smtClean="0"/>
              <a:t>에 할당 할 수 있는 </a:t>
            </a:r>
            <a:r>
              <a:rPr lang="en-US" altLang="ko-KR" sz="2800" b="1" dirty="0" smtClean="0"/>
              <a:t>1 byte!</a:t>
            </a:r>
            <a:endParaRPr lang="en-US" altLang="ko-KR" sz="2800" b="1" dirty="0"/>
          </a:p>
          <a:p>
            <a:pPr>
              <a:buFontTx/>
              <a:buChar char="-"/>
            </a:pPr>
            <a:r>
              <a:rPr lang="ko-KR" altLang="en-US" sz="2800" dirty="0" smtClean="0"/>
              <a:t>문자열은 </a:t>
            </a:r>
            <a:r>
              <a:rPr lang="en-US" altLang="ko-KR" sz="2800" dirty="0" smtClean="0"/>
              <a:t>1 byte </a:t>
            </a:r>
            <a:r>
              <a:rPr lang="ko-KR" altLang="en-US" sz="2800" dirty="0" smtClean="0"/>
              <a:t>이상의 </a:t>
            </a:r>
            <a:r>
              <a:rPr lang="en-US" altLang="ko-KR" sz="2800" dirty="0" smtClean="0"/>
              <a:t>char</a:t>
            </a:r>
            <a:r>
              <a:rPr lang="ko-KR" altLang="en-US" sz="2800" dirty="0" smtClean="0"/>
              <a:t>형</a:t>
            </a:r>
            <a:r>
              <a:rPr lang="en-US" altLang="ko-KR" sz="2800" dirty="0" smtClean="0"/>
              <a:t>, char</a:t>
            </a:r>
            <a:r>
              <a:rPr lang="ko-KR" altLang="en-US" sz="2800" dirty="0" smtClean="0"/>
              <a:t>배열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하나 이상의 </a:t>
            </a:r>
            <a:r>
              <a:rPr lang="en-US" altLang="ko-KR" sz="2800" dirty="0" smtClean="0"/>
              <a:t>char</a:t>
            </a:r>
            <a:r>
              <a:rPr lang="ko-KR" altLang="en-US" sz="2800" dirty="0" smtClean="0"/>
              <a:t>문자를 저장 할 수 있다</a:t>
            </a:r>
            <a:r>
              <a:rPr lang="en-US" altLang="ko-KR" sz="28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2800" dirty="0" err="1" smtClean="0"/>
              <a:t>printf</a:t>
            </a:r>
            <a:r>
              <a:rPr lang="en-US" altLang="ko-KR" sz="2800" dirty="0" smtClean="0"/>
              <a:t>(); </a:t>
            </a:r>
            <a:r>
              <a:rPr lang="ko-KR" altLang="en-US" sz="2800" dirty="0" smtClean="0"/>
              <a:t>출력은 </a:t>
            </a:r>
            <a:r>
              <a:rPr lang="en-US" altLang="ko-KR" sz="2800" dirty="0" smtClean="0"/>
              <a:t>%s</a:t>
            </a:r>
            <a:r>
              <a:rPr lang="ko-KR" altLang="en-US" sz="2800" dirty="0" smtClean="0"/>
              <a:t>를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사용한다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pic>
        <p:nvPicPr>
          <p:cNvPr id="2050" name="Picture 2" descr="C:\Users\SCA-A08\Desktop\090b01aea24a109c5f09cb7fb30f0eb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2" y="4624956"/>
            <a:ext cx="3600400" cy="222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CA-A08\Desktop\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832" y="4669009"/>
            <a:ext cx="3855130" cy="218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9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4221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b="1" dirty="0" smtClean="0"/>
              <a:t>#include &lt;</a:t>
            </a:r>
            <a:r>
              <a:rPr lang="en-US" altLang="ko-KR" sz="1400" b="1" dirty="0" err="1" smtClean="0"/>
              <a:t>stdio.h</a:t>
            </a:r>
            <a:r>
              <a:rPr lang="en-US" altLang="ko-KR" sz="1400" b="1" dirty="0" smtClean="0"/>
              <a:t>&gt;</a:t>
            </a:r>
          </a:p>
          <a:p>
            <a:pPr marL="0" indent="0">
              <a:buNone/>
            </a:pPr>
            <a:endParaRPr lang="en-US" altLang="ko-KR" sz="1400" b="1" dirty="0" smtClean="0"/>
          </a:p>
          <a:p>
            <a:pPr marL="0" indent="0">
              <a:buNone/>
            </a:pP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main (void)</a:t>
            </a:r>
          </a:p>
          <a:p>
            <a:pPr marL="0" indent="0">
              <a:buNone/>
            </a:pPr>
            <a:r>
              <a:rPr lang="en-US" altLang="ko-KR" sz="1400" b="1" dirty="0" smtClean="0"/>
              <a:t>{</a:t>
            </a:r>
          </a:p>
          <a:p>
            <a:pPr marL="0" indent="0">
              <a:buNone/>
            </a:pPr>
            <a:r>
              <a:rPr lang="en-US" altLang="ko-KR" sz="1400" b="1" dirty="0" smtClean="0"/>
              <a:t>	char </a:t>
            </a:r>
            <a:r>
              <a:rPr lang="en-US" altLang="ko-KR" sz="1400" b="1" dirty="0" err="1" smtClean="0"/>
              <a:t>cAlphabet</a:t>
            </a:r>
            <a:r>
              <a:rPr lang="en-US" altLang="ko-KR" sz="1400" b="1" dirty="0" smtClean="0"/>
              <a:t>;</a:t>
            </a:r>
          </a:p>
          <a:p>
            <a:pPr marL="0" indent="0">
              <a:buNone/>
            </a:pPr>
            <a:r>
              <a:rPr lang="en-US" altLang="ko-KR" sz="1400" b="1" dirty="0" smtClean="0"/>
              <a:t>	char </a:t>
            </a:r>
            <a:r>
              <a:rPr lang="en-US" altLang="ko-KR" sz="1400" b="1" dirty="0" err="1" smtClean="0"/>
              <a:t>cHanguel</a:t>
            </a:r>
            <a:r>
              <a:rPr lang="en-US" altLang="ko-KR" sz="1400" b="1" dirty="0" smtClean="0"/>
              <a:t>;</a:t>
            </a:r>
          </a:p>
          <a:p>
            <a:pPr marL="0" indent="0">
              <a:buNone/>
            </a:pPr>
            <a:endParaRPr lang="en-US" altLang="ko-KR" sz="1400" b="1" dirty="0" smtClean="0"/>
          </a:p>
          <a:p>
            <a:pPr marL="0" indent="0">
              <a:buNone/>
            </a:pPr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cAlphabet</a:t>
            </a:r>
            <a:r>
              <a:rPr lang="en-US" altLang="ko-KR" sz="1400" b="1" dirty="0" smtClean="0"/>
              <a:t> = 'A';	</a:t>
            </a:r>
            <a:r>
              <a:rPr lang="en-US" altLang="ko-KR" sz="1400" b="1" dirty="0" smtClean="0">
                <a:solidFill>
                  <a:srgbClr val="92D050"/>
                </a:solidFill>
              </a:rPr>
              <a:t>// </a:t>
            </a:r>
            <a:r>
              <a:rPr lang="ko-KR" altLang="en-US" sz="1400" b="1" dirty="0" smtClean="0">
                <a:solidFill>
                  <a:srgbClr val="92D050"/>
                </a:solidFill>
              </a:rPr>
              <a:t>알파벳을 제외한 언어는 모두 </a:t>
            </a:r>
            <a:r>
              <a:rPr lang="en-US" altLang="ko-KR" sz="1400" b="1" dirty="0" smtClean="0">
                <a:solidFill>
                  <a:srgbClr val="92D050"/>
                </a:solidFill>
              </a:rPr>
              <a:t>2 byte</a:t>
            </a:r>
          </a:p>
          <a:p>
            <a:pPr marL="0" indent="0">
              <a:buNone/>
            </a:pPr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cHanguel</a:t>
            </a:r>
            <a:r>
              <a:rPr lang="en-US" altLang="ko-KR" sz="1400" b="1" dirty="0" smtClean="0"/>
              <a:t> = '</a:t>
            </a:r>
            <a:r>
              <a:rPr lang="ko-KR" altLang="en-US" sz="1400" b="1" dirty="0" smtClean="0"/>
              <a:t>한</a:t>
            </a:r>
            <a:r>
              <a:rPr lang="en-US" altLang="ko-KR" sz="1400" b="1" dirty="0" smtClean="0"/>
              <a:t>';	</a:t>
            </a:r>
            <a:r>
              <a:rPr lang="en-US" altLang="ko-KR" sz="1400" b="1" dirty="0" smtClean="0">
                <a:solidFill>
                  <a:srgbClr val="92D050"/>
                </a:solidFill>
              </a:rPr>
              <a:t>// 1 byte</a:t>
            </a:r>
            <a:r>
              <a:rPr lang="ko-KR" altLang="en-US" sz="1400" b="1" dirty="0" smtClean="0">
                <a:solidFill>
                  <a:srgbClr val="92D050"/>
                </a:solidFill>
              </a:rPr>
              <a:t>인 </a:t>
            </a:r>
            <a:r>
              <a:rPr lang="en-US" altLang="ko-KR" sz="1400" b="1" dirty="0" smtClean="0">
                <a:solidFill>
                  <a:srgbClr val="92D050"/>
                </a:solidFill>
              </a:rPr>
              <a:t>char</a:t>
            </a:r>
            <a:r>
              <a:rPr lang="ko-KR" altLang="en-US" sz="1400" b="1" dirty="0" smtClean="0">
                <a:solidFill>
                  <a:srgbClr val="92D050"/>
                </a:solidFill>
              </a:rPr>
              <a:t>형에 한글 저장 안됨</a:t>
            </a:r>
            <a:endParaRPr lang="en-US" altLang="ko-KR" sz="1400" b="1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ko-KR" sz="1400" b="1" dirty="0" smtClean="0"/>
          </a:p>
          <a:p>
            <a:pPr marL="0" indent="0">
              <a:buNone/>
            </a:pPr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printf</a:t>
            </a:r>
            <a:r>
              <a:rPr lang="en-US" altLang="ko-KR" sz="1400" b="1" dirty="0" smtClean="0"/>
              <a:t>("Alphabet : %c / </a:t>
            </a:r>
            <a:r>
              <a:rPr lang="en-US" altLang="ko-KR" sz="1400" b="1" dirty="0" err="1" smtClean="0"/>
              <a:t>Hanguel</a:t>
            </a:r>
            <a:r>
              <a:rPr lang="en-US" altLang="ko-KR" sz="1400" b="1" dirty="0" smtClean="0"/>
              <a:t> : %c\n", </a:t>
            </a:r>
            <a:r>
              <a:rPr lang="en-US" altLang="ko-KR" sz="1400" b="1" dirty="0" err="1" smtClean="0"/>
              <a:t>cAlphabet</a:t>
            </a:r>
            <a:r>
              <a:rPr lang="en-US" altLang="ko-KR" sz="1400" b="1" dirty="0" smtClean="0"/>
              <a:t>, </a:t>
            </a:r>
            <a:r>
              <a:rPr lang="en-US" altLang="ko-KR" sz="1400" b="1" dirty="0" err="1" smtClean="0"/>
              <a:t>cHanguel</a:t>
            </a:r>
            <a:r>
              <a:rPr lang="en-US" altLang="ko-KR" sz="1400" b="1" dirty="0" smtClean="0"/>
              <a:t>);</a:t>
            </a:r>
          </a:p>
          <a:p>
            <a:pPr marL="0" indent="0">
              <a:buNone/>
            </a:pPr>
            <a:r>
              <a:rPr lang="en-US" altLang="ko-KR" sz="1400" b="1" dirty="0" smtClean="0"/>
              <a:t>	char </a:t>
            </a:r>
            <a:r>
              <a:rPr lang="en-US" altLang="ko-KR" sz="1400" b="1" dirty="0" err="1" smtClean="0"/>
              <a:t>cHarray</a:t>
            </a:r>
            <a:r>
              <a:rPr lang="en-US" altLang="ko-KR" sz="1400" b="1" dirty="0" smtClean="0"/>
              <a:t>[] = "</a:t>
            </a:r>
            <a:r>
              <a:rPr lang="ko-KR" altLang="en-US" sz="1400" b="1" dirty="0" smtClean="0"/>
              <a:t>한</a:t>
            </a:r>
            <a:r>
              <a:rPr lang="en-US" altLang="ko-KR" sz="1400" b="1" dirty="0" smtClean="0"/>
              <a:t>";			</a:t>
            </a:r>
            <a:r>
              <a:rPr lang="en-US" altLang="ko-KR" sz="1400" b="1" dirty="0" smtClean="0">
                <a:solidFill>
                  <a:srgbClr val="92D050"/>
                </a:solidFill>
              </a:rPr>
              <a:t>// </a:t>
            </a:r>
            <a:r>
              <a:rPr lang="ko-KR" altLang="en-US" sz="1400" b="1" dirty="0" smtClean="0">
                <a:solidFill>
                  <a:srgbClr val="92D050"/>
                </a:solidFill>
              </a:rPr>
              <a:t>한글 저장 시 문자열 사용</a:t>
            </a:r>
            <a:endParaRPr lang="en-US" altLang="ko-KR" sz="1400" b="1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printf</a:t>
            </a:r>
            <a:r>
              <a:rPr lang="en-US" altLang="ko-KR" sz="1400" b="1" dirty="0" smtClean="0"/>
              <a:t>("%s\n\n", </a:t>
            </a:r>
            <a:r>
              <a:rPr lang="en-US" altLang="ko-KR" sz="1400" b="1" dirty="0" err="1" smtClean="0"/>
              <a:t>cHarray</a:t>
            </a:r>
            <a:r>
              <a:rPr lang="en-US" altLang="ko-KR" sz="1400" b="1" dirty="0" smtClean="0"/>
              <a:t>);		</a:t>
            </a:r>
            <a:r>
              <a:rPr lang="en-US" altLang="ko-KR" sz="1400" b="1" dirty="0" smtClean="0">
                <a:solidFill>
                  <a:srgbClr val="92D050"/>
                </a:solidFill>
              </a:rPr>
              <a:t>// </a:t>
            </a:r>
            <a:r>
              <a:rPr lang="ko-KR" altLang="en-US" sz="1400" b="1" dirty="0" smtClean="0">
                <a:solidFill>
                  <a:srgbClr val="92D050"/>
                </a:solidFill>
              </a:rPr>
              <a:t>문자열 정의는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“ “</a:t>
            </a:r>
            <a:r>
              <a:rPr lang="en-US" altLang="ko-KR" sz="1400" b="1" dirty="0" smtClean="0">
                <a:solidFill>
                  <a:srgbClr val="92D050"/>
                </a:solidFill>
              </a:rPr>
              <a:t>; </a:t>
            </a:r>
          </a:p>
          <a:p>
            <a:pPr marL="0" indent="0">
              <a:buNone/>
            </a:pPr>
            <a:endParaRPr lang="en-US" altLang="ko-KR" sz="1400" b="1" dirty="0" smtClean="0"/>
          </a:p>
          <a:p>
            <a:pPr marL="0" indent="0">
              <a:buNone/>
            </a:pPr>
            <a:r>
              <a:rPr lang="en-US" altLang="ko-KR" sz="1400" b="1" dirty="0" smtClean="0"/>
              <a:t>	return 0;</a:t>
            </a:r>
          </a:p>
          <a:p>
            <a:pPr marL="0" indent="0">
              <a:buNone/>
            </a:pPr>
            <a:r>
              <a:rPr lang="en-US" altLang="ko-KR" sz="1400" b="1" dirty="0" smtClean="0"/>
              <a:t>}</a:t>
            </a:r>
            <a:endParaRPr lang="ko-KR" altLang="en-US" sz="1400" b="1" dirty="0"/>
          </a:p>
        </p:txBody>
      </p:sp>
      <p:pic>
        <p:nvPicPr>
          <p:cNvPr id="1026" name="Picture 2" descr="C:\Users\SCA-A08\Desktop\char 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60648"/>
            <a:ext cx="3842344" cy="96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4595644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char </a:t>
            </a:r>
            <a:r>
              <a:rPr lang="ko-KR" altLang="en-US" sz="3200" b="1" dirty="0" smtClean="0"/>
              <a:t>문자 정의는 </a:t>
            </a:r>
            <a:r>
              <a:rPr lang="en-US" altLang="ko-KR" sz="3200" b="1" dirty="0" smtClean="0"/>
              <a:t>‘ ‘;</a:t>
            </a:r>
          </a:p>
          <a:p>
            <a:pPr algn="ctr"/>
            <a:endParaRPr lang="en-US" altLang="ko-KR" sz="3200" b="1" dirty="0" smtClean="0"/>
          </a:p>
          <a:p>
            <a:pPr algn="ctr"/>
            <a:r>
              <a:rPr lang="en-US" altLang="ko-KR" sz="3200" b="1" dirty="0" smtClean="0"/>
              <a:t>char </a:t>
            </a:r>
            <a:r>
              <a:rPr lang="ko-KR" altLang="en-US" sz="3200" b="1" dirty="0" smtClean="0"/>
              <a:t>문자열 정의는 </a:t>
            </a:r>
            <a:r>
              <a:rPr lang="en-US" altLang="ko-KR" sz="3200" b="1" dirty="0" smtClean="0"/>
              <a:t>“ ”;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195065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/>
              <a:t>-char </a:t>
            </a:r>
            <a:r>
              <a:rPr lang="ko-KR" altLang="en-US" sz="2400" dirty="0" smtClean="0"/>
              <a:t>배열의 단점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324036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b="1" dirty="0" smtClean="0"/>
              <a:t>char </a:t>
            </a:r>
            <a:r>
              <a:rPr lang="en-US" altLang="ko-KR" b="1" dirty="0" err="1" smtClean="0"/>
              <a:t>cCharacter</a:t>
            </a:r>
            <a:r>
              <a:rPr lang="en-US" altLang="ko-KR" b="1" dirty="0" smtClean="0"/>
              <a:t>[128] = “ABCDEFG”;</a:t>
            </a:r>
          </a:p>
          <a:p>
            <a:pPr marL="0" indent="0" algn="ctr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선언과 함께 초기화를 해주어야 한다</a:t>
            </a:r>
            <a:r>
              <a:rPr lang="en-US" altLang="ko-KR" dirty="0" smtClean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 </a:t>
            </a:r>
            <a:r>
              <a:rPr lang="en-US" altLang="ko-KR" b="1" dirty="0" err="1" smtClean="0"/>
              <a:t>cCharacter</a:t>
            </a:r>
            <a:r>
              <a:rPr lang="en-US" altLang="ko-KR" b="1" dirty="0" smtClean="0"/>
              <a:t>[128] = ‘A’;</a:t>
            </a:r>
          </a:p>
          <a:p>
            <a:pPr marL="0" indent="0" algn="ctr">
              <a:buNone/>
            </a:pPr>
            <a:r>
              <a:rPr lang="ko-KR" altLang="en-US" b="1" dirty="0" smtClean="0"/>
              <a:t>배열의 </a:t>
            </a:r>
            <a:r>
              <a:rPr lang="en-US" altLang="ko-KR" b="1" dirty="0" smtClean="0"/>
              <a:t>128</a:t>
            </a:r>
            <a:r>
              <a:rPr lang="ko-KR" altLang="en-US" b="1" dirty="0" smtClean="0"/>
              <a:t>번째 원소를 </a:t>
            </a:r>
            <a:r>
              <a:rPr lang="en-US" altLang="ko-KR" b="1" dirty="0" smtClean="0"/>
              <a:t>‘A’ </a:t>
            </a:r>
            <a:r>
              <a:rPr lang="ko-KR" altLang="en-US" b="1" dirty="0" smtClean="0"/>
              <a:t>로 초기화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00478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malloc.h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typedef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tagInfo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	char </a:t>
            </a:r>
            <a:r>
              <a:rPr lang="en-US" altLang="ko-KR" dirty="0" err="1" smtClean="0"/>
              <a:t>cName</a:t>
            </a:r>
            <a:r>
              <a:rPr lang="en-US" altLang="ko-KR" dirty="0" smtClean="0"/>
              <a:t>[128];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}INFO;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 (void)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	INFO* </a:t>
            </a:r>
            <a:r>
              <a:rPr lang="en-US" altLang="ko-KR" dirty="0" err="1" smtClean="0"/>
              <a:t>pInfo</a:t>
            </a:r>
            <a:r>
              <a:rPr lang="en-US" altLang="ko-KR" dirty="0" smtClean="0"/>
              <a:t> = (INFO*)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(INFO));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b="1" dirty="0" smtClean="0">
                <a:solidFill>
                  <a:srgbClr val="FF0000"/>
                </a:solidFill>
              </a:rPr>
              <a:t>//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pInfo</a:t>
            </a:r>
            <a:r>
              <a:rPr lang="en-US" altLang="ko-KR" b="1" dirty="0" smtClean="0">
                <a:solidFill>
                  <a:srgbClr val="FF0000"/>
                </a:solidFill>
              </a:rPr>
              <a:t>-&gt;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cName</a:t>
            </a:r>
            <a:r>
              <a:rPr lang="en-US" altLang="ko-KR" b="1" dirty="0" smtClean="0">
                <a:solidFill>
                  <a:srgbClr val="FF0000"/>
                </a:solidFill>
              </a:rPr>
              <a:t> = "ABCDEFG";		!</a:t>
            </a:r>
            <a:r>
              <a:rPr lang="ko-KR" altLang="en-US" b="1" dirty="0" smtClean="0">
                <a:solidFill>
                  <a:srgbClr val="FF0000"/>
                </a:solidFill>
              </a:rPr>
              <a:t>오류 구문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	//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pInfo</a:t>
            </a:r>
            <a:r>
              <a:rPr lang="en-US" altLang="ko-KR" b="1" dirty="0" smtClean="0">
                <a:solidFill>
                  <a:srgbClr val="FF0000"/>
                </a:solidFill>
              </a:rPr>
              <a:t>-&gt;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cName</a:t>
            </a:r>
            <a:r>
              <a:rPr lang="en-US" altLang="ko-KR" b="1" dirty="0" smtClean="0">
                <a:solidFill>
                  <a:srgbClr val="FF0000"/>
                </a:solidFill>
              </a:rPr>
              <a:t>[128] = "ABCDEFG";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pInfo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cName</a:t>
            </a:r>
            <a:r>
              <a:rPr lang="en-US" altLang="ko-KR" dirty="0" smtClean="0"/>
              <a:t>[0] = 'A';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pInfo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cName</a:t>
            </a:r>
            <a:r>
              <a:rPr lang="en-US" altLang="ko-KR" dirty="0" smtClean="0"/>
              <a:t>[1] = 'B';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pInfo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cName</a:t>
            </a:r>
            <a:r>
              <a:rPr lang="en-US" altLang="ko-KR" dirty="0" smtClean="0"/>
              <a:t>[2] = 'C';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pInfo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cName</a:t>
            </a:r>
            <a:r>
              <a:rPr lang="en-US" altLang="ko-KR" dirty="0" smtClean="0"/>
              <a:t>[3] = 'D';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pInfo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cName</a:t>
            </a:r>
            <a:r>
              <a:rPr lang="en-US" altLang="ko-KR" dirty="0" smtClean="0"/>
              <a:t>[4] = 'E';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pInfo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cName</a:t>
            </a:r>
            <a:r>
              <a:rPr lang="en-US" altLang="ko-KR" dirty="0" smtClean="0"/>
              <a:t>[5] = 'F';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pInfo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cName</a:t>
            </a:r>
            <a:r>
              <a:rPr lang="en-US" altLang="ko-KR" dirty="0" smtClean="0"/>
              <a:t>[6] = 'G';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pInfo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cName</a:t>
            </a:r>
            <a:r>
              <a:rPr lang="en-US" altLang="ko-KR" dirty="0" smtClean="0"/>
              <a:t>[7] = '\0'; 		</a:t>
            </a:r>
            <a:r>
              <a:rPr lang="en-US" altLang="ko-KR" b="1" dirty="0" smtClean="0">
                <a:solidFill>
                  <a:srgbClr val="92D050"/>
                </a:solidFill>
              </a:rPr>
              <a:t>// NULL </a:t>
            </a:r>
            <a:r>
              <a:rPr lang="ko-KR" altLang="en-US" b="1" dirty="0" smtClean="0">
                <a:solidFill>
                  <a:srgbClr val="92D050"/>
                </a:solidFill>
              </a:rPr>
              <a:t>문자 까지 초기화</a:t>
            </a:r>
            <a:endParaRPr lang="en-US" altLang="ko-KR" b="1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err="1" smtClean="0"/>
              <a:t>c</a:t>
            </a:r>
            <a:r>
              <a:rPr lang="en-US" altLang="ko-KR" dirty="0" smtClean="0"/>
              <a:t>("</a:t>
            </a:r>
            <a:r>
              <a:rPr lang="en-US" altLang="ko-KR" b="1" dirty="0" smtClean="0"/>
              <a:t>%</a:t>
            </a:r>
            <a:r>
              <a:rPr lang="en-US" altLang="ko-KR" b="1" dirty="0" smtClean="0"/>
              <a:t>s</a:t>
            </a:r>
            <a:r>
              <a:rPr lang="en-US" altLang="ko-KR" dirty="0" smtClean="0"/>
              <a:t>\n\n",</a:t>
            </a:r>
            <a:r>
              <a:rPr lang="en-US" altLang="ko-KR" dirty="0" err="1" smtClean="0"/>
              <a:t>pInfo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cName</a:t>
            </a:r>
            <a:r>
              <a:rPr lang="en-US" altLang="ko-KR" dirty="0" smtClean="0"/>
              <a:t>);	</a:t>
            </a:r>
            <a:r>
              <a:rPr lang="en-US" altLang="ko-KR" b="1" dirty="0" smtClean="0">
                <a:solidFill>
                  <a:srgbClr val="92D050"/>
                </a:solidFill>
              </a:rPr>
              <a:t>// %s</a:t>
            </a:r>
            <a:r>
              <a:rPr lang="ko-KR" altLang="en-US" b="1" dirty="0" smtClean="0">
                <a:solidFill>
                  <a:srgbClr val="92D050"/>
                </a:solidFill>
              </a:rPr>
              <a:t> 출력</a:t>
            </a:r>
            <a:endParaRPr lang="en-US" altLang="ko-KR" b="1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return 0;</a:t>
            </a:r>
          </a:p>
          <a:p>
            <a:pPr marL="0" indent="0">
              <a:buNone/>
            </a:pPr>
            <a:r>
              <a:rPr lang="en-US" altLang="ko-KR" dirty="0" smtClean="0"/>
              <a:t>}					</a:t>
            </a:r>
            <a:r>
              <a:rPr lang="en-US" altLang="ko-KR" b="1" dirty="0">
                <a:solidFill>
                  <a:srgbClr val="FF0000"/>
                </a:solidFill>
              </a:rPr>
              <a:t>// </a:t>
            </a:r>
            <a:r>
              <a:rPr lang="ko-KR" altLang="en-US" b="1" dirty="0">
                <a:solidFill>
                  <a:srgbClr val="FF0000"/>
                </a:solidFill>
              </a:rPr>
              <a:t>불편하다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marL="0" indent="0" algn="l"/>
            <a:r>
              <a:rPr lang="en-US" altLang="ko-KR" sz="2400" dirty="0" smtClean="0"/>
              <a:t>-char* : </a:t>
            </a:r>
            <a:r>
              <a:rPr lang="ko-KR" altLang="en-US" sz="2400" dirty="0" smtClean="0"/>
              <a:t>문자열 정의를 문자 별로 하지 않기 위해 사용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malloc.h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typedef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tagInfo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b="1" dirty="0" smtClean="0"/>
              <a:t>     char* </a:t>
            </a:r>
            <a:r>
              <a:rPr lang="en-US" altLang="ko-KR" b="1" dirty="0" err="1" smtClean="0"/>
              <a:t>pCharacter</a:t>
            </a:r>
            <a:r>
              <a:rPr lang="en-US" altLang="ko-KR" b="1" dirty="0" smtClean="0"/>
              <a:t>;</a:t>
            </a:r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 smtClean="0"/>
              <a:t>}INFO;</a:t>
            </a:r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 (void)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     INFO* </a:t>
            </a:r>
            <a:r>
              <a:rPr lang="en-US" altLang="ko-KR" dirty="0" err="1" smtClean="0"/>
              <a:t>pInfo</a:t>
            </a:r>
            <a:r>
              <a:rPr lang="en-US" altLang="ko-KR" dirty="0" smtClean="0"/>
              <a:t> = (INFO*)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(INFO));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b="1" dirty="0" err="1" smtClean="0"/>
              <a:t>pInfo</a:t>
            </a:r>
            <a:r>
              <a:rPr lang="en-US" altLang="ko-KR" b="1" dirty="0" smtClean="0"/>
              <a:t>-&gt;</a:t>
            </a:r>
            <a:r>
              <a:rPr lang="en-US" altLang="ko-KR" b="1" dirty="0" err="1" smtClean="0"/>
              <a:t>pCharacter</a:t>
            </a:r>
            <a:r>
              <a:rPr lang="en-US" altLang="ko-KR" b="1" dirty="0" smtClean="0"/>
              <a:t> = (char*)“ZYXWVUT”;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(“%</a:t>
            </a:r>
            <a:r>
              <a:rPr lang="en-US" altLang="ko-KR" dirty="0" smtClean="0"/>
              <a:t>s\n\n”, </a:t>
            </a:r>
            <a:r>
              <a:rPr lang="en-US" altLang="ko-KR" dirty="0" err="1" smtClean="0"/>
              <a:t>pInfo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pCharacter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return 0;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029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stdio.h</a:t>
            </a:r>
            <a:r>
              <a:rPr lang="en-US" altLang="ko-KR" sz="2000" dirty="0" smtClean="0"/>
              <a:t>&gt;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main (void)</a:t>
            </a:r>
          </a:p>
          <a:p>
            <a:pPr marL="0" indent="0">
              <a:buNone/>
            </a:pPr>
            <a:r>
              <a:rPr lang="en-US" altLang="ko-KR" sz="2000" dirty="0" smtClean="0"/>
              <a:t>{</a:t>
            </a:r>
          </a:p>
          <a:p>
            <a:pPr marL="0" indent="0">
              <a:buNone/>
            </a:pPr>
            <a:r>
              <a:rPr lang="en-US" altLang="ko-KR" sz="2000" dirty="0" smtClean="0"/>
              <a:t>	char </a:t>
            </a:r>
            <a:r>
              <a:rPr lang="en-US" altLang="ko-KR" sz="2000" dirty="0" err="1" smtClean="0"/>
              <a:t>cNameArray</a:t>
            </a:r>
            <a:r>
              <a:rPr lang="en-US" altLang="ko-KR" sz="2000" dirty="0" smtClean="0"/>
              <a:t>[128];</a:t>
            </a:r>
          </a:p>
          <a:p>
            <a:pPr marL="0" indent="0">
              <a:buNone/>
            </a:pPr>
            <a:r>
              <a:rPr lang="en-US" altLang="ko-KR" sz="2000" dirty="0" smtClean="0"/>
              <a:t>	char </a:t>
            </a:r>
            <a:r>
              <a:rPr lang="en-US" altLang="ko-KR" sz="2000" dirty="0" err="1" smtClean="0"/>
              <a:t>cArray</a:t>
            </a:r>
            <a:r>
              <a:rPr lang="en-US" altLang="ko-KR" sz="2000" dirty="0" smtClean="0"/>
              <a:t>[128] = "Character Array";</a:t>
            </a:r>
          </a:p>
          <a:p>
            <a:pPr marL="0" indent="0">
              <a:buNone/>
            </a:pPr>
            <a:r>
              <a:rPr lang="en-US" altLang="ko-KR" sz="2000" dirty="0" smtClean="0"/>
              <a:t>	char* </a:t>
            </a:r>
            <a:r>
              <a:rPr lang="en-US" altLang="ko-KR" sz="2000" dirty="0" err="1" smtClean="0"/>
              <a:t>cpArray</a:t>
            </a:r>
            <a:r>
              <a:rPr lang="en-US" altLang="ko-KR" sz="2000" dirty="0" smtClean="0"/>
              <a:t> = (char*)"Character Pointer Array";</a:t>
            </a:r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printf_s</a:t>
            </a:r>
            <a:r>
              <a:rPr lang="en-US" altLang="ko-KR" sz="2000" dirty="0" smtClean="0"/>
              <a:t>("</a:t>
            </a:r>
            <a:r>
              <a:rPr lang="en-US" altLang="ko-KR" sz="2000" dirty="0" err="1"/>
              <a:t>cArray</a:t>
            </a:r>
            <a:r>
              <a:rPr lang="en-US" altLang="ko-KR" sz="2000" dirty="0"/>
              <a:t>      : %s\n", </a:t>
            </a:r>
            <a:r>
              <a:rPr lang="en-US" altLang="ko-KR" sz="2000" dirty="0" err="1"/>
              <a:t>cArray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printf_s</a:t>
            </a:r>
            <a:r>
              <a:rPr lang="en-US" altLang="ko-KR" sz="2000" dirty="0" smtClean="0"/>
              <a:t>("</a:t>
            </a:r>
            <a:r>
              <a:rPr lang="en-US" altLang="ko-KR" sz="2000" dirty="0" err="1"/>
              <a:t>cArray</a:t>
            </a:r>
            <a:r>
              <a:rPr lang="en-US" altLang="ko-KR" sz="2000" dirty="0"/>
              <a:t>[1]   : %c\n", </a:t>
            </a:r>
            <a:r>
              <a:rPr lang="en-US" altLang="ko-KR" sz="2000" dirty="0" err="1"/>
              <a:t>cArray</a:t>
            </a:r>
            <a:r>
              <a:rPr lang="en-US" altLang="ko-KR" sz="2000" dirty="0"/>
              <a:t>[1</a:t>
            </a:r>
            <a:r>
              <a:rPr lang="en-US" altLang="ko-KR" sz="2000" dirty="0" smtClean="0"/>
              <a:t>]);</a:t>
            </a:r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printf_s</a:t>
            </a:r>
            <a:r>
              <a:rPr lang="en-US" altLang="ko-KR" sz="2000" dirty="0" smtClean="0"/>
              <a:t>("</a:t>
            </a:r>
            <a:r>
              <a:rPr lang="en-US" altLang="ko-KR" sz="2000" dirty="0" err="1"/>
              <a:t>cpArray</a:t>
            </a:r>
            <a:r>
              <a:rPr lang="en-US" altLang="ko-KR" sz="2000" dirty="0"/>
              <a:t>     : %s\n\n", </a:t>
            </a:r>
            <a:r>
              <a:rPr lang="en-US" altLang="ko-KR" sz="2000" dirty="0" err="1"/>
              <a:t>cpArray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printf_s</a:t>
            </a:r>
            <a:r>
              <a:rPr lang="en-US" altLang="ko-KR" sz="2000" dirty="0" smtClean="0"/>
              <a:t>("</a:t>
            </a:r>
            <a:r>
              <a:rPr lang="en-US" altLang="ko-KR" sz="2000" dirty="0" err="1" smtClean="0"/>
              <a:t>sizeof</a:t>
            </a:r>
            <a:r>
              <a:rPr lang="en-US" altLang="ko-KR" sz="2000" dirty="0" smtClean="0"/>
              <a:t> : </a:t>
            </a:r>
            <a:r>
              <a:rPr lang="en-US" altLang="ko-KR" sz="2000" dirty="0" err="1" smtClean="0"/>
              <a:t>cArray</a:t>
            </a:r>
            <a:r>
              <a:rPr lang="en-US" altLang="ko-KR" sz="2000" dirty="0" smtClean="0"/>
              <a:t>  = %d\n", </a:t>
            </a:r>
            <a:r>
              <a:rPr lang="en-US" altLang="ko-KR" sz="2000" dirty="0" err="1" smtClean="0"/>
              <a:t>sizeof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cArray</a:t>
            </a:r>
            <a:r>
              <a:rPr lang="en-US" altLang="ko-KR" sz="2000" dirty="0" smtClean="0"/>
              <a:t>));</a:t>
            </a:r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printf_s</a:t>
            </a:r>
            <a:r>
              <a:rPr lang="en-US" altLang="ko-KR" sz="2000" dirty="0" smtClean="0"/>
              <a:t>("</a:t>
            </a:r>
            <a:r>
              <a:rPr lang="en-US" altLang="ko-KR" sz="2000" dirty="0" err="1" smtClean="0"/>
              <a:t>sizeof</a:t>
            </a:r>
            <a:r>
              <a:rPr lang="en-US" altLang="ko-KR" sz="2000" dirty="0" smtClean="0"/>
              <a:t> : </a:t>
            </a:r>
            <a:r>
              <a:rPr lang="en-US" altLang="ko-KR" sz="2000" dirty="0" err="1" smtClean="0"/>
              <a:t>cpArray</a:t>
            </a:r>
            <a:r>
              <a:rPr lang="en-US" altLang="ko-KR" sz="2000" dirty="0" smtClean="0"/>
              <a:t> = %d\n\n", </a:t>
            </a:r>
            <a:r>
              <a:rPr lang="en-US" altLang="ko-KR" sz="2000" dirty="0" err="1" smtClean="0"/>
              <a:t>sizeof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cpArray</a:t>
            </a:r>
            <a:r>
              <a:rPr lang="en-US" altLang="ko-KR" sz="2000" dirty="0" smtClean="0"/>
              <a:t>));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	return 0;</a:t>
            </a:r>
          </a:p>
          <a:p>
            <a:pPr marL="0" indent="0">
              <a:buNone/>
            </a:pPr>
            <a:r>
              <a:rPr lang="en-US" altLang="ko-KR" sz="2000" dirty="0" smtClean="0"/>
              <a:t>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00B050"/>
                </a:solidFill>
              </a:rPr>
              <a:t>// char*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는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배열 포인터 처럼 사용이 가능하다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.</a:t>
            </a:r>
          </a:p>
        </p:txBody>
      </p:sp>
      <p:pic>
        <p:nvPicPr>
          <p:cNvPr id="3075" name="Picture 3" descr="C:\Users\SCA-A08\Desktop\sizeofcharacterpoin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204" y="188640"/>
            <a:ext cx="3199284" cy="152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32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 (void)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	char* </a:t>
            </a:r>
            <a:r>
              <a:rPr lang="en-US" altLang="ko-KR" dirty="0" err="1" smtClean="0"/>
              <a:t>cpArray</a:t>
            </a:r>
            <a:r>
              <a:rPr lang="en-US" altLang="ko-KR" dirty="0" smtClean="0"/>
              <a:t> = (char*)"Character Pointer Array";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("&amp;</a:t>
            </a:r>
            <a:r>
              <a:rPr lang="en-US" altLang="ko-KR" dirty="0" err="1" smtClean="0"/>
              <a:t>cpArray</a:t>
            </a:r>
            <a:r>
              <a:rPr lang="en-US" altLang="ko-KR" dirty="0" smtClean="0"/>
              <a:t>    : %d\n", &amp;</a:t>
            </a:r>
            <a:r>
              <a:rPr lang="en-US" altLang="ko-KR" dirty="0" err="1" smtClean="0"/>
              <a:t>cpArray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cpArray</a:t>
            </a:r>
            <a:r>
              <a:rPr lang="en-US" altLang="ko-KR" dirty="0" smtClean="0"/>
              <a:t>     : %d\n", </a:t>
            </a:r>
            <a:r>
              <a:rPr lang="en-US" altLang="ko-KR" dirty="0" err="1" smtClean="0"/>
              <a:t>cpArray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("&amp;</a:t>
            </a:r>
            <a:r>
              <a:rPr lang="en-US" altLang="ko-KR" dirty="0" err="1" smtClean="0"/>
              <a:t>cpArray</a:t>
            </a:r>
            <a:r>
              <a:rPr lang="en-US" altLang="ko-KR" dirty="0" smtClean="0"/>
              <a:t>[0] : %d\n", &amp;</a:t>
            </a:r>
            <a:r>
              <a:rPr lang="en-US" altLang="ko-KR" dirty="0" err="1" smtClean="0"/>
              <a:t>cpArray</a:t>
            </a:r>
            <a:r>
              <a:rPr lang="en-US" altLang="ko-KR" dirty="0" smtClean="0"/>
              <a:t>[0]);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cpArray</a:t>
            </a:r>
            <a:r>
              <a:rPr lang="en-US" altLang="ko-KR" dirty="0" smtClean="0"/>
              <a:t>     : %s\n\n", </a:t>
            </a:r>
            <a:r>
              <a:rPr lang="en-US" altLang="ko-KR" dirty="0" err="1" smtClean="0"/>
              <a:t>cpArray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("*</a:t>
            </a:r>
            <a:r>
              <a:rPr lang="en-US" altLang="ko-KR" dirty="0" err="1" smtClean="0"/>
              <a:t>cpArray</a:t>
            </a:r>
            <a:r>
              <a:rPr lang="en-US" altLang="ko-KR" dirty="0" smtClean="0"/>
              <a:t>    : %c\n", *</a:t>
            </a:r>
            <a:r>
              <a:rPr lang="en-US" altLang="ko-KR" dirty="0" err="1" smtClean="0"/>
              <a:t>cpArray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cpArray</a:t>
            </a:r>
            <a:r>
              <a:rPr lang="en-US" altLang="ko-KR" dirty="0" smtClean="0"/>
              <a:t>[0]  : %c\n", </a:t>
            </a:r>
            <a:r>
              <a:rPr lang="en-US" altLang="ko-KR" dirty="0" err="1" smtClean="0"/>
              <a:t>cpArray</a:t>
            </a:r>
            <a:r>
              <a:rPr lang="en-US" altLang="ko-KR" dirty="0" smtClean="0"/>
              <a:t>[0]);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cpArray</a:t>
            </a:r>
            <a:r>
              <a:rPr lang="en-US" altLang="ko-KR" dirty="0" smtClean="0"/>
              <a:t>[1]  : %c\n\n", </a:t>
            </a:r>
            <a:r>
              <a:rPr lang="en-US" altLang="ko-KR" dirty="0" err="1" smtClean="0"/>
              <a:t>cpArray</a:t>
            </a:r>
            <a:r>
              <a:rPr lang="en-US" altLang="ko-KR" dirty="0" smtClean="0"/>
              <a:t>[1]);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("*</a:t>
            </a:r>
            <a:r>
              <a:rPr lang="en-US" altLang="ko-KR" dirty="0" err="1" smtClean="0"/>
              <a:t>cpArray</a:t>
            </a:r>
            <a:r>
              <a:rPr lang="en-US" altLang="ko-KR" dirty="0" smtClean="0"/>
              <a:t>++  : %c\n", *</a:t>
            </a:r>
            <a:r>
              <a:rPr lang="en-US" altLang="ko-KR" dirty="0" err="1" smtClean="0"/>
              <a:t>cpArray</a:t>
            </a:r>
            <a:r>
              <a:rPr lang="en-US" altLang="ko-KR" dirty="0" smtClean="0"/>
              <a:t>++);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cpArray</a:t>
            </a:r>
            <a:r>
              <a:rPr lang="en-US" altLang="ko-KR" dirty="0" smtClean="0"/>
              <a:t>     : %s\n", </a:t>
            </a:r>
            <a:r>
              <a:rPr lang="en-US" altLang="ko-KR" dirty="0" err="1" smtClean="0"/>
              <a:t>cpArray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("*</a:t>
            </a:r>
            <a:r>
              <a:rPr lang="en-US" altLang="ko-KR" dirty="0" err="1" smtClean="0"/>
              <a:t>cpArray</a:t>
            </a:r>
            <a:r>
              <a:rPr lang="en-US" altLang="ko-KR" dirty="0" smtClean="0"/>
              <a:t>--  : %c\n", *</a:t>
            </a:r>
            <a:r>
              <a:rPr lang="en-US" altLang="ko-KR" dirty="0" err="1" smtClean="0"/>
              <a:t>cpArray</a:t>
            </a:r>
            <a:r>
              <a:rPr lang="en-US" altLang="ko-KR" dirty="0" smtClean="0"/>
              <a:t>--);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cpArray</a:t>
            </a:r>
            <a:r>
              <a:rPr lang="en-US" altLang="ko-KR" dirty="0" smtClean="0"/>
              <a:t>     : %s\n\n", </a:t>
            </a:r>
            <a:r>
              <a:rPr lang="en-US" altLang="ko-KR" dirty="0" err="1" smtClean="0"/>
              <a:t>cpArray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cpArray</a:t>
            </a:r>
            <a:r>
              <a:rPr lang="en-US" altLang="ko-KR" dirty="0" smtClean="0"/>
              <a:t>     : %d\n", </a:t>
            </a:r>
            <a:r>
              <a:rPr lang="en-US" altLang="ko-KR" dirty="0" err="1" smtClean="0"/>
              <a:t>cpArray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("*</a:t>
            </a:r>
            <a:r>
              <a:rPr lang="en-US" altLang="ko-KR" dirty="0" err="1" smtClean="0"/>
              <a:t>cpArray</a:t>
            </a:r>
            <a:r>
              <a:rPr lang="en-US" altLang="ko-KR" dirty="0" smtClean="0"/>
              <a:t>    : %c\n", *</a:t>
            </a:r>
            <a:r>
              <a:rPr lang="en-US" altLang="ko-KR" dirty="0" err="1" smtClean="0"/>
              <a:t>cpArray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cpArray</a:t>
            </a:r>
            <a:r>
              <a:rPr lang="en-US" altLang="ko-KR" dirty="0" smtClean="0"/>
              <a:t>++;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cpArray</a:t>
            </a:r>
            <a:r>
              <a:rPr lang="en-US" altLang="ko-KR" dirty="0" smtClean="0"/>
              <a:t>     : %d\n", </a:t>
            </a:r>
            <a:r>
              <a:rPr lang="en-US" altLang="ko-KR" dirty="0" err="1" smtClean="0"/>
              <a:t>cpArray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cpArray</a:t>
            </a:r>
            <a:r>
              <a:rPr lang="en-US" altLang="ko-KR" dirty="0" smtClean="0"/>
              <a:t>[0]  : %c\n\n", </a:t>
            </a:r>
            <a:r>
              <a:rPr lang="en-US" altLang="ko-KR" dirty="0" err="1" smtClean="0"/>
              <a:t>cpArray</a:t>
            </a:r>
            <a:r>
              <a:rPr lang="en-US" altLang="ko-KR" dirty="0" smtClean="0"/>
              <a:t>[0]);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return 0;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00B050"/>
                </a:solidFill>
              </a:rPr>
              <a:t>// </a:t>
            </a:r>
            <a:r>
              <a:rPr lang="ko-KR" altLang="en-US" b="1" dirty="0" smtClean="0">
                <a:solidFill>
                  <a:srgbClr val="00B050"/>
                </a:solidFill>
              </a:rPr>
              <a:t>문자열에 포인터 배열처럼 접근이 가능하다</a:t>
            </a:r>
            <a:r>
              <a:rPr lang="en-US" altLang="ko-KR" b="1" dirty="0" smtClean="0">
                <a:solidFill>
                  <a:srgbClr val="00B050"/>
                </a:solidFill>
              </a:rPr>
              <a:t>.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46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 be continued</a:t>
            </a:r>
            <a:endParaRPr lang="ko-KR" altLang="en-US" dirty="0"/>
          </a:p>
        </p:txBody>
      </p:sp>
      <p:pic>
        <p:nvPicPr>
          <p:cNvPr id="1026" name="Picture 2" descr="C:\Users\SCA-A08\Desktop\Slide 14\Programmers-lif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32656"/>
            <a:ext cx="4351708" cy="326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12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241</Words>
  <Application>Microsoft Office PowerPoint</Application>
  <PresentationFormat>화면 슬라이드 쇼(4:3)</PresentationFormat>
  <Paragraphs>131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Welcome to C Programming!</vt:lpstr>
      <vt:lpstr>- 문자와 문자열 (Character &amp; Character String)</vt:lpstr>
      <vt:lpstr>PowerPoint 프레젠테이션</vt:lpstr>
      <vt:lpstr>-char 배열의 단점</vt:lpstr>
      <vt:lpstr>PowerPoint 프레젠테이션</vt:lpstr>
      <vt:lpstr>-char* : 문자열 정의를 문자 별로 하지 않기 위해 사용</vt:lpstr>
      <vt:lpstr>PowerPoint 프레젠테이션</vt:lpstr>
      <vt:lpstr>PowerPoint 프레젠테이션</vt:lpstr>
      <vt:lpstr>To be continued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 Programming!</dc:title>
  <dc:creator>SCA-A08</dc:creator>
  <cp:lastModifiedBy>D-01</cp:lastModifiedBy>
  <cp:revision>21</cp:revision>
  <dcterms:created xsi:type="dcterms:W3CDTF">2016-11-08T04:11:58Z</dcterms:created>
  <dcterms:modified xsi:type="dcterms:W3CDTF">2018-10-12T11:05:35Z</dcterms:modified>
</cp:coreProperties>
</file>