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14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74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8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10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30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3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99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90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0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E5F3-E69C-47BB-BD23-F9F1E6780B6F}" type="datetimeFigureOut">
              <a:rPr lang="ko-KR" altLang="en-US" smtClean="0"/>
              <a:t>2018-10-10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5B23-3361-4C91-8AF6-0C26F770B4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97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Structure &amp; </a:t>
            </a:r>
            <a:r>
              <a:rPr lang="en-US" altLang="ko-KR" dirty="0" err="1" smtClean="0"/>
              <a:t>Typedef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0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/>
              <a:t>StatusSetting</a:t>
            </a:r>
            <a:r>
              <a:rPr lang="en-US" altLang="ko-KR" sz="2000" dirty="0"/>
              <a:t>(INFO </a:t>
            </a:r>
            <a:r>
              <a:rPr lang="en-US" altLang="ko-KR" sz="2000" dirty="0" smtClean="0"/>
              <a:t>*_</a:t>
            </a:r>
            <a:r>
              <a:rPr lang="en-US" altLang="ko-KR" sz="2000" dirty="0"/>
              <a:t>info,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_profession)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_</a:t>
            </a:r>
            <a:r>
              <a:rPr lang="en-US" altLang="ko-KR" sz="2000" dirty="0" smtClean="0"/>
              <a:t>info-&gt;</a:t>
            </a:r>
            <a:r>
              <a:rPr lang="en-US" altLang="ko-KR" sz="2000" dirty="0" err="1" smtClean="0"/>
              <a:t>iAtt</a:t>
            </a:r>
            <a:r>
              <a:rPr lang="en-US" altLang="ko-KR" sz="2000" dirty="0"/>
              <a:t>	= (_profession%2) * _profession * 2 + 5;</a:t>
            </a:r>
          </a:p>
          <a:p>
            <a:pPr marL="0" indent="0">
              <a:buNone/>
            </a:pPr>
            <a:r>
              <a:rPr lang="en-US" altLang="ko-KR" sz="2000" dirty="0"/>
              <a:t>	_info-&gt;</a:t>
            </a:r>
            <a:r>
              <a:rPr lang="en-US" altLang="ko-KR" sz="2000" dirty="0" err="1"/>
              <a:t>iDef</a:t>
            </a:r>
            <a:r>
              <a:rPr lang="en-US" altLang="ko-KR" sz="2000" dirty="0"/>
              <a:t>	= (_profession%2) * _profession * 2 + 3;</a:t>
            </a:r>
          </a:p>
          <a:p>
            <a:pPr marL="0" indent="0">
              <a:buNone/>
            </a:pPr>
            <a:r>
              <a:rPr lang="en-US" altLang="ko-KR" sz="2000" dirty="0"/>
              <a:t>	_info-&gt;</a:t>
            </a:r>
            <a:r>
              <a:rPr lang="en-US" altLang="ko-KR" sz="2000" dirty="0" err="1"/>
              <a:t>iSpeed</a:t>
            </a:r>
            <a:r>
              <a:rPr lang="en-US" altLang="ko-KR" sz="2000" dirty="0"/>
              <a:t>	= -(_profession - 3) * 3 + 3;</a:t>
            </a:r>
          </a:p>
          <a:p>
            <a:pPr marL="0" indent="0">
              <a:buNone/>
            </a:pPr>
            <a:r>
              <a:rPr lang="en-US" altLang="ko-KR" sz="2000" dirty="0"/>
              <a:t>	_info-&gt;</a:t>
            </a:r>
            <a:r>
              <a:rPr lang="en-US" altLang="ko-KR" sz="2000" dirty="0" err="1"/>
              <a:t>iHealth</a:t>
            </a:r>
            <a:r>
              <a:rPr lang="en-US" altLang="ko-KR" sz="2000" dirty="0"/>
              <a:t> = (_profession%2) * _profession * 30 + 50;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if (_profession == 2)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	_info-&gt;</a:t>
            </a:r>
            <a:r>
              <a:rPr lang="en-US" altLang="ko-KR" sz="2000" dirty="0" err="1"/>
              <a:t>iMagic</a:t>
            </a:r>
            <a:r>
              <a:rPr lang="en-US" altLang="ko-KR" sz="2000" dirty="0"/>
              <a:t> = 200;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	else</a:t>
            </a:r>
          </a:p>
          <a:p>
            <a:pPr marL="0" indent="0">
              <a:buNone/>
            </a:pPr>
            <a:r>
              <a:rPr lang="en-US" altLang="ko-KR" sz="2000" dirty="0"/>
              <a:t>	{</a:t>
            </a:r>
          </a:p>
          <a:p>
            <a:pPr marL="0" indent="0">
              <a:buNone/>
            </a:pPr>
            <a:r>
              <a:rPr lang="en-US" altLang="ko-KR" sz="2000" dirty="0"/>
              <a:t>		_info-&gt;</a:t>
            </a:r>
            <a:r>
              <a:rPr lang="en-US" altLang="ko-KR" sz="2000" dirty="0" err="1"/>
              <a:t>iMagic</a:t>
            </a:r>
            <a:r>
              <a:rPr lang="en-US" altLang="ko-KR" sz="2000" dirty="0"/>
              <a:t> = 50;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67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StatusOutput</a:t>
            </a:r>
            <a:r>
              <a:rPr lang="en-US" altLang="ko-KR" dirty="0"/>
              <a:t>(INFO _info, </a:t>
            </a:r>
            <a:r>
              <a:rPr lang="en-US" altLang="ko-KR" dirty="0" err="1"/>
              <a:t>int</a:t>
            </a:r>
            <a:r>
              <a:rPr lang="en-US" altLang="ko-KR" dirty="0"/>
              <a:t> _index)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 (_</a:t>
            </a:r>
            <a:r>
              <a:rPr lang="en-US" altLang="ko-KR" dirty="0" err="1"/>
              <a:t>info.iProfession</a:t>
            </a:r>
            <a:r>
              <a:rPr lang="en-US" altLang="ko-KR" dirty="0"/>
              <a:t> == 4)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       </a:t>
            </a:r>
            <a:r>
              <a:rPr lang="ko-KR" altLang="en-US" dirty="0" err="1"/>
              <a:t>몬스터</a:t>
            </a:r>
            <a:r>
              <a:rPr lang="en-US" altLang="ko-KR" dirty="0"/>
              <a:t>[%d]</a:t>
            </a:r>
            <a:r>
              <a:rPr lang="ko-KR" altLang="en-US" dirty="0"/>
              <a:t>의 상태</a:t>
            </a:r>
            <a:r>
              <a:rPr lang="en-US" altLang="ko-KR" dirty="0"/>
              <a:t>\n", _index + 1);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("---------------------------\</a:t>
            </a:r>
            <a:r>
              <a:rPr lang="en-US" altLang="ko-KR" dirty="0"/>
              <a:t>n");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else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       </a:t>
            </a:r>
            <a:r>
              <a:rPr lang="ko-KR" altLang="en-US" dirty="0"/>
              <a:t>플레이어 상태</a:t>
            </a:r>
            <a:r>
              <a:rPr lang="en-US" altLang="ko-KR" dirty="0"/>
              <a:t>\n");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("---------------------------\</a:t>
            </a:r>
            <a:r>
              <a:rPr lang="en-US" altLang="ko-KR" dirty="0"/>
              <a:t>n");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      </a:t>
            </a:r>
            <a:r>
              <a:rPr lang="en-US" altLang="ko-KR" dirty="0"/>
              <a:t>HP    :   %d\n", _</a:t>
            </a:r>
            <a:r>
              <a:rPr lang="en-US" altLang="ko-KR" dirty="0" err="1"/>
              <a:t>info.iHealth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      </a:t>
            </a:r>
            <a:r>
              <a:rPr lang="en-US" altLang="ko-KR" dirty="0"/>
              <a:t>MP    :   %d\n", _</a:t>
            </a:r>
            <a:r>
              <a:rPr lang="en-US" altLang="ko-KR" dirty="0" err="1"/>
              <a:t>info.iMagic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      </a:t>
            </a:r>
            <a:r>
              <a:rPr lang="en-US" altLang="ko-KR" dirty="0" err="1"/>
              <a:t>Att</a:t>
            </a:r>
            <a:r>
              <a:rPr lang="en-US" altLang="ko-KR" dirty="0"/>
              <a:t>   :   %d\n", _</a:t>
            </a:r>
            <a:r>
              <a:rPr lang="en-US" altLang="ko-KR" dirty="0" err="1"/>
              <a:t>info.iAtt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      </a:t>
            </a:r>
            <a:r>
              <a:rPr lang="en-US" altLang="ko-KR" dirty="0" err="1"/>
              <a:t>Def</a:t>
            </a:r>
            <a:r>
              <a:rPr lang="en-US" altLang="ko-KR" dirty="0"/>
              <a:t>   :   %d\n", _</a:t>
            </a:r>
            <a:r>
              <a:rPr lang="en-US" altLang="ko-KR" dirty="0" err="1"/>
              <a:t>info.iDef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      </a:t>
            </a:r>
            <a:r>
              <a:rPr lang="en-US" altLang="ko-KR" dirty="0"/>
              <a:t>Speed :   %d\n", _</a:t>
            </a:r>
            <a:r>
              <a:rPr lang="en-US" altLang="ko-KR" dirty="0" err="1"/>
              <a:t>info.iSpeed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      </a:t>
            </a:r>
            <a:r>
              <a:rPr lang="en-US" altLang="ko-KR" dirty="0"/>
              <a:t>Gold  :   %d\n", _</a:t>
            </a:r>
            <a:r>
              <a:rPr lang="en-US" altLang="ko-KR" dirty="0" err="1"/>
              <a:t>info.iGold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3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3074" name="Picture 2" descr="C:\Users\SCA-A08\Desktop\C ppt reWork\Slide 12\funny-picture-programmer-natural-habitat k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2656"/>
            <a:ext cx="3435499" cy="38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구조체</a:t>
            </a:r>
            <a:r>
              <a:rPr lang="en-US" altLang="ko-KR" sz="2400" b="1" dirty="0" smtClean="0"/>
              <a:t>(Structure)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309634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200" dirty="0" smtClean="0"/>
              <a:t>구조체란 한 개 또는 그 이상의 변수들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특히 다른 자료 형태의 변수들을 모아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하나의 이름아래 선언한 변수의 모음 집이다</a:t>
            </a:r>
            <a:r>
              <a:rPr lang="en-US" altLang="ko-KR" sz="22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200" dirty="0" smtClean="0"/>
              <a:t>구조체의 장점은 여럿이 연관된 자료들을 일목요연하게 정리가 가능하게 할 수 있으며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사용 할 때에도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구조체 호출 시 사용할 변수들이 무엇인지 볼 수 있어 편리하다</a:t>
            </a:r>
            <a:r>
              <a:rPr lang="en-US" altLang="ko-KR" sz="2200" dirty="0" smtClean="0"/>
              <a:t>.</a:t>
            </a:r>
            <a:endParaRPr lang="en-US" altLang="ko-KR" sz="2200" dirty="0"/>
          </a:p>
          <a:p>
            <a:pPr>
              <a:buFontTx/>
              <a:buChar char="-"/>
            </a:pPr>
            <a:r>
              <a:rPr lang="ko-KR" altLang="en-US" sz="2200" dirty="0" smtClean="0"/>
              <a:t>구조체 또한 형태이기 때문에 같은 형태의 구조체를 여러 번 선언 하는 것이 가능하다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pic>
        <p:nvPicPr>
          <p:cNvPr id="1026" name="Picture 2" descr="C:\Users\SCA-A08\Desktop\home_office_helper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05064"/>
            <a:ext cx="3684985" cy="2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tagInfo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iKor</a:t>
            </a:r>
            <a:r>
              <a:rPr lang="en-US" altLang="ko-KR" sz="1600" dirty="0" smtClean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iEng</a:t>
            </a:r>
            <a:r>
              <a:rPr lang="en-US" altLang="ko-KR" sz="1600" dirty="0" smtClean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iMath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};</a:t>
            </a:r>
          </a:p>
          <a:p>
            <a:pPr marL="0" indent="0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 (void)</a:t>
            </a:r>
          </a:p>
          <a:p>
            <a:pPr marL="0" indent="0">
              <a:buNone/>
            </a:pPr>
            <a:r>
              <a:rPr lang="en-US" altLang="ko-KR" sz="1600" dirty="0" smtClean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tagInfo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StudentA</a:t>
            </a:r>
            <a:r>
              <a:rPr lang="en-US" altLang="ko-KR" sz="1600" dirty="0" smtClean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tagInfo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StudentB</a:t>
            </a:r>
            <a:r>
              <a:rPr lang="en-US" altLang="ko-KR" sz="1600" dirty="0" smtClean="0"/>
              <a:t>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StudentA</a:t>
            </a:r>
            <a:r>
              <a:rPr lang="en-US" altLang="ko-KR" sz="1600" dirty="0" smtClean="0"/>
              <a:t> : \n”);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국어 점수 </a:t>
            </a:r>
            <a:r>
              <a:rPr lang="en-US" altLang="ko-KR" sz="1600" dirty="0" smtClean="0"/>
              <a:t>: ”);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d”, &amp;</a:t>
            </a:r>
            <a:r>
              <a:rPr lang="en-US" altLang="ko-KR" sz="1600" dirty="0" err="1" smtClean="0"/>
              <a:t>StudentA.iKor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영어 점수 </a:t>
            </a:r>
            <a:r>
              <a:rPr lang="en-US" altLang="ko-KR" sz="1600" dirty="0" smtClean="0"/>
              <a:t>: ”);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d”, &amp;</a:t>
            </a:r>
            <a:r>
              <a:rPr lang="en-US" altLang="ko-KR" sz="1600" dirty="0" err="1" smtClean="0"/>
              <a:t>StudentA.iEng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수학 점수 </a:t>
            </a:r>
            <a:r>
              <a:rPr lang="en-US" altLang="ko-KR" sz="1600" dirty="0" smtClean="0"/>
              <a:t>: ”);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d”, &amp;</a:t>
            </a:r>
            <a:r>
              <a:rPr lang="en-US" altLang="ko-KR" sz="1600" dirty="0" err="1" smtClean="0"/>
              <a:t>StudentA.iMath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국 </a:t>
            </a:r>
            <a:r>
              <a:rPr lang="en-US" altLang="ko-KR" sz="1600" dirty="0" smtClean="0"/>
              <a:t>: %d, </a:t>
            </a:r>
            <a:r>
              <a:rPr lang="ko-KR" altLang="en-US" sz="1600" dirty="0" smtClean="0"/>
              <a:t>영 </a:t>
            </a:r>
            <a:r>
              <a:rPr lang="en-US" altLang="ko-KR" sz="1600" dirty="0" smtClean="0"/>
              <a:t>: %d, 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: %d\n”,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en-US" altLang="ko-KR" sz="1600" dirty="0" err="1" smtClean="0"/>
              <a:t>StudentA.iKor</a:t>
            </a:r>
            <a:r>
              <a:rPr lang="en-US" altLang="ko-KR" sz="1600" dirty="0" smtClean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en-US" altLang="ko-KR" sz="1600" dirty="0" err="1" smtClean="0"/>
              <a:t>StudentA.iEng</a:t>
            </a:r>
            <a:r>
              <a:rPr lang="en-US" altLang="ko-KR" sz="1600" dirty="0" smtClean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en-US" altLang="ko-KR" sz="1600" dirty="0" err="1" smtClean="0"/>
              <a:t>StudnetA.iMath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StudentB</a:t>
            </a:r>
            <a:r>
              <a:rPr lang="en-US" altLang="ko-KR" sz="1600" dirty="0" smtClean="0"/>
              <a:t>: \n”);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국어 점수 </a:t>
            </a:r>
            <a:r>
              <a:rPr lang="en-US" altLang="ko-KR" sz="1600" dirty="0" smtClean="0"/>
              <a:t>: ”);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d”, &amp; </a:t>
            </a:r>
            <a:r>
              <a:rPr lang="en-US" altLang="ko-KR" sz="1600" dirty="0" err="1" smtClean="0"/>
              <a:t>StudentB.iKor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영어 점수 </a:t>
            </a:r>
            <a:r>
              <a:rPr lang="en-US" altLang="ko-KR" sz="1600" dirty="0" smtClean="0"/>
              <a:t>: ”);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d”, &amp; </a:t>
            </a:r>
            <a:r>
              <a:rPr lang="en-US" altLang="ko-KR" sz="1600" dirty="0" err="1" smtClean="0"/>
              <a:t>StudentB.iEng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수학 점수 </a:t>
            </a:r>
            <a:r>
              <a:rPr lang="en-US" altLang="ko-KR" sz="1600" dirty="0" smtClean="0"/>
              <a:t>: ”);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d”, &amp; </a:t>
            </a:r>
            <a:r>
              <a:rPr lang="en-US" altLang="ko-KR" sz="1600" dirty="0" err="1" smtClean="0"/>
              <a:t>StudentB.iMath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국 </a:t>
            </a:r>
            <a:r>
              <a:rPr lang="en-US" altLang="ko-KR" sz="1600" dirty="0" smtClean="0"/>
              <a:t>: %d, </a:t>
            </a:r>
            <a:r>
              <a:rPr lang="ko-KR" altLang="en-US" sz="1600" dirty="0" smtClean="0"/>
              <a:t>영 </a:t>
            </a:r>
            <a:r>
              <a:rPr lang="en-US" altLang="ko-KR" sz="1600" dirty="0" smtClean="0"/>
              <a:t>: %d, 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: %</a:t>
            </a:r>
            <a:r>
              <a:rPr lang="en-US" altLang="ko-KR" sz="1600" dirty="0"/>
              <a:t>d\n”,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en-US" altLang="ko-KR" sz="1600" dirty="0" err="1" smtClean="0"/>
              <a:t>StudentB.iKor</a:t>
            </a:r>
            <a:r>
              <a:rPr lang="en-US" altLang="ko-KR" sz="1600" dirty="0" smtClean="0"/>
              <a:t>,</a:t>
            </a:r>
          </a:p>
          <a:p>
            <a:pPr marL="0" indent="0">
              <a:buNone/>
            </a:pPr>
            <a:r>
              <a:rPr lang="en-US" altLang="ko-KR" sz="1600" dirty="0" smtClean="0"/>
              <a:t>              </a:t>
            </a:r>
            <a:r>
              <a:rPr lang="en-US" altLang="ko-KR" sz="1600" dirty="0" err="1" smtClean="0"/>
              <a:t>StudentB.iEng</a:t>
            </a:r>
            <a:r>
              <a:rPr lang="en-US" altLang="ko-KR" sz="1600" dirty="0" smtClean="0"/>
              <a:t>,</a:t>
            </a:r>
          </a:p>
          <a:p>
            <a:pPr marL="0" indent="0">
              <a:buNone/>
            </a:pPr>
            <a:r>
              <a:rPr lang="en-US" altLang="ko-KR" sz="1600" dirty="0" smtClean="0"/>
              <a:t>              </a:t>
            </a:r>
            <a:r>
              <a:rPr lang="en-US" altLang="ko-KR" sz="1600" dirty="0" err="1" smtClean="0"/>
              <a:t>StudentB.iMath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 return 0;</a:t>
            </a:r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StudentA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와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StudentB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두 변수 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선언시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</a:rPr>
              <a:t>자료 형은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struct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tagInfo</a:t>
            </a:r>
            <a:r>
              <a:rPr lang="en-US" altLang="ko-KR" sz="160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dirty="0" smtClean="0">
                <a:solidFill>
                  <a:srgbClr val="00B050"/>
                </a:solidFill>
              </a:rPr>
              <a:t>구조체이다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</a:rPr>
              <a:t>구조체 내부의 변수에 접근하기 위해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// ‘ . ‘ </a:t>
            </a:r>
            <a:r>
              <a:rPr lang="ko-KR" altLang="en-US" sz="1600" dirty="0" smtClean="0">
                <a:solidFill>
                  <a:srgbClr val="00B050"/>
                </a:solidFill>
              </a:rPr>
              <a:t>을 선언된 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변수뒤에</a:t>
            </a:r>
            <a:r>
              <a:rPr lang="ko-KR" altLang="en-US" sz="1600" dirty="0" smtClean="0">
                <a:solidFill>
                  <a:srgbClr val="00B050"/>
                </a:solidFill>
              </a:rPr>
              <a:t> 붙여준다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3600" b="1" dirty="0" err="1" smtClean="0"/>
              <a:t>StudentA.iKor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8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en-US" altLang="ko-KR" sz="2400" b="1" dirty="0" err="1" smtClean="0"/>
              <a:t>typedef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12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typedef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란 이름에서 유추할 수 있듯 </a:t>
            </a:r>
            <a:r>
              <a:rPr lang="en-US" altLang="ko-KR" sz="2400" dirty="0" smtClean="0"/>
              <a:t>(type </a:t>
            </a:r>
            <a:r>
              <a:rPr lang="ko-KR" altLang="en-US" sz="2400" dirty="0" smtClean="0"/>
              <a:t>형식</a:t>
            </a:r>
            <a:r>
              <a:rPr lang="en-US" altLang="ko-KR" sz="2400" dirty="0" smtClean="0"/>
              <a:t>; define </a:t>
            </a:r>
            <a:r>
              <a:rPr lang="ko-KR" altLang="en-US" sz="2400" dirty="0" smtClean="0"/>
              <a:t>정의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기존의 자료 형에 새로운 이름을 붙여 줄 수 있게 하는 기능이다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typedef</a:t>
            </a:r>
            <a:r>
              <a:rPr lang="ko-KR" altLang="en-US" sz="2400" dirty="0" smtClean="0"/>
              <a:t>는 구조체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와 많이 쓰이는데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이유는 </a:t>
            </a:r>
            <a:r>
              <a:rPr lang="en-US" altLang="ko-KR" sz="2400" dirty="0" err="1" smtClean="0"/>
              <a:t>typedef</a:t>
            </a:r>
            <a:r>
              <a:rPr lang="ko-KR" altLang="en-US" sz="2400" dirty="0" smtClean="0"/>
              <a:t>를 잘 응용 함으로 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작성하는 코드의 </a:t>
            </a:r>
            <a:r>
              <a:rPr lang="ko-KR" altLang="en-US" sz="2400" dirty="0" err="1" smtClean="0"/>
              <a:t>가독성이</a:t>
            </a:r>
            <a:r>
              <a:rPr lang="ko-KR" altLang="en-US" sz="2400" dirty="0" smtClean="0"/>
              <a:t> 증가한다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err="1" smtClean="0"/>
              <a:t>가독성이란</a:t>
            </a:r>
            <a:r>
              <a:rPr lang="ko-KR" altLang="en-US" sz="2400" dirty="0" smtClean="0"/>
              <a:t> 읽기 쉽고 어렵고를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판단하는 기준인데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특히 </a:t>
            </a:r>
            <a:r>
              <a:rPr lang="ko-KR" altLang="en-US" sz="2400" dirty="0" err="1" smtClean="0"/>
              <a:t>팀웍이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중시되는 환경에서 서로에 대한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배려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더 나아가 잘 정돈된 코드는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프로그래머의 실력의 척도가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되기도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1026" name="Picture 2" descr="C:\Users\SCA-A08\Desktop\C ppt reWork\Slide 12\I'm_with_the_dumm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88" y="381186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4" y="0"/>
            <a:ext cx="4694606" cy="6833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err="1" smtClean="0">
                <a:solidFill>
                  <a:srgbClr val="FF0000"/>
                </a:solidFill>
              </a:rPr>
              <a:t>typedef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tagInfo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{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iKor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iEng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iMath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}</a:t>
            </a:r>
            <a:r>
              <a:rPr lang="en-US" altLang="ko-KR" sz="2400" dirty="0" smtClean="0">
                <a:solidFill>
                  <a:srgbClr val="FF0000"/>
                </a:solidFill>
              </a:rPr>
              <a:t>INFO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main (void)</a:t>
            </a:r>
          </a:p>
          <a:p>
            <a:pPr marL="0" indent="0">
              <a:buNone/>
            </a:pPr>
            <a:r>
              <a:rPr lang="en-US" altLang="ko-KR" sz="2400" dirty="0" smtClean="0"/>
              <a:t>{</a:t>
            </a:r>
          </a:p>
          <a:p>
            <a:pPr marL="0" indent="0">
              <a:buNone/>
            </a:pPr>
            <a:r>
              <a:rPr lang="en-US" altLang="ko-KR" sz="2400" dirty="0" smtClean="0"/>
              <a:t>     </a:t>
            </a:r>
            <a:r>
              <a:rPr lang="en-US" altLang="ko-KR" sz="2400" dirty="0" smtClean="0">
                <a:solidFill>
                  <a:srgbClr val="FF0000"/>
                </a:solidFill>
              </a:rPr>
              <a:t>INFO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StudentA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.</a:t>
            </a:r>
          </a:p>
          <a:p>
            <a:pPr marL="0" indent="0">
              <a:buNone/>
            </a:pPr>
            <a:r>
              <a:rPr lang="en-US" altLang="ko-KR" sz="2400" dirty="0" smtClean="0"/>
              <a:t>     return 0;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27" y="0"/>
            <a:ext cx="44268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tagInfo</a:t>
            </a:r>
            <a:endParaRPr lang="en-US" altLang="ko-KR" sz="2400" dirty="0" smtClean="0"/>
          </a:p>
          <a:p>
            <a:r>
              <a:rPr lang="en-US" altLang="ko-KR" sz="2400" dirty="0" smtClean="0"/>
              <a:t>{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iKor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iEng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iMath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};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main (void)</a:t>
            </a:r>
          </a:p>
          <a:p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tagInfo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StudentA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.</a:t>
            </a:r>
          </a:p>
          <a:p>
            <a:r>
              <a:rPr lang="en-US" altLang="ko-KR" sz="2400" dirty="0" smtClean="0"/>
              <a:t>   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return 0;</a:t>
            </a:r>
            <a:endParaRPr lang="en-US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92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struct</a:t>
            </a:r>
            <a:r>
              <a:rPr lang="en-US" altLang="ko-KR" sz="2400" dirty="0"/>
              <a:t>(</a:t>
            </a:r>
            <a:r>
              <a:rPr lang="ko-KR" altLang="en-US" sz="2400" dirty="0"/>
              <a:t>구조체</a:t>
            </a:r>
            <a:r>
              <a:rPr lang="en-US" altLang="ko-KR" sz="2400" dirty="0"/>
              <a:t>)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경우 선언과 함께 초기화가 </a:t>
            </a:r>
            <a:r>
              <a:rPr lang="ko-KR" altLang="en-US" sz="2400" dirty="0" smtClean="0"/>
              <a:t>가능하다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4330824" cy="51454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tagInfo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iX</a:t>
            </a:r>
            <a:r>
              <a:rPr lang="en-US" altLang="ko-KR" dirty="0"/>
              <a:t>;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       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iZ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10; 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r>
              <a:rPr lang="en-US" altLang="ko-KR" dirty="0"/>
              <a:t>INFO;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 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INFO Player;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Player.iX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Player.iY</a:t>
            </a:r>
            <a:r>
              <a:rPr lang="en-US" altLang="ko-KR" dirty="0"/>
              <a:t> = 20;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C:\Users\SCA-A08\Desktop\C ppt reWork\Meme\c8072dda9bbff2ca8a3bbcd3e00b1f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4531693" cy="25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6207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struct</a:t>
            </a:r>
            <a:r>
              <a:rPr lang="ko-KR" altLang="en-US" sz="2400" dirty="0" smtClean="0"/>
              <a:t>를 활용한 </a:t>
            </a:r>
            <a:r>
              <a:rPr lang="ko-KR" altLang="en-US" sz="2400" dirty="0" err="1" smtClean="0"/>
              <a:t>스테이터스</a:t>
            </a:r>
            <a:endParaRPr lang="ko-KR" altLang="en-US" sz="2400" dirty="0"/>
          </a:p>
        </p:txBody>
      </p:sp>
      <p:pic>
        <p:nvPicPr>
          <p:cNvPr id="2050" name="Picture 2" descr="C:\Users\SCA-A08\Desktop\스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543944" cy="647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CA-A08\Desktop\C ppt reWork\Slide 12\character_sheet_diabl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55" y="1404131"/>
            <a:ext cx="29813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6943" y="5859913"/>
            <a:ext cx="592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비슷한 </a:t>
            </a:r>
            <a:r>
              <a:rPr lang="ko-KR" altLang="en-US" dirty="0" err="1" smtClean="0"/>
              <a:t>스테이터스</a:t>
            </a:r>
            <a:r>
              <a:rPr lang="ko-KR" altLang="en-US" dirty="0" smtClean="0"/>
              <a:t> 윈도우를 구현해보면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활용에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이해도가 조금 증가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2" name="Picture 4" descr="C:\Users\SCA-A08\Desktop\C ppt reWork\Slide 12\bcf551bb4a6f95f187164c279391809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500" y="1412776"/>
            <a:ext cx="2609620" cy="40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457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marL="0" indent="0">
              <a:buNone/>
            </a:pPr>
            <a:r>
              <a:rPr lang="en-US" altLang="ko-KR" sz="1000" dirty="0" err="1" smtClean="0"/>
              <a:t>typedef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tagInfo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iProfession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iAtt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iDef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iSpeed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iHealth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iMagic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iGold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smtClean="0"/>
              <a:t>}</a:t>
            </a:r>
            <a:r>
              <a:rPr lang="en-US" altLang="ko-KR" sz="1000" dirty="0"/>
              <a:t>INFO;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INFO Initialize(void);</a:t>
            </a:r>
          </a:p>
          <a:p>
            <a:pPr marL="0" indent="0">
              <a:buNone/>
            </a:pPr>
            <a:r>
              <a:rPr lang="en-US" altLang="ko-KR" sz="1000" dirty="0"/>
              <a:t>INFO </a:t>
            </a:r>
            <a:r>
              <a:rPr lang="en-US" altLang="ko-KR" sz="1000" dirty="0" err="1"/>
              <a:t>MonsterInitialize</a:t>
            </a:r>
            <a:r>
              <a:rPr lang="en-US" altLang="ko-KR" sz="1000" dirty="0"/>
              <a:t>(void);</a:t>
            </a:r>
          </a:p>
          <a:p>
            <a:pPr marL="0" indent="0">
              <a:buNone/>
            </a:pPr>
            <a:r>
              <a:rPr lang="en-US" altLang="ko-KR" sz="1000" dirty="0"/>
              <a:t>void </a:t>
            </a:r>
            <a:r>
              <a:rPr lang="en-US" altLang="ko-KR" sz="1000" dirty="0" err="1"/>
              <a:t>ProfessionSetting</a:t>
            </a:r>
            <a:r>
              <a:rPr lang="en-US" altLang="ko-KR" sz="1000" dirty="0"/>
              <a:t>(INFO </a:t>
            </a:r>
            <a:r>
              <a:rPr lang="en-US" altLang="ko-KR" sz="1000" dirty="0" smtClean="0"/>
              <a:t>*_</a:t>
            </a:r>
            <a:r>
              <a:rPr lang="en-US" altLang="ko-KR" sz="1000" dirty="0"/>
              <a:t>info);</a:t>
            </a:r>
          </a:p>
          <a:p>
            <a:pPr marL="0" indent="0">
              <a:buNone/>
            </a:pPr>
            <a:r>
              <a:rPr lang="en-US" altLang="ko-KR" sz="1000" dirty="0"/>
              <a:t>void </a:t>
            </a:r>
            <a:r>
              <a:rPr lang="en-US" altLang="ko-KR" sz="1000" dirty="0" err="1"/>
              <a:t>StatusSetting</a:t>
            </a:r>
            <a:r>
              <a:rPr lang="en-US" altLang="ko-KR" sz="1000" dirty="0"/>
              <a:t>(INFO </a:t>
            </a:r>
            <a:r>
              <a:rPr lang="en-US" altLang="ko-KR" sz="1000" dirty="0" smtClean="0"/>
              <a:t>*_</a:t>
            </a:r>
            <a:r>
              <a:rPr lang="en-US" altLang="ko-KR" sz="1000" dirty="0"/>
              <a:t>info,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_profession);</a:t>
            </a:r>
          </a:p>
          <a:p>
            <a:pPr marL="0" indent="0">
              <a:buNone/>
            </a:pPr>
            <a:r>
              <a:rPr lang="en-US" altLang="ko-KR" sz="1000" dirty="0"/>
              <a:t>void </a:t>
            </a:r>
            <a:r>
              <a:rPr lang="en-US" altLang="ko-KR" sz="1000" dirty="0" err="1"/>
              <a:t>StatusOutput</a:t>
            </a:r>
            <a:r>
              <a:rPr lang="en-US" altLang="ko-KR" sz="1000" dirty="0"/>
              <a:t>(INFO _info,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_index);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main (void)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iPlayerIndex</a:t>
            </a:r>
            <a:r>
              <a:rPr lang="en-US" altLang="ko-KR" sz="1000" dirty="0"/>
              <a:t> = 0;</a:t>
            </a:r>
          </a:p>
          <a:p>
            <a:pPr marL="0" indent="0">
              <a:buNone/>
            </a:pPr>
            <a:r>
              <a:rPr lang="en-US" altLang="ko-KR" sz="1000" dirty="0"/>
              <a:t>	INFO Player = Initialize();</a:t>
            </a:r>
          </a:p>
          <a:p>
            <a:pPr marL="0" indent="0">
              <a:buNone/>
            </a:pPr>
            <a:r>
              <a:rPr lang="en-US" altLang="ko-KR" sz="1000" dirty="0"/>
              <a:t>	INFO Monster[3];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/>
              <a:t>ProfessionSetting</a:t>
            </a:r>
            <a:r>
              <a:rPr lang="en-US" altLang="ko-KR" sz="1000" dirty="0" smtClean="0"/>
              <a:t>(&amp;Player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err="1" smtClean="0"/>
              <a:t>StatusOutput</a:t>
            </a:r>
            <a:r>
              <a:rPr lang="en-US" altLang="ko-KR" sz="1000" dirty="0" smtClean="0"/>
              <a:t>(Player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iPlayerIndex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	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 = 0; i &lt; 3; i++)</a:t>
            </a:r>
          </a:p>
          <a:p>
            <a:pPr marL="0" indent="0">
              <a:buNone/>
            </a:pPr>
            <a:r>
              <a:rPr lang="en-US" altLang="ko-KR" sz="1000" dirty="0"/>
              <a:t>	{</a:t>
            </a:r>
          </a:p>
          <a:p>
            <a:pPr marL="0" indent="0">
              <a:buNone/>
            </a:pPr>
            <a:r>
              <a:rPr lang="en-US" altLang="ko-KR" sz="1000" dirty="0"/>
              <a:t>		Monster[i] = </a:t>
            </a:r>
            <a:r>
              <a:rPr lang="en-US" altLang="ko-KR" sz="1000" dirty="0" err="1"/>
              <a:t>MonsterInitialize</a:t>
            </a:r>
            <a:r>
              <a:rPr lang="en-US" altLang="ko-KR" sz="1000" dirty="0"/>
              <a:t>();</a:t>
            </a:r>
          </a:p>
          <a:p>
            <a:pPr marL="0" indent="0">
              <a:buNone/>
            </a:pPr>
            <a:r>
              <a:rPr lang="en-US" altLang="ko-KR" sz="1000" dirty="0"/>
              <a:t>		</a:t>
            </a:r>
            <a:r>
              <a:rPr lang="en-US" altLang="ko-KR" sz="1000" dirty="0" err="1"/>
              <a:t>StatusOutput</a:t>
            </a:r>
            <a:r>
              <a:rPr lang="en-US" altLang="ko-KR" sz="1000" dirty="0"/>
              <a:t>(Monster[i], i);</a:t>
            </a:r>
          </a:p>
          <a:p>
            <a:pPr marL="0" indent="0">
              <a:buNone/>
            </a:pPr>
            <a:r>
              <a:rPr lang="en-US" altLang="ko-KR" sz="1000" dirty="0"/>
              <a:t>	}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</a:p>
          <a:p>
            <a:pPr marL="0" indent="0">
              <a:buNone/>
            </a:pPr>
            <a:r>
              <a:rPr lang="en-US" altLang="ko-KR" sz="1000" dirty="0"/>
              <a:t>	return 0;</a:t>
            </a:r>
          </a:p>
          <a:p>
            <a:pPr marL="0" indent="0">
              <a:buNone/>
            </a:pPr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0"/>
            <a:ext cx="4572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INFO Initialize(void)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	INFO _info;</a:t>
            </a:r>
          </a:p>
          <a:p>
            <a:endParaRPr lang="en-US" altLang="ko-KR" sz="1050" dirty="0"/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info.iProfession</a:t>
            </a:r>
            <a:r>
              <a:rPr lang="en-US" altLang="ko-KR" sz="1050" dirty="0"/>
              <a:t>	= 0;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info.iAtt</a:t>
            </a:r>
            <a:r>
              <a:rPr lang="en-US" altLang="ko-KR" sz="1050" dirty="0"/>
              <a:t>	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0; 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info.iDef</a:t>
            </a:r>
            <a:r>
              <a:rPr lang="en-US" altLang="ko-KR" sz="1050" dirty="0"/>
              <a:t>	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0;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info.iSpeed</a:t>
            </a:r>
            <a:r>
              <a:rPr lang="en-US" altLang="ko-KR" sz="1050" dirty="0"/>
              <a:t>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0;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info.iHealth</a:t>
            </a:r>
            <a:r>
              <a:rPr lang="en-US" altLang="ko-KR" sz="1050" dirty="0"/>
              <a:t>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0;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info.iMagic</a:t>
            </a:r>
            <a:r>
              <a:rPr lang="en-US" altLang="ko-KR" sz="1050" dirty="0"/>
              <a:t>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0;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info.iGold</a:t>
            </a:r>
            <a:r>
              <a:rPr lang="en-US" altLang="ko-KR" sz="1050" dirty="0"/>
              <a:t>	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100;</a:t>
            </a:r>
          </a:p>
          <a:p>
            <a:endParaRPr lang="en-US" altLang="ko-KR" sz="1050" dirty="0"/>
          </a:p>
          <a:p>
            <a:r>
              <a:rPr lang="en-US" altLang="ko-KR" sz="1050" dirty="0"/>
              <a:t>	return _info;</a:t>
            </a:r>
          </a:p>
          <a:p>
            <a:r>
              <a:rPr lang="en-US" altLang="ko-KR" sz="1050" dirty="0"/>
              <a:t>}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INFO </a:t>
            </a:r>
            <a:r>
              <a:rPr lang="en-US" altLang="ko-KR" sz="1050" dirty="0" err="1"/>
              <a:t>MonsterInitialize</a:t>
            </a:r>
            <a:r>
              <a:rPr lang="en-US" altLang="ko-KR" sz="1050" dirty="0"/>
              <a:t>(void)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	INFO _info;</a:t>
            </a:r>
          </a:p>
          <a:p>
            <a:endParaRPr lang="en-US" altLang="ko-KR" sz="1050" dirty="0"/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info.iProfession</a:t>
            </a:r>
            <a:r>
              <a:rPr lang="en-US" altLang="ko-KR" sz="1050" dirty="0"/>
              <a:t>	= 4;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info.iAtt</a:t>
            </a:r>
            <a:r>
              <a:rPr lang="en-US" altLang="ko-KR" sz="1050" dirty="0"/>
              <a:t>	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7; 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info.iDef</a:t>
            </a:r>
            <a:r>
              <a:rPr lang="en-US" altLang="ko-KR" sz="1050" dirty="0"/>
              <a:t>	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4;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info.iSpeed</a:t>
            </a:r>
            <a:r>
              <a:rPr lang="en-US" altLang="ko-KR" sz="1050" dirty="0"/>
              <a:t>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3;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info.iHealth</a:t>
            </a:r>
            <a:r>
              <a:rPr lang="en-US" altLang="ko-KR" sz="1050" dirty="0"/>
              <a:t>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100;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info.iMagic</a:t>
            </a:r>
            <a:r>
              <a:rPr lang="en-US" altLang="ko-KR" sz="1050" dirty="0"/>
              <a:t>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30;</a:t>
            </a:r>
          </a:p>
          <a:p>
            <a:r>
              <a:rPr lang="en-US" altLang="ko-KR" sz="1050" dirty="0"/>
              <a:t>	_</a:t>
            </a:r>
            <a:r>
              <a:rPr lang="en-US" altLang="ko-KR" sz="1050" dirty="0" err="1"/>
              <a:t>info.iGold</a:t>
            </a:r>
            <a:r>
              <a:rPr lang="en-US" altLang="ko-KR" sz="1050" dirty="0"/>
              <a:t>		</a:t>
            </a:r>
            <a:r>
              <a:rPr lang="en-US" altLang="ko-KR" sz="1050" dirty="0" smtClean="0"/>
              <a:t>= </a:t>
            </a:r>
            <a:r>
              <a:rPr lang="en-US" altLang="ko-KR" sz="1050" dirty="0"/>
              <a:t>10;</a:t>
            </a:r>
          </a:p>
          <a:p>
            <a:endParaRPr lang="en-US" altLang="ko-KR" sz="1050" dirty="0"/>
          </a:p>
          <a:p>
            <a:r>
              <a:rPr lang="en-US" altLang="ko-KR" sz="1050" dirty="0"/>
              <a:t>	return _info;</a:t>
            </a:r>
          </a:p>
          <a:p>
            <a:r>
              <a:rPr lang="en-US" altLang="ko-KR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457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ProfessionSetting</a:t>
            </a:r>
            <a:r>
              <a:rPr lang="en-US" altLang="ko-KR" sz="1400" dirty="0"/>
              <a:t>(INFO </a:t>
            </a:r>
            <a:r>
              <a:rPr lang="en-US" altLang="ko-KR" sz="1400" dirty="0" smtClean="0"/>
              <a:t>*_</a:t>
            </a:r>
            <a:r>
              <a:rPr lang="en-US" altLang="ko-KR" sz="1400" dirty="0"/>
              <a:t>info)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iIndex</a:t>
            </a:r>
            <a:r>
              <a:rPr lang="en-US" altLang="ko-KR" sz="1400" dirty="0"/>
              <a:t> = 0;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("</a:t>
            </a:r>
            <a:r>
              <a:rPr lang="ko-KR" altLang="en-US" sz="1400" dirty="0"/>
              <a:t>당신의 직업은 무엇 입니까</a:t>
            </a:r>
            <a:r>
              <a:rPr lang="en-US" altLang="ko-KR" sz="1400" dirty="0"/>
              <a:t>??\n");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("***************************\</a:t>
            </a:r>
            <a:r>
              <a:rPr lang="en-US" altLang="ko-KR" sz="1400" dirty="0"/>
              <a:t>n");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("*    </a:t>
            </a:r>
            <a:r>
              <a:rPr lang="en-US" altLang="ko-KR" sz="1400" dirty="0"/>
              <a:t>1. </a:t>
            </a:r>
            <a:r>
              <a:rPr lang="ko-KR" altLang="en-US" sz="1400" dirty="0"/>
              <a:t>도          적    *</a:t>
            </a:r>
            <a:r>
              <a:rPr lang="en-US" altLang="ko-KR" sz="1400" dirty="0"/>
              <a:t>\n");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("*    </a:t>
            </a:r>
            <a:r>
              <a:rPr lang="en-US" altLang="ko-KR" sz="1400" dirty="0"/>
              <a:t>2. </a:t>
            </a:r>
            <a:r>
              <a:rPr lang="ko-KR" altLang="en-US" sz="1400" dirty="0"/>
              <a:t>마    법    사    *</a:t>
            </a:r>
            <a:r>
              <a:rPr lang="en-US" altLang="ko-KR" sz="1400" dirty="0"/>
              <a:t>\n");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("*    </a:t>
            </a:r>
            <a:r>
              <a:rPr lang="en-US" altLang="ko-KR" sz="1400" dirty="0"/>
              <a:t>3. </a:t>
            </a:r>
            <a:r>
              <a:rPr lang="ko-KR" altLang="en-US" sz="1400" dirty="0"/>
              <a:t>전          사    *</a:t>
            </a:r>
            <a:r>
              <a:rPr lang="en-US" altLang="ko-KR" sz="1400" dirty="0"/>
              <a:t>\n");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printf_s</a:t>
            </a:r>
            <a:r>
              <a:rPr lang="en-US" altLang="ko-KR" sz="1400" dirty="0" smtClean="0"/>
              <a:t>("***************************\</a:t>
            </a:r>
            <a:r>
              <a:rPr lang="en-US" altLang="ko-KR" sz="1400" dirty="0"/>
              <a:t>n");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scanf_s</a:t>
            </a:r>
            <a:r>
              <a:rPr lang="en-US" altLang="ko-KR" sz="1400" dirty="0" smtClean="0"/>
              <a:t>("%</a:t>
            </a:r>
            <a:r>
              <a:rPr lang="en-US" altLang="ko-KR" sz="1400" dirty="0"/>
              <a:t>d", &amp;</a:t>
            </a:r>
            <a:r>
              <a:rPr lang="en-US" altLang="ko-KR" sz="1400" dirty="0" err="1"/>
              <a:t>iIndex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	switch (</a:t>
            </a:r>
            <a:r>
              <a:rPr lang="en-US" altLang="ko-KR" sz="1400" dirty="0" err="1"/>
              <a:t>iIndex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{</a:t>
            </a:r>
          </a:p>
          <a:p>
            <a:pPr marL="0" indent="0">
              <a:buNone/>
            </a:pPr>
            <a:r>
              <a:rPr lang="en-US" altLang="ko-KR" sz="1400" dirty="0"/>
              <a:t>	case 1:</a:t>
            </a:r>
          </a:p>
          <a:p>
            <a:pPr marL="0" indent="0">
              <a:buNone/>
            </a:pPr>
            <a:r>
              <a:rPr lang="en-US" altLang="ko-KR" sz="1400" dirty="0"/>
              <a:t>		_</a:t>
            </a:r>
            <a:r>
              <a:rPr lang="en-US" altLang="ko-KR" sz="1400" dirty="0" smtClean="0"/>
              <a:t>info-&gt;</a:t>
            </a:r>
            <a:r>
              <a:rPr lang="en-US" altLang="ko-KR" sz="1400" dirty="0" err="1" smtClean="0"/>
              <a:t>iProfession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1;</a:t>
            </a:r>
          </a:p>
          <a:p>
            <a:pPr marL="0" indent="0">
              <a:buNone/>
            </a:pPr>
            <a:r>
              <a:rPr lang="en-US" altLang="ko-KR" sz="1400" dirty="0"/>
              <a:t>		break;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</a:p>
          <a:p>
            <a:pPr marL="0" indent="0">
              <a:buNone/>
            </a:pPr>
            <a:r>
              <a:rPr lang="en-US" altLang="ko-KR" sz="1400" dirty="0"/>
              <a:t>	case 2:</a:t>
            </a:r>
          </a:p>
          <a:p>
            <a:pPr marL="0" indent="0">
              <a:buNone/>
            </a:pPr>
            <a:r>
              <a:rPr lang="en-US" altLang="ko-KR" sz="1400" dirty="0"/>
              <a:t>		_info-&gt;</a:t>
            </a:r>
            <a:r>
              <a:rPr lang="en-US" altLang="ko-KR" sz="1400" dirty="0" err="1"/>
              <a:t>iProfession</a:t>
            </a:r>
            <a:r>
              <a:rPr lang="en-US" altLang="ko-KR" sz="1400" dirty="0"/>
              <a:t> = 2;</a:t>
            </a:r>
          </a:p>
          <a:p>
            <a:pPr marL="0" indent="0">
              <a:buNone/>
            </a:pPr>
            <a:r>
              <a:rPr lang="en-US" altLang="ko-KR" sz="1400" dirty="0"/>
              <a:t>		break;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case 3:</a:t>
            </a:r>
          </a:p>
          <a:p>
            <a:pPr marL="0" indent="0">
              <a:buNone/>
            </a:pPr>
            <a:r>
              <a:rPr lang="en-US" altLang="ko-KR" sz="1400" dirty="0"/>
              <a:t>		_info-&gt;</a:t>
            </a:r>
            <a:r>
              <a:rPr lang="en-US" altLang="ko-KR" sz="1400" dirty="0" err="1"/>
              <a:t>iProfession</a:t>
            </a:r>
            <a:r>
              <a:rPr lang="en-US" altLang="ko-KR" sz="1400" dirty="0"/>
              <a:t> = 3;</a:t>
            </a:r>
          </a:p>
          <a:p>
            <a:pPr marL="0" indent="0">
              <a:buNone/>
            </a:pPr>
            <a:r>
              <a:rPr lang="en-US" altLang="ko-KR" sz="1400" dirty="0"/>
              <a:t>		break;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StatusSetting</a:t>
            </a:r>
            <a:r>
              <a:rPr lang="en-US" altLang="ko-KR" sz="1400" dirty="0" smtClean="0"/>
              <a:t>(_</a:t>
            </a:r>
            <a:r>
              <a:rPr lang="en-US" altLang="ko-KR" sz="1400" dirty="0"/>
              <a:t>info, _info-&gt;</a:t>
            </a:r>
            <a:r>
              <a:rPr lang="en-US" altLang="ko-KR" sz="1400" dirty="0" err="1"/>
              <a:t>iProfession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8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513</Words>
  <Application>Microsoft Office PowerPoint</Application>
  <PresentationFormat>화면 슬라이드 쇼(4:3)</PresentationFormat>
  <Paragraphs>238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Welcome to C Programming!</vt:lpstr>
      <vt:lpstr>-구조체(Structure)</vt:lpstr>
      <vt:lpstr>PowerPoint 프레젠테이션</vt:lpstr>
      <vt:lpstr>-typedef</vt:lpstr>
      <vt:lpstr>PowerPoint 프레젠테이션</vt:lpstr>
      <vt:lpstr>-struct(구조체)의 경우 선언과 함께 초기화가 가능하다!</vt:lpstr>
      <vt:lpstr>-struct를 활용한 스테이터스</vt:lpstr>
      <vt:lpstr>PowerPoint 프레젠테이션</vt:lpstr>
      <vt:lpstr>PowerPoint 프레젠테이션</vt:lpstr>
      <vt:lpstr>PowerPoint 프레젠테이션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28</cp:revision>
  <dcterms:created xsi:type="dcterms:W3CDTF">2016-11-04T04:31:26Z</dcterms:created>
  <dcterms:modified xsi:type="dcterms:W3CDTF">2018-10-10T11:05:58Z</dcterms:modified>
</cp:coreProperties>
</file>