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3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56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9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55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11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6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57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8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77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11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3762-4E84-4B74-87C0-137BE5AFF24A}" type="datetimeFigureOut">
              <a:rPr lang="ko-KR" altLang="en-US" smtClean="0"/>
              <a:t>2018-10-12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76BF-706F-4B8F-A92A-07D0FE65E3F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83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Welcome to C Programming!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Swap &amp; Rand &amp; </a:t>
            </a:r>
            <a:r>
              <a:rPr lang="en-US" altLang="ko-KR" dirty="0" err="1" smtClean="0"/>
              <a:t>Srand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26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ValueSwap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iNumber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m_iArray</a:t>
            </a:r>
            <a:r>
              <a:rPr lang="en-US" altLang="ko-KR" dirty="0"/>
              <a:t>[10];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/>
              <a:t>Value Swap\n");</a:t>
            </a:r>
          </a:p>
          <a:p>
            <a:pPr marL="0" indent="0">
              <a:buNone/>
            </a:pPr>
            <a:r>
              <a:rPr lang="en-US" altLang="ko-KR" dirty="0" smtClean="0"/>
              <a:t>     for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 = 0; i &lt; 10; i++)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m_iArray</a:t>
            </a:r>
            <a:r>
              <a:rPr lang="en-US" altLang="ko-KR" dirty="0"/>
              <a:t>[i] = </a:t>
            </a:r>
            <a:r>
              <a:rPr lang="en-US" altLang="ko-KR" dirty="0" err="1"/>
              <a:t>iNumber</a:t>
            </a:r>
            <a:r>
              <a:rPr lang="en-US" altLang="ko-KR" dirty="0"/>
              <a:t>[i];</a:t>
            </a:r>
          </a:p>
          <a:p>
            <a:pPr marL="0" indent="0">
              <a:buNone/>
            </a:pPr>
            <a:r>
              <a:rPr lang="en-US" altLang="ko-KR" dirty="0" smtClean="0"/>
              <a:t>   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for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i = 0; i &lt; 10; i++)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j = i; j &lt; 10; j++)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if (</a:t>
            </a:r>
            <a:r>
              <a:rPr lang="en-US" altLang="ko-KR" dirty="0" err="1"/>
              <a:t>m_iArray</a:t>
            </a:r>
            <a:r>
              <a:rPr lang="en-US" altLang="ko-KR" dirty="0"/>
              <a:t>[i] &gt; </a:t>
            </a:r>
            <a:r>
              <a:rPr lang="en-US" altLang="ko-KR" dirty="0" err="1"/>
              <a:t>m_iArray</a:t>
            </a:r>
            <a:r>
              <a:rPr lang="en-US" altLang="ko-KR" dirty="0"/>
              <a:t>[j])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iTemp</a:t>
            </a:r>
            <a:r>
              <a:rPr lang="en-US" altLang="ko-KR" dirty="0"/>
              <a:t>   = </a:t>
            </a:r>
            <a:r>
              <a:rPr lang="en-US" altLang="ko-KR" dirty="0" err="1"/>
              <a:t>m_iArray</a:t>
            </a:r>
            <a:r>
              <a:rPr lang="en-US" altLang="ko-KR" dirty="0"/>
              <a:t>[i];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m_iArray</a:t>
            </a:r>
            <a:r>
              <a:rPr lang="en-US" altLang="ko-KR" dirty="0"/>
              <a:t>[i] = </a:t>
            </a:r>
            <a:r>
              <a:rPr lang="en-US" altLang="ko-KR" dirty="0" err="1"/>
              <a:t>m_iArray</a:t>
            </a:r>
            <a:r>
              <a:rPr lang="en-US" altLang="ko-KR" dirty="0"/>
              <a:t>[j];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m_iArray</a:t>
            </a:r>
            <a:r>
              <a:rPr lang="en-US" altLang="ko-KR" dirty="0"/>
              <a:t>[j] = </a:t>
            </a:r>
            <a:r>
              <a:rPr lang="en-US" altLang="ko-KR" dirty="0" err="1"/>
              <a:t>iTemp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/>
              <a:t>m_iArray</a:t>
            </a:r>
            <a:r>
              <a:rPr lang="en-US" altLang="ko-KR" dirty="0"/>
              <a:t>[%d] : %d\n", i, </a:t>
            </a:r>
            <a:r>
              <a:rPr lang="en-US" altLang="ko-KR" dirty="0" err="1"/>
              <a:t>m_iArray</a:t>
            </a:r>
            <a:r>
              <a:rPr lang="en-US" altLang="ko-KR" dirty="0"/>
              <a:t>[i]);</a:t>
            </a:r>
          </a:p>
          <a:p>
            <a:pPr marL="0" indent="0">
              <a:buNone/>
            </a:pPr>
            <a:r>
              <a:rPr lang="en-US" altLang="ko-KR" dirty="0" smtClean="0"/>
              <a:t>   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</a:t>
            </a:r>
            <a:r>
              <a:rPr lang="en-US" altLang="ko-KR" dirty="0" err="1"/>
              <a:t>m_iArray</a:t>
            </a:r>
            <a:r>
              <a:rPr lang="en-US" altLang="ko-KR" dirty="0"/>
              <a:t> : </a:t>
            </a:r>
            <a:r>
              <a:rPr lang="en-US" altLang="ko-KR" dirty="0" err="1"/>
              <a:t>m_iArray</a:t>
            </a:r>
            <a:r>
              <a:rPr lang="en-US" altLang="ko-KR" dirty="0"/>
              <a:t> = %p, </a:t>
            </a:r>
            <a:r>
              <a:rPr lang="en-US" altLang="ko-KR" dirty="0" smtClean="0"/>
              <a:t>&amp;</a:t>
            </a:r>
            <a:r>
              <a:rPr lang="en-US" altLang="ko-KR" dirty="0" err="1"/>
              <a:t>m_iArray</a:t>
            </a:r>
            <a:r>
              <a:rPr lang="en-US" altLang="ko-KR" dirty="0"/>
              <a:t>[0] = %p, </a:t>
            </a:r>
            <a:r>
              <a:rPr lang="en-US" altLang="ko-KR" dirty="0" err="1" smtClean="0"/>
              <a:t>m_iArray</a:t>
            </a:r>
            <a:r>
              <a:rPr lang="en-US" altLang="ko-KR" dirty="0" smtClean="0"/>
              <a:t>[0</a:t>
            </a:r>
            <a:r>
              <a:rPr lang="en-US" altLang="ko-KR" dirty="0"/>
              <a:t>] = %d\n\n",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m_iArray</a:t>
            </a:r>
            <a:r>
              <a:rPr lang="en-US" altLang="ko-KR" dirty="0"/>
              <a:t>, &amp;</a:t>
            </a:r>
            <a:r>
              <a:rPr lang="en-US" altLang="ko-KR" dirty="0" err="1"/>
              <a:t>m_iArray</a:t>
            </a:r>
            <a:r>
              <a:rPr lang="en-US" altLang="ko-KR" dirty="0"/>
              <a:t>[0], </a:t>
            </a:r>
            <a:r>
              <a:rPr lang="en-US" altLang="ko-KR" dirty="0" err="1"/>
              <a:t>m_iArray</a:t>
            </a:r>
            <a:r>
              <a:rPr lang="en-US" altLang="ko-KR" dirty="0"/>
              <a:t>[0]);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46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ReferenceSwap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[])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</a:t>
            </a:r>
            <a:r>
              <a:rPr lang="en-US" altLang="ko-KR" sz="1800" dirty="0"/>
              <a:t>Reference Swap\n");</a:t>
            </a:r>
          </a:p>
          <a:p>
            <a:pPr marL="0" indent="0">
              <a:buNone/>
            </a:pPr>
            <a:r>
              <a:rPr lang="en-US" altLang="ko-KR" sz="1800" dirty="0" smtClean="0"/>
              <a:t>     for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i = 0; i &lt; 10; i++)</a:t>
            </a:r>
          </a:p>
          <a:p>
            <a:pPr marL="0" indent="0">
              <a:buNone/>
            </a:pPr>
            <a:r>
              <a:rPr lang="en-US" altLang="ko-KR" sz="1800" dirty="0" smtClean="0"/>
              <a:t>     {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for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j = i; j &lt; 10; j++)</a:t>
            </a:r>
          </a:p>
          <a:p>
            <a:pPr marL="0" indent="0">
              <a:buNone/>
            </a:pPr>
            <a:r>
              <a:rPr lang="en-US" altLang="ko-KR" sz="1800" dirty="0"/>
              <a:t>	{</a:t>
            </a:r>
          </a:p>
          <a:p>
            <a:pPr marL="0" indent="0">
              <a:buNone/>
            </a:pPr>
            <a:r>
              <a:rPr lang="en-US" altLang="ko-KR" sz="1800" dirty="0"/>
              <a:t>		if (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[i] &gt; 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[j])</a:t>
            </a:r>
          </a:p>
          <a:p>
            <a:pPr marL="0" indent="0">
              <a:buNone/>
            </a:pPr>
            <a:r>
              <a:rPr lang="en-US" altLang="ko-KR" sz="1800" dirty="0"/>
              <a:t>		{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iTemp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[i];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[i] = 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[j];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[j] = </a:t>
            </a:r>
            <a:r>
              <a:rPr lang="en-US" altLang="ko-KR" sz="1800" dirty="0" err="1"/>
              <a:t>iTemp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		}</a:t>
            </a:r>
          </a:p>
          <a:p>
            <a:pPr marL="0" indent="0">
              <a:buNone/>
            </a:pPr>
            <a:r>
              <a:rPr lang="en-US" altLang="ko-KR" sz="1800" dirty="0"/>
              <a:t>	}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[i] : %d\n", 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[i]);</a:t>
            </a:r>
          </a:p>
          <a:p>
            <a:pPr marL="0" indent="0">
              <a:buNone/>
            </a:pPr>
            <a:r>
              <a:rPr lang="en-US" altLang="ko-KR" sz="1800" dirty="0" smtClean="0"/>
              <a:t>     }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err="1" smtClean="0"/>
              <a:t>printf_s</a:t>
            </a:r>
            <a:r>
              <a:rPr lang="en-US" altLang="ko-KR" sz="1800" dirty="0" smtClean="0"/>
              <a:t>("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 = %p, </a:t>
            </a:r>
            <a:r>
              <a:rPr lang="en-US" altLang="ko-KR" sz="1800" dirty="0" smtClean="0"/>
              <a:t>&amp;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[0] = %p, </a:t>
            </a:r>
            <a:r>
              <a:rPr lang="en-US" altLang="ko-KR" sz="1800" dirty="0" err="1" smtClean="0"/>
              <a:t>iNumber</a:t>
            </a:r>
            <a:r>
              <a:rPr lang="en-US" altLang="ko-KR" sz="1800" dirty="0" smtClean="0"/>
              <a:t>[0</a:t>
            </a:r>
            <a:r>
              <a:rPr lang="en-US" altLang="ko-KR" sz="1800" dirty="0"/>
              <a:t>] = %d\n\n",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iNumber</a:t>
            </a:r>
            <a:r>
              <a:rPr lang="en-US" altLang="ko-KR" sz="1800" dirty="0"/>
              <a:t>, &amp;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[0], </a:t>
            </a:r>
            <a:r>
              <a:rPr lang="en-US" altLang="ko-KR" sz="1800" dirty="0" err="1"/>
              <a:t>iNumber</a:t>
            </a:r>
            <a:r>
              <a:rPr lang="en-US" altLang="ko-KR" sz="1800" dirty="0"/>
              <a:t>[0]);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887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be continued</a:t>
            </a:r>
            <a:endParaRPr lang="ko-KR" altLang="en-US" dirty="0"/>
          </a:p>
        </p:txBody>
      </p:sp>
      <p:pic>
        <p:nvPicPr>
          <p:cNvPr id="1027" name="Picture 3" descr="C:\Users\SCA-A08\Desktop\441853-spongebob-square-pants-spongebob-co-cash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48680"/>
            <a:ext cx="4415731" cy="33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7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-Swap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4114800" cy="521744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dirty="0" smtClean="0"/>
              <a:t>같은 형태의 변수와 변수 사이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서로의 값을 바꿔주는 함수이다</a:t>
            </a:r>
            <a:r>
              <a:rPr lang="en-US" altLang="ko-KR" sz="2400" dirty="0" smtClean="0"/>
              <a:t>. 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그러나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변수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만으론 교환이 불가능하다</a:t>
            </a:r>
            <a:r>
              <a:rPr lang="en-US" altLang="ko-KR" sz="2400" dirty="0" smtClean="0"/>
              <a:t>.</a:t>
            </a:r>
          </a:p>
          <a:p>
            <a:pPr marL="0" indent="0" algn="ctr">
              <a:buNone/>
            </a:pP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iX</a:t>
            </a:r>
            <a:r>
              <a:rPr lang="en-US" altLang="ko-KR" sz="2400" b="1" dirty="0" smtClean="0"/>
              <a:t> = 10;</a:t>
            </a:r>
          </a:p>
          <a:p>
            <a:pPr marL="0" indent="0" algn="ctr">
              <a:buNone/>
            </a:pP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iY</a:t>
            </a:r>
            <a:r>
              <a:rPr lang="en-US" altLang="ko-KR" sz="2400" b="1" dirty="0" smtClean="0"/>
              <a:t> = 20;</a:t>
            </a:r>
          </a:p>
          <a:p>
            <a:pPr>
              <a:buFontTx/>
              <a:buChar char="-"/>
            </a:pPr>
            <a:r>
              <a:rPr lang="ko-KR" altLang="en-US" sz="2400" dirty="0" smtClean="0"/>
              <a:t>생각 해보자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iX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iY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사이 어떻게 값을 교환 할 수 있을까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 smtClean="0"/>
              <a:t>다시 값을 재정의 하는 것이 아니다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CA-A08\Desktop\C ppt reWork\Meme\reservoir-dogs-mexican-standof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319" y="3861048"/>
            <a:ext cx="37569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1131" y="980728"/>
            <a:ext cx="3463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/>
              <a:t>iX</a:t>
            </a:r>
            <a:r>
              <a:rPr lang="en-US" altLang="ko-KR" sz="2800" b="1" dirty="0" smtClean="0"/>
              <a:t> = </a:t>
            </a:r>
            <a:r>
              <a:rPr lang="en-US" altLang="ko-KR" sz="2800" b="1" dirty="0" err="1" smtClean="0"/>
              <a:t>iY</a:t>
            </a:r>
            <a:r>
              <a:rPr lang="en-US" altLang="ko-KR" sz="2800" b="1" dirty="0" smtClean="0"/>
              <a:t>;</a:t>
            </a:r>
          </a:p>
          <a:p>
            <a:pPr algn="ctr"/>
            <a:r>
              <a:rPr lang="en-US" altLang="ko-KR" sz="2800" b="1" dirty="0" err="1" smtClean="0"/>
              <a:t>iY</a:t>
            </a:r>
            <a:r>
              <a:rPr lang="en-US" altLang="ko-KR" sz="2800" b="1" dirty="0" smtClean="0"/>
              <a:t> = </a:t>
            </a:r>
            <a:r>
              <a:rPr lang="en-US" altLang="ko-KR" sz="2800" b="1" dirty="0" err="1" smtClean="0"/>
              <a:t>iX</a:t>
            </a:r>
            <a:r>
              <a:rPr lang="en-US" altLang="ko-KR" sz="2800" b="1" dirty="0" smtClean="0"/>
              <a:t>;</a:t>
            </a:r>
          </a:p>
          <a:p>
            <a:pPr algn="ctr"/>
            <a:endParaRPr lang="en-US" altLang="ko-KR" sz="2800" b="1" dirty="0" smtClean="0"/>
          </a:p>
          <a:p>
            <a:pPr algn="ctr"/>
            <a:r>
              <a:rPr lang="en-US" altLang="ko-KR" sz="2800" b="1" dirty="0" err="1" smtClean="0"/>
              <a:t>iX</a:t>
            </a:r>
            <a:r>
              <a:rPr lang="en-US" altLang="ko-KR" sz="2800" b="1" dirty="0" smtClean="0"/>
              <a:t> = 20;</a:t>
            </a:r>
          </a:p>
          <a:p>
            <a:pPr algn="ctr"/>
            <a:r>
              <a:rPr lang="en-US" altLang="ko-KR" sz="2800" b="1" dirty="0" err="1" smtClean="0"/>
              <a:t>iY</a:t>
            </a:r>
            <a:r>
              <a:rPr lang="en-US" altLang="ko-KR" sz="2800" b="1" dirty="0" smtClean="0"/>
              <a:t> = </a:t>
            </a:r>
            <a:r>
              <a:rPr lang="en-US" altLang="ko-KR" sz="2800" b="1" dirty="0" err="1" smtClean="0"/>
              <a:t>iX</a:t>
            </a:r>
            <a:r>
              <a:rPr lang="en-US" altLang="ko-KR" sz="2800" b="1" dirty="0" smtClean="0"/>
              <a:t> = 20;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X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5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Swap(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iY</a:t>
            </a:r>
            <a:r>
              <a:rPr lang="en-US" altLang="ko-KR" sz="2400" dirty="0" smtClean="0"/>
              <a:t>);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4482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u="sng" dirty="0" err="1" smtClean="0"/>
              <a:t>int</a:t>
            </a:r>
            <a:r>
              <a:rPr lang="en-US" altLang="ko-KR" b="1" u="sng" dirty="0" smtClean="0"/>
              <a:t>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iTemp</a:t>
            </a:r>
            <a:r>
              <a:rPr lang="en-US" altLang="ko-KR" b="1" u="sng" dirty="0" smtClean="0"/>
              <a:t>; </a:t>
            </a:r>
            <a:r>
              <a:rPr lang="en-US" altLang="ko-KR" b="1" u="sng" dirty="0" err="1" smtClean="0"/>
              <a:t>int</a:t>
            </a:r>
            <a:r>
              <a:rPr lang="en-US" altLang="ko-KR" b="1" u="sng" dirty="0" smtClean="0"/>
              <a:t> </a:t>
            </a:r>
            <a:r>
              <a:rPr lang="en-US" altLang="ko-KR" b="1" u="sng" dirty="0" err="1" smtClean="0"/>
              <a:t>iX</a:t>
            </a:r>
            <a:r>
              <a:rPr lang="en-US" altLang="ko-KR" b="1" u="sng" dirty="0" smtClean="0"/>
              <a:t>; </a:t>
            </a:r>
            <a:r>
              <a:rPr lang="en-US" altLang="ko-KR" b="1" u="sng" dirty="0" err="1" smtClean="0"/>
              <a:t>int</a:t>
            </a:r>
            <a:r>
              <a:rPr lang="en-US" altLang="ko-KR" b="1" u="sng" dirty="0" smtClean="0"/>
              <a:t> </a:t>
            </a:r>
            <a:r>
              <a:rPr lang="en-US" altLang="ko-KR" b="1" u="sng" dirty="0" err="1" smtClean="0"/>
              <a:t>iY</a:t>
            </a:r>
            <a:r>
              <a:rPr lang="en-US" altLang="ko-KR" b="1" u="sng" dirty="0" smtClean="0"/>
              <a:t>;</a:t>
            </a:r>
          </a:p>
          <a:p>
            <a:pPr marL="0" indent="0" algn="ctr">
              <a:buNone/>
            </a:pPr>
            <a:r>
              <a:rPr lang="en-US" altLang="ko-KR" b="1" dirty="0" err="1" smtClean="0">
                <a:solidFill>
                  <a:srgbClr val="FF0000"/>
                </a:solidFill>
              </a:rPr>
              <a:t>iTemp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= </a:t>
            </a:r>
            <a:r>
              <a:rPr lang="en-US" altLang="ko-KR" b="1" dirty="0" err="1" smtClean="0"/>
              <a:t>iX</a:t>
            </a:r>
            <a:r>
              <a:rPr lang="en-US" altLang="ko-KR" b="1" dirty="0" smtClean="0"/>
              <a:t>;</a:t>
            </a:r>
          </a:p>
          <a:p>
            <a:pPr marL="0" indent="0" algn="ctr">
              <a:buNone/>
            </a:pPr>
            <a:r>
              <a:rPr lang="en-US" altLang="ko-KR" b="1" dirty="0" err="1" smtClean="0"/>
              <a:t>iX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iY</a:t>
            </a:r>
            <a:r>
              <a:rPr lang="en-US" altLang="ko-KR" b="1" dirty="0" smtClean="0"/>
              <a:t>;</a:t>
            </a:r>
          </a:p>
          <a:p>
            <a:pPr marL="0" indent="0" algn="ctr">
              <a:buNone/>
            </a:pPr>
            <a:r>
              <a:rPr lang="en-US" altLang="ko-KR" b="1" dirty="0" err="1" smtClean="0"/>
              <a:t>iY</a:t>
            </a:r>
            <a:r>
              <a:rPr lang="en-US" altLang="ko-KR" b="1" dirty="0" smtClean="0"/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iTemp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pic>
        <p:nvPicPr>
          <p:cNvPr id="2050" name="Picture 2" descr="C:\Users\SCA-A08\Desktop\C ppt reWork\Meme\TP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24345"/>
            <a:ext cx="4464496" cy="304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8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Swap</a:t>
            </a:r>
            <a:r>
              <a:rPr lang="ko-KR" altLang="en-US" sz="2400" dirty="0" smtClean="0"/>
              <a:t>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활용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87220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2000" dirty="0" smtClean="0"/>
              <a:t>Swap</a:t>
            </a:r>
            <a:r>
              <a:rPr lang="ko-KR" altLang="en-US" sz="2000" dirty="0" smtClean="0"/>
              <a:t>의 용도는 사용자 나름이겠거니와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정열 공식에선 빼놓을 수 없다</a:t>
            </a:r>
            <a:r>
              <a:rPr lang="en-US" altLang="ko-KR" sz="2000" dirty="0" smtClean="0"/>
              <a:t>. 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정열</a:t>
            </a:r>
            <a:r>
              <a:rPr lang="en-US" altLang="ko-KR" sz="2000" dirty="0" smtClean="0"/>
              <a:t>(Sort)</a:t>
            </a:r>
            <a:r>
              <a:rPr lang="ko-KR" altLang="en-US" sz="2000" dirty="0" smtClean="0"/>
              <a:t> 방정식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사용자의 조건에 맞춰 자료들을 순서대로 정열 해 준다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가장 단순한 </a:t>
            </a:r>
            <a:r>
              <a:rPr lang="en-US" altLang="ko-KR" sz="2000" dirty="0" smtClean="0"/>
              <a:t>Bubble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Quick, Merge, Heap </a:t>
            </a:r>
            <a:r>
              <a:rPr lang="ko-KR" altLang="en-US" sz="2000" dirty="0" smtClean="0"/>
              <a:t>등 종류는 다양하지만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공통적으로 </a:t>
            </a:r>
            <a:r>
              <a:rPr lang="en-US" altLang="ko-KR" sz="2000" dirty="0" smtClean="0"/>
              <a:t>Swap</a:t>
            </a:r>
            <a:r>
              <a:rPr lang="ko-KR" altLang="en-US" sz="2000" dirty="0" smtClean="0"/>
              <a:t>을 사용한다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1800" y="2996952"/>
            <a:ext cx="42031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if (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iX</a:t>
            </a:r>
            <a:r>
              <a:rPr lang="en-US" altLang="ko-KR" sz="2400" b="1" dirty="0"/>
              <a:t> &gt;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iY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{</a:t>
            </a:r>
          </a:p>
          <a:p>
            <a:r>
              <a:rPr lang="en-US" altLang="ko-KR" sz="2400" b="1" dirty="0"/>
              <a:t>    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iTemp</a:t>
            </a:r>
            <a:r>
              <a:rPr lang="en-US" altLang="ko-KR" sz="2400" b="1" dirty="0"/>
              <a:t> = </a:t>
            </a:r>
            <a:r>
              <a:rPr lang="en-US" altLang="ko-KR" sz="2400" b="1" dirty="0" err="1"/>
              <a:t>iX</a:t>
            </a:r>
            <a:r>
              <a:rPr lang="en-US" altLang="ko-KR" sz="2400" b="1" dirty="0"/>
              <a:t>;</a:t>
            </a:r>
          </a:p>
          <a:p>
            <a:r>
              <a:rPr lang="en-US" altLang="ko-KR" sz="2400" b="1" dirty="0"/>
              <a:t>     </a:t>
            </a:r>
            <a:r>
              <a:rPr lang="en-US" altLang="ko-KR" sz="2400" b="1" dirty="0" err="1"/>
              <a:t>iX</a:t>
            </a:r>
            <a:r>
              <a:rPr lang="en-US" altLang="ko-KR" sz="2400" b="1" dirty="0"/>
              <a:t> = </a:t>
            </a:r>
            <a:r>
              <a:rPr lang="en-US" altLang="ko-KR" sz="2400" b="1" dirty="0" err="1"/>
              <a:t>iY</a:t>
            </a:r>
            <a:r>
              <a:rPr lang="en-US" altLang="ko-KR" sz="2400" b="1" dirty="0"/>
              <a:t>;</a:t>
            </a:r>
          </a:p>
          <a:p>
            <a:r>
              <a:rPr lang="en-US" altLang="ko-KR" sz="2400" b="1" dirty="0"/>
              <a:t>     </a:t>
            </a:r>
            <a:r>
              <a:rPr lang="en-US" altLang="ko-KR" sz="2400" b="1" dirty="0" err="1"/>
              <a:t>iY</a:t>
            </a:r>
            <a:r>
              <a:rPr lang="en-US" altLang="ko-KR" sz="2400" b="1" dirty="0"/>
              <a:t>= </a:t>
            </a:r>
            <a:r>
              <a:rPr lang="en-US" altLang="ko-KR" sz="2400" b="1" dirty="0" err="1"/>
              <a:t>iTemp</a:t>
            </a:r>
            <a:r>
              <a:rPr lang="en-US" altLang="ko-KR" sz="2400" b="1" dirty="0"/>
              <a:t>;</a:t>
            </a:r>
          </a:p>
          <a:p>
            <a:r>
              <a:rPr lang="en-US" altLang="ko-KR" sz="2400" b="1" dirty="0"/>
              <a:t>}</a:t>
            </a:r>
            <a:r>
              <a:rPr lang="ko-KR" altLang="en-US" sz="2400" b="1" dirty="0"/>
              <a:t> 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//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가장 단순한 버블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정열식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en-US" altLang="ko-KR" sz="2400" b="1" dirty="0" smtClean="0">
                <a:solidFill>
                  <a:srgbClr val="00B050"/>
                </a:solidFill>
              </a:rPr>
              <a:t>//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작은 수 부터 큰 순으로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rand( );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22413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rand( );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#include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 포함 되어있는 함수로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임의의 숫자를 생성한다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420888"/>
            <a:ext cx="4068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stdlib.h</a:t>
            </a:r>
            <a:r>
              <a:rPr lang="en-US" altLang="ko-KR" sz="2400" dirty="0"/>
              <a:t>&gt;</a:t>
            </a:r>
          </a:p>
          <a:p>
            <a:endParaRPr lang="ko-KR" altLang="en-US" sz="2400" dirty="0"/>
          </a:p>
          <a:p>
            <a:r>
              <a:rPr lang="en-US" altLang="ko-KR" sz="2400" dirty="0" err="1"/>
              <a:t>int</a:t>
            </a:r>
            <a:r>
              <a:rPr lang="en-US" altLang="ko-KR" sz="2400" dirty="0"/>
              <a:t> main(void)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printf_s</a:t>
            </a:r>
            <a:r>
              <a:rPr lang="en-US" altLang="ko-KR" sz="2400" dirty="0" smtClean="0"/>
              <a:t>("%</a:t>
            </a:r>
            <a:r>
              <a:rPr lang="en-US" altLang="ko-KR" sz="2400" dirty="0"/>
              <a:t>d\n", r</a:t>
            </a:r>
            <a:r>
              <a:rPr lang="en-US" altLang="ko-KR" sz="2400" dirty="0" smtClean="0"/>
              <a:t>and());</a:t>
            </a:r>
            <a:endParaRPr lang="en-US" altLang="ko-KR" sz="2400" dirty="0"/>
          </a:p>
          <a:p>
            <a:endParaRPr lang="ko-KR" altLang="en-US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return </a:t>
            </a:r>
            <a:r>
              <a:rPr lang="en-US" altLang="ko-KR" sz="2400" dirty="0"/>
              <a:t>0;</a:t>
            </a:r>
          </a:p>
          <a:p>
            <a:r>
              <a:rPr lang="en-US" altLang="ko-KR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5996" y="2420888"/>
            <a:ext cx="4068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rand( )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숫자를 반환</a:t>
            </a:r>
            <a:r>
              <a:rPr lang="en-US" altLang="ko-KR" sz="2000" dirty="0" smtClean="0"/>
              <a:t>!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범위는 </a:t>
            </a:r>
            <a:r>
              <a:rPr lang="en-US" altLang="ko-KR" sz="2000" dirty="0" smtClean="0"/>
              <a:t>0 ~ 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RAND_MAX</a:t>
            </a: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RAND_MAX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dirty="0" smtClean="0"/>
              <a:t>는 미리 정의되어있는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변수 값으로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값은 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32767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출력되는 숫자는 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0~32767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dirty="0" smtClean="0"/>
              <a:t>사이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임의의 정수</a:t>
            </a:r>
            <a:r>
              <a:rPr lang="en-US" altLang="ko-KR" sz="2000" dirty="0" smtClean="0"/>
              <a:t>!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598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srand</a:t>
            </a:r>
            <a:r>
              <a:rPr lang="en-US" altLang="ko-KR" sz="2400" dirty="0" smtClean="0"/>
              <a:t>( );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21744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ko-KR" sz="2400" dirty="0" err="1" smtClean="0"/>
              <a:t>srand</a:t>
            </a:r>
            <a:r>
              <a:rPr lang="en-US" altLang="ko-KR" sz="2400" dirty="0" smtClean="0"/>
              <a:t>( ); </a:t>
            </a:r>
            <a:r>
              <a:rPr lang="ko-KR" altLang="en-US" sz="2400" dirty="0" smtClean="0"/>
              <a:t>는 임의의 시작점을 지정해주는 함수이다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쉽게 생각풀이 하자면</a:t>
            </a:r>
            <a:r>
              <a:rPr lang="en-US" altLang="ko-KR" sz="2400" dirty="0" smtClean="0"/>
              <a:t>, Start Random;</a:t>
            </a:r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en-US" altLang="ko-KR" sz="2400" b="1" dirty="0" err="1" smtClean="0"/>
              <a:t>srand</a:t>
            </a:r>
            <a:r>
              <a:rPr lang="en-US" altLang="ko-KR" sz="2400" b="1" dirty="0" smtClean="0"/>
              <a:t>(unsigned(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time</a:t>
            </a:r>
            <a:r>
              <a:rPr lang="en-US" altLang="ko-KR" sz="2400" b="1" dirty="0" smtClean="0"/>
              <a:t>(NULL)));</a:t>
            </a:r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dirty="0" smtClean="0"/>
              <a:t>#include &lt;</a:t>
            </a:r>
            <a:r>
              <a:rPr lang="en-US" altLang="ko-KR" sz="2400" dirty="0" err="1" smtClean="0"/>
              <a:t>time.h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헤더를 포함</a:t>
            </a:r>
            <a:r>
              <a:rPr lang="en-US" altLang="ko-KR" sz="2400" dirty="0" smtClean="0"/>
              <a:t>; time()</a:t>
            </a:r>
            <a:r>
              <a:rPr lang="ko-KR" altLang="en-US" sz="2400" dirty="0" smtClean="0"/>
              <a:t>함수를 </a:t>
            </a:r>
            <a:r>
              <a:rPr lang="en-US" altLang="ko-KR" sz="2400" dirty="0" err="1" smtClean="0"/>
              <a:t>srand</a:t>
            </a:r>
            <a:r>
              <a:rPr lang="ko-KR" altLang="en-US" sz="2400" dirty="0" smtClean="0"/>
              <a:t>의 매개변수로 사용하여 매 초마다 값이 초기화 되는 임의의 수를 내어준다</a:t>
            </a:r>
            <a:r>
              <a:rPr lang="en-US" altLang="ko-KR" sz="2400" dirty="0" smtClean="0"/>
              <a:t>. </a:t>
            </a:r>
          </a:p>
          <a:p>
            <a:pPr>
              <a:buFontTx/>
              <a:buChar char="-"/>
            </a:pPr>
            <a:r>
              <a:rPr lang="en-US" altLang="ko-KR" sz="2400" dirty="0" err="1" smtClean="0"/>
              <a:t>srand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를 사용하지 않는 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한번 정의된 임의의 수가 정의 되어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프로그램을 다시 실행하여도 그 값에 변화가 일어나지 않는다</a:t>
            </a:r>
            <a:r>
              <a:rPr lang="en-US" altLang="ko-KR" sz="2400" dirty="0" smtClean="0"/>
              <a:t>.</a:t>
            </a:r>
          </a:p>
          <a:p>
            <a:pPr marL="0" indent="0" algn="ctr">
              <a:buNone/>
            </a:pPr>
            <a:endParaRPr lang="en-US" altLang="ko-KR" sz="2400" dirty="0" smtClean="0"/>
          </a:p>
          <a:p>
            <a:pPr marL="0" indent="0" algn="just">
              <a:buNone/>
            </a:pPr>
            <a:r>
              <a:rPr lang="en-US" altLang="ko-KR" sz="2400" dirty="0" smtClean="0"/>
              <a:t>	rand()%100;		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// 0~100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사이 임의의 정수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altLang="ko-KR" sz="2400" dirty="0" smtClean="0"/>
              <a:t>	rand()%100 + 1;	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// 1~100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사이 임의의 정수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altLang="ko-KR" sz="2400" dirty="0" smtClean="0"/>
              <a:t>	rand()%30 + 1985;	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// 1985~2014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사이 임의의 정수</a:t>
            </a:r>
            <a:endParaRPr lang="en-US" altLang="ko-KR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stdlib.h</a:t>
            </a:r>
            <a:r>
              <a:rPr lang="en-US" altLang="ko-KR" dirty="0" smtClean="0"/>
              <a:t>&gt;				</a:t>
            </a:r>
            <a:r>
              <a:rPr lang="en-US" altLang="ko-KR" b="1" dirty="0" smtClean="0">
                <a:solidFill>
                  <a:srgbClr val="00B050"/>
                </a:solidFill>
              </a:rPr>
              <a:t> // MSDN</a:t>
            </a:r>
            <a:r>
              <a:rPr lang="ko-KR" altLang="en-US" b="1" dirty="0" smtClean="0">
                <a:solidFill>
                  <a:srgbClr val="00B050"/>
                </a:solidFill>
              </a:rPr>
              <a:t>에서 제공해주는 </a:t>
            </a:r>
            <a:r>
              <a:rPr lang="en-US" altLang="ko-KR" b="1" dirty="0" smtClean="0">
                <a:solidFill>
                  <a:srgbClr val="00B050"/>
                </a:solidFill>
              </a:rPr>
              <a:t>rand() </a:t>
            </a:r>
            <a:r>
              <a:rPr lang="ko-KR" altLang="en-US" b="1" dirty="0" smtClean="0">
                <a:solidFill>
                  <a:srgbClr val="00B050"/>
                </a:solidFill>
              </a:rPr>
              <a:t>예제</a:t>
            </a:r>
            <a:r>
              <a:rPr lang="en-US" altLang="ko-KR" b="1" dirty="0" smtClean="0">
                <a:solidFill>
                  <a:srgbClr val="00B050"/>
                </a:solidFill>
              </a:rPr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time.h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SimpleRandDemo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)			</a:t>
            </a:r>
            <a:r>
              <a:rPr lang="en-US" altLang="ko-KR" b="1" dirty="0" smtClean="0">
                <a:solidFill>
                  <a:srgbClr val="00B050"/>
                </a:solidFill>
              </a:rPr>
              <a:t>// 0 ~ 32767 </a:t>
            </a:r>
            <a:r>
              <a:rPr lang="ko-KR" altLang="en-US" b="1" dirty="0" smtClean="0">
                <a:solidFill>
                  <a:srgbClr val="00B050"/>
                </a:solidFill>
              </a:rPr>
              <a:t>사이 임의의 정수 </a:t>
            </a:r>
            <a:r>
              <a:rPr lang="en-US" altLang="ko-KR" b="1" dirty="0" smtClean="0">
                <a:solidFill>
                  <a:srgbClr val="00B050"/>
                </a:solidFill>
              </a:rPr>
              <a:t>n </a:t>
            </a:r>
            <a:r>
              <a:rPr lang="ko-KR" altLang="en-US" b="1" dirty="0" smtClean="0">
                <a:solidFill>
                  <a:srgbClr val="00B050"/>
                </a:solidFill>
              </a:rPr>
              <a:t>개만큼 출력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i;</a:t>
            </a:r>
          </a:p>
          <a:p>
            <a:pPr marL="0" indent="0">
              <a:buNone/>
            </a:pPr>
            <a:r>
              <a:rPr lang="en-US" altLang="ko-KR" dirty="0" smtClean="0"/>
              <a:t>   for( i = 0; i &lt; n; i++ )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 </a:t>
            </a:r>
            <a:r>
              <a:rPr lang="en-US" altLang="ko-KR" dirty="0" smtClean="0"/>
              <a:t>"  %6d\n", rand() 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RangedRandDemo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range_min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range_max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)	</a:t>
            </a:r>
            <a:r>
              <a:rPr lang="en-US" altLang="ko-KR" b="1" dirty="0" smtClean="0">
                <a:solidFill>
                  <a:srgbClr val="00B050"/>
                </a:solidFill>
              </a:rPr>
              <a:t>// </a:t>
            </a:r>
            <a:r>
              <a:rPr lang="ko-KR" altLang="en-US" b="1" dirty="0" smtClean="0">
                <a:solidFill>
                  <a:srgbClr val="00B050"/>
                </a:solidFill>
              </a:rPr>
              <a:t>사용자가 지정한 범위 내에서 출력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i;</a:t>
            </a:r>
          </a:p>
          <a:p>
            <a:pPr marL="0" indent="0">
              <a:buNone/>
            </a:pPr>
            <a:r>
              <a:rPr lang="en-US" altLang="ko-KR" dirty="0" smtClean="0"/>
              <a:t>   for ( i = 0; i &lt; n; i++ )</a:t>
            </a:r>
          </a:p>
          <a:p>
            <a:pPr marL="0" indent="0">
              <a:buNone/>
            </a:pPr>
            <a:r>
              <a:rPr lang="en-US" altLang="ko-KR" dirty="0" smtClean="0"/>
              <a:t>   {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u = (double)rand() / (RAND_MAX + 1) * (</a:t>
            </a:r>
            <a:r>
              <a:rPr lang="en-US" altLang="ko-KR" dirty="0" err="1" smtClean="0"/>
              <a:t>range_max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range_min</a:t>
            </a:r>
            <a:r>
              <a:rPr lang="en-US" altLang="ko-KR" dirty="0" smtClean="0"/>
              <a:t>) + </a:t>
            </a:r>
            <a:r>
              <a:rPr lang="en-US" altLang="ko-KR" dirty="0" err="1" smtClean="0"/>
              <a:t>range_min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 </a:t>
            </a:r>
            <a:r>
              <a:rPr lang="en-US" altLang="ko-KR" dirty="0" smtClean="0"/>
              <a:t>"  %6d\n", u);</a:t>
            </a:r>
          </a:p>
          <a:p>
            <a:pPr marL="0" indent="0">
              <a:buNone/>
            </a:pPr>
            <a:r>
              <a:rPr lang="en-US" altLang="ko-KR" dirty="0" smtClean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 void 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 (unsigned)time( NULL ) 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SimpleRandDemo</a:t>
            </a:r>
            <a:r>
              <a:rPr lang="en-US" altLang="ko-KR" dirty="0" smtClean="0"/>
              <a:t>( 10 );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printf_s</a:t>
            </a:r>
            <a:r>
              <a:rPr lang="en-US" altLang="ko-KR" dirty="0" smtClean="0"/>
              <a:t>("\</a:t>
            </a:r>
            <a:r>
              <a:rPr lang="en-US" altLang="ko-KR" dirty="0" smtClean="0"/>
              <a:t>n");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RangedRandDemo</a:t>
            </a:r>
            <a:r>
              <a:rPr lang="en-US" altLang="ko-KR" dirty="0" smtClean="0"/>
              <a:t>( -100, 100, 10 );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return 0;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3074" name="Picture 2" descr="C:\Users\SCA-A08\Desktop\C ppt reWork\Slide 15\d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29" y="486916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Swap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Rand</a:t>
            </a:r>
            <a:r>
              <a:rPr lang="ko-KR" altLang="en-US" sz="2400" dirty="0" smtClean="0"/>
              <a:t>의 활용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800" dirty="0" smtClean="0"/>
              <a:t>Rand</a:t>
            </a:r>
            <a:r>
              <a:rPr lang="ko-KR" altLang="en-US" sz="2800" dirty="0" smtClean="0"/>
              <a:t>로 임의의 숫자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개를 생성</a:t>
            </a:r>
            <a:r>
              <a:rPr lang="en-US" altLang="ko-KR" sz="28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800" dirty="0" smtClean="0"/>
              <a:t>크기 순서로 숫자들</a:t>
            </a:r>
            <a:r>
              <a:rPr lang="ko-KR" altLang="en-US" sz="2800" dirty="0"/>
              <a:t>을</a:t>
            </a:r>
            <a:r>
              <a:rPr lang="ko-KR" altLang="en-US" sz="2800" dirty="0" smtClean="0"/>
              <a:t> 정열</a:t>
            </a:r>
            <a:r>
              <a:rPr lang="en-US" altLang="ko-KR" sz="28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2800" dirty="0" smtClean="0"/>
              <a:t>Swap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사용시 한가지 유의 해야 할 점</a:t>
            </a:r>
            <a:r>
              <a:rPr lang="en-US" altLang="ko-KR" sz="2800" dirty="0" smtClean="0"/>
              <a:t>!</a:t>
            </a:r>
          </a:p>
          <a:p>
            <a:pPr>
              <a:buFontTx/>
              <a:buChar char="-"/>
            </a:pPr>
            <a:endParaRPr lang="en-US" altLang="ko-KR" sz="2800" dirty="0" smtClean="0"/>
          </a:p>
          <a:p>
            <a:pPr marL="0" indent="0" algn="ctr">
              <a:buNone/>
            </a:pPr>
            <a:r>
              <a:rPr lang="en-US" altLang="ko-KR" sz="2800" b="1" u="sng" dirty="0" smtClean="0"/>
              <a:t>Call-by-Value</a:t>
            </a:r>
            <a:r>
              <a:rPr lang="ko-KR" altLang="en-US" sz="2800" b="1" u="sng" dirty="0"/>
              <a:t> </a:t>
            </a:r>
            <a:r>
              <a:rPr lang="en-US" altLang="ko-KR" sz="2800" b="1" u="sng" dirty="0" smtClean="0"/>
              <a:t>/</a:t>
            </a:r>
            <a:r>
              <a:rPr lang="ko-KR" altLang="en-US" sz="2800" b="1" u="sng" dirty="0" smtClean="0"/>
              <a:t> </a:t>
            </a:r>
            <a:r>
              <a:rPr lang="en-US" altLang="ko-KR" sz="2800" b="1" u="sng" dirty="0" smtClean="0"/>
              <a:t>Call-by-Reference</a:t>
            </a:r>
          </a:p>
          <a:p>
            <a:pPr marL="0" indent="0" algn="ctr">
              <a:buNone/>
            </a:pPr>
            <a:r>
              <a:rPr lang="en-US" altLang="ko-KR" sz="2800" b="1" dirty="0" smtClean="0"/>
              <a:t>Call-by-Value</a:t>
            </a:r>
            <a:r>
              <a:rPr lang="ko-KR" altLang="en-US" sz="2800" b="1" dirty="0" smtClean="0"/>
              <a:t>란 값을 참조 하여 호출</a:t>
            </a:r>
            <a:r>
              <a:rPr lang="en-US" altLang="ko-KR" sz="2800" b="1" dirty="0" smtClean="0"/>
              <a:t>!</a:t>
            </a:r>
          </a:p>
          <a:p>
            <a:pPr marL="0" indent="0" algn="ctr">
              <a:buNone/>
            </a:pPr>
            <a:r>
              <a:rPr lang="en-US" altLang="ko-KR" sz="2800" b="1" dirty="0" smtClean="0"/>
              <a:t>Call-by-Reference</a:t>
            </a:r>
            <a:r>
              <a:rPr lang="ko-KR" altLang="en-US" sz="2800" b="1" dirty="0" smtClean="0"/>
              <a:t>란 주소 값을 참조하여 호출</a:t>
            </a:r>
            <a:r>
              <a:rPr lang="en-US" altLang="ko-KR" sz="2800" b="1" dirty="0" smtClean="0"/>
              <a:t>!</a:t>
            </a:r>
          </a:p>
          <a:p>
            <a:pPr>
              <a:buFontTx/>
              <a:buChar char="-"/>
            </a:pPr>
            <a:endParaRPr lang="en-US" altLang="ko-KR" sz="2800" dirty="0" smtClean="0"/>
          </a:p>
          <a:p>
            <a:pPr>
              <a:buFontTx/>
              <a:buChar char="-"/>
            </a:pPr>
            <a:r>
              <a:rPr lang="en-US" altLang="ko-KR" sz="2800" dirty="0" smtClean="0"/>
              <a:t>Swap </a:t>
            </a:r>
            <a:r>
              <a:rPr lang="ko-KR" altLang="en-US" sz="2800" dirty="0" smtClean="0"/>
              <a:t>또한 값만 </a:t>
            </a:r>
            <a:r>
              <a:rPr lang="en-US" altLang="ko-KR" sz="2800" dirty="0" smtClean="0"/>
              <a:t>Value </a:t>
            </a:r>
            <a:r>
              <a:rPr lang="ko-KR" altLang="en-US" sz="2800" dirty="0" smtClean="0"/>
              <a:t>참조 교환과 </a:t>
            </a:r>
            <a:r>
              <a:rPr lang="en-US" altLang="ko-KR" sz="2800" dirty="0" smtClean="0"/>
              <a:t>Reference </a:t>
            </a:r>
            <a:r>
              <a:rPr lang="ko-KR" altLang="en-US" sz="2800" dirty="0" smtClean="0"/>
              <a:t>참조 교환의 차이점을 유념해두고 있어야 한다</a:t>
            </a:r>
            <a:r>
              <a:rPr lang="en-US" altLang="ko-KR" sz="2800" dirty="0" smtClean="0"/>
              <a:t>!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2571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time.h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stdlib.h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 smtClean="0"/>
              <a:t>void </a:t>
            </a:r>
            <a:r>
              <a:rPr lang="en-US" altLang="ko-KR" sz="1200" dirty="0" err="1"/>
              <a:t>ValueSwap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iNumber</a:t>
            </a:r>
            <a:r>
              <a:rPr lang="en-US" altLang="ko-KR" sz="1200" dirty="0"/>
              <a:t>[]);</a:t>
            </a:r>
          </a:p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ReferenceSwap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iNumber</a:t>
            </a:r>
            <a:r>
              <a:rPr lang="en-US" altLang="ko-KR" sz="1200" dirty="0"/>
              <a:t>[]);</a:t>
            </a:r>
          </a:p>
          <a:p>
            <a:pPr marL="0" indent="0">
              <a:buNone/>
            </a:pP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 (void)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[10];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srand</a:t>
            </a:r>
            <a:r>
              <a:rPr lang="en-US" altLang="ko-KR" sz="1200" dirty="0" smtClean="0"/>
              <a:t>(unsigned(time(NULL</a:t>
            </a:r>
            <a:r>
              <a:rPr lang="en-US" altLang="ko-KR" sz="1200" dirty="0"/>
              <a:t>)));</a:t>
            </a:r>
          </a:p>
          <a:p>
            <a:pPr marL="0" indent="0">
              <a:buNone/>
            </a:pPr>
            <a:r>
              <a:rPr lang="en-US" altLang="ko-KR" sz="1200" dirty="0" smtClean="0"/>
              <a:t>     for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0; i &lt; 10; i++)</a:t>
            </a:r>
          </a:p>
          <a:p>
            <a:pPr marL="0" indent="0">
              <a:buNone/>
            </a:pP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iRand</a:t>
            </a:r>
            <a:r>
              <a:rPr lang="en-US" altLang="ko-KR" sz="1200" dirty="0"/>
              <a:t> = rand()%100;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[i] = </a:t>
            </a:r>
            <a:r>
              <a:rPr lang="en-US" altLang="ko-KR" sz="1200" dirty="0" err="1"/>
              <a:t>iRand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ValueSwap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iArray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Main\n");</a:t>
            </a:r>
          </a:p>
          <a:p>
            <a:pPr marL="0" indent="0">
              <a:buNone/>
            </a:pPr>
            <a:r>
              <a:rPr lang="en-US" altLang="ko-KR" sz="1200" dirty="0" smtClean="0"/>
              <a:t>     for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0; i &lt; 10; i++)</a:t>
            </a:r>
          </a:p>
          <a:p>
            <a:pPr marL="0" indent="0">
              <a:buNone/>
            </a:pP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[%d] : %d\n", i,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[i]);</a:t>
            </a:r>
          </a:p>
          <a:p>
            <a:pPr marL="0" indent="0">
              <a:buNone/>
            </a:pP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 = %p, &amp;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[0] = %p,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[0] = %d\n\n",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[0]);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("***************************************************************************************\</a:t>
            </a:r>
            <a:r>
              <a:rPr lang="en-US" altLang="ko-KR" sz="1200" dirty="0"/>
              <a:t>n");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ReferenceSwap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iArray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Main\n");</a:t>
            </a:r>
          </a:p>
          <a:p>
            <a:pPr marL="0" indent="0">
              <a:buNone/>
            </a:pPr>
            <a:r>
              <a:rPr lang="en-US" altLang="ko-KR" sz="1200" dirty="0" smtClean="0"/>
              <a:t>     for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0; i &lt; 10; i++)</a:t>
            </a:r>
          </a:p>
          <a:p>
            <a:pPr marL="0" indent="0">
              <a:buNone/>
            </a:pPr>
            <a:r>
              <a:rPr lang="en-US" altLang="ko-KR" sz="1200" dirty="0" smtClean="0"/>
              <a:t>     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[%d] : %d\n", i,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[i]);</a:t>
            </a:r>
          </a:p>
          <a:p>
            <a:pPr marL="0" indent="0">
              <a:buNone/>
            </a:pP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printf_s</a:t>
            </a:r>
            <a:r>
              <a:rPr lang="en-US" altLang="ko-KR" sz="1200" dirty="0" smtClean="0"/>
              <a:t>("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 = %p, &amp;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[0] = %p,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[0] = %d\n\n",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iArray</a:t>
            </a:r>
            <a:r>
              <a:rPr lang="en-US" altLang="ko-KR" sz="1200" dirty="0"/>
              <a:t>[0]);</a:t>
            </a:r>
          </a:p>
          <a:p>
            <a:pPr marL="0" indent="0">
              <a:buNone/>
            </a:pPr>
            <a:r>
              <a:rPr lang="en-US" altLang="ko-KR" sz="1200" dirty="0" smtClean="0"/>
              <a:t>     return </a:t>
            </a:r>
            <a:r>
              <a:rPr lang="en-US" altLang="ko-KR" sz="1200" dirty="0"/>
              <a:t>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86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524</Words>
  <Application>Microsoft Office PowerPoint</Application>
  <PresentationFormat>화면 슬라이드 쇼(4:3)</PresentationFormat>
  <Paragraphs>176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Welcome to C Programming!</vt:lpstr>
      <vt:lpstr>-Swap</vt:lpstr>
      <vt:lpstr>- Swap(int iX, int iY);</vt:lpstr>
      <vt:lpstr>- Swap의 활용</vt:lpstr>
      <vt:lpstr>- rand( );</vt:lpstr>
      <vt:lpstr>- srand( );</vt:lpstr>
      <vt:lpstr>PowerPoint 프레젠테이션</vt:lpstr>
      <vt:lpstr>- Swap과 Rand의 활용</vt:lpstr>
      <vt:lpstr>PowerPoint 프레젠테이션</vt:lpstr>
      <vt:lpstr>PowerPoint 프레젠테이션</vt:lpstr>
      <vt:lpstr>PowerPoint 프레젠테이션</vt:lpstr>
      <vt:lpstr>to be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 Programming!</dc:title>
  <dc:creator>SCA-A08</dc:creator>
  <cp:lastModifiedBy>D-01</cp:lastModifiedBy>
  <cp:revision>28</cp:revision>
  <dcterms:created xsi:type="dcterms:W3CDTF">2016-11-08T10:08:36Z</dcterms:created>
  <dcterms:modified xsi:type="dcterms:W3CDTF">2018-10-12T11:07:27Z</dcterms:modified>
</cp:coreProperties>
</file>