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B13-276B-4B5F-9688-5A2DD821E12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E3FC-4F59-4CA8-97C6-CCC05DA5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6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B13-276B-4B5F-9688-5A2DD821E12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E3FC-4F59-4CA8-97C6-CCC05DA5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5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B13-276B-4B5F-9688-5A2DD821E12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E3FC-4F59-4CA8-97C6-CCC05DA5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2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B13-276B-4B5F-9688-5A2DD821E12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E3FC-4F59-4CA8-97C6-CCC05DA5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1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B13-276B-4B5F-9688-5A2DD821E12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E3FC-4F59-4CA8-97C6-CCC05DA5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3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B13-276B-4B5F-9688-5A2DD821E12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E3FC-4F59-4CA8-97C6-CCC05DA5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3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B13-276B-4B5F-9688-5A2DD821E12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E3FC-4F59-4CA8-97C6-CCC05DA5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B13-276B-4B5F-9688-5A2DD821E12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E3FC-4F59-4CA8-97C6-CCC05DA5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7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B13-276B-4B5F-9688-5A2DD821E12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E3FC-4F59-4CA8-97C6-CCC05DA5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B13-276B-4B5F-9688-5A2DD821E12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E3FC-4F59-4CA8-97C6-CCC05DA5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1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B13-276B-4B5F-9688-5A2DD821E12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E3FC-4F59-4CA8-97C6-CCC05DA5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FB13-276B-4B5F-9688-5A2DD821E12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E3FC-4F59-4CA8-97C6-CCC05DA5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5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3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switch()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2530624" cy="39604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ko-KR" sz="1400" b="1" dirty="0" smtClean="0"/>
              <a:t>- switch()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괄호 내에 기입되는 변수의 값을 </a:t>
            </a:r>
            <a:r>
              <a:rPr lang="en-US" altLang="ko-KR" sz="1400" dirty="0" smtClean="0"/>
              <a:t>‘</a:t>
            </a:r>
            <a:r>
              <a:rPr lang="en-US" altLang="ko-KR" sz="1400" b="1" dirty="0" smtClean="0"/>
              <a:t>case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식을 사용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값을 비교하여 동일한 조건을 실행하는 함수이다</a:t>
            </a:r>
            <a:r>
              <a:rPr lang="en-US" altLang="ko-KR" sz="1400" dirty="0" smtClean="0"/>
              <a:t>.</a:t>
            </a:r>
          </a:p>
          <a:p>
            <a:pPr algn="just">
              <a:buFontTx/>
              <a:buChar char="-"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 smtClean="0"/>
              <a:t>- ’case</a:t>
            </a:r>
            <a:r>
              <a:rPr lang="en-US" altLang="ko-KR" sz="1400" dirty="0" smtClean="0"/>
              <a:t>’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추가에 한계란 없다</a:t>
            </a:r>
            <a:r>
              <a:rPr lang="en-US" altLang="ko-KR" sz="1400" dirty="0" smtClean="0"/>
              <a:t>. 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- ‘</a:t>
            </a:r>
            <a:r>
              <a:rPr lang="en-US" altLang="ko-KR" sz="1400" b="1" dirty="0" smtClean="0"/>
              <a:t>case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값은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switch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조건과 동일한 자료 형이어야 한다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- ‘</a:t>
            </a:r>
            <a:r>
              <a:rPr lang="en-US" altLang="ko-KR" sz="1400" b="1" dirty="0" smtClean="0"/>
              <a:t>default</a:t>
            </a:r>
            <a:r>
              <a:rPr lang="en-US" altLang="ko-KR" sz="1400" dirty="0" smtClean="0"/>
              <a:t> : ’ </a:t>
            </a:r>
            <a:r>
              <a:rPr lang="ko-KR" altLang="en-US" sz="1400" dirty="0" smtClean="0"/>
              <a:t>사용자의 필요에 따라 사용하면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‘</a:t>
            </a:r>
            <a:r>
              <a:rPr lang="en-US" altLang="ko-KR" sz="1400" b="1" dirty="0" smtClean="0"/>
              <a:t>case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조건이 없을 경우 실행되며</a:t>
            </a:r>
            <a:r>
              <a:rPr lang="en-US" altLang="ko-KR" sz="1400" dirty="0" smtClean="0"/>
              <a:t>, ‘</a:t>
            </a:r>
            <a:r>
              <a:rPr lang="en-US" altLang="ko-KR" sz="1400" b="1" dirty="0" smtClean="0"/>
              <a:t>default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에는 </a:t>
            </a:r>
            <a:r>
              <a:rPr lang="en-US" altLang="ko-KR" sz="1400" b="1" dirty="0" smtClean="0"/>
              <a:t>break</a:t>
            </a:r>
            <a:r>
              <a:rPr lang="en-US" altLang="ko-KR" sz="1400" dirty="0" smtClean="0"/>
              <a:t>; </a:t>
            </a:r>
            <a:r>
              <a:rPr lang="ko-KR" altLang="en-US" sz="1400" dirty="0" smtClean="0"/>
              <a:t>문을 사용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할 필요가 없다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5" name="Picture 9" descr="그림 8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93" y="836712"/>
            <a:ext cx="5676279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그림 8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764704"/>
            <a:ext cx="5616624" cy="53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754794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b="1" dirty="0"/>
              <a:t>switch</a:t>
            </a:r>
            <a:r>
              <a:rPr lang="en-US" altLang="ko-KR" dirty="0"/>
              <a:t>()</a:t>
            </a:r>
            <a:r>
              <a:rPr lang="ko-KR" altLang="en-US" dirty="0"/>
              <a:t>문 에서 빠져나가기 위해선</a:t>
            </a:r>
            <a:r>
              <a:rPr lang="en-US" altLang="ko-KR" b="1" dirty="0"/>
              <a:t>break</a:t>
            </a:r>
            <a:r>
              <a:rPr lang="en-US" altLang="ko-KR" dirty="0"/>
              <a:t>;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써줘야 한다</a:t>
            </a:r>
            <a:r>
              <a:rPr lang="en-US" altLang="ko-KR" dirty="0"/>
              <a:t>. </a:t>
            </a:r>
            <a:r>
              <a:rPr lang="en-US" altLang="ko-KR" b="1" dirty="0"/>
              <a:t>break</a:t>
            </a:r>
            <a:r>
              <a:rPr lang="en-US" altLang="ko-KR" dirty="0"/>
              <a:t>;</a:t>
            </a:r>
            <a:r>
              <a:rPr lang="ko-KR" altLang="en-US" dirty="0"/>
              <a:t>를 쓰지 않는다면</a:t>
            </a:r>
            <a:r>
              <a:rPr lang="en-US" altLang="ko-KR" dirty="0"/>
              <a:t>, </a:t>
            </a:r>
            <a:r>
              <a:rPr lang="en-US" altLang="ko-KR" b="1" dirty="0"/>
              <a:t>switch</a:t>
            </a:r>
            <a:r>
              <a:rPr lang="en-US" altLang="ko-KR" dirty="0"/>
              <a:t>()</a:t>
            </a:r>
            <a:r>
              <a:rPr lang="ko-KR" altLang="en-US" dirty="0"/>
              <a:t>문 내부의 모든 </a:t>
            </a:r>
            <a:r>
              <a:rPr lang="en-US" altLang="ko-KR" dirty="0"/>
              <a:t>‘</a:t>
            </a:r>
            <a:r>
              <a:rPr lang="en-US" altLang="ko-KR" b="1" dirty="0"/>
              <a:t>case</a:t>
            </a:r>
            <a:r>
              <a:rPr lang="en-US" altLang="ko-KR" dirty="0"/>
              <a:t>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확인한다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42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그림 8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980728"/>
            <a:ext cx="6099202" cy="49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24743"/>
            <a:ext cx="2304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if ()</a:t>
            </a:r>
            <a:r>
              <a:rPr lang="ko-KR" altLang="en-US" dirty="0" smtClean="0"/>
              <a:t>문과 비슷하지만</a:t>
            </a:r>
            <a:r>
              <a:rPr lang="en-US" altLang="ko-KR" dirty="0" smtClean="0"/>
              <a:t>, if ()</a:t>
            </a:r>
            <a:r>
              <a:rPr lang="ko-KR" altLang="en-US" dirty="0" smtClean="0"/>
              <a:t>문에 비해 조건이 매우 한정 되어있다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switch()</a:t>
            </a:r>
            <a:r>
              <a:rPr lang="ko-KR" altLang="en-US" dirty="0" smtClean="0"/>
              <a:t>문의 조건에 사용 될 수 있는 자료 형은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정수 형 또는 열거 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 뿐이다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2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iMonth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탄생석</a:t>
            </a:r>
            <a:r>
              <a:rPr lang="en-US" altLang="ko-KR" dirty="0" smtClean="0"/>
              <a:t>! </a:t>
            </a:r>
            <a:r>
              <a:rPr lang="ko-KR" altLang="en-US" dirty="0" smtClean="0"/>
              <a:t>태어난 달 </a:t>
            </a:r>
            <a:r>
              <a:rPr lang="en-US" altLang="ko-KR" dirty="0" smtClean="0"/>
              <a:t>: 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scanf_s</a:t>
            </a:r>
            <a:r>
              <a:rPr lang="en-US" altLang="ko-KR" dirty="0" smtClean="0"/>
              <a:t>(“%</a:t>
            </a:r>
            <a:r>
              <a:rPr lang="en-US" altLang="ko-KR" dirty="0" smtClean="0"/>
              <a:t>d”, &amp;</a:t>
            </a:r>
            <a:r>
              <a:rPr lang="en-US" altLang="ko-KR" dirty="0" err="1" smtClean="0"/>
              <a:t>iMonth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 </a:t>
            </a:r>
            <a:r>
              <a:rPr lang="ko-KR" altLang="en-US" dirty="0" smtClean="0"/>
              <a:t>당신의 탄생석은</a:t>
            </a:r>
            <a:r>
              <a:rPr lang="en-US" altLang="ko-KR" dirty="0" smtClean="0"/>
              <a:t>”);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switch (</a:t>
            </a:r>
            <a:r>
              <a:rPr lang="en-US" altLang="ko-KR" dirty="0" err="1" smtClean="0"/>
              <a:t>iMonth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	{</a:t>
            </a:r>
          </a:p>
          <a:p>
            <a:pPr marL="0" indent="0">
              <a:buNone/>
            </a:pPr>
            <a:r>
              <a:rPr lang="en-US" altLang="ko-KR" dirty="0" smtClean="0"/>
              <a:t>	     case 1: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 </a:t>
            </a:r>
            <a:r>
              <a:rPr lang="ko-KR" altLang="en-US" dirty="0" smtClean="0"/>
              <a:t>반짝이는 돌 </a:t>
            </a:r>
            <a:r>
              <a:rPr lang="en-US" altLang="ko-KR" dirty="0" smtClean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 break;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case 2: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 </a:t>
            </a:r>
            <a:r>
              <a:rPr lang="ko-KR" altLang="en-US" dirty="0" smtClean="0"/>
              <a:t>큰 돌</a:t>
            </a:r>
            <a:r>
              <a:rPr lang="en-US" altLang="ko-KR" dirty="0" smtClean="0"/>
              <a:t> ”);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 break;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     case 3: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처음 보는 돌</a:t>
            </a:r>
            <a:r>
              <a:rPr lang="en-US" altLang="ko-KR" dirty="0" smtClean="0"/>
              <a:t>” 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 break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 default: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</a:t>
            </a:r>
            <a:r>
              <a:rPr lang="en-US" altLang="ko-KR" dirty="0" smtClean="0"/>
              <a:t>13</a:t>
            </a:r>
            <a:r>
              <a:rPr lang="ko-KR" altLang="en-US" dirty="0" smtClean="0"/>
              <a:t>월의 돌</a:t>
            </a:r>
            <a:r>
              <a:rPr lang="en-US" altLang="ko-KR" dirty="0" smtClean="0"/>
              <a:t>”);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.\n”);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0;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  <p:pic>
        <p:nvPicPr>
          <p:cNvPr id="3074" name="Picture 2" descr="C:\Users\SCA-A08\Desktop\gty_pet_rock_150401_4x3_9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52" y="692696"/>
            <a:ext cx="3563888" cy="267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3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457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b="1" dirty="0"/>
              <a:t>#include &lt;</a:t>
            </a:r>
            <a:r>
              <a:rPr lang="en-US" altLang="ko-KR" sz="1100" b="1" dirty="0" err="1"/>
              <a:t>stdio.h</a:t>
            </a:r>
            <a:r>
              <a:rPr lang="en-US" altLang="ko-KR" sz="1100" b="1" dirty="0"/>
              <a:t>&gt;</a:t>
            </a:r>
          </a:p>
          <a:p>
            <a:pPr marL="0" indent="0">
              <a:buNone/>
            </a:pP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main (void)</a:t>
            </a:r>
          </a:p>
          <a:p>
            <a:pPr marL="0" indent="0">
              <a:buNone/>
            </a:pPr>
            <a:r>
              <a:rPr lang="en-US" altLang="ko-KR" sz="1100" b="1" dirty="0"/>
              <a:t>{</a:t>
            </a:r>
          </a:p>
          <a:p>
            <a:pPr marL="0" indent="0">
              <a:buNone/>
            </a:pPr>
            <a:r>
              <a:rPr lang="en-US" altLang="ko-KR" sz="1100" b="1" dirty="0"/>
              <a:t>	char </a:t>
            </a:r>
            <a:r>
              <a:rPr lang="en-US" altLang="ko-KR" sz="1100" b="1" dirty="0" err="1"/>
              <a:t>cGrade</a:t>
            </a:r>
            <a:r>
              <a:rPr lang="en-US" altLang="ko-KR" sz="1100" b="1" dirty="0"/>
              <a:t> = ' ';</a:t>
            </a:r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printf</a:t>
            </a:r>
            <a:r>
              <a:rPr lang="en-US" altLang="ko-KR" sz="1100" b="1" dirty="0" err="1" smtClean="0"/>
              <a:t>_s</a:t>
            </a:r>
            <a:r>
              <a:rPr lang="en-US" altLang="ko-KR" sz="1100" b="1" dirty="0" smtClean="0"/>
              <a:t>("</a:t>
            </a:r>
            <a:r>
              <a:rPr lang="ko-KR" altLang="en-US" sz="1100" b="1" dirty="0"/>
              <a:t>성적 </a:t>
            </a:r>
            <a:r>
              <a:rPr lang="en-US" altLang="ko-KR" sz="1100" b="1" dirty="0"/>
              <a:t>A B C D F </a:t>
            </a:r>
            <a:r>
              <a:rPr lang="ko-KR" altLang="en-US" sz="1100" b="1" dirty="0"/>
              <a:t>중 입력 </a:t>
            </a:r>
            <a:r>
              <a:rPr lang="en-US" altLang="ko-KR" sz="1100" b="1" dirty="0"/>
              <a:t>: ");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scanf</a:t>
            </a:r>
            <a:r>
              <a:rPr lang="en-US" altLang="ko-KR" sz="1100" b="1" dirty="0" err="1" smtClean="0"/>
              <a:t>_s</a:t>
            </a:r>
            <a:r>
              <a:rPr lang="en-US" altLang="ko-KR" sz="1100" b="1" dirty="0" smtClean="0"/>
              <a:t>("%</a:t>
            </a:r>
            <a:r>
              <a:rPr lang="en-US" altLang="ko-KR" sz="1100" b="1" dirty="0"/>
              <a:t>c", &amp;</a:t>
            </a:r>
            <a:r>
              <a:rPr lang="en-US" altLang="ko-KR" sz="1100" b="1" dirty="0" err="1"/>
              <a:t>cGrade</a:t>
            </a:r>
            <a:r>
              <a:rPr lang="en-US" altLang="ko-KR" sz="1100" b="1" dirty="0"/>
              <a:t>);</a:t>
            </a:r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	switch(</a:t>
            </a:r>
            <a:r>
              <a:rPr lang="en-US" altLang="ko-KR" sz="1100" b="1" dirty="0" err="1"/>
              <a:t>cGrade</a:t>
            </a:r>
            <a:r>
              <a:rPr lang="en-US" altLang="ko-KR" sz="1100" b="1" dirty="0"/>
              <a:t>)</a:t>
            </a:r>
          </a:p>
          <a:p>
            <a:pPr marL="0" indent="0">
              <a:buNone/>
            </a:pPr>
            <a:r>
              <a:rPr lang="en-US" altLang="ko-KR" sz="1100" b="1" dirty="0"/>
              <a:t>	{</a:t>
            </a:r>
          </a:p>
          <a:p>
            <a:pPr marL="0" indent="0">
              <a:buNone/>
            </a:pPr>
            <a:r>
              <a:rPr lang="en-US" altLang="ko-KR" sz="1100" b="1" dirty="0"/>
              <a:t>	case 'A':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smtClean="0"/>
              <a:t>     </a:t>
            </a:r>
            <a:r>
              <a:rPr lang="en-US" altLang="ko-KR" sz="1100" b="1" dirty="0" err="1" smtClean="0"/>
              <a:t>printf</a:t>
            </a:r>
            <a:r>
              <a:rPr lang="en-US" altLang="ko-KR" sz="1100" b="1" dirty="0" err="1" smtClean="0"/>
              <a:t>_s</a:t>
            </a:r>
            <a:r>
              <a:rPr lang="en-US" altLang="ko-KR" sz="1100" b="1" dirty="0" smtClean="0"/>
              <a:t>("</a:t>
            </a:r>
            <a:r>
              <a:rPr lang="ko-KR" altLang="en-US" sz="1100" b="1" dirty="0"/>
              <a:t>참 잘했어요</a:t>
            </a:r>
            <a:r>
              <a:rPr lang="en-US" altLang="ko-KR" sz="1100" b="1" dirty="0"/>
              <a:t>\n");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smtClean="0"/>
              <a:t>     break</a:t>
            </a:r>
            <a:r>
              <a:rPr lang="en-US" altLang="ko-KR" sz="1100" b="1" dirty="0"/>
              <a:t>;</a:t>
            </a:r>
          </a:p>
          <a:p>
            <a:pPr marL="0" indent="0">
              <a:buNone/>
            </a:pPr>
            <a:r>
              <a:rPr lang="en-US" altLang="ko-KR" sz="1100" b="1" dirty="0"/>
              <a:t>	case 'B':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smtClean="0"/>
              <a:t>     </a:t>
            </a:r>
            <a:r>
              <a:rPr lang="en-US" altLang="ko-KR" sz="1100" b="1" dirty="0" err="1" smtClean="0"/>
              <a:t>printf</a:t>
            </a:r>
            <a:r>
              <a:rPr lang="en-US" altLang="ko-KR" sz="1100" b="1" dirty="0" err="1" smtClean="0"/>
              <a:t>_s</a:t>
            </a:r>
            <a:r>
              <a:rPr lang="en-US" altLang="ko-KR" sz="1100" b="1" dirty="0" smtClean="0"/>
              <a:t>("</a:t>
            </a:r>
            <a:r>
              <a:rPr lang="ko-KR" altLang="en-US" sz="1100" b="1" dirty="0"/>
              <a:t>변명은 할 수 있겠네요</a:t>
            </a:r>
            <a:r>
              <a:rPr lang="en-US" altLang="ko-KR" sz="1100" b="1" dirty="0"/>
              <a:t>.\n");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smtClean="0"/>
              <a:t>     break</a:t>
            </a:r>
            <a:r>
              <a:rPr lang="en-US" altLang="ko-KR" sz="1100" b="1" dirty="0"/>
              <a:t>;</a:t>
            </a:r>
          </a:p>
          <a:p>
            <a:pPr marL="0" indent="0">
              <a:buNone/>
            </a:pPr>
            <a:r>
              <a:rPr lang="en-US" altLang="ko-KR" sz="1100" b="1" dirty="0"/>
              <a:t>	case 'C':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smtClean="0"/>
              <a:t>     </a:t>
            </a:r>
            <a:r>
              <a:rPr lang="en-US" altLang="ko-KR" sz="1100" b="1" dirty="0" err="1" smtClean="0"/>
              <a:t>printf</a:t>
            </a:r>
            <a:r>
              <a:rPr lang="en-US" altLang="ko-KR" sz="1100" b="1" dirty="0" err="1" smtClean="0"/>
              <a:t>_s</a:t>
            </a:r>
            <a:r>
              <a:rPr lang="en-US" altLang="ko-KR" sz="1100" b="1" dirty="0" smtClean="0"/>
              <a:t>("</a:t>
            </a:r>
            <a:r>
              <a:rPr lang="ko-KR" altLang="en-US" sz="1100" b="1" dirty="0"/>
              <a:t>아직 뒤에 더 있으니까</a:t>
            </a:r>
            <a:r>
              <a:rPr lang="en-US" altLang="ko-KR" sz="1100" b="1" dirty="0"/>
              <a:t>.\n");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smtClean="0"/>
              <a:t>     break</a:t>
            </a:r>
            <a:r>
              <a:rPr lang="en-US" altLang="ko-KR" sz="1100" b="1" dirty="0"/>
              <a:t>;</a:t>
            </a:r>
          </a:p>
          <a:p>
            <a:pPr marL="0" indent="0">
              <a:buNone/>
            </a:pPr>
            <a:r>
              <a:rPr lang="en-US" altLang="ko-KR" sz="1100" b="1" dirty="0"/>
              <a:t>	case 'D':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smtClean="0"/>
              <a:t>     </a:t>
            </a:r>
            <a:r>
              <a:rPr lang="en-US" altLang="ko-KR" sz="1100" b="1" dirty="0" err="1" smtClean="0"/>
              <a:t>printf</a:t>
            </a:r>
            <a:r>
              <a:rPr lang="en-US" altLang="ko-KR" sz="1100" b="1" dirty="0" err="1" smtClean="0"/>
              <a:t>_s</a:t>
            </a:r>
            <a:r>
              <a:rPr lang="en-US" altLang="ko-KR" sz="1100" b="1" dirty="0" smtClean="0"/>
              <a:t>("</a:t>
            </a:r>
            <a:r>
              <a:rPr lang="ko-KR" altLang="en-US" sz="1100" b="1" dirty="0"/>
              <a:t>학교 밖 공부</a:t>
            </a:r>
            <a:r>
              <a:rPr lang="en-US" altLang="ko-KR" sz="1100" b="1" dirty="0"/>
              <a:t>.\n");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smtClean="0"/>
              <a:t>     break</a:t>
            </a:r>
            <a:r>
              <a:rPr lang="en-US" altLang="ko-KR" sz="1100" b="1" dirty="0"/>
              <a:t>;</a:t>
            </a:r>
          </a:p>
          <a:p>
            <a:pPr marL="0" indent="0">
              <a:buNone/>
            </a:pPr>
            <a:r>
              <a:rPr lang="en-US" altLang="ko-KR" sz="1100" b="1" dirty="0"/>
              <a:t>	case 'F':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smtClean="0"/>
              <a:t>     </a:t>
            </a:r>
            <a:r>
              <a:rPr lang="en-US" altLang="ko-KR" sz="1100" b="1" dirty="0" err="1" smtClean="0"/>
              <a:t>printf</a:t>
            </a:r>
            <a:r>
              <a:rPr lang="en-US" altLang="ko-KR" sz="1100" b="1" dirty="0" err="1" smtClean="0"/>
              <a:t>_s</a:t>
            </a:r>
            <a:r>
              <a:rPr lang="en-US" altLang="ko-KR" sz="1100" b="1" dirty="0" smtClean="0"/>
              <a:t>("</a:t>
            </a:r>
            <a:r>
              <a:rPr lang="ko-KR" altLang="en-US" sz="1100" b="1" dirty="0" err="1"/>
              <a:t>컴싸가</a:t>
            </a:r>
            <a:r>
              <a:rPr lang="ko-KR" altLang="en-US" sz="1100" b="1" dirty="0"/>
              <a:t> 잘 못했지</a:t>
            </a:r>
            <a:r>
              <a:rPr lang="en-US" altLang="ko-KR" sz="1100" b="1" dirty="0"/>
              <a:t>.\n");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smtClean="0"/>
              <a:t>     break</a:t>
            </a:r>
            <a:r>
              <a:rPr lang="en-US" altLang="ko-KR" sz="1100" b="1" dirty="0"/>
              <a:t>;</a:t>
            </a:r>
          </a:p>
          <a:p>
            <a:pPr marL="0" indent="0">
              <a:buNone/>
            </a:pPr>
            <a:r>
              <a:rPr lang="en-US" altLang="ko-KR" sz="1100" b="1" dirty="0"/>
              <a:t>	default: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smtClean="0"/>
              <a:t>     </a:t>
            </a:r>
            <a:r>
              <a:rPr lang="en-US" altLang="ko-KR" sz="1100" b="1" dirty="0" err="1" smtClean="0"/>
              <a:t>printf</a:t>
            </a:r>
            <a:r>
              <a:rPr lang="en-US" altLang="ko-KR" sz="1100" b="1" dirty="0" err="1" smtClean="0"/>
              <a:t>_s</a:t>
            </a:r>
            <a:r>
              <a:rPr lang="en-US" altLang="ko-KR" sz="1100" b="1" dirty="0" smtClean="0"/>
              <a:t>("</a:t>
            </a:r>
            <a:r>
              <a:rPr lang="ko-KR" altLang="en-US" sz="1100" b="1" dirty="0"/>
              <a:t>잘 못된 입력</a:t>
            </a:r>
            <a:r>
              <a:rPr lang="en-US" altLang="ko-KR" sz="1100" b="1" dirty="0"/>
              <a:t>\n");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smtClean="0"/>
              <a:t>     return </a:t>
            </a:r>
            <a:r>
              <a:rPr lang="en-US" altLang="ko-KR" sz="1100" b="1" dirty="0"/>
              <a:t>0;</a:t>
            </a:r>
          </a:p>
          <a:p>
            <a:pPr marL="0" indent="0">
              <a:buNone/>
            </a:pPr>
            <a:r>
              <a:rPr lang="en-US" altLang="ko-KR" sz="1100" b="1" dirty="0"/>
              <a:t>	}</a:t>
            </a:r>
          </a:p>
          <a:p>
            <a:pPr marL="0" indent="0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printf</a:t>
            </a:r>
            <a:r>
              <a:rPr lang="en-US" altLang="ko-KR" sz="1100" b="1" dirty="0" err="1" smtClean="0"/>
              <a:t>_s</a:t>
            </a:r>
            <a:r>
              <a:rPr lang="en-US" altLang="ko-KR" sz="1100" b="1" dirty="0" smtClean="0"/>
              <a:t>("</a:t>
            </a:r>
            <a:r>
              <a:rPr lang="ko-KR" altLang="en-US" sz="1100" b="1" dirty="0"/>
              <a:t>결과 </a:t>
            </a:r>
            <a:r>
              <a:rPr lang="en-US" altLang="ko-KR" sz="1100" b="1" dirty="0"/>
              <a:t>: %c\n", </a:t>
            </a:r>
            <a:r>
              <a:rPr lang="en-US" altLang="ko-KR" sz="1100" b="1" dirty="0" err="1"/>
              <a:t>cGrade</a:t>
            </a:r>
            <a:r>
              <a:rPr lang="en-US" altLang="ko-KR" sz="1100" b="1" dirty="0"/>
              <a:t>);</a:t>
            </a:r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	return 0;</a:t>
            </a:r>
          </a:p>
          <a:p>
            <a:pPr marL="0" indent="0">
              <a:buNone/>
            </a:pPr>
            <a:r>
              <a:rPr lang="en-US" altLang="ko-KR" sz="1100" b="1" dirty="0"/>
              <a:t>}</a:t>
            </a:r>
            <a:endParaRPr lang="ko-KR" alt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char </a:t>
            </a:r>
            <a:r>
              <a:rPr lang="ko-KR" altLang="en-US" b="1" dirty="0" smtClean="0"/>
              <a:t>형 또한 정수형이기 때문에 가능하다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22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2050" name="Picture 2" descr="C:\Users\SCA-A08\Desktop\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064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181</Words>
  <Application>Microsoft Office PowerPoint</Application>
  <PresentationFormat>화면 슬라이드 쇼(4:3)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Welcome to C Programming! </vt:lpstr>
      <vt:lpstr>switch()</vt:lpstr>
      <vt:lpstr>PowerPoint 프레젠테이션</vt:lpstr>
      <vt:lpstr>PowerPoint 프레젠테이션</vt:lpstr>
      <vt:lpstr>PowerPoint 프레젠테이션</vt:lpstr>
      <vt:lpstr>PowerPoint 프레젠테이션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D-01</cp:lastModifiedBy>
  <cp:revision>16</cp:revision>
  <dcterms:created xsi:type="dcterms:W3CDTF">2016-10-27T05:39:19Z</dcterms:created>
  <dcterms:modified xsi:type="dcterms:W3CDTF">2018-09-28T10:54:44Z</dcterms:modified>
</cp:coreProperties>
</file>