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95" r:id="rId2"/>
    <p:sldId id="423" r:id="rId3"/>
    <p:sldId id="414" r:id="rId4"/>
  </p:sldIdLst>
  <p:sldSz cx="12192000" cy="6858000"/>
  <p:notesSz cx="6735763" cy="98663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ED0FC1E-4FE1-457A-992A-C096F6C1EB3B}">
          <p14:sldIdLst>
            <p14:sldId id="395"/>
            <p14:sldId id="423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2" orient="horz" pos="28">
          <p15:clr>
            <a:srgbClr val="A4A3A4"/>
          </p15:clr>
        </p15:guide>
        <p15:guide id="3" pos="211">
          <p15:clr>
            <a:srgbClr val="A4A3A4"/>
          </p15:clr>
        </p15:guide>
        <p15:guide id="4" pos="7559">
          <p15:clr>
            <a:srgbClr val="A4A3A4"/>
          </p15:clr>
        </p15:guide>
        <p15:guide id="5" pos="483">
          <p15:clr>
            <a:srgbClr val="A4A3A4"/>
          </p15:clr>
        </p15:guide>
        <p15:guide id="6" orient="horz" pos="4020">
          <p15:clr>
            <a:srgbClr val="A4A3A4"/>
          </p15:clr>
        </p15:guide>
        <p15:guide id="7" pos="75" userDrawn="1">
          <p15:clr>
            <a:srgbClr val="A4A3A4"/>
          </p15:clr>
        </p15:guide>
        <p15:guide id="8" orient="horz" pos="572" userDrawn="1">
          <p15:clr>
            <a:srgbClr val="A4A3A4"/>
          </p15:clr>
        </p15:guide>
        <p15:guide id="9" pos="619" userDrawn="1">
          <p15:clr>
            <a:srgbClr val="A4A3A4"/>
          </p15:clr>
        </p15:guide>
        <p15:guide id="10" pos="3840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.Han" initials="I" lastIdx="1" clrIdx="0">
    <p:extLst>
      <p:ext uri="{19B8F6BF-5375-455C-9EA6-DF929625EA0E}">
        <p15:presenceInfo xmlns:p15="http://schemas.microsoft.com/office/powerpoint/2012/main" userId="Steve.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347"/>
    <a:srgbClr val="000000"/>
    <a:srgbClr val="CAFDFE"/>
    <a:srgbClr val="FFFFCC"/>
    <a:srgbClr val="006EC0"/>
    <a:srgbClr val="3B5985"/>
    <a:srgbClr val="00589A"/>
    <a:srgbClr val="CCFF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5" autoAdjust="0"/>
    <p:restoredTop sz="96370" autoAdjust="0"/>
  </p:normalViewPr>
  <p:slideViewPr>
    <p:cSldViewPr showGuides="1">
      <p:cViewPr varScale="1">
        <p:scale>
          <a:sx n="155" d="100"/>
          <a:sy n="155" d="100"/>
        </p:scale>
        <p:origin x="936" y="144"/>
      </p:cViewPr>
      <p:guideLst>
        <p:guide orient="horz" pos="28"/>
        <p:guide pos="211"/>
        <p:guide pos="7559"/>
        <p:guide pos="483"/>
        <p:guide orient="horz" pos="4020"/>
        <p:guide pos="75"/>
        <p:guide orient="horz" pos="572"/>
        <p:guide pos="619"/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76" y="-90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A4AE80B-69C8-40CD-8A6E-F6973E9AF9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41C242-60A3-4B12-8D77-06B67EA5DC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85A8626-E887-449A-BDDE-1227967BC725}" type="datetimeFigureOut">
              <a:rPr lang="ko-KR" altLang="en-US"/>
              <a:pPr>
                <a:defRPr/>
              </a:pPr>
              <a:t>2024-03-11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769F4B-9A53-4CB9-BBF6-A188112FB8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508EFF-BDBE-4992-BB86-497C13A255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4A6296E5-93A4-4FC2-9988-5C92AA240E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3CC1EB8-BB07-4B1E-BDFC-693A5FA487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5C2EB5-9BBC-4898-9AAC-2F35E32C064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C1399E3-AC82-4510-A570-55A04BB7169B}" type="datetimeFigureOut">
              <a:rPr lang="ko-KR" altLang="en-US"/>
              <a:pPr>
                <a:defRPr/>
              </a:pPr>
              <a:t>2024-03-11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0B90E340-6607-49E2-BA40-522ADFB691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99001A7F-18E9-465E-8AA8-DA40C71F5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6CCBE3-9BD6-4F55-BCEE-13106FBD5E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6AF1DD-BE58-412E-B49A-AAC251F7B9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9AF76B2C-C6E3-4662-8B69-866DAC5F70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2AD957C4-62C2-493D-9882-6FD89E8D96F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223E82E5-00B8-4224-8E43-7C021B9C5F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7E904592-2ECB-441B-9F09-108B8D7FF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59E8C8A-F9D7-42F9-94E5-075B9E82F3BC}" type="slidenum">
              <a:rPr lang="ko-KR" altLang="en-US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ko-KR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>
            <a:extLst>
              <a:ext uri="{FF2B5EF4-FFF2-40B4-BE49-F238E27FC236}">
                <a16:creationId xmlns:a16="http://schemas.microsoft.com/office/drawing/2014/main" id="{D081F898-139A-4257-9DC1-D8BFDC898E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6525344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8B4C9359-F5D4-49E0-9585-01FAB24AC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165304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21C486B-E6D9-402B-A1E9-4703589F00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03416" y="1844824"/>
            <a:ext cx="9585167" cy="720080"/>
          </a:xfrm>
        </p:spPr>
        <p:txBody>
          <a:bodyPr/>
          <a:lstStyle>
            <a:lvl1pPr marL="0" indent="0" algn="ctr"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/>
            </a:lvl2pPr>
            <a:lvl3pPr>
              <a:defRPr sz="16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제목 입력</a:t>
            </a:r>
            <a:endParaRPr lang="en-US" altLang="ko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3FC2595-770D-450E-8285-EC7F163B79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31381" y="4653136"/>
            <a:ext cx="5329237" cy="360040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소속</a:t>
            </a:r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C4853BD4-A6D1-41E0-8364-889984A1FC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3415" y="2564904"/>
            <a:ext cx="9585167" cy="576064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accent1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/>
            </a:lvl2pPr>
            <a:lvl3pPr>
              <a:defRPr sz="16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부제목 입력</a:t>
            </a:r>
            <a:r>
              <a:rPr lang="en-US" altLang="ko-KR" dirty="0"/>
              <a:t>(</a:t>
            </a:r>
            <a:r>
              <a:rPr lang="ko-KR" altLang="en-US" dirty="0"/>
              <a:t>없으면 빈칸</a:t>
            </a:r>
            <a:r>
              <a:rPr lang="en-US" altLang="ko-KR" dirty="0"/>
              <a:t>)</a:t>
            </a:r>
          </a:p>
        </p:txBody>
      </p:sp>
      <p:sp>
        <p:nvSpPr>
          <p:cNvPr id="8" name="텍스트 개체 틀 8">
            <a:extLst>
              <a:ext uri="{FF2B5EF4-FFF2-40B4-BE49-F238E27FC236}">
                <a16:creationId xmlns:a16="http://schemas.microsoft.com/office/drawing/2014/main" id="{D2B2D7DA-7681-46A9-8878-15426525AA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31379" y="5056612"/>
            <a:ext cx="5329237" cy="360040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이름</a:t>
            </a: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19D25DCF-03D9-4859-B936-05253C461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31379" y="5445224"/>
            <a:ext cx="5329237" cy="36004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날짜</a:t>
            </a:r>
          </a:p>
        </p:txBody>
      </p:sp>
    </p:spTree>
    <p:extLst>
      <p:ext uri="{BB962C8B-B14F-4D97-AF65-F5344CB8AC3E}">
        <p14:creationId xmlns:p14="http://schemas.microsoft.com/office/powerpoint/2010/main" val="382296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>
            <a:extLst>
              <a:ext uri="{FF2B5EF4-FFF2-40B4-BE49-F238E27FC236}">
                <a16:creationId xmlns:a16="http://schemas.microsoft.com/office/drawing/2014/main" id="{C3725817-D505-4603-A64B-F88F00C013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F856653C-4804-4F15-AC54-B01178C55C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3416" y="620688"/>
            <a:ext cx="9585167" cy="576064"/>
          </a:xfrm>
        </p:spPr>
        <p:txBody>
          <a:bodyPr/>
          <a:lstStyle>
            <a:lvl1pPr marL="0" indent="0" algn="ctr">
              <a:buNone/>
              <a:defRPr sz="3200" b="1">
                <a:solidFill>
                  <a:schemeClr val="accent1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/>
            </a:lvl2pPr>
            <a:lvl3pPr>
              <a:defRPr sz="16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목차 입력</a:t>
            </a:r>
            <a:endParaRPr lang="en-US" altLang="ko-KR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BFE1D2F-E500-477F-8CB8-23FFD025A4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1743" y="1628800"/>
            <a:ext cx="4608512" cy="2735263"/>
          </a:xfrm>
        </p:spPr>
        <p:txBody>
          <a:bodyPr/>
          <a:lstStyle>
            <a:lvl1pPr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내용입력</a:t>
            </a:r>
            <a:endParaRPr lang="en-US" altLang="ko-KR" dirty="0"/>
          </a:p>
          <a:p>
            <a:pPr lvl="0"/>
            <a:r>
              <a:rPr lang="ko-KR" altLang="en-US" dirty="0"/>
              <a:t>내용입력</a:t>
            </a:r>
            <a:endParaRPr lang="en-US" altLang="ko-KR" dirty="0"/>
          </a:p>
          <a:p>
            <a:pPr lvl="0"/>
            <a:r>
              <a:rPr lang="ko-KR" altLang="en-US" dirty="0"/>
              <a:t>내용입력</a:t>
            </a:r>
            <a:endParaRPr lang="en-US" altLang="ko-KR" dirty="0"/>
          </a:p>
          <a:p>
            <a:pPr lvl="0"/>
            <a:r>
              <a:rPr lang="ko-KR" altLang="en-US" dirty="0"/>
              <a:t>내용입력</a:t>
            </a:r>
          </a:p>
        </p:txBody>
      </p:sp>
    </p:spTree>
    <p:extLst>
      <p:ext uri="{BB962C8B-B14F-4D97-AF65-F5344CB8AC3E}">
        <p14:creationId xmlns:p14="http://schemas.microsoft.com/office/powerpoint/2010/main" val="391565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>
            <a:extLst>
              <a:ext uri="{FF2B5EF4-FFF2-40B4-BE49-F238E27FC236}">
                <a16:creationId xmlns:a16="http://schemas.microsoft.com/office/drawing/2014/main" id="{8D0CF820-EDB2-4D83-B057-6FCAFF06C4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6">
            <a:extLst>
              <a:ext uri="{FF2B5EF4-FFF2-40B4-BE49-F238E27FC236}">
                <a16:creationId xmlns:a16="http://schemas.microsoft.com/office/drawing/2014/main" id="{D755135C-07AB-40F5-85E7-337A8BE323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77142F47-9686-4458-BF80-7FF6F3FCE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5" name="텍스트 개체 틀 11">
            <a:extLst>
              <a:ext uri="{FF2B5EF4-FFF2-40B4-BE49-F238E27FC236}">
                <a16:creationId xmlns:a16="http://schemas.microsoft.com/office/drawing/2014/main" id="{8243D36A-D24F-4CD6-A148-2DA9F58E4F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43472" y="1340768"/>
            <a:ext cx="9649072" cy="2735263"/>
          </a:xfrm>
        </p:spPr>
        <p:txBody>
          <a:bodyPr/>
          <a:lstStyle>
            <a:lvl1pPr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내용</a:t>
            </a:r>
            <a:endParaRPr lang="en-US" altLang="ko-KR" dirty="0"/>
          </a:p>
          <a:p>
            <a:pPr lvl="0"/>
            <a:r>
              <a:rPr lang="ko-KR" altLang="en-US" dirty="0"/>
              <a:t>내용</a:t>
            </a:r>
            <a:endParaRPr lang="en-US" altLang="ko-KR" dirty="0"/>
          </a:p>
          <a:p>
            <a:pPr lvl="0"/>
            <a:r>
              <a:rPr lang="ko-KR" altLang="en-US" dirty="0"/>
              <a:t>내용</a:t>
            </a:r>
            <a:endParaRPr lang="en-US" altLang="ko-KR" dirty="0"/>
          </a:p>
          <a:p>
            <a:pPr lvl="0"/>
            <a:r>
              <a:rPr lang="ko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345539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1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17704" y="285158"/>
            <a:ext cx="10756592" cy="407538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9747F9FE-902D-4625-A89A-44128A2982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F3859A7-326F-475A-A091-8006BB82BA64}"/>
              </a:ext>
            </a:extLst>
          </p:cNvPr>
          <p:cNvCxnSpPr>
            <a:cxnSpLocks/>
          </p:cNvCxnSpPr>
          <p:nvPr userDrawn="1"/>
        </p:nvCxnSpPr>
        <p:spPr>
          <a:xfrm>
            <a:off x="717704" y="692696"/>
            <a:ext cx="10756592" cy="0"/>
          </a:xfrm>
          <a:prstGeom prst="line">
            <a:avLst/>
          </a:prstGeom>
          <a:ln w="19050"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BDF47C34-61EE-4E39-ADB6-B6211C1BA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8393E83-5D72-4347-8D03-53FA04A3B73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0424" y="1214422"/>
            <a:ext cx="11051153" cy="5143536"/>
          </a:xfrm>
        </p:spPr>
        <p:txBody>
          <a:bodyPr/>
          <a:lstStyle>
            <a:lvl1pPr>
              <a:defRPr sz="2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1pPr>
            <a:lvl2pPr>
              <a:defRPr sz="24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3pPr>
            <a:lvl4pPr>
              <a:defRPr sz="1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4pPr>
            <a:lvl5pPr>
              <a:defRPr sz="1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1436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용3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6">
            <a:extLst>
              <a:ext uri="{FF2B5EF4-FFF2-40B4-BE49-F238E27FC236}">
                <a16:creationId xmlns:a16="http://schemas.microsoft.com/office/drawing/2014/main" id="{5A5D8A3A-C469-42C9-AEFB-18B0514D57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ECEF2F63-683E-48BA-A353-9601D4CFA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94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CDC5EF-80AF-4E8E-AAE7-0199557A3A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06883" y="2814211"/>
            <a:ext cx="6178233" cy="1229577"/>
          </a:xfrm>
        </p:spPr>
        <p:txBody>
          <a:bodyPr anchor="ctr" anchorCtr="0"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>
            <a:lvl1pPr marL="0" indent="0" algn="ctr">
              <a:buNone/>
              <a:defRPr sz="8000" b="1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굴림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Thank you !</a:t>
            </a:r>
            <a:endParaRPr lang="ko-KR" altLang="en-US" dirty="0"/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5404E297-CF6E-4C47-9556-D216FAE506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6525344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984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6">
            <a:extLst>
              <a:ext uri="{FF2B5EF4-FFF2-40B4-BE49-F238E27FC236}">
                <a16:creationId xmlns:a16="http://schemas.microsoft.com/office/drawing/2014/main" id="{C264A5F7-741C-4604-8133-9ACB3FFA04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D2A572C7-E1CE-45FA-86BF-67C437D85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52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>
            <a:extLst>
              <a:ext uri="{FF2B5EF4-FFF2-40B4-BE49-F238E27FC236}">
                <a16:creationId xmlns:a16="http://schemas.microsoft.com/office/drawing/2014/main" id="{6D917D21-DD7B-45A4-B4C4-9F78581162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749" y="142853"/>
            <a:ext cx="9647675" cy="405827"/>
          </a:xfr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 algn="l">
              <a:defRPr lang="ko-KR" altLang="en-US" sz="2800" b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570424" y="1214422"/>
            <a:ext cx="11051153" cy="5143536"/>
          </a:xfrm>
        </p:spPr>
        <p:txBody>
          <a:bodyPr/>
          <a:lstStyle>
            <a:lvl1pPr>
              <a:defRPr sz="2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1pPr>
            <a:lvl2pPr>
              <a:defRPr sz="24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3pPr>
            <a:lvl4pPr>
              <a:defRPr sz="1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4pPr>
            <a:lvl5pPr>
              <a:defRPr sz="1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6E6D7FBE-F206-4344-A0EB-D5C84C2AE80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BA3B875A-6A61-4113-9B1B-DB7B64105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36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C45CDF1A-1304-4EC2-A473-06750993171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6064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A03478FE-C0DB-4E56-B5F4-61018856C7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556792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5D351-064D-4660-89C3-51B997CAE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200">
                <a:solidFill>
                  <a:srgbClr val="898989"/>
                </a:solidFill>
                <a:latin typeface="Franklin Gothic Medium" pitchFamily="34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E34954-47F3-4EA5-9CB2-123F3FEE7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200">
                <a:solidFill>
                  <a:srgbClr val="898989"/>
                </a:solidFill>
                <a:latin typeface="Franklin Gothic Medium" pitchFamily="34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389D9B-A3B0-4903-9D2E-68D55CFA9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07" r:id="rId3"/>
    <p:sldLayoutId id="2147484011" r:id="rId4"/>
    <p:sldLayoutId id="2147484012" r:id="rId5"/>
    <p:sldLayoutId id="2147484014" r:id="rId6"/>
    <p:sldLayoutId id="2147484013" r:id="rId7"/>
    <p:sldLayoutId id="2147484008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Franklin Gothic Medium" pitchFamily="34" charset="0"/>
          <a:ea typeface="+mj-ea"/>
          <a:cs typeface="Arial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1EF3AF6-9016-454C-B803-E2276E06FA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자료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516C7F7-CF90-4E30-88F9-4DDD5D513D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시스템연구소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12C612B-2CAF-4DA0-9300-8CDAFB5E42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박 승 우 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DC5EF81-FC11-42B4-907D-634EACC136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2024. 03. 07</a:t>
            </a:r>
            <a:endParaRPr lang="ko-KR" altLang="en-US" dirty="0"/>
          </a:p>
        </p:txBody>
      </p:sp>
      <p:sp>
        <p:nvSpPr>
          <p:cNvPr id="2" name="텍스트 개체 틀 9">
            <a:extLst>
              <a:ext uri="{FF2B5EF4-FFF2-40B4-BE49-F238E27FC236}">
                <a16:creationId xmlns:a16="http://schemas.microsoft.com/office/drawing/2014/main" id="{91103468-7E28-C17F-75B2-F9B97ABD1857}"/>
              </a:ext>
            </a:extLst>
          </p:cNvPr>
          <p:cNvSpPr txBox="1">
            <a:spLocks/>
          </p:cNvSpPr>
          <p:nvPr/>
        </p:nvSpPr>
        <p:spPr bwMode="auto">
          <a:xfrm>
            <a:off x="3431379" y="5833836"/>
            <a:ext cx="5329237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 dirty="0"/>
          </a:p>
        </p:txBody>
      </p:sp>
    </p:spTree>
  </p:cSld>
  <p:clrMapOvr>
    <a:masterClrMapping/>
  </p:clrMapOvr>
  <p:transition spd="slow" advClick="0" advTm="2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DC00E-F1DD-4218-889D-7B24EA4DD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Dispatcher.Invoke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F8D1160-FA0B-4FD7-96C9-AB1FBD9F7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669DDD6-E6CF-4D9B-BE00-A03B5A173EB9}"/>
              </a:ext>
            </a:extLst>
          </p:cNvPr>
          <p:cNvSpPr/>
          <p:nvPr/>
        </p:nvSpPr>
        <p:spPr>
          <a:xfrm>
            <a:off x="335360" y="1279697"/>
            <a:ext cx="1152128" cy="9361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21D4CE-DA16-4A3D-971F-65A7A028514E}"/>
              </a:ext>
            </a:extLst>
          </p:cNvPr>
          <p:cNvSpPr txBox="1"/>
          <p:nvPr/>
        </p:nvSpPr>
        <p:spPr>
          <a:xfrm>
            <a:off x="335360" y="1279697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MessageLoop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5759D42-B3AE-43B9-B2E6-7662488D2BC2}"/>
              </a:ext>
            </a:extLst>
          </p:cNvPr>
          <p:cNvSpPr/>
          <p:nvPr/>
        </p:nvSpPr>
        <p:spPr>
          <a:xfrm>
            <a:off x="2639616" y="1279697"/>
            <a:ext cx="1152128" cy="9361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C61ACF-7A68-4504-8C57-EDDF738D441F}"/>
              </a:ext>
            </a:extLst>
          </p:cNvPr>
          <p:cNvSpPr txBox="1"/>
          <p:nvPr/>
        </p:nvSpPr>
        <p:spPr>
          <a:xfrm>
            <a:off x="2639616" y="1279697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UI Thread</a:t>
            </a:r>
            <a:endParaRPr lang="ko-KR" altLang="en-US" sz="10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0D849E4-9712-45C9-9548-D5495B251969}"/>
              </a:ext>
            </a:extLst>
          </p:cNvPr>
          <p:cNvSpPr/>
          <p:nvPr/>
        </p:nvSpPr>
        <p:spPr>
          <a:xfrm>
            <a:off x="2815753" y="1711745"/>
            <a:ext cx="799854" cy="32044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F8FD84-B1CA-40C1-80EF-FE0280105FD9}"/>
              </a:ext>
            </a:extLst>
          </p:cNvPr>
          <p:cNvSpPr txBox="1"/>
          <p:nvPr/>
        </p:nvSpPr>
        <p:spPr>
          <a:xfrm>
            <a:off x="2671106" y="1733156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UpdataUI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9FA38E-7E57-42F4-B4D5-0D84AE15CEBD}"/>
              </a:ext>
            </a:extLst>
          </p:cNvPr>
          <p:cNvSpPr txBox="1"/>
          <p:nvPr/>
        </p:nvSpPr>
        <p:spPr>
          <a:xfrm>
            <a:off x="191344" y="2475162"/>
            <a:ext cx="770485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비동기적으로 수신된 </a:t>
            </a:r>
            <a:r>
              <a:rPr lang="en-US" altLang="ko-KR" sz="1000" dirty="0"/>
              <a:t>Data</a:t>
            </a:r>
            <a:r>
              <a:rPr lang="ko-KR" altLang="en-US" sz="1000" dirty="0"/>
              <a:t>를 </a:t>
            </a:r>
            <a:r>
              <a:rPr lang="en-US" altLang="ko-KR" sz="1000" dirty="0" err="1"/>
              <a:t>MessageLoop</a:t>
            </a:r>
            <a:r>
              <a:rPr lang="ko-KR" altLang="en-US" sz="1000" dirty="0"/>
              <a:t>내에서 </a:t>
            </a:r>
            <a:r>
              <a:rPr lang="en-US" altLang="ko-KR" sz="1000" dirty="0" err="1"/>
              <a:t>CallBack</a:t>
            </a:r>
            <a:r>
              <a:rPr lang="en-US" altLang="ko-KR" sz="1000" dirty="0"/>
              <a:t> </a:t>
            </a:r>
            <a:r>
              <a:rPr lang="ko-KR" altLang="en-US" sz="1000" dirty="0"/>
              <a:t>함수 호출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r>
              <a:rPr lang="en-US" altLang="ko-KR" sz="1000" dirty="0"/>
              <a:t>2. </a:t>
            </a:r>
            <a:r>
              <a:rPr lang="en-US" altLang="ko-KR" sz="1000" dirty="0" err="1"/>
              <a:t>CallBack</a:t>
            </a:r>
            <a:r>
              <a:rPr lang="ko-KR" altLang="en-US" sz="1000" dirty="0"/>
              <a:t> 함수로 </a:t>
            </a:r>
            <a:r>
              <a:rPr lang="en-US" altLang="ko-KR" sz="1000" dirty="0"/>
              <a:t>UI</a:t>
            </a:r>
            <a:r>
              <a:rPr lang="ko-KR" altLang="en-US" sz="1000" dirty="0"/>
              <a:t>에 접근 하는 </a:t>
            </a:r>
            <a:r>
              <a:rPr lang="en-US" altLang="ko-KR" sz="1000" dirty="0" err="1"/>
              <a:t>UpdataUI</a:t>
            </a:r>
            <a:r>
              <a:rPr lang="en-US" altLang="ko-KR" sz="1000" dirty="0"/>
              <a:t>() </a:t>
            </a:r>
            <a:r>
              <a:rPr lang="ko-KR" altLang="en-US" sz="1000" dirty="0"/>
              <a:t>실행됨</a:t>
            </a:r>
            <a:r>
              <a:rPr lang="en-US" altLang="ko-KR" sz="1000" dirty="0"/>
              <a:t>. Error 1 </a:t>
            </a:r>
            <a:r>
              <a:rPr lang="ko-KR" altLang="en-US" sz="1000" dirty="0"/>
              <a:t>발생</a:t>
            </a:r>
            <a:endParaRPr lang="en-US" altLang="ko-KR" sz="1000" dirty="0"/>
          </a:p>
          <a:p>
            <a:r>
              <a:rPr lang="en-US" altLang="ko-KR" sz="1000" dirty="0">
                <a:sym typeface="Wingdings" panose="05000000000000000000" pitchFamily="2" charset="2"/>
              </a:rPr>
              <a:t> </a:t>
            </a:r>
            <a:r>
              <a:rPr lang="en-US" altLang="ko-KR" sz="1000" dirty="0"/>
              <a:t> </a:t>
            </a:r>
            <a:r>
              <a:rPr lang="ko-KR" altLang="en-US" sz="1000" dirty="0"/>
              <a:t>외부 </a:t>
            </a:r>
            <a:r>
              <a:rPr lang="en-US" altLang="ko-KR" sz="1000" dirty="0"/>
              <a:t>Thread </a:t>
            </a:r>
            <a:r>
              <a:rPr lang="ko-KR" altLang="en-US" sz="1000" dirty="0"/>
              <a:t>에서 </a:t>
            </a:r>
            <a:r>
              <a:rPr lang="en-US" altLang="ko-KR" sz="1000" dirty="0"/>
              <a:t>UI</a:t>
            </a:r>
            <a:r>
              <a:rPr lang="ko-KR" altLang="en-US" sz="1000" dirty="0"/>
              <a:t>에 접근하기 위해서는 </a:t>
            </a:r>
            <a:r>
              <a:rPr lang="en-US" altLang="ko-KR" sz="1000" dirty="0" err="1"/>
              <a:t>Dipatcher</a:t>
            </a:r>
            <a:r>
              <a:rPr lang="en-US" altLang="ko-KR" sz="1000" dirty="0"/>
              <a:t> </a:t>
            </a:r>
            <a:r>
              <a:rPr lang="ko-KR" altLang="en-US" sz="1000" dirty="0"/>
              <a:t>사용</a:t>
            </a:r>
            <a:endParaRPr lang="en-US" altLang="ko-KR" sz="1000" dirty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r>
              <a:rPr lang="en-US" altLang="ko-KR" sz="1000" dirty="0"/>
              <a:t>3. </a:t>
            </a:r>
            <a:r>
              <a:rPr lang="en-US" altLang="ko-KR" sz="1000" dirty="0" err="1"/>
              <a:t>CallBack</a:t>
            </a:r>
            <a:r>
              <a:rPr lang="ko-KR" altLang="en-US" sz="1000" dirty="0"/>
              <a:t> 함수 정의부분에 </a:t>
            </a:r>
            <a:r>
              <a:rPr lang="en-US" altLang="ko-KR" sz="1000" dirty="0"/>
              <a:t>Dispatcher </a:t>
            </a:r>
            <a:r>
              <a:rPr lang="ko-KR" altLang="en-US" sz="1000" dirty="0"/>
              <a:t>사용시 </a:t>
            </a:r>
            <a:r>
              <a:rPr lang="en-US" altLang="ko-KR" sz="1000" dirty="0"/>
              <a:t>Error 2</a:t>
            </a:r>
            <a:r>
              <a:rPr lang="ko-KR" altLang="en-US" sz="1000" dirty="0"/>
              <a:t>번 발생</a:t>
            </a:r>
            <a:endParaRPr lang="en-US" altLang="ko-KR" sz="1000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000" dirty="0">
                <a:sym typeface="Wingdings" panose="05000000000000000000" pitchFamily="2" charset="2"/>
              </a:rPr>
              <a:t>호출 스택 확인결과 </a:t>
            </a:r>
            <a:r>
              <a:rPr lang="en-US" altLang="ko-KR" sz="1000" dirty="0" err="1">
                <a:sym typeface="Wingdings" panose="05000000000000000000" pitchFamily="2" charset="2"/>
              </a:rPr>
              <a:t>CallBack</a:t>
            </a:r>
            <a:r>
              <a:rPr lang="en-US" altLang="ko-KR" sz="1000" dirty="0"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sym typeface="Wingdings" panose="05000000000000000000" pitchFamily="2" charset="2"/>
              </a:rPr>
              <a:t>함수는 </a:t>
            </a:r>
            <a:r>
              <a:rPr lang="en-US" altLang="ko-KR" sz="1000" dirty="0">
                <a:sym typeface="Wingdings" panose="05000000000000000000" pitchFamily="2" charset="2"/>
              </a:rPr>
              <a:t>Thread</a:t>
            </a:r>
            <a:r>
              <a:rPr lang="ko-KR" altLang="en-US" sz="1000" dirty="0">
                <a:sym typeface="Wingdings" panose="05000000000000000000" pitchFamily="2" charset="2"/>
              </a:rPr>
              <a:t>에서 호출이 되고 </a:t>
            </a:r>
            <a:r>
              <a:rPr lang="en-US" altLang="ko-KR" sz="1000" dirty="0">
                <a:sym typeface="Wingdings" panose="05000000000000000000" pitchFamily="2" charset="2"/>
              </a:rPr>
              <a:t>Dispatcher</a:t>
            </a:r>
            <a:r>
              <a:rPr lang="ko-KR" altLang="en-US" sz="1000" dirty="0">
                <a:sym typeface="Wingdings" panose="05000000000000000000" pitchFamily="2" charset="2"/>
              </a:rPr>
              <a:t>의 참조 위치를 모르기 때문에 </a:t>
            </a:r>
            <a:r>
              <a:rPr lang="en-US" altLang="ko-KR" sz="1000" dirty="0">
                <a:sym typeface="Wingdings" panose="05000000000000000000" pitchFamily="2" charset="2"/>
              </a:rPr>
              <a:t>Error </a:t>
            </a:r>
            <a:r>
              <a:rPr lang="ko-KR" altLang="en-US" sz="1000" dirty="0">
                <a:sym typeface="Wingdings" panose="05000000000000000000" pitchFamily="2" charset="2"/>
              </a:rPr>
              <a:t>발생</a:t>
            </a:r>
            <a:endParaRPr lang="en-US" altLang="ko-KR" sz="1000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sz="1000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1000" dirty="0">
                <a:sym typeface="Wingdings" panose="05000000000000000000" pitchFamily="2" charset="2"/>
              </a:rPr>
              <a:t>“</a:t>
            </a:r>
            <a:r>
              <a:rPr lang="en-US" altLang="ko-KR" sz="1000" dirty="0" err="1">
                <a:sym typeface="Wingdings" panose="05000000000000000000" pitchFamily="2" charset="2"/>
              </a:rPr>
              <a:t>System.Windows.Application.Current</a:t>
            </a:r>
            <a:r>
              <a:rPr lang="en-US" altLang="ko-KR" sz="1000" dirty="0">
                <a:sym typeface="Wingdings" panose="05000000000000000000" pitchFamily="2" charset="2"/>
              </a:rPr>
              <a:t>” </a:t>
            </a:r>
            <a:r>
              <a:rPr lang="ko-KR" altLang="en-US" sz="1000" dirty="0">
                <a:sym typeface="Wingdings" panose="05000000000000000000" pitchFamily="2" charset="2"/>
              </a:rPr>
              <a:t>키워드를 사용하여 </a:t>
            </a:r>
            <a:r>
              <a:rPr lang="en-US" altLang="ko-KR" sz="1000" dirty="0">
                <a:sym typeface="Wingdings" panose="05000000000000000000" pitchFamily="2" charset="2"/>
              </a:rPr>
              <a:t>Dispatcher</a:t>
            </a:r>
            <a:r>
              <a:rPr lang="ko-KR" altLang="en-US" sz="1000" dirty="0">
                <a:sym typeface="Wingdings" panose="05000000000000000000" pitchFamily="2" charset="2"/>
              </a:rPr>
              <a:t>에 접</a:t>
            </a:r>
            <a:r>
              <a:rPr lang="en-US" altLang="ko-KR" sz="1000" dirty="0">
                <a:sym typeface="Wingdings" panose="05000000000000000000" pitchFamily="2" charset="2"/>
              </a:rPr>
              <a:t>	</a:t>
            </a:r>
            <a:r>
              <a:rPr lang="ko-KR" altLang="en-US" sz="1000" dirty="0">
                <a:sym typeface="Wingdings" panose="05000000000000000000" pitchFamily="2" charset="2"/>
              </a:rPr>
              <a:t>근</a:t>
            </a:r>
            <a:endParaRPr lang="en-US" altLang="ko-KR" sz="1000" dirty="0">
              <a:sym typeface="Wingdings" panose="05000000000000000000" pitchFamily="2" charset="2"/>
            </a:endParaRPr>
          </a:p>
          <a:p>
            <a:r>
              <a:rPr lang="en-US" altLang="ko-KR" sz="1000" dirty="0">
                <a:sym typeface="Wingdings" panose="05000000000000000000" pitchFamily="2" charset="2"/>
              </a:rPr>
              <a:t>  </a:t>
            </a:r>
            <a:r>
              <a:rPr lang="ko-KR" altLang="en-US" sz="1000" dirty="0">
                <a:sym typeface="Wingdings" panose="05000000000000000000" pitchFamily="2" charset="2"/>
              </a:rPr>
              <a:t>프로그램이 생성한 </a:t>
            </a:r>
            <a:r>
              <a:rPr lang="en-US" altLang="ko-KR" sz="1000" dirty="0">
                <a:sym typeface="Wingdings" panose="05000000000000000000" pitchFamily="2" charset="2"/>
              </a:rPr>
              <a:t>Application Class</a:t>
            </a:r>
            <a:r>
              <a:rPr lang="ko-KR" altLang="en-US" sz="1000" dirty="0">
                <a:sym typeface="Wingdings" panose="05000000000000000000" pitchFamily="2" charset="2"/>
              </a:rPr>
              <a:t>를 반환하는 프로퍼티</a:t>
            </a:r>
            <a:endParaRPr lang="en-US" altLang="ko-KR" sz="1000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sz="1000" dirty="0">
              <a:sym typeface="Wingdings" panose="05000000000000000000" pitchFamily="2" charset="2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2517416-AE49-49F3-A4E1-6D6C4124A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534" y="764600"/>
            <a:ext cx="2130476" cy="108228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8A3694C-F15F-4656-B750-EA9533B8E95C}"/>
              </a:ext>
            </a:extLst>
          </p:cNvPr>
          <p:cNvSpPr txBox="1"/>
          <p:nvPr/>
        </p:nvSpPr>
        <p:spPr>
          <a:xfrm>
            <a:off x="9263708" y="1841636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Error 1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DD117EC-A46C-4D72-ACB2-3523C7873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450" y="2224052"/>
            <a:ext cx="3672408" cy="5715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E0DACAF-2E05-45C9-87CA-6D388AC017F6}"/>
              </a:ext>
            </a:extLst>
          </p:cNvPr>
          <p:cNvSpPr txBox="1"/>
          <p:nvPr/>
        </p:nvSpPr>
        <p:spPr>
          <a:xfrm>
            <a:off x="9299083" y="2848718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Error 2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BE4B81A-6724-45BE-928E-452BE37BA80F}"/>
              </a:ext>
            </a:extLst>
          </p:cNvPr>
          <p:cNvSpPr/>
          <p:nvPr/>
        </p:nvSpPr>
        <p:spPr>
          <a:xfrm>
            <a:off x="496013" y="1710640"/>
            <a:ext cx="799854" cy="32044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1BCE90-DC52-4F9F-9778-4194D5321D9B}"/>
              </a:ext>
            </a:extLst>
          </p:cNvPr>
          <p:cNvSpPr txBox="1"/>
          <p:nvPr/>
        </p:nvSpPr>
        <p:spPr>
          <a:xfrm>
            <a:off x="319876" y="1686989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Message</a:t>
            </a:r>
            <a:r>
              <a:rPr lang="ko-KR" altLang="en-US" sz="800" dirty="0"/>
              <a:t> </a:t>
            </a:r>
            <a:r>
              <a:rPr lang="en-US" altLang="ko-KR" sz="800" dirty="0"/>
              <a:t>Loop</a:t>
            </a:r>
            <a:r>
              <a:rPr lang="ko-KR" altLang="en-US" sz="800" dirty="0"/>
              <a:t> </a:t>
            </a:r>
            <a:endParaRPr lang="en-US" altLang="ko-KR" sz="800" dirty="0"/>
          </a:p>
          <a:p>
            <a:pPr algn="ctr"/>
            <a:r>
              <a:rPr lang="en-US" altLang="ko-KR" sz="800" dirty="0" err="1"/>
              <a:t>CallBack</a:t>
            </a:r>
            <a:r>
              <a:rPr lang="en-US" altLang="ko-KR" sz="800" dirty="0"/>
              <a:t> </a:t>
            </a:r>
            <a:r>
              <a:rPr lang="en-US" altLang="ko-KR" sz="800" dirty="0" err="1"/>
              <a:t>Func</a:t>
            </a:r>
            <a:endParaRPr lang="ko-KR" altLang="en-US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D5E81F-7B36-41D4-B04A-6E7FBDB42215}"/>
              </a:ext>
            </a:extLst>
          </p:cNvPr>
          <p:cNvSpPr txBox="1"/>
          <p:nvPr/>
        </p:nvSpPr>
        <p:spPr>
          <a:xfrm>
            <a:off x="1446655" y="1878725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CallBack</a:t>
            </a:r>
            <a:endParaRPr lang="ko-KR" altLang="en-US" sz="10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86F5B52-5F36-4FE5-BE97-DD9645149322}"/>
              </a:ext>
            </a:extLst>
          </p:cNvPr>
          <p:cNvCxnSpPr>
            <a:cxnSpLocks/>
          </p:cNvCxnSpPr>
          <p:nvPr/>
        </p:nvCxnSpPr>
        <p:spPr>
          <a:xfrm>
            <a:off x="1343472" y="1878725"/>
            <a:ext cx="1457327" cy="109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49FFE806-803E-4F89-A81B-C9DD470163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933"/>
          <a:stretch/>
        </p:blipFill>
        <p:spPr>
          <a:xfrm>
            <a:off x="8389365" y="3253127"/>
            <a:ext cx="2900813" cy="1269199"/>
          </a:xfrm>
          <a:prstGeom prst="rect">
            <a:avLst/>
          </a:prstGeom>
        </p:spPr>
      </p:pic>
      <p:pic>
        <p:nvPicPr>
          <p:cNvPr id="1026" name="Picture 2" descr="thread memory">
            <a:extLst>
              <a:ext uri="{FF2B5EF4-FFF2-40B4-BE49-F238E27FC236}">
                <a16:creationId xmlns:a16="http://schemas.microsoft.com/office/drawing/2014/main" id="{BCA0D0F5-5434-42C4-8F0B-6A8F83D39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04" y="4293096"/>
            <a:ext cx="3456384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952B7E7-363B-44CC-B6A2-747FC60250C8}"/>
              </a:ext>
            </a:extLst>
          </p:cNvPr>
          <p:cNvSpPr txBox="1"/>
          <p:nvPr/>
        </p:nvSpPr>
        <p:spPr>
          <a:xfrm>
            <a:off x="9263708" y="4522326"/>
            <a:ext cx="1342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latin typeface="Arial" panose="020B0604020202020204" pitchFamily="34" charset="0"/>
                <a:cs typeface="Arial" panose="020B0604020202020204" pitchFamily="34" charset="0"/>
              </a:rPr>
              <a:t>Error 2 -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호출스택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14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76A78-302E-4F8D-8E04-27D818C03A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465823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13851</TotalTime>
  <Words>130</Words>
  <Application>Microsoft Office PowerPoint</Application>
  <PresentationFormat>와이드스크린</PresentationFormat>
  <Paragraphs>27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굴림</vt:lpstr>
      <vt:lpstr>맑은 고딕</vt:lpstr>
      <vt:lpstr>Arial</vt:lpstr>
      <vt:lpstr>Franklin Gothic Medium</vt:lpstr>
      <vt:lpstr>Wingdings</vt:lpstr>
      <vt:lpstr>Office 테마</vt:lpstr>
      <vt:lpstr>PowerPoint 프레젠테이션</vt:lpstr>
      <vt:lpstr>Dispatcher.Invoke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Steve.Han</dc:creator>
  <cp:lastModifiedBy>IntekPlus</cp:lastModifiedBy>
  <cp:revision>400</cp:revision>
  <cp:lastPrinted>2021-11-23T00:02:20Z</cp:lastPrinted>
  <dcterms:created xsi:type="dcterms:W3CDTF">2015-06-16T09:55:00Z</dcterms:created>
  <dcterms:modified xsi:type="dcterms:W3CDTF">2024-03-11T06:44:51Z</dcterms:modified>
</cp:coreProperties>
</file>