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5" r:id="rId2"/>
    <p:sldId id="423" r:id="rId3"/>
    <p:sldId id="427" r:id="rId4"/>
    <p:sldId id="424" r:id="rId5"/>
    <p:sldId id="429" r:id="rId6"/>
    <p:sldId id="433" r:id="rId7"/>
    <p:sldId id="432" r:id="rId8"/>
    <p:sldId id="425" r:id="rId9"/>
    <p:sldId id="426" r:id="rId10"/>
    <p:sldId id="414" r:id="rId11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3"/>
            <p14:sldId id="427"/>
            <p14:sldId id="424"/>
            <p14:sldId id="429"/>
            <p14:sldId id="433"/>
            <p14:sldId id="432"/>
            <p14:sldId id="425"/>
            <p14:sldId id="426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0" autoAdjust="0"/>
  </p:normalViewPr>
  <p:slideViewPr>
    <p:cSldViewPr showGuides="1">
      <p:cViewPr varScale="1">
        <p:scale>
          <a:sx n="109" d="100"/>
          <a:sy n="109" d="100"/>
        </p:scale>
        <p:origin x="966" y="96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C# Study Plan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2024. 02. 06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7FD236A-8322-40D1-891D-3DE038E1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00801"/>
              </p:ext>
            </p:extLst>
          </p:nvPr>
        </p:nvGraphicFramePr>
        <p:xfrm>
          <a:off x="263352" y="1052736"/>
          <a:ext cx="113052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8141">
                  <a:extLst>
                    <a:ext uri="{9D8B030D-6E8A-4147-A177-3AD203B41FA5}">
                      <a16:colId xmlns:a16="http://schemas.microsoft.com/office/drawing/2014/main" val="2571688872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105234537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73117541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304571442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40710574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55772567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65328716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75960510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3860019207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01246269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414987445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61399783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339817205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648439234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56716062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406068589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314839910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82442948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98800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   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16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SW plane </a:t>
                      </a:r>
                      <a:r>
                        <a:rPr lang="ko-KR" altLang="en-US" sz="10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3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Logger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4021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Image Viewer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2468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Image </a:t>
                      </a:r>
                      <a:r>
                        <a:rPr lang="en-US" altLang="ko-KR" sz="1000" dirty="0" err="1"/>
                        <a:t>procssing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5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65218-7D91-4795-B28D-9AD453A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WPF MVVM 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E652A2-744C-4C59-9B77-BA67716D2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1CD329-AEF1-4AE6-A7B5-1218EE661D9D}"/>
              </a:ext>
            </a:extLst>
          </p:cNvPr>
          <p:cNvGrpSpPr/>
          <p:nvPr/>
        </p:nvGrpSpPr>
        <p:grpSpPr>
          <a:xfrm>
            <a:off x="312760" y="908720"/>
            <a:ext cx="2871995" cy="2664295"/>
            <a:chOff x="263352" y="908721"/>
            <a:chExt cx="3415347" cy="31683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FFAD14-9DA6-4D04-A6CC-7F8CBA71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908721"/>
              <a:ext cx="3415347" cy="316835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85C60D-99A1-4597-9973-DF83C9491A75}"/>
                </a:ext>
              </a:extLst>
            </p:cNvPr>
            <p:cNvSpPr/>
            <p:nvPr/>
          </p:nvSpPr>
          <p:spPr>
            <a:xfrm>
              <a:off x="494616" y="2716540"/>
              <a:ext cx="941862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3D2EA4-21A6-498E-9F82-C3CF55014EF3}"/>
                </a:ext>
              </a:extLst>
            </p:cNvPr>
            <p:cNvSpPr/>
            <p:nvPr/>
          </p:nvSpPr>
          <p:spPr>
            <a:xfrm>
              <a:off x="494616" y="2883416"/>
              <a:ext cx="941862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9583A7-2144-4369-8C98-4468E4ACE363}"/>
                </a:ext>
              </a:extLst>
            </p:cNvPr>
            <p:cNvSpPr/>
            <p:nvPr/>
          </p:nvSpPr>
          <p:spPr>
            <a:xfrm>
              <a:off x="445194" y="3696465"/>
              <a:ext cx="1330326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# WPF] MVVM 간단하게 시작하기 - 1 (데이터바인딩, 연동)">
            <a:extLst>
              <a:ext uri="{FF2B5EF4-FFF2-40B4-BE49-F238E27FC236}">
                <a16:creationId xmlns:a16="http://schemas.microsoft.com/office/drawing/2014/main" id="{2C4BCC85-2362-4E94-ABFE-9E0B2BA5D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21" y="1354985"/>
            <a:ext cx="3163864" cy="17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E65BCB-977D-4D85-934D-33CE53FEC5B2}"/>
              </a:ext>
            </a:extLst>
          </p:cNvPr>
          <p:cNvSpPr txBox="1"/>
          <p:nvPr/>
        </p:nvSpPr>
        <p:spPr>
          <a:xfrm>
            <a:off x="4086277" y="2863740"/>
            <a:ext cx="2422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와 기능 분리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(front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/ Back)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58764-5606-49BD-B9DC-C6EFD5401804}"/>
              </a:ext>
            </a:extLst>
          </p:cNvPr>
          <p:cNvSpPr txBox="1"/>
          <p:nvPr/>
        </p:nvSpPr>
        <p:spPr>
          <a:xfrm>
            <a:off x="232210" y="3990483"/>
            <a:ext cx="69439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000" b="1" i="0" dirty="0">
                <a:effectLst/>
                <a:latin typeface="Söhne"/>
              </a:rPr>
              <a:t>모델 </a:t>
            </a:r>
            <a:r>
              <a:rPr lang="en-US" altLang="ko-KR" sz="1000" b="1" i="0" dirty="0">
                <a:effectLst/>
                <a:latin typeface="Söhne"/>
              </a:rPr>
              <a:t>(Model):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모델은 애플리케이션의 데이터와 비즈니스 로직을 담당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데이터베이스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외부 서비스 또는 애플리케이션 내부의 데이터와 관련된 작업을 수</a:t>
            </a:r>
            <a:r>
              <a:rPr lang="ko-KR" altLang="en-US" sz="1000" dirty="0">
                <a:latin typeface="Söhne"/>
              </a:rPr>
              <a:t>행</a:t>
            </a:r>
            <a:r>
              <a:rPr lang="en-US" altLang="ko-KR" sz="1000" dirty="0">
                <a:latin typeface="Söhne"/>
              </a:rPr>
              <a:t>.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주로 데이터 구조와 데이터 조작을 담당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sz="1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000" b="1" i="0" dirty="0">
                <a:effectLst/>
                <a:latin typeface="Söhne"/>
              </a:rPr>
              <a:t>뷰 </a:t>
            </a:r>
            <a:r>
              <a:rPr lang="en-US" altLang="ko-KR" sz="1000" b="1" i="0" dirty="0">
                <a:effectLst/>
                <a:latin typeface="Söhne"/>
              </a:rPr>
              <a:t>(View):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뷰는 </a:t>
            </a:r>
            <a:r>
              <a:rPr lang="en-US" altLang="ko-KR" sz="1000" dirty="0">
                <a:latin typeface="Söhne"/>
              </a:rPr>
              <a:t>UI</a:t>
            </a:r>
            <a:r>
              <a:rPr lang="ko-KR" altLang="en-US" sz="1000" dirty="0">
                <a:latin typeface="Söhne"/>
              </a:rPr>
              <a:t>를 의미</a:t>
            </a:r>
            <a:endParaRPr lang="en-US" altLang="ko-KR" sz="1000" dirty="0"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000" b="0" i="0" dirty="0">
                <a:effectLst/>
                <a:latin typeface="Söhne"/>
              </a:rPr>
              <a:t>XAML</a:t>
            </a:r>
            <a:r>
              <a:rPr lang="ko-KR" altLang="en-US" sz="1000" b="0" i="0" dirty="0">
                <a:effectLst/>
                <a:latin typeface="Söhne"/>
              </a:rPr>
              <a:t>을 사용하여 디자인됨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사용자의 입력을 받아 </a:t>
            </a:r>
            <a:r>
              <a:rPr lang="ko-KR" altLang="en-US" sz="1000" b="0" i="0" dirty="0" err="1">
                <a:effectLst/>
                <a:latin typeface="Söhne"/>
              </a:rPr>
              <a:t>뷰모델에</a:t>
            </a:r>
            <a:r>
              <a:rPr lang="ko-KR" altLang="en-US" sz="1000" b="0" i="0" dirty="0">
                <a:effectLst/>
                <a:latin typeface="Söhne"/>
              </a:rPr>
              <a:t> 전달하고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 err="1">
                <a:effectLst/>
                <a:latin typeface="Söhne"/>
              </a:rPr>
              <a:t>뷰모델로부터</a:t>
            </a:r>
            <a:r>
              <a:rPr lang="ko-KR" altLang="en-US" sz="1000" b="0" i="0" dirty="0">
                <a:effectLst/>
                <a:latin typeface="Söhne"/>
              </a:rPr>
              <a:t> 데이터를 가져와 화면에 표시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sz="1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000" b="1" i="0" dirty="0" err="1">
                <a:effectLst/>
                <a:latin typeface="Söhne"/>
              </a:rPr>
              <a:t>뷰모델</a:t>
            </a:r>
            <a:r>
              <a:rPr lang="ko-KR" altLang="en-US" sz="1000" b="1" i="0" dirty="0">
                <a:effectLst/>
                <a:latin typeface="Söhne"/>
              </a:rPr>
              <a:t> </a:t>
            </a:r>
            <a:r>
              <a:rPr lang="en-US" altLang="ko-KR" sz="1000" b="1" i="0" dirty="0">
                <a:effectLst/>
                <a:latin typeface="Söhne"/>
              </a:rPr>
              <a:t>(</a:t>
            </a:r>
            <a:r>
              <a:rPr lang="en-US" altLang="ko-KR" sz="1000" b="1" i="0" dirty="0" err="1">
                <a:effectLst/>
                <a:latin typeface="Söhne"/>
              </a:rPr>
              <a:t>ViewModel</a:t>
            </a:r>
            <a:r>
              <a:rPr lang="en-US" altLang="ko-KR" sz="1000" b="1" i="0" dirty="0">
                <a:effectLst/>
                <a:latin typeface="Söhne"/>
              </a:rPr>
              <a:t>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 err="1">
                <a:effectLst/>
                <a:latin typeface="Söhne"/>
              </a:rPr>
              <a:t>뷰모델은</a:t>
            </a:r>
            <a:r>
              <a:rPr lang="ko-KR" altLang="en-US" sz="1000" b="0" i="0" dirty="0">
                <a:effectLst/>
                <a:latin typeface="Söhne"/>
              </a:rPr>
              <a:t> 뷰와 모델 간의 중간 역할을 합니다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사용자 인터페이스와 관련된 로직을 처리하며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뷰에서 발생한 이벤트를 감지하고 모델에 데이터 요청을 전달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데이터 바인딩을 통해 뷰와 모델을 연결하고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뷰에서 필요한 데이터를 제공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주로 비즈니스 로직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데이터 가공 및 뷰에 표시할 데이터를 관리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683A94-586E-474A-9C4D-B4F216C339CA}"/>
              </a:ext>
            </a:extLst>
          </p:cNvPr>
          <p:cNvGrpSpPr/>
          <p:nvPr/>
        </p:nvGrpSpPr>
        <p:grpSpPr>
          <a:xfrm>
            <a:off x="7494437" y="853971"/>
            <a:ext cx="3408261" cy="1258847"/>
            <a:chOff x="73141" y="1084237"/>
            <a:chExt cx="3408261" cy="125884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29DC216-DB63-4B28-B3D0-EFE6D058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836" y="1084237"/>
              <a:ext cx="1680566" cy="11448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4DA90E-1F57-43CF-B318-6A4ACC2AC095}"/>
                </a:ext>
              </a:extLst>
            </p:cNvPr>
            <p:cNvSpPr txBox="1"/>
            <p:nvPr/>
          </p:nvSpPr>
          <p:spPr>
            <a:xfrm>
              <a:off x="444577" y="2096863"/>
              <a:ext cx="812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215BDF-E847-4FDD-B502-242E6B02F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41" y="1204068"/>
              <a:ext cx="1599141" cy="907730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6D84AE2-4AF2-4637-8D63-E5A104F4F545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71" y="1623257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30E025-C9A5-49CC-8751-E08F7883447F}"/>
              </a:ext>
            </a:extLst>
          </p:cNvPr>
          <p:cNvGrpSpPr/>
          <p:nvPr/>
        </p:nvGrpSpPr>
        <p:grpSpPr>
          <a:xfrm>
            <a:off x="7104112" y="2409474"/>
            <a:ext cx="4880555" cy="671583"/>
            <a:chOff x="176828" y="2799971"/>
            <a:chExt cx="4880555" cy="67158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518D313-B59E-4F34-AE77-54408923B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9436" y="2799971"/>
              <a:ext cx="3207947" cy="671583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F0E513A-262A-45F7-9685-2A363FF460B5}"/>
                </a:ext>
              </a:extLst>
            </p:cNvPr>
            <p:cNvGrpSpPr/>
            <p:nvPr/>
          </p:nvGrpSpPr>
          <p:grpSpPr>
            <a:xfrm>
              <a:off x="176828" y="3036909"/>
              <a:ext cx="1454676" cy="287888"/>
              <a:chOff x="187369" y="3168468"/>
              <a:chExt cx="1454676" cy="287888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F8F196E4-717F-44A1-BE19-BE64942335CE}"/>
                  </a:ext>
                </a:extLst>
              </p:cNvPr>
              <p:cNvSpPr/>
              <p:nvPr/>
            </p:nvSpPr>
            <p:spPr>
              <a:xfrm>
                <a:off x="187369" y="3168468"/>
                <a:ext cx="1454676" cy="2878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923A82-455E-405B-B24B-8A09DBE73893}"/>
                  </a:ext>
                </a:extLst>
              </p:cNvPr>
              <p:cNvSpPr txBox="1"/>
              <p:nvPr/>
            </p:nvSpPr>
            <p:spPr>
              <a:xfrm>
                <a:off x="497860" y="3189302"/>
                <a:ext cx="8126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Binding</a:t>
                </a: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B7ACCD-25F7-44AC-ACEE-4FA81B5B67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189" y="3180853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2E97C82-9672-4C9E-A257-E068B89C8B45}"/>
                </a:ext>
              </a:extLst>
            </p:cNvPr>
            <p:cNvCxnSpPr>
              <a:cxnSpLocks/>
            </p:cNvCxnSpPr>
            <p:nvPr/>
          </p:nvCxnSpPr>
          <p:spPr>
            <a:xfrm>
              <a:off x="2135560" y="3324797"/>
              <a:ext cx="2016224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C3E861-FDAD-4B77-A05D-6C26DB50A941}"/>
              </a:ext>
            </a:extLst>
          </p:cNvPr>
          <p:cNvGrpSpPr/>
          <p:nvPr/>
        </p:nvGrpSpPr>
        <p:grpSpPr>
          <a:xfrm>
            <a:off x="7104112" y="3313510"/>
            <a:ext cx="3427105" cy="1543265"/>
            <a:chOff x="5551733" y="1359449"/>
            <a:chExt cx="3427105" cy="154326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2540324-89FB-4F5A-882C-44D14AE3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4152" y="1359449"/>
              <a:ext cx="1514686" cy="1543265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6CF8E54-D5BD-4939-AC68-824374299B59}"/>
                </a:ext>
              </a:extLst>
            </p:cNvPr>
            <p:cNvSpPr/>
            <p:nvPr/>
          </p:nvSpPr>
          <p:spPr>
            <a:xfrm>
              <a:off x="5551733" y="1967293"/>
              <a:ext cx="1454676" cy="2878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Model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9BE0AD5-E18C-4A64-AE5B-6461DA9F0219}"/>
                </a:ext>
              </a:extLst>
            </p:cNvPr>
            <p:cNvCxnSpPr>
              <a:cxnSpLocks/>
            </p:cNvCxnSpPr>
            <p:nvPr/>
          </p:nvCxnSpPr>
          <p:spPr>
            <a:xfrm>
              <a:off x="6884270" y="2103322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B361EE-D62E-49E1-B2B3-A52D3DC19AF2}"/>
              </a:ext>
            </a:extLst>
          </p:cNvPr>
          <p:cNvGrpSpPr/>
          <p:nvPr/>
        </p:nvGrpSpPr>
        <p:grpSpPr>
          <a:xfrm>
            <a:off x="7184990" y="5219254"/>
            <a:ext cx="3929010" cy="1249354"/>
            <a:chOff x="7178637" y="5233354"/>
            <a:chExt cx="3929010" cy="124935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6343BEF-4A0D-483F-B65F-907BD9E47960}"/>
                </a:ext>
              </a:extLst>
            </p:cNvPr>
            <p:cNvGrpSpPr/>
            <p:nvPr/>
          </p:nvGrpSpPr>
          <p:grpSpPr>
            <a:xfrm>
              <a:off x="7178637" y="5233354"/>
              <a:ext cx="3900431" cy="838317"/>
              <a:chOff x="251353" y="3869551"/>
              <a:chExt cx="3900431" cy="83831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B7B2885-5800-435B-B2A2-8E76DAD2C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4518" y="3869551"/>
                <a:ext cx="2267266" cy="838317"/>
              </a:xfrm>
              <a:prstGeom prst="rect">
                <a:avLst/>
              </a:prstGeom>
            </p:spPr>
          </p:pic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0557656-AD0E-44AD-AF28-B562D8AC5703}"/>
                  </a:ext>
                </a:extLst>
              </p:cNvPr>
              <p:cNvSpPr/>
              <p:nvPr/>
            </p:nvSpPr>
            <p:spPr>
              <a:xfrm>
                <a:off x="251353" y="4204752"/>
                <a:ext cx="1454676" cy="2878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View model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4AA4290-0F35-44FF-89AA-EA8784C00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890" y="4340781"/>
                <a:ext cx="5040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63A084D-BF41-43C0-989A-D10234EE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11802" y="6054023"/>
              <a:ext cx="2295845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5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B523C-DD2D-41DE-8410-84F0C235DA46}"/>
              </a:ext>
            </a:extLst>
          </p:cNvPr>
          <p:cNvGrpSpPr/>
          <p:nvPr/>
        </p:nvGrpSpPr>
        <p:grpSpPr>
          <a:xfrm>
            <a:off x="920443" y="1416905"/>
            <a:ext cx="3231342" cy="1964605"/>
            <a:chOff x="318305" y="1046688"/>
            <a:chExt cx="9072749" cy="551608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CA73EF2-1C61-4BA9-A100-EB828CBB0052}"/>
                </a:ext>
              </a:extLst>
            </p:cNvPr>
            <p:cNvGrpSpPr/>
            <p:nvPr/>
          </p:nvGrpSpPr>
          <p:grpSpPr>
            <a:xfrm>
              <a:off x="318305" y="1046689"/>
              <a:ext cx="9072749" cy="5516088"/>
              <a:chOff x="1559625" y="590797"/>
              <a:chExt cx="9072749" cy="551608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DEE589-5960-4117-B41B-CA5158631F68}"/>
                  </a:ext>
                </a:extLst>
              </p:cNvPr>
              <p:cNvSpPr/>
              <p:nvPr/>
            </p:nvSpPr>
            <p:spPr>
              <a:xfrm>
                <a:off x="1559626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A8C3EFE-2131-4DB5-BC72-85397E894B83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Log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5C61B7E-7C26-4240-8429-D37AE7DE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5" y="1223669"/>
              <a:ext cx="1402993" cy="33136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0D54306-4FCB-44FD-8629-8C8DEDE72AF9}"/>
                </a:ext>
              </a:extLst>
            </p:cNvPr>
            <p:cNvSpPr/>
            <p:nvPr/>
          </p:nvSpPr>
          <p:spPr>
            <a:xfrm>
              <a:off x="407368" y="2114342"/>
              <a:ext cx="8862950" cy="4374214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270800A-5FE0-4FF7-8AFD-921BB5FE7FF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4" y="237675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BC318F7-BD6F-4BCE-B61D-FCFD49D4C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15" y="2108404"/>
              <a:ext cx="0" cy="435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3F4BB0A-9A1D-442A-A8BE-4A083EC63B50}"/>
                </a:ext>
              </a:extLst>
            </p:cNvPr>
            <p:cNvCxnSpPr>
              <a:cxnSpLocks/>
            </p:cNvCxnSpPr>
            <p:nvPr/>
          </p:nvCxnSpPr>
          <p:spPr>
            <a:xfrm>
              <a:off x="1541466" y="2114342"/>
              <a:ext cx="0" cy="4374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035D86-3C78-4C62-A088-6DC2C4361A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9921" y="2108404"/>
              <a:ext cx="13022" cy="435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6953F4-4BDC-44BF-B1C6-6AB899598A57}"/>
                </a:ext>
              </a:extLst>
            </p:cNvPr>
            <p:cNvSpPr txBox="1"/>
            <p:nvPr/>
          </p:nvSpPr>
          <p:spPr>
            <a:xfrm>
              <a:off x="537261" y="2058770"/>
              <a:ext cx="895024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Date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1C33F-A462-4FC2-9F2B-B603C2BE358E}"/>
                </a:ext>
              </a:extLst>
            </p:cNvPr>
            <p:cNvSpPr txBox="1"/>
            <p:nvPr/>
          </p:nvSpPr>
          <p:spPr>
            <a:xfrm>
              <a:off x="1300324" y="2058772"/>
              <a:ext cx="1265373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F650A2-AC21-4BFA-86F3-02C4160D7FB4}"/>
                </a:ext>
              </a:extLst>
            </p:cNvPr>
            <p:cNvSpPr txBox="1"/>
            <p:nvPr/>
          </p:nvSpPr>
          <p:spPr>
            <a:xfrm>
              <a:off x="2413711" y="2034185"/>
              <a:ext cx="1182721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Priority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901ABD-2729-496C-8A69-C6502325E4AA}"/>
                </a:ext>
              </a:extLst>
            </p:cNvPr>
            <p:cNvSpPr txBox="1"/>
            <p:nvPr/>
          </p:nvSpPr>
          <p:spPr>
            <a:xfrm>
              <a:off x="3493998" y="2032509"/>
              <a:ext cx="1580687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Log Message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94D159F-C022-44B5-BDF3-70DD5F4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3" y="262656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7E5E5E9-F608-4C47-B780-08F2A0957F0A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2" y="2851216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2E5E08A-3187-48DC-80B3-C877F113222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85" y="3102492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E885700-08F4-42CC-B77C-5E979E66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5" y="1046688"/>
              <a:ext cx="154380" cy="15438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0E2CC3-C0DF-45D2-B818-1E1E7EBE51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1431" y="1238099"/>
            <a:ext cx="514076" cy="38309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6CBE10-D3C5-4CCD-BE1D-9C0175EEB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8712" y="1777367"/>
            <a:ext cx="530767" cy="51346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83B5E6-B3DF-4801-9D7D-4492FC25E20E}"/>
              </a:ext>
            </a:extLst>
          </p:cNvPr>
          <p:cNvSpPr txBox="1"/>
          <p:nvPr/>
        </p:nvSpPr>
        <p:spPr>
          <a:xfrm>
            <a:off x="4302624" y="11149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#1C2135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ADE81-EF7F-41BE-B38E-1F0BED9BDF38}"/>
              </a:ext>
            </a:extLst>
          </p:cNvPr>
          <p:cNvSpPr txBox="1"/>
          <p:nvPr/>
        </p:nvSpPr>
        <p:spPr>
          <a:xfrm>
            <a:off x="4416857" y="16462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#2E3347</a:t>
            </a:r>
            <a:endParaRPr lang="ko-KR" altLang="en-US" sz="1000" dirty="0"/>
          </a:p>
        </p:txBody>
      </p:sp>
      <p:pic>
        <p:nvPicPr>
          <p:cNvPr id="1026" name="Picture 2" descr="UI 컨트롤을 위한 궁극의 개발자 툴킷 | 데이터 시각화 | Infragistics">
            <a:extLst>
              <a:ext uri="{FF2B5EF4-FFF2-40B4-BE49-F238E27FC236}">
                <a16:creationId xmlns:a16="http://schemas.microsoft.com/office/drawing/2014/main" id="{C76D329C-7AF9-4167-B1CF-2C442CEC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31" y="841843"/>
            <a:ext cx="3150104" cy="1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6">
            <a:extLst>
              <a:ext uri="{FF2B5EF4-FFF2-40B4-BE49-F238E27FC236}">
                <a16:creationId xmlns:a16="http://schemas.microsoft.com/office/drawing/2014/main" id="{BB625D9B-B9A5-4201-87EC-E62EA744C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76921"/>
              </p:ext>
            </p:extLst>
          </p:nvPr>
        </p:nvGraphicFramePr>
        <p:xfrm>
          <a:off x="483875" y="3461142"/>
          <a:ext cx="426119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76">
                  <a:extLst>
                    <a:ext uri="{9D8B030D-6E8A-4147-A177-3AD203B41FA5}">
                      <a16:colId xmlns:a16="http://schemas.microsoft.com/office/drawing/2014/main" val="353524671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87106822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1796067902"/>
                    </a:ext>
                  </a:extLst>
                </a:gridCol>
                <a:gridCol w="1974205">
                  <a:extLst>
                    <a:ext uri="{9D8B030D-6E8A-4147-A177-3AD203B41FA5}">
                      <a16:colId xmlns:a16="http://schemas.microsoft.com/office/drawing/2014/main" val="2813726531"/>
                    </a:ext>
                  </a:extLst>
                </a:gridCol>
              </a:tblGrid>
              <a:tr h="1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Date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Priority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message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08"/>
                  </a:ext>
                </a:extLst>
              </a:tr>
              <a:tr h="13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</a:t>
                      </a:r>
                      <a:r>
                        <a:rPr lang="ko-KR" altLang="en-US" sz="600" dirty="0"/>
                        <a:t> 쓰여진 </a:t>
                      </a:r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HIGH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MID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LOW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500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55E680-27E9-4E30-9012-C8CC8D34C777}"/>
              </a:ext>
            </a:extLst>
          </p:cNvPr>
          <p:cNvSpPr txBox="1"/>
          <p:nvPr/>
        </p:nvSpPr>
        <p:spPr>
          <a:xfrm>
            <a:off x="645403" y="4152432"/>
            <a:ext cx="3938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EX)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GrabCallBack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HIGH Grabber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취득 실패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13:10:52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InspStart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MID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검사 시작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 오류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AE86A-4E4E-4C19-9340-7B2F0B62CFB9}"/>
              </a:ext>
            </a:extLst>
          </p:cNvPr>
          <p:cNvSpPr txBox="1"/>
          <p:nvPr/>
        </p:nvSpPr>
        <p:spPr>
          <a:xfrm>
            <a:off x="2018663" y="1136630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5878D5-B390-41FF-A4F2-EA566674C22A}"/>
              </a:ext>
            </a:extLst>
          </p:cNvPr>
          <p:cNvSpPr txBox="1"/>
          <p:nvPr/>
        </p:nvSpPr>
        <p:spPr>
          <a:xfrm>
            <a:off x="8040216" y="2477563"/>
            <a:ext cx="145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레퍼런스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245188-03C2-41DF-9843-C103DEA57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98" y="3107033"/>
            <a:ext cx="5886199" cy="33412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E71D5E-2A86-4C6D-A993-DBF10CB4064F}"/>
              </a:ext>
            </a:extLst>
          </p:cNvPr>
          <p:cNvSpPr txBox="1"/>
          <p:nvPr/>
        </p:nvSpPr>
        <p:spPr>
          <a:xfrm>
            <a:off x="8201779" y="6454803"/>
            <a:ext cx="121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E12DA6-C17F-438C-9BC3-04834C24F571}"/>
              </a:ext>
            </a:extLst>
          </p:cNvPr>
          <p:cNvSpPr txBox="1"/>
          <p:nvPr/>
        </p:nvSpPr>
        <p:spPr>
          <a:xfrm>
            <a:off x="678852" y="5161693"/>
            <a:ext cx="3938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roopback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IP(127.0.0.1)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을 사용해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IPC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Data XML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형식을 사용하여 통신 프로토콜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File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시간 단위로 생성 및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내 로그 저장 </a:t>
            </a:r>
          </a:p>
        </p:txBody>
      </p:sp>
    </p:spTree>
    <p:extLst>
      <p:ext uri="{BB962C8B-B14F-4D97-AF65-F5344CB8AC3E}">
        <p14:creationId xmlns:p14="http://schemas.microsoft.com/office/powerpoint/2010/main" val="19541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812EF9-85CC-4F58-9266-1383DE8B2019}"/>
              </a:ext>
            </a:extLst>
          </p:cNvPr>
          <p:cNvSpPr/>
          <p:nvPr/>
        </p:nvSpPr>
        <p:spPr>
          <a:xfrm>
            <a:off x="6217632" y="1568191"/>
            <a:ext cx="2016692" cy="4176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19AB11A-E5D8-4A0D-AF73-E8EF54182CB7}"/>
              </a:ext>
            </a:extLst>
          </p:cNvPr>
          <p:cNvSpPr/>
          <p:nvPr/>
        </p:nvSpPr>
        <p:spPr>
          <a:xfrm>
            <a:off x="3647728" y="1556792"/>
            <a:ext cx="2016692" cy="4176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6B24BD-B611-475E-AF89-75A8CE375271}"/>
              </a:ext>
            </a:extLst>
          </p:cNvPr>
          <p:cNvSpPr/>
          <p:nvPr/>
        </p:nvSpPr>
        <p:spPr>
          <a:xfrm>
            <a:off x="976642" y="1557669"/>
            <a:ext cx="2016692" cy="4176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CD01E-C0B7-41EE-BA39-E7F3ECFF8AD4}"/>
              </a:ext>
            </a:extLst>
          </p:cNvPr>
          <p:cNvSpPr txBox="1"/>
          <p:nvPr/>
        </p:nvSpPr>
        <p:spPr>
          <a:xfrm>
            <a:off x="1578681" y="1600441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387462-4CCD-4538-8C4B-04CCEFAFA0E7}"/>
              </a:ext>
            </a:extLst>
          </p:cNvPr>
          <p:cNvSpPr txBox="1"/>
          <p:nvPr/>
        </p:nvSpPr>
        <p:spPr>
          <a:xfrm>
            <a:off x="4188022" y="163117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 Model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F4A4082-B502-4060-B8D4-D9226930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7" y="2069714"/>
            <a:ext cx="1888101" cy="10717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9DFB94-8CF6-4B34-A9D6-E6CC23AD3733}"/>
              </a:ext>
            </a:extLst>
          </p:cNvPr>
          <p:cNvCxnSpPr>
            <a:cxnSpLocks/>
          </p:cNvCxnSpPr>
          <p:nvPr/>
        </p:nvCxnSpPr>
        <p:spPr>
          <a:xfrm>
            <a:off x="2857346" y="3496743"/>
            <a:ext cx="8980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C3A7DBA-E972-47A3-8AFD-CC2383927B2B}"/>
              </a:ext>
            </a:extLst>
          </p:cNvPr>
          <p:cNvSpPr txBox="1"/>
          <p:nvPr/>
        </p:nvSpPr>
        <p:spPr>
          <a:xfrm>
            <a:off x="2839188" y="349674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0638A5-DE0E-426D-8640-D25A347AF60A}"/>
              </a:ext>
            </a:extLst>
          </p:cNvPr>
          <p:cNvSpPr txBox="1"/>
          <p:nvPr/>
        </p:nvSpPr>
        <p:spPr>
          <a:xfrm>
            <a:off x="6757926" y="163117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19CF394-E6CC-4356-A9CF-3E2F8DA8766E}"/>
              </a:ext>
            </a:extLst>
          </p:cNvPr>
          <p:cNvSpPr/>
          <p:nvPr/>
        </p:nvSpPr>
        <p:spPr>
          <a:xfrm>
            <a:off x="3795400" y="2058116"/>
            <a:ext cx="1763748" cy="3812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D6F2A2-4871-4722-8EAE-FCFE31D605F9}"/>
              </a:ext>
            </a:extLst>
          </p:cNvPr>
          <p:cNvSpPr txBox="1"/>
          <p:nvPr/>
        </p:nvSpPr>
        <p:spPr>
          <a:xfrm>
            <a:off x="3607042" y="2109559"/>
            <a:ext cx="2140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PropertyChangedEventHandler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FD8FAD7-8DE9-4DF3-AF88-A658CFFCC68F}"/>
              </a:ext>
            </a:extLst>
          </p:cNvPr>
          <p:cNvCxnSpPr>
            <a:cxnSpLocks/>
          </p:cNvCxnSpPr>
          <p:nvPr/>
        </p:nvCxnSpPr>
        <p:spPr>
          <a:xfrm>
            <a:off x="5455654" y="3561601"/>
            <a:ext cx="8980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AB46AF0-F0CE-4A64-856A-0A501CA62953}"/>
              </a:ext>
            </a:extLst>
          </p:cNvPr>
          <p:cNvSpPr/>
          <p:nvPr/>
        </p:nvSpPr>
        <p:spPr>
          <a:xfrm>
            <a:off x="8770419" y="1571142"/>
            <a:ext cx="2016692" cy="22178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DA3304-A938-4146-9F8E-6480748E0FB1}"/>
              </a:ext>
            </a:extLst>
          </p:cNvPr>
          <p:cNvSpPr txBox="1"/>
          <p:nvPr/>
        </p:nvSpPr>
        <p:spPr>
          <a:xfrm>
            <a:off x="9078002" y="1631174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25CB093-5B54-49DE-9FD8-A2DF3141E3E3}"/>
              </a:ext>
            </a:extLst>
          </p:cNvPr>
          <p:cNvSpPr/>
          <p:nvPr/>
        </p:nvSpPr>
        <p:spPr>
          <a:xfrm>
            <a:off x="6318814" y="1993337"/>
            <a:ext cx="1834745" cy="3523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4E2011-26C5-440B-839D-83FBC1268CF4}"/>
              </a:ext>
            </a:extLst>
          </p:cNvPr>
          <p:cNvSpPr txBox="1"/>
          <p:nvPr/>
        </p:nvSpPr>
        <p:spPr>
          <a:xfrm>
            <a:off x="6533671" y="2002534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Integratedclas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97CE4DB-F480-4C50-A50F-19C041CC76BE}"/>
              </a:ext>
            </a:extLst>
          </p:cNvPr>
          <p:cNvSpPr/>
          <p:nvPr/>
        </p:nvSpPr>
        <p:spPr>
          <a:xfrm>
            <a:off x="6380849" y="2291039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985F9A-B634-4DFB-971B-CF8C9A49927F}"/>
              </a:ext>
            </a:extLst>
          </p:cNvPr>
          <p:cNvSpPr txBox="1"/>
          <p:nvPr/>
        </p:nvSpPr>
        <p:spPr>
          <a:xfrm>
            <a:off x="6634468" y="2316283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04DA34E-13F8-42D4-B841-FB333F06C3AF}"/>
              </a:ext>
            </a:extLst>
          </p:cNvPr>
          <p:cNvCxnSpPr>
            <a:cxnSpLocks/>
          </p:cNvCxnSpPr>
          <p:nvPr/>
        </p:nvCxnSpPr>
        <p:spPr>
          <a:xfrm flipH="1">
            <a:off x="8138914" y="2447056"/>
            <a:ext cx="72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B7928D-8C0D-44DB-B1C8-1FD733AFBF94}"/>
              </a:ext>
            </a:extLst>
          </p:cNvPr>
          <p:cNvSpPr txBox="1"/>
          <p:nvPr/>
        </p:nvSpPr>
        <p:spPr>
          <a:xfrm>
            <a:off x="8036827" y="248696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상 속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6B0F0C1-6E8B-48D1-B7B1-CE4BF8843ED6}"/>
              </a:ext>
            </a:extLst>
          </p:cNvPr>
          <p:cNvSpPr/>
          <p:nvPr/>
        </p:nvSpPr>
        <p:spPr>
          <a:xfrm>
            <a:off x="8861391" y="2261194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51F16D-60F4-4DB6-9F49-A7AEDA1893A3}"/>
              </a:ext>
            </a:extLst>
          </p:cNvPr>
          <p:cNvSpPr txBox="1"/>
          <p:nvPr/>
        </p:nvSpPr>
        <p:spPr>
          <a:xfrm>
            <a:off x="9041180" y="2323946"/>
            <a:ext cx="1467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dNetWork.csNetWork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F37B162-F1D4-4E9D-9506-111FF1E2DE77}"/>
              </a:ext>
            </a:extLst>
          </p:cNvPr>
          <p:cNvSpPr/>
          <p:nvPr/>
        </p:nvSpPr>
        <p:spPr>
          <a:xfrm>
            <a:off x="8868635" y="2714913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DD23249-E68A-4D5C-A787-D88953222055}"/>
              </a:ext>
            </a:extLst>
          </p:cNvPr>
          <p:cNvSpPr/>
          <p:nvPr/>
        </p:nvSpPr>
        <p:spPr>
          <a:xfrm>
            <a:off x="8861391" y="1899755"/>
            <a:ext cx="1834745" cy="3097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B30B1FF-4B98-4B09-AB6A-13B20605F8FE}"/>
              </a:ext>
            </a:extLst>
          </p:cNvPr>
          <p:cNvSpPr/>
          <p:nvPr/>
        </p:nvSpPr>
        <p:spPr>
          <a:xfrm>
            <a:off x="8867319" y="3186994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16BBB-E067-455E-AAC7-41F8B73F275C}"/>
              </a:ext>
            </a:extLst>
          </p:cNvPr>
          <p:cNvSpPr txBox="1"/>
          <p:nvPr/>
        </p:nvSpPr>
        <p:spPr>
          <a:xfrm>
            <a:off x="9283068" y="191978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LogData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957C8E-BA5B-4094-BFD3-D95A913907BE}"/>
              </a:ext>
            </a:extLst>
          </p:cNvPr>
          <p:cNvSpPr txBox="1"/>
          <p:nvPr/>
        </p:nvSpPr>
        <p:spPr>
          <a:xfrm>
            <a:off x="9297556" y="277973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NetLogger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B92E9-1C85-4A16-B1F6-CA3C31A43DF6}"/>
              </a:ext>
            </a:extLst>
          </p:cNvPr>
          <p:cNvSpPr txBox="1"/>
          <p:nvPr/>
        </p:nvSpPr>
        <p:spPr>
          <a:xfrm>
            <a:off x="9280701" y="326205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csConstant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3108DD8-79CB-49DB-8499-522DD8ED823A}"/>
              </a:ext>
            </a:extLst>
          </p:cNvPr>
          <p:cNvSpPr/>
          <p:nvPr/>
        </p:nvSpPr>
        <p:spPr>
          <a:xfrm>
            <a:off x="6388658" y="4494937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2281D2-32F2-4BCB-9151-AEAC133744D2}"/>
              </a:ext>
            </a:extLst>
          </p:cNvPr>
          <p:cNvSpPr txBox="1"/>
          <p:nvPr/>
        </p:nvSpPr>
        <p:spPr>
          <a:xfrm>
            <a:off x="6642277" y="4520181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1079494-1BB4-4FB4-8B78-CC4133CE864D}"/>
              </a:ext>
            </a:extLst>
          </p:cNvPr>
          <p:cNvSpPr/>
          <p:nvPr/>
        </p:nvSpPr>
        <p:spPr>
          <a:xfrm>
            <a:off x="6388658" y="4902669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D71F81-4993-4BB0-AFA9-305625A4D318}"/>
              </a:ext>
            </a:extLst>
          </p:cNvPr>
          <p:cNvSpPr txBox="1"/>
          <p:nvPr/>
        </p:nvSpPr>
        <p:spPr>
          <a:xfrm>
            <a:off x="6606279" y="4948420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 Manager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7009B8D-52AB-46E3-B84B-4088AE23E15D}"/>
              </a:ext>
            </a:extLst>
          </p:cNvPr>
          <p:cNvSpPr/>
          <p:nvPr/>
        </p:nvSpPr>
        <p:spPr>
          <a:xfrm>
            <a:off x="8760062" y="3868322"/>
            <a:ext cx="2016692" cy="17598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D2A7EC-057D-4C3E-B0A7-2F8701B131EE}"/>
              </a:ext>
            </a:extLst>
          </p:cNvPr>
          <p:cNvSpPr txBox="1"/>
          <p:nvPr/>
        </p:nvSpPr>
        <p:spPr>
          <a:xfrm>
            <a:off x="9067645" y="3899942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dFile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1E3E45-CC9D-403A-9247-0A65330E7D16}"/>
              </a:ext>
            </a:extLst>
          </p:cNvPr>
          <p:cNvSpPr txBox="1"/>
          <p:nvPr/>
        </p:nvSpPr>
        <p:spPr>
          <a:xfrm>
            <a:off x="8040409" y="511301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상 속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5B1330D-1F77-42E7-B3F6-5174F85C9109}"/>
              </a:ext>
            </a:extLst>
          </p:cNvPr>
          <p:cNvSpPr/>
          <p:nvPr/>
        </p:nvSpPr>
        <p:spPr>
          <a:xfrm>
            <a:off x="8859537" y="4222944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9BDDD1-9C6C-4160-A969-F4193ABCFBA6}"/>
              </a:ext>
            </a:extLst>
          </p:cNvPr>
          <p:cNvSpPr txBox="1"/>
          <p:nvPr/>
        </p:nvSpPr>
        <p:spPr>
          <a:xfrm>
            <a:off x="9272919" y="429800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csConstant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08C54B5-FCB0-4CAF-9B88-C8C6B6E242B3}"/>
              </a:ext>
            </a:extLst>
          </p:cNvPr>
          <p:cNvSpPr/>
          <p:nvPr/>
        </p:nvSpPr>
        <p:spPr>
          <a:xfrm>
            <a:off x="8864973" y="4896924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30AA0A-6E73-4D09-9427-135479DDC669}"/>
              </a:ext>
            </a:extLst>
          </p:cNvPr>
          <p:cNvSpPr txBox="1"/>
          <p:nvPr/>
        </p:nvSpPr>
        <p:spPr>
          <a:xfrm>
            <a:off x="9278355" y="497198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dFile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20647A2-24FA-406D-A8C4-5B3719F5E4EC}"/>
              </a:ext>
            </a:extLst>
          </p:cNvPr>
          <p:cNvCxnSpPr>
            <a:cxnSpLocks/>
          </p:cNvCxnSpPr>
          <p:nvPr/>
        </p:nvCxnSpPr>
        <p:spPr>
          <a:xfrm flipH="1">
            <a:off x="8142496" y="5073107"/>
            <a:ext cx="72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E34A6-E3D0-4761-AE39-D36760D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C0CA35-52D8-4BAF-B7DA-A31C32814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02F4B-3501-49BD-BEFE-1DF764EB6E81}"/>
              </a:ext>
            </a:extLst>
          </p:cNvPr>
          <p:cNvSpPr txBox="1"/>
          <p:nvPr/>
        </p:nvSpPr>
        <p:spPr>
          <a:xfrm>
            <a:off x="7940294" y="1273042"/>
            <a:ext cx="3816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Issue : Thread </a:t>
            </a:r>
            <a:r>
              <a:rPr lang="ko-KR" altLang="en-US" sz="1000" dirty="0"/>
              <a:t>종료 안됨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원인 </a:t>
            </a:r>
            <a:r>
              <a:rPr lang="en-US" altLang="ko-KR" sz="1000" dirty="0"/>
              <a:t>: Try Catch</a:t>
            </a:r>
            <a:r>
              <a:rPr lang="ko-KR" altLang="en-US" sz="1000" dirty="0"/>
              <a:t>에서 </a:t>
            </a:r>
            <a:r>
              <a:rPr lang="en-US" altLang="ko-KR" sz="1000" dirty="0"/>
              <a:t>socket Error </a:t>
            </a:r>
            <a:r>
              <a:rPr lang="ko-KR" altLang="en-US" sz="1000" dirty="0"/>
              <a:t>에러에 대한 예외처리 후</a:t>
            </a:r>
            <a:endParaRPr lang="en-US" altLang="ko-KR" sz="1000" dirty="0"/>
          </a:p>
          <a:p>
            <a:r>
              <a:rPr lang="en-US" altLang="ko-KR" sz="1000" dirty="0"/>
              <a:t>Callback </a:t>
            </a:r>
            <a:r>
              <a:rPr lang="ko-KR" altLang="en-US" sz="1000" dirty="0"/>
              <a:t>에서 종료 루틴을 거치고 </a:t>
            </a:r>
            <a:r>
              <a:rPr lang="en-US" altLang="ko-KR" sz="1000" dirty="0" err="1"/>
              <a:t>Thraed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끝날때</a:t>
            </a:r>
            <a:r>
              <a:rPr lang="ko-KR" altLang="en-US" sz="1000" dirty="0"/>
              <a:t> 까지 </a:t>
            </a:r>
            <a:r>
              <a:rPr lang="en-US" altLang="ko-KR" sz="1000" dirty="0"/>
              <a:t>Wait </a:t>
            </a:r>
            <a:r>
              <a:rPr lang="ko-KR" altLang="en-US" sz="1000"/>
              <a:t> 상태로 대기</a:t>
            </a:r>
            <a:endParaRPr lang="ko-KR" altLang="en-US" sz="1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16E96C-EBD1-4D2E-8DCF-A531A515B0D1}"/>
              </a:ext>
            </a:extLst>
          </p:cNvPr>
          <p:cNvSpPr/>
          <p:nvPr/>
        </p:nvSpPr>
        <p:spPr>
          <a:xfrm>
            <a:off x="739022" y="2428720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NetWorkstream</a:t>
            </a:r>
            <a:r>
              <a:rPr lang="en-US" altLang="ko-KR" sz="1000" dirty="0">
                <a:solidFill>
                  <a:schemeClr val="tx1"/>
                </a:solidFill>
              </a:rPr>
              <a:t> Read?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B15E8C-7F20-4BFC-91CA-9366A5A180AC}"/>
              </a:ext>
            </a:extLst>
          </p:cNvPr>
          <p:cNvCxnSpPr>
            <a:cxnSpLocks/>
          </p:cNvCxnSpPr>
          <p:nvPr/>
        </p:nvCxnSpPr>
        <p:spPr>
          <a:xfrm>
            <a:off x="3395149" y="4274048"/>
            <a:ext cx="1769077" cy="29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AB482C-D53A-4CA7-A582-CD1C93C45E8B}"/>
              </a:ext>
            </a:extLst>
          </p:cNvPr>
          <p:cNvSpPr/>
          <p:nvPr/>
        </p:nvSpPr>
        <p:spPr>
          <a:xfrm>
            <a:off x="4646861" y="952233"/>
            <a:ext cx="2812393" cy="42769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9CEBB-857B-4E70-A05B-BA56BAD966F3}"/>
              </a:ext>
            </a:extLst>
          </p:cNvPr>
          <p:cNvSpPr/>
          <p:nvPr/>
        </p:nvSpPr>
        <p:spPr>
          <a:xfrm>
            <a:off x="328351" y="952233"/>
            <a:ext cx="3967449" cy="57171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0CE7E-4C1A-4F6F-A3CC-15513BED42F6}"/>
              </a:ext>
            </a:extLst>
          </p:cNvPr>
          <p:cNvSpPr txBox="1"/>
          <p:nvPr/>
        </p:nvSpPr>
        <p:spPr>
          <a:xfrm>
            <a:off x="983432" y="1066847"/>
            <a:ext cx="1263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CEA00E-470F-403A-9D63-9D9473EC0EAA}"/>
              </a:ext>
            </a:extLst>
          </p:cNvPr>
          <p:cNvCxnSpPr>
            <a:cxnSpLocks/>
          </p:cNvCxnSpPr>
          <p:nvPr/>
        </p:nvCxnSpPr>
        <p:spPr>
          <a:xfrm flipH="1">
            <a:off x="1578869" y="2803075"/>
            <a:ext cx="1300" cy="3472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B1912E-DAA8-42D9-98D6-32B3FCDCF3CD}"/>
              </a:ext>
            </a:extLst>
          </p:cNvPr>
          <p:cNvSpPr/>
          <p:nvPr/>
        </p:nvSpPr>
        <p:spPr>
          <a:xfrm>
            <a:off x="732775" y="3207407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Json </a:t>
            </a:r>
            <a:r>
              <a:rPr lang="ko-KR" altLang="en-US" sz="1000" dirty="0">
                <a:solidFill>
                  <a:schemeClr val="tx1"/>
                </a:solidFill>
              </a:rPr>
              <a:t>형태의 </a:t>
            </a:r>
            <a:r>
              <a:rPr lang="en-US" altLang="ko-KR" sz="1000" dirty="0">
                <a:solidFill>
                  <a:schemeClr val="tx1"/>
                </a:solidFill>
              </a:rPr>
              <a:t>Packet </a:t>
            </a:r>
            <a:r>
              <a:rPr lang="ko-KR" altLang="en-US" sz="1000" dirty="0">
                <a:solidFill>
                  <a:schemeClr val="tx1"/>
                </a:solidFill>
              </a:rPr>
              <a:t>구조체로 변경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714EF-9728-489A-96E1-7CC4B5FEF85F}"/>
              </a:ext>
            </a:extLst>
          </p:cNvPr>
          <p:cNvSpPr txBox="1"/>
          <p:nvPr/>
        </p:nvSpPr>
        <p:spPr>
          <a:xfrm>
            <a:off x="1554348" y="28405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962CB-0944-4D48-8789-B8E03378128B}"/>
              </a:ext>
            </a:extLst>
          </p:cNvPr>
          <p:cNvSpPr txBox="1"/>
          <p:nvPr/>
        </p:nvSpPr>
        <p:spPr>
          <a:xfrm>
            <a:off x="2477966" y="260810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073DC3-A0BB-49F6-974D-96B8D1E1280F}"/>
              </a:ext>
            </a:extLst>
          </p:cNvPr>
          <p:cNvCxnSpPr>
            <a:cxnSpLocks/>
          </p:cNvCxnSpPr>
          <p:nvPr/>
        </p:nvCxnSpPr>
        <p:spPr>
          <a:xfrm>
            <a:off x="2807335" y="1476778"/>
            <a:ext cx="18035" cy="31634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2DE72C0-F9F3-42F7-8012-B513C41D6A50}"/>
              </a:ext>
            </a:extLst>
          </p:cNvPr>
          <p:cNvCxnSpPr>
            <a:cxnSpLocks/>
          </p:cNvCxnSpPr>
          <p:nvPr/>
        </p:nvCxnSpPr>
        <p:spPr>
          <a:xfrm flipH="1">
            <a:off x="2444370" y="2611282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716912B-3EB8-4A76-8D46-9CFF2ADB9D77}"/>
              </a:ext>
            </a:extLst>
          </p:cNvPr>
          <p:cNvCxnSpPr>
            <a:cxnSpLocks/>
          </p:cNvCxnSpPr>
          <p:nvPr/>
        </p:nvCxnSpPr>
        <p:spPr>
          <a:xfrm flipH="1">
            <a:off x="1566152" y="1476778"/>
            <a:ext cx="124118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FC426EF-8D42-4AFC-B841-A2D7C9853007}"/>
              </a:ext>
            </a:extLst>
          </p:cNvPr>
          <p:cNvCxnSpPr>
            <a:cxnSpLocks/>
          </p:cNvCxnSpPr>
          <p:nvPr/>
        </p:nvCxnSpPr>
        <p:spPr>
          <a:xfrm>
            <a:off x="1566152" y="1476778"/>
            <a:ext cx="0" cy="2276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FDFFFC-8F26-417B-884C-FB0C1A76EC71}"/>
              </a:ext>
            </a:extLst>
          </p:cNvPr>
          <p:cNvCxnSpPr>
            <a:cxnSpLocks/>
          </p:cNvCxnSpPr>
          <p:nvPr/>
        </p:nvCxnSpPr>
        <p:spPr>
          <a:xfrm flipH="1">
            <a:off x="1578869" y="3616806"/>
            <a:ext cx="1300" cy="3472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1BCA764-3604-4539-9AA6-4C08F13B7541}"/>
              </a:ext>
            </a:extLst>
          </p:cNvPr>
          <p:cNvSpPr/>
          <p:nvPr/>
        </p:nvSpPr>
        <p:spPr>
          <a:xfrm>
            <a:off x="732775" y="4014815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Message Loop Push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200885-0C3E-4A7D-88EE-82126A4879C6}"/>
              </a:ext>
            </a:extLst>
          </p:cNvPr>
          <p:cNvCxnSpPr>
            <a:cxnSpLocks/>
          </p:cNvCxnSpPr>
          <p:nvPr/>
        </p:nvCxnSpPr>
        <p:spPr>
          <a:xfrm flipH="1">
            <a:off x="1578870" y="4663466"/>
            <a:ext cx="12465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88E2413-DC9A-4877-B944-95AE5F4DE338}"/>
              </a:ext>
            </a:extLst>
          </p:cNvPr>
          <p:cNvSpPr/>
          <p:nvPr/>
        </p:nvSpPr>
        <p:spPr>
          <a:xfrm>
            <a:off x="5164226" y="1750880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비정상 종료 루틴 시작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CC988F-AE1B-4375-8605-70CC4055D431}"/>
              </a:ext>
            </a:extLst>
          </p:cNvPr>
          <p:cNvSpPr/>
          <p:nvPr/>
        </p:nvSpPr>
        <p:spPr>
          <a:xfrm>
            <a:off x="717704" y="1750880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Socket Error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2CE991F-0AD9-4C12-9D60-1F4834D04ABF}"/>
              </a:ext>
            </a:extLst>
          </p:cNvPr>
          <p:cNvCxnSpPr>
            <a:cxnSpLocks/>
          </p:cNvCxnSpPr>
          <p:nvPr/>
        </p:nvCxnSpPr>
        <p:spPr>
          <a:xfrm flipH="1">
            <a:off x="1571661" y="2102913"/>
            <a:ext cx="1300" cy="3472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F1D8FA-B4DF-482B-B928-3407FDFE76B2}"/>
              </a:ext>
            </a:extLst>
          </p:cNvPr>
          <p:cNvSpPr txBox="1"/>
          <p:nvPr/>
        </p:nvSpPr>
        <p:spPr>
          <a:xfrm>
            <a:off x="2343494" y="170393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6488B9-D9CE-4F41-B294-5A663CA96665}"/>
              </a:ext>
            </a:extLst>
          </p:cNvPr>
          <p:cNvSpPr txBox="1"/>
          <p:nvPr/>
        </p:nvSpPr>
        <p:spPr>
          <a:xfrm>
            <a:off x="1578869" y="215260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D498C9F-B73E-43D4-BB7E-CB1C78D027D5}"/>
              </a:ext>
            </a:extLst>
          </p:cNvPr>
          <p:cNvCxnSpPr>
            <a:cxnSpLocks/>
          </p:cNvCxnSpPr>
          <p:nvPr/>
        </p:nvCxnSpPr>
        <p:spPr>
          <a:xfrm>
            <a:off x="3100977" y="1933442"/>
            <a:ext cx="2010614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원호 47">
            <a:extLst>
              <a:ext uri="{FF2B5EF4-FFF2-40B4-BE49-F238E27FC236}">
                <a16:creationId xmlns:a16="http://schemas.microsoft.com/office/drawing/2014/main" id="{B50BDB3E-AE5D-4A92-B461-4BFF86F7FDDB}"/>
              </a:ext>
            </a:extLst>
          </p:cNvPr>
          <p:cNvSpPr/>
          <p:nvPr/>
        </p:nvSpPr>
        <p:spPr>
          <a:xfrm>
            <a:off x="2569367" y="1777542"/>
            <a:ext cx="537278" cy="315443"/>
          </a:xfrm>
          <a:prstGeom prst="arc">
            <a:avLst>
              <a:gd name="adj1" fmla="val 10904320"/>
              <a:gd name="adj2" fmla="val 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D363AB9-8534-4CCA-8737-B727BEBEE42F}"/>
              </a:ext>
            </a:extLst>
          </p:cNvPr>
          <p:cNvCxnSpPr>
            <a:cxnSpLocks/>
          </p:cNvCxnSpPr>
          <p:nvPr/>
        </p:nvCxnSpPr>
        <p:spPr>
          <a:xfrm flipH="1">
            <a:off x="2349892" y="1942438"/>
            <a:ext cx="2194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8189CA-FA89-47AC-AD2B-7D7D4C494E12}"/>
              </a:ext>
            </a:extLst>
          </p:cNvPr>
          <p:cNvSpPr/>
          <p:nvPr/>
        </p:nvSpPr>
        <p:spPr>
          <a:xfrm>
            <a:off x="5197337" y="2315412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Socket Close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DE4EF5A-E48D-4B32-BEA5-61792774A23C}"/>
              </a:ext>
            </a:extLst>
          </p:cNvPr>
          <p:cNvCxnSpPr>
            <a:cxnSpLocks/>
          </p:cNvCxnSpPr>
          <p:nvPr/>
        </p:nvCxnSpPr>
        <p:spPr>
          <a:xfrm flipH="1">
            <a:off x="6004382" y="2140144"/>
            <a:ext cx="1300" cy="1684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DBFA83-BA91-479B-A4E4-3843A22B4F74}"/>
              </a:ext>
            </a:extLst>
          </p:cNvPr>
          <p:cNvSpPr/>
          <p:nvPr/>
        </p:nvSpPr>
        <p:spPr>
          <a:xfrm>
            <a:off x="5208264" y="2877167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Thread</a:t>
            </a:r>
            <a:r>
              <a:rPr lang="ko-KR" altLang="en-US" sz="1000" dirty="0">
                <a:solidFill>
                  <a:schemeClr val="tx1"/>
                </a:solidFill>
              </a:rPr>
              <a:t> 무한 루프 종료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B81193A-58AA-4E4A-869E-ADBB32941A6C}"/>
              </a:ext>
            </a:extLst>
          </p:cNvPr>
          <p:cNvCxnSpPr>
            <a:cxnSpLocks/>
          </p:cNvCxnSpPr>
          <p:nvPr/>
        </p:nvCxnSpPr>
        <p:spPr>
          <a:xfrm flipH="1">
            <a:off x="6058477" y="2704709"/>
            <a:ext cx="1300" cy="1684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C502539-C1EA-4D86-8130-C2B6508618E7}"/>
              </a:ext>
            </a:extLst>
          </p:cNvPr>
          <p:cNvSpPr/>
          <p:nvPr/>
        </p:nvSpPr>
        <p:spPr>
          <a:xfrm>
            <a:off x="5196533" y="3470182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 </a:t>
            </a:r>
            <a:r>
              <a:rPr lang="en-US" altLang="ko-KR" sz="1000" dirty="0">
                <a:solidFill>
                  <a:schemeClr val="tx1"/>
                </a:solidFill>
              </a:rPr>
              <a:t>event </a:t>
            </a:r>
            <a:r>
              <a:rPr lang="ko-KR" altLang="en-US" sz="1000" dirty="0">
                <a:solidFill>
                  <a:schemeClr val="tx1"/>
                </a:solidFill>
              </a:rPr>
              <a:t>대기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B77FF01-6283-42EC-AEBE-CFA07E6BB672}"/>
              </a:ext>
            </a:extLst>
          </p:cNvPr>
          <p:cNvCxnSpPr>
            <a:cxnSpLocks/>
          </p:cNvCxnSpPr>
          <p:nvPr/>
        </p:nvCxnSpPr>
        <p:spPr>
          <a:xfrm flipH="1">
            <a:off x="6053058" y="3293028"/>
            <a:ext cx="1300" cy="1684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F0DB9F0-D969-4E75-B4D3-57C02D16E4C6}"/>
              </a:ext>
            </a:extLst>
          </p:cNvPr>
          <p:cNvSpPr/>
          <p:nvPr/>
        </p:nvSpPr>
        <p:spPr>
          <a:xfrm>
            <a:off x="769330" y="4993329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Thread </a:t>
            </a:r>
            <a:r>
              <a:rPr lang="ko-KR" altLang="en-US" sz="1000" dirty="0">
                <a:solidFill>
                  <a:schemeClr val="tx1"/>
                </a:solidFill>
              </a:rPr>
              <a:t>종료 </a:t>
            </a:r>
            <a:r>
              <a:rPr lang="en-US" altLang="ko-KR" sz="1000" dirty="0">
                <a:solidFill>
                  <a:schemeClr val="tx1"/>
                </a:solidFill>
              </a:rPr>
              <a:t>Event set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A91D50-E21F-4876-856B-4FBDB09473BA}"/>
              </a:ext>
            </a:extLst>
          </p:cNvPr>
          <p:cNvSpPr txBox="1"/>
          <p:nvPr/>
        </p:nvSpPr>
        <p:spPr>
          <a:xfrm>
            <a:off x="5303912" y="1030767"/>
            <a:ext cx="1263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 Thread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5E1206D-2A9A-4C2C-BF5F-6BBD4C7D0D61}"/>
              </a:ext>
            </a:extLst>
          </p:cNvPr>
          <p:cNvCxnSpPr>
            <a:cxnSpLocks/>
          </p:cNvCxnSpPr>
          <p:nvPr/>
        </p:nvCxnSpPr>
        <p:spPr>
          <a:xfrm>
            <a:off x="1597699" y="4379940"/>
            <a:ext cx="0" cy="28352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795226-86D0-4EAD-8EA0-2895121CA73A}"/>
              </a:ext>
            </a:extLst>
          </p:cNvPr>
          <p:cNvCxnSpPr>
            <a:cxnSpLocks/>
          </p:cNvCxnSpPr>
          <p:nvPr/>
        </p:nvCxnSpPr>
        <p:spPr>
          <a:xfrm>
            <a:off x="3431704" y="4274048"/>
            <a:ext cx="0" cy="9018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42C464B-A584-4C63-AEB2-D46C1F23D719}"/>
              </a:ext>
            </a:extLst>
          </p:cNvPr>
          <p:cNvCxnSpPr>
            <a:cxnSpLocks/>
          </p:cNvCxnSpPr>
          <p:nvPr/>
        </p:nvCxnSpPr>
        <p:spPr>
          <a:xfrm flipH="1">
            <a:off x="2424963" y="5172622"/>
            <a:ext cx="100674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4595BC1-1477-4769-9B7A-09202F2F85B1}"/>
              </a:ext>
            </a:extLst>
          </p:cNvPr>
          <p:cNvSpPr/>
          <p:nvPr/>
        </p:nvSpPr>
        <p:spPr>
          <a:xfrm>
            <a:off x="5195098" y="4091486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 </a:t>
            </a:r>
            <a:r>
              <a:rPr lang="en-US" altLang="ko-KR" sz="1000" dirty="0">
                <a:solidFill>
                  <a:schemeClr val="tx1"/>
                </a:solidFill>
              </a:rPr>
              <a:t>event Set ?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44CB07C-B46F-454F-BFAD-872104AE04EC}"/>
              </a:ext>
            </a:extLst>
          </p:cNvPr>
          <p:cNvSpPr/>
          <p:nvPr/>
        </p:nvSpPr>
        <p:spPr>
          <a:xfrm>
            <a:off x="5221137" y="4689903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정상 종료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8B15485-BDF0-4BF6-A1D3-0D8C162B20EE}"/>
              </a:ext>
            </a:extLst>
          </p:cNvPr>
          <p:cNvCxnSpPr>
            <a:cxnSpLocks/>
          </p:cNvCxnSpPr>
          <p:nvPr/>
        </p:nvCxnSpPr>
        <p:spPr>
          <a:xfrm flipH="1">
            <a:off x="6024693" y="4484752"/>
            <a:ext cx="1300" cy="1684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95A70A4-7C69-4671-B084-34DAE32190C3}"/>
              </a:ext>
            </a:extLst>
          </p:cNvPr>
          <p:cNvSpPr txBox="1"/>
          <p:nvPr/>
        </p:nvSpPr>
        <p:spPr>
          <a:xfrm>
            <a:off x="6002130" y="446656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14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D6F39-171F-4955-B146-96F2C1F0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- File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EDB4E-7089-4DDC-AD03-0C6CBB3D1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8C6B845-6F3A-42A3-A883-7207C5D2AFF9}"/>
              </a:ext>
            </a:extLst>
          </p:cNvPr>
          <p:cNvSpPr/>
          <p:nvPr/>
        </p:nvSpPr>
        <p:spPr>
          <a:xfrm>
            <a:off x="1773841" y="1827649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Socket Log </a:t>
            </a:r>
            <a:r>
              <a:rPr lang="ko-KR" altLang="en-US" sz="1000" dirty="0">
                <a:solidFill>
                  <a:schemeClr val="tx1"/>
                </a:solidFill>
              </a:rPr>
              <a:t>수신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916E16B-5AAB-46D9-80EA-4ADB81ABBE30}"/>
              </a:ext>
            </a:extLst>
          </p:cNvPr>
          <p:cNvSpPr/>
          <p:nvPr/>
        </p:nvSpPr>
        <p:spPr>
          <a:xfrm>
            <a:off x="3681135" y="2417584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Queue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6843C-76DB-4B9F-93E8-72090E6B0983}"/>
              </a:ext>
            </a:extLst>
          </p:cNvPr>
          <p:cNvSpPr txBox="1"/>
          <p:nvPr/>
        </p:nvSpPr>
        <p:spPr>
          <a:xfrm>
            <a:off x="2619935" y="22129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07BDFF-1AD2-48C8-A05A-D8905CFCC10A}"/>
              </a:ext>
            </a:extLst>
          </p:cNvPr>
          <p:cNvSpPr txBox="1"/>
          <p:nvPr/>
        </p:nvSpPr>
        <p:spPr>
          <a:xfrm>
            <a:off x="3483553" y="19760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E60A4E-596C-4457-959C-06DF5633E21F}"/>
              </a:ext>
            </a:extLst>
          </p:cNvPr>
          <p:cNvCxnSpPr>
            <a:cxnSpLocks/>
          </p:cNvCxnSpPr>
          <p:nvPr/>
        </p:nvCxnSpPr>
        <p:spPr>
          <a:xfrm>
            <a:off x="3843593" y="1656635"/>
            <a:ext cx="0" cy="3396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96CDF30-F95E-4B3C-977F-5E992F8A3004}"/>
              </a:ext>
            </a:extLst>
          </p:cNvPr>
          <p:cNvCxnSpPr>
            <a:cxnSpLocks/>
          </p:cNvCxnSpPr>
          <p:nvPr/>
        </p:nvCxnSpPr>
        <p:spPr>
          <a:xfrm flipH="1">
            <a:off x="3466029" y="1996248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B39EBF9-2710-4411-BD40-D284E84DD06A}"/>
              </a:ext>
            </a:extLst>
          </p:cNvPr>
          <p:cNvCxnSpPr>
            <a:cxnSpLocks/>
          </p:cNvCxnSpPr>
          <p:nvPr/>
        </p:nvCxnSpPr>
        <p:spPr>
          <a:xfrm flipH="1">
            <a:off x="2602410" y="1656635"/>
            <a:ext cx="124118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A5C7355-B4A1-4D82-98A6-28A68C1C9400}"/>
              </a:ext>
            </a:extLst>
          </p:cNvPr>
          <p:cNvCxnSpPr>
            <a:cxnSpLocks/>
          </p:cNvCxnSpPr>
          <p:nvPr/>
        </p:nvCxnSpPr>
        <p:spPr>
          <a:xfrm>
            <a:off x="2602410" y="1656635"/>
            <a:ext cx="0" cy="2276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E4F73D7-5448-43B3-9BD5-275D0E3ECCFA}"/>
              </a:ext>
            </a:extLst>
          </p:cNvPr>
          <p:cNvSpPr/>
          <p:nvPr/>
        </p:nvSpPr>
        <p:spPr>
          <a:xfrm>
            <a:off x="1703512" y="1052736"/>
            <a:ext cx="2297717" cy="19990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2F1BE2-831B-470B-B748-CE7512E64E9D}"/>
              </a:ext>
            </a:extLst>
          </p:cNvPr>
          <p:cNvSpPr txBox="1"/>
          <p:nvPr/>
        </p:nvSpPr>
        <p:spPr>
          <a:xfrm>
            <a:off x="2128371" y="1180205"/>
            <a:ext cx="1137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 Thread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388AF71-6FE9-41D2-AC83-7350044D500E}"/>
              </a:ext>
            </a:extLst>
          </p:cNvPr>
          <p:cNvSpPr/>
          <p:nvPr/>
        </p:nvSpPr>
        <p:spPr>
          <a:xfrm>
            <a:off x="5953868" y="3758888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Queue 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CB0916A-0E24-431F-BC3A-8DACAC8474B5}"/>
              </a:ext>
            </a:extLst>
          </p:cNvPr>
          <p:cNvCxnSpPr>
            <a:cxnSpLocks/>
          </p:cNvCxnSpPr>
          <p:nvPr/>
        </p:nvCxnSpPr>
        <p:spPr>
          <a:xfrm>
            <a:off x="6774518" y="4172714"/>
            <a:ext cx="0" cy="2276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3AB8427-350D-4886-AE12-127A88D08FB2}"/>
              </a:ext>
            </a:extLst>
          </p:cNvPr>
          <p:cNvSpPr/>
          <p:nvPr/>
        </p:nvSpPr>
        <p:spPr>
          <a:xfrm>
            <a:off x="5962482" y="4480696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File </a:t>
            </a:r>
            <a:r>
              <a:rPr lang="en-US" altLang="ko-KR" sz="1000" dirty="0" err="1">
                <a:solidFill>
                  <a:schemeClr val="tx1"/>
                </a:solidFill>
              </a:rPr>
              <a:t>Wirte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7D2E302-120C-4E5F-898A-B8B15D5A976C}"/>
              </a:ext>
            </a:extLst>
          </p:cNvPr>
          <p:cNvSpPr/>
          <p:nvPr/>
        </p:nvSpPr>
        <p:spPr>
          <a:xfrm>
            <a:off x="5003805" y="1051742"/>
            <a:ext cx="5587612" cy="4472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F7345A-005B-481F-9748-9B6B4CF620C4}"/>
              </a:ext>
            </a:extLst>
          </p:cNvPr>
          <p:cNvSpPr txBox="1"/>
          <p:nvPr/>
        </p:nvSpPr>
        <p:spPr>
          <a:xfrm>
            <a:off x="6087148" y="1084039"/>
            <a:ext cx="1263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 Manager Loop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147E1F9-1AD4-4852-839E-FA40305E07B5}"/>
              </a:ext>
            </a:extLst>
          </p:cNvPr>
          <p:cNvSpPr/>
          <p:nvPr/>
        </p:nvSpPr>
        <p:spPr>
          <a:xfrm>
            <a:off x="5909786" y="2407007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시간 </a:t>
            </a:r>
            <a:r>
              <a:rPr lang="en-US" altLang="ko-KR" sz="1000" dirty="0">
                <a:solidFill>
                  <a:schemeClr val="tx1"/>
                </a:solidFill>
              </a:rPr>
              <a:t>== </a:t>
            </a:r>
            <a:r>
              <a:rPr lang="ko-KR" altLang="en-US" sz="1000" dirty="0">
                <a:solidFill>
                  <a:schemeClr val="tx1"/>
                </a:solidFill>
              </a:rPr>
              <a:t>정각 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814BAB6-833A-4573-8A82-04B2B6BC1E15}"/>
              </a:ext>
            </a:extLst>
          </p:cNvPr>
          <p:cNvCxnSpPr>
            <a:cxnSpLocks/>
          </p:cNvCxnSpPr>
          <p:nvPr/>
        </p:nvCxnSpPr>
        <p:spPr>
          <a:xfrm>
            <a:off x="2610943" y="2599761"/>
            <a:ext cx="1045586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9A0D9BF-DFAF-40BA-9FF5-30C39E64942E}"/>
              </a:ext>
            </a:extLst>
          </p:cNvPr>
          <p:cNvCxnSpPr>
            <a:cxnSpLocks/>
          </p:cNvCxnSpPr>
          <p:nvPr/>
        </p:nvCxnSpPr>
        <p:spPr>
          <a:xfrm>
            <a:off x="2602410" y="2192774"/>
            <a:ext cx="0" cy="40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4963BB-70A3-43E6-BDEB-6312309B7EEA}"/>
              </a:ext>
            </a:extLst>
          </p:cNvPr>
          <p:cNvCxnSpPr>
            <a:cxnSpLocks/>
          </p:cNvCxnSpPr>
          <p:nvPr/>
        </p:nvCxnSpPr>
        <p:spPr>
          <a:xfrm>
            <a:off x="6761708" y="2772132"/>
            <a:ext cx="0" cy="2276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1E867D0-540B-406A-B0F6-9E7494F3E9CE}"/>
              </a:ext>
            </a:extLst>
          </p:cNvPr>
          <p:cNvSpPr/>
          <p:nvPr/>
        </p:nvSpPr>
        <p:spPr>
          <a:xfrm>
            <a:off x="5909786" y="3051785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File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Open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D04ECF-1BA8-4E00-A1EF-DE4C672A7139}"/>
              </a:ext>
            </a:extLst>
          </p:cNvPr>
          <p:cNvSpPr txBox="1"/>
          <p:nvPr/>
        </p:nvSpPr>
        <p:spPr>
          <a:xfrm>
            <a:off x="7660775" y="231478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97199C-A84F-4179-9163-FA1534850C1F}"/>
              </a:ext>
            </a:extLst>
          </p:cNvPr>
          <p:cNvSpPr txBox="1"/>
          <p:nvPr/>
        </p:nvSpPr>
        <p:spPr>
          <a:xfrm>
            <a:off x="6724931" y="276283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41A43CC-EFA6-4C06-9546-874EAA5900FF}"/>
              </a:ext>
            </a:extLst>
          </p:cNvPr>
          <p:cNvSpPr/>
          <p:nvPr/>
        </p:nvSpPr>
        <p:spPr>
          <a:xfrm>
            <a:off x="8172807" y="2407007"/>
            <a:ext cx="1692188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Create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File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5C67B2C-D715-4DFD-8A44-E7DEC3524890}"/>
              </a:ext>
            </a:extLst>
          </p:cNvPr>
          <p:cNvCxnSpPr>
            <a:cxnSpLocks/>
          </p:cNvCxnSpPr>
          <p:nvPr/>
        </p:nvCxnSpPr>
        <p:spPr>
          <a:xfrm>
            <a:off x="7601974" y="2589568"/>
            <a:ext cx="53646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C35B1B0-80BD-4645-B499-897CF19BC9FE}"/>
              </a:ext>
            </a:extLst>
          </p:cNvPr>
          <p:cNvCxnSpPr>
            <a:cxnSpLocks/>
          </p:cNvCxnSpPr>
          <p:nvPr/>
        </p:nvCxnSpPr>
        <p:spPr>
          <a:xfrm>
            <a:off x="6754274" y="3452634"/>
            <a:ext cx="0" cy="2276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072C40D-F64F-43BA-B0E4-364A39A0C8DF}"/>
              </a:ext>
            </a:extLst>
          </p:cNvPr>
          <p:cNvCxnSpPr>
            <a:cxnSpLocks/>
          </p:cNvCxnSpPr>
          <p:nvPr/>
        </p:nvCxnSpPr>
        <p:spPr>
          <a:xfrm>
            <a:off x="9015465" y="2752981"/>
            <a:ext cx="3436" cy="4813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BFE5DFC-5E88-4868-81BD-EA6333D63360}"/>
              </a:ext>
            </a:extLst>
          </p:cNvPr>
          <p:cNvCxnSpPr>
            <a:cxnSpLocks/>
          </p:cNvCxnSpPr>
          <p:nvPr/>
        </p:nvCxnSpPr>
        <p:spPr>
          <a:xfrm flipH="1">
            <a:off x="7668957" y="3234347"/>
            <a:ext cx="135469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F330F16-6700-4AD2-B9C5-8F4646E0F938}"/>
              </a:ext>
            </a:extLst>
          </p:cNvPr>
          <p:cNvCxnSpPr>
            <a:cxnSpLocks/>
          </p:cNvCxnSpPr>
          <p:nvPr/>
        </p:nvCxnSpPr>
        <p:spPr>
          <a:xfrm>
            <a:off x="6788876" y="4845821"/>
            <a:ext cx="0" cy="3396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DE41535-83F5-4D6A-AB74-B08D33D0A4C4}"/>
              </a:ext>
            </a:extLst>
          </p:cNvPr>
          <p:cNvCxnSpPr>
            <a:cxnSpLocks/>
          </p:cNvCxnSpPr>
          <p:nvPr/>
        </p:nvCxnSpPr>
        <p:spPr>
          <a:xfrm flipH="1">
            <a:off x="6788877" y="5185434"/>
            <a:ext cx="35145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F492A51-410F-418E-AE23-8B00392B22EC}"/>
              </a:ext>
            </a:extLst>
          </p:cNvPr>
          <p:cNvCxnSpPr>
            <a:cxnSpLocks/>
          </p:cNvCxnSpPr>
          <p:nvPr/>
        </p:nvCxnSpPr>
        <p:spPr>
          <a:xfrm>
            <a:off x="10268782" y="2166135"/>
            <a:ext cx="34603" cy="3019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8682247-C93A-4B4F-A112-5C1BBA3BC20C}"/>
              </a:ext>
            </a:extLst>
          </p:cNvPr>
          <p:cNvCxnSpPr>
            <a:cxnSpLocks/>
          </p:cNvCxnSpPr>
          <p:nvPr/>
        </p:nvCxnSpPr>
        <p:spPr>
          <a:xfrm flipH="1">
            <a:off x="6754274" y="2166135"/>
            <a:ext cx="35145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53DF960-C751-4589-B8F2-25862F32D750}"/>
              </a:ext>
            </a:extLst>
          </p:cNvPr>
          <p:cNvCxnSpPr>
            <a:cxnSpLocks/>
          </p:cNvCxnSpPr>
          <p:nvPr/>
        </p:nvCxnSpPr>
        <p:spPr>
          <a:xfrm>
            <a:off x="6754274" y="2166135"/>
            <a:ext cx="0" cy="2276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A03538D-B39B-47C5-90E6-7083B776FE1F}"/>
              </a:ext>
            </a:extLst>
          </p:cNvPr>
          <p:cNvSpPr txBox="1"/>
          <p:nvPr/>
        </p:nvSpPr>
        <p:spPr>
          <a:xfrm>
            <a:off x="633342" y="3824000"/>
            <a:ext cx="3938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경로 예시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: Log File Folder // 2024.03.11 // 16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시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_Log_File.log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ConcurrentQueue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를 사용하여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Thread free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정각 마다 새로운 파일 생성 후 해당 파일에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932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ED5A-F9B4-488B-9F83-D563C209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</a:t>
            </a:r>
            <a:r>
              <a:rPr lang="ko-KR" altLang="en-US" dirty="0"/>
              <a:t>진척도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453196-F1E8-48E5-B677-A054F7D6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EA657C-D8A4-4240-BF68-8D62A5E96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00158"/>
              </p:ext>
            </p:extLst>
          </p:nvPr>
        </p:nvGraphicFramePr>
        <p:xfrm>
          <a:off x="1055440" y="1116470"/>
          <a:ext cx="7632847" cy="231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9432">
                  <a:extLst>
                    <a:ext uri="{9D8B030D-6E8A-4147-A177-3AD203B41FA5}">
                      <a16:colId xmlns:a16="http://schemas.microsoft.com/office/drawing/2014/main" val="1317492678"/>
                    </a:ext>
                  </a:extLst>
                </a:gridCol>
                <a:gridCol w="4855343">
                  <a:extLst>
                    <a:ext uri="{9D8B030D-6E8A-4147-A177-3AD203B41FA5}">
                      <a16:colId xmlns:a16="http://schemas.microsoft.com/office/drawing/2014/main" val="34319411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24750268"/>
                    </a:ext>
                  </a:extLst>
                </a:gridCol>
              </a:tblGrid>
              <a:tr h="27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 능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 용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진행률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493526"/>
                  </a:ext>
                </a:extLst>
              </a:tr>
              <a:tr h="6863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TCP/IP Socket </a:t>
                      </a:r>
                      <a:r>
                        <a:rPr lang="ko-KR" altLang="en-US" sz="1000" dirty="0"/>
                        <a:t>통신 </a:t>
                      </a:r>
                      <a:r>
                        <a:rPr lang="en-US" altLang="ko-KR" sz="1000" dirty="0"/>
                        <a:t>Class </a:t>
                      </a:r>
                      <a:r>
                        <a:rPr lang="ko-KR" altLang="en-US" sz="10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/>
                        <a:t>Loopback IP</a:t>
                      </a:r>
                      <a:r>
                        <a:rPr lang="ko-KR" altLang="en-US" sz="1000" dirty="0"/>
                        <a:t>를 통해 </a:t>
                      </a:r>
                      <a:r>
                        <a:rPr lang="en-US" altLang="ko-KR" sz="1000" dirty="0"/>
                        <a:t>Client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 Server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로 데이터 송신되는 확인 완료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1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Server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N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Client) 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통신 가능하도록 구현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Server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비정상 종료 예외처리 기능 구현 예정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090217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디자인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/>
                        <a:t>WPF MVVM Pattern</a:t>
                      </a:r>
                      <a:r>
                        <a:rPr lang="ko-KR" altLang="en-US" sz="1000" dirty="0"/>
                        <a:t>을 사용하여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개발</a:t>
                      </a:r>
                      <a:endParaRPr lang="en-US" altLang="ko-KR" sz="1000" dirty="0"/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 err="1"/>
                        <a:t>Listview</a:t>
                      </a:r>
                      <a:r>
                        <a:rPr lang="ko-KR" altLang="en-US" sz="1000" dirty="0"/>
                        <a:t>를 사용하여 </a:t>
                      </a:r>
                      <a:r>
                        <a:rPr lang="en-US" altLang="ko-KR" sz="1000" dirty="0"/>
                        <a:t>Log </a:t>
                      </a:r>
                      <a:r>
                        <a:rPr lang="ko-KR" altLang="en-US" sz="1000" dirty="0"/>
                        <a:t>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17101"/>
                  </a:ext>
                </a:extLst>
              </a:tr>
              <a:tr h="166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Log UI </a:t>
                      </a:r>
                      <a:r>
                        <a:rPr lang="ko-KR" altLang="en-US" sz="1000" dirty="0"/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하드코딩 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 UI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확인 완료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송신 받은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Log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Bainding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예정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789175"/>
                  </a:ext>
                </a:extLst>
              </a:tr>
              <a:tr h="166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Log File</a:t>
                      </a:r>
                      <a:r>
                        <a:rPr lang="ko-KR" altLang="en-US" sz="1000" dirty="0"/>
                        <a:t>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예정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34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5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CC49F-BE0D-45A8-97A0-BBAAB52C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66C85C-D688-48F6-A9D6-D8923BA75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37642-3F18-4EAB-8C1C-A2518E428750}"/>
              </a:ext>
            </a:extLst>
          </p:cNvPr>
          <p:cNvSpPr txBox="1"/>
          <p:nvPr/>
        </p:nvSpPr>
        <p:spPr>
          <a:xfrm>
            <a:off x="5392621" y="1700808"/>
            <a:ext cx="67993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과 동일한 색상으로 제작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현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디자인 레퍼런스와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구성을 달라질 수 있음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Buffer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Byte[]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로 생성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Mat(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메소드 사용 용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Byte[](Raw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Data) ()/ Bitmap (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출력용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변경 해가면서 사용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은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Sharp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사용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와 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통신으로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기록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Load / Save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 구현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(BMP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우선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후 찾아낸 객체들을 결과 리스트에 기록하고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해당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를 누르면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Sub 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에 해당 위치 확대하여 출력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콤보박스로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Type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선택하여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Main Image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 예정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(Blob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하기 전 사용했던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Fillter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Threshlod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 Image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8FC17-2492-4BDD-BCD9-B0FEE89407D2}"/>
              </a:ext>
            </a:extLst>
          </p:cNvPr>
          <p:cNvSpPr txBox="1"/>
          <p:nvPr/>
        </p:nvSpPr>
        <p:spPr>
          <a:xfrm>
            <a:off x="2121252" y="5155967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9DEA333-2E2A-4B76-9706-BBB8C4E2CBBE}"/>
              </a:ext>
            </a:extLst>
          </p:cNvPr>
          <p:cNvGrpSpPr/>
          <p:nvPr/>
        </p:nvGrpSpPr>
        <p:grpSpPr>
          <a:xfrm>
            <a:off x="136990" y="1944054"/>
            <a:ext cx="5221416" cy="3170099"/>
            <a:chOff x="191344" y="1579394"/>
            <a:chExt cx="4791146" cy="29088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C1705AE-F684-4FF4-91B3-375BFC1CFCE9}"/>
                </a:ext>
              </a:extLst>
            </p:cNvPr>
            <p:cNvGrpSpPr/>
            <p:nvPr/>
          </p:nvGrpSpPr>
          <p:grpSpPr>
            <a:xfrm>
              <a:off x="191344" y="1579395"/>
              <a:ext cx="4784446" cy="2908866"/>
              <a:chOff x="1559625" y="590797"/>
              <a:chExt cx="9072750" cy="551608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9ADE353-A03A-463E-AB6F-8E9B87C4BF7A}"/>
                  </a:ext>
                </a:extLst>
              </p:cNvPr>
              <p:cNvSpPr/>
              <p:nvPr/>
            </p:nvSpPr>
            <p:spPr>
              <a:xfrm>
                <a:off x="1559627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0CDCA27-BBCF-4EDE-831D-AB88190B5652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Image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D42C5E-090E-4A17-9549-47722F27A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1672724"/>
              <a:ext cx="739858" cy="1747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457C3D-8CF6-43A4-B20A-7830942FB486}"/>
                </a:ext>
              </a:extLst>
            </p:cNvPr>
            <p:cNvSpPr/>
            <p:nvPr/>
          </p:nvSpPr>
          <p:spPr>
            <a:xfrm>
              <a:off x="270483" y="1885833"/>
              <a:ext cx="2560791" cy="24692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F488CD-7DB3-4AF1-82FD-74778D73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80" y="1579394"/>
              <a:ext cx="81411" cy="81411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A29EB4A-C6E8-473D-8756-D14C1DD3D0E8}"/>
                </a:ext>
              </a:extLst>
            </p:cNvPr>
            <p:cNvSpPr/>
            <p:nvPr/>
          </p:nvSpPr>
          <p:spPr>
            <a:xfrm>
              <a:off x="2883480" y="3413403"/>
              <a:ext cx="965542" cy="931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AD5957E-6BD3-4981-B7D0-D4B91F98624E}"/>
                </a:ext>
              </a:extLst>
            </p:cNvPr>
            <p:cNvSpPr/>
            <p:nvPr/>
          </p:nvSpPr>
          <p:spPr>
            <a:xfrm>
              <a:off x="3901227" y="3413402"/>
              <a:ext cx="1042641" cy="931033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D3F590-5178-4437-BEAE-57F54D748B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1228" y="3573016"/>
              <a:ext cx="1042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BBBFB13-DDD0-4DA4-A968-1D07D5571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776" y="3413402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304DD95-6F76-4AB9-A331-AE812C04F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808" y="3413402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16AA914-7DEF-494B-AD55-4D034C69C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840" y="3413401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FF79C6B-57EC-48F9-B2CC-017D491E3ECD}"/>
                </a:ext>
              </a:extLst>
            </p:cNvPr>
            <p:cNvSpPr txBox="1"/>
            <p:nvPr/>
          </p:nvSpPr>
          <p:spPr>
            <a:xfrm>
              <a:off x="3833147" y="3434517"/>
              <a:ext cx="30613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Index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214002-39A6-4B32-89A2-889158BC50F1}"/>
                </a:ext>
              </a:extLst>
            </p:cNvPr>
            <p:cNvSpPr txBox="1"/>
            <p:nvPr/>
          </p:nvSpPr>
          <p:spPr>
            <a:xfrm>
              <a:off x="4059285" y="3424713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Result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B36B1E-382A-4757-90E6-73E03CEA1E61}"/>
                </a:ext>
              </a:extLst>
            </p:cNvPr>
            <p:cNvSpPr txBox="1"/>
            <p:nvPr/>
          </p:nvSpPr>
          <p:spPr>
            <a:xfrm>
              <a:off x="4334172" y="3431974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Pos X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F74573-AA67-4895-BC33-0436913EAE31}"/>
                </a:ext>
              </a:extLst>
            </p:cNvPr>
            <p:cNvSpPr txBox="1"/>
            <p:nvPr/>
          </p:nvSpPr>
          <p:spPr>
            <a:xfrm>
              <a:off x="4629370" y="3432588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Pos 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B8B55A-6A46-49DC-B09F-0430A3AA7D07}"/>
                </a:ext>
              </a:extLst>
            </p:cNvPr>
            <p:cNvSpPr txBox="1"/>
            <p:nvPr/>
          </p:nvSpPr>
          <p:spPr>
            <a:xfrm>
              <a:off x="969904" y="2998762"/>
              <a:ext cx="10421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r>
                <a: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9F6B41-C8E6-480B-A7EC-DA8BDE30DE04}"/>
                </a:ext>
              </a:extLst>
            </p:cNvPr>
            <p:cNvSpPr txBox="1"/>
            <p:nvPr/>
          </p:nvSpPr>
          <p:spPr>
            <a:xfrm>
              <a:off x="2916849" y="3789040"/>
              <a:ext cx="847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Sub Image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C00D4AF-0D48-4E00-9A75-E6E785D0B4D8}"/>
                </a:ext>
              </a:extLst>
            </p:cNvPr>
            <p:cNvSpPr/>
            <p:nvPr/>
          </p:nvSpPr>
          <p:spPr>
            <a:xfrm>
              <a:off x="2939422" y="1895404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Load</a:t>
              </a:r>
              <a:endParaRPr lang="ko-KR" altLang="en-US" sz="800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674AE37-62D7-47F7-BBD8-B333963C9956}"/>
                </a:ext>
              </a:extLst>
            </p:cNvPr>
            <p:cNvSpPr/>
            <p:nvPr/>
          </p:nvSpPr>
          <p:spPr>
            <a:xfrm>
              <a:off x="2939422" y="2189496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Save</a:t>
              </a:r>
              <a:endParaRPr lang="ko-KR" altLang="en-US" sz="800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E87F48D-79F3-4CD7-9484-E13881055434}"/>
                </a:ext>
              </a:extLst>
            </p:cNvPr>
            <p:cNvSpPr/>
            <p:nvPr/>
          </p:nvSpPr>
          <p:spPr>
            <a:xfrm>
              <a:off x="2937828" y="2570804"/>
              <a:ext cx="1699380" cy="138500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B3D79873-6856-499C-A696-10CF4331F3BC}"/>
                </a:ext>
              </a:extLst>
            </p:cNvPr>
            <p:cNvSpPr/>
            <p:nvPr/>
          </p:nvSpPr>
          <p:spPr>
            <a:xfrm rot="10800000">
              <a:off x="4510732" y="2613937"/>
              <a:ext cx="73988" cy="6378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93B1340-EA76-41E9-9A01-17C178C22054}"/>
                </a:ext>
              </a:extLst>
            </p:cNvPr>
            <p:cNvSpPr/>
            <p:nvPr/>
          </p:nvSpPr>
          <p:spPr>
            <a:xfrm>
              <a:off x="2954453" y="2795442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</a:t>
              </a:r>
              <a:r>
                <a:rPr lang="ko-KR" altLang="en-US" sz="800" dirty="0"/>
                <a:t>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51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14156</TotalTime>
  <Words>680</Words>
  <Application>Microsoft Office PowerPoint</Application>
  <PresentationFormat>와이드스크린</PresentationFormat>
  <Paragraphs>210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Söhne</vt:lpstr>
      <vt:lpstr>굴림</vt:lpstr>
      <vt:lpstr>돋움체</vt:lpstr>
      <vt:lpstr>맑은 고딕</vt:lpstr>
      <vt:lpstr>Arial</vt:lpstr>
      <vt:lpstr>Arial Black</vt:lpstr>
      <vt:lpstr>Franklin Gothic Medium</vt:lpstr>
      <vt:lpstr>Wingdings</vt:lpstr>
      <vt:lpstr>Office 테마</vt:lpstr>
      <vt:lpstr>PowerPoint 프레젠테이션</vt:lpstr>
      <vt:lpstr>Master Plan</vt:lpstr>
      <vt:lpstr>C# WPF MVVM Pattern</vt:lpstr>
      <vt:lpstr>Log Viewer</vt:lpstr>
      <vt:lpstr>Log Viewer 구조</vt:lpstr>
      <vt:lpstr>Log Viewer Issue</vt:lpstr>
      <vt:lpstr>Log Viewer - File</vt:lpstr>
      <vt:lpstr>Log Viewer 진척도</vt:lpstr>
      <vt:lpstr>Image Viewer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413</cp:revision>
  <cp:lastPrinted>2021-11-23T00:02:20Z</cp:lastPrinted>
  <dcterms:created xsi:type="dcterms:W3CDTF">2015-06-16T09:55:00Z</dcterms:created>
  <dcterms:modified xsi:type="dcterms:W3CDTF">2024-03-11T07:24:16Z</dcterms:modified>
</cp:coreProperties>
</file>