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7" d="100"/>
          <a:sy n="17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A203-13AA-4A1C-9B74-0602821F7FF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D40E-958D-4725-8D2B-B1226C80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25AA2C-DE2F-42E8-B765-7FEF9F1E32B3}"/>
              </a:ext>
            </a:extLst>
          </p:cNvPr>
          <p:cNvGrpSpPr/>
          <p:nvPr/>
        </p:nvGrpSpPr>
        <p:grpSpPr>
          <a:xfrm>
            <a:off x="2352591" y="3584028"/>
            <a:ext cx="31294556" cy="1261242"/>
            <a:chOff x="1976845" y="1255986"/>
            <a:chExt cx="31294556" cy="126124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33F51B-17A1-4292-860A-8F85E229B4CE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E440DE-64C9-4AE3-9FBE-CA4F67E78DD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515BAE-17D0-41A3-B200-E2D70D7FC9A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54FACFB-4CB9-47F9-8F09-18026E9AAB04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E6C9B4-8D6A-4630-8003-88D01F03202B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EAB108-A945-4FE0-8B5F-B13383387190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68501-DAA1-4A7A-BCA4-D29B1F424BE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D0CB411-8C11-44FE-9797-EFA6A22D41E5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D11EA4-BDBD-4FCC-87C8-293C6E2E65F0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D81445-B612-4D75-957F-B110D6C3C8C9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67E903-4993-4011-98B6-B62EFBA55DC8}"/>
              </a:ext>
            </a:extLst>
          </p:cNvPr>
          <p:cNvGrpSpPr/>
          <p:nvPr/>
        </p:nvGrpSpPr>
        <p:grpSpPr>
          <a:xfrm>
            <a:off x="2352591" y="8240112"/>
            <a:ext cx="31294556" cy="1261242"/>
            <a:chOff x="1976845" y="1255986"/>
            <a:chExt cx="31294556" cy="126124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979730-55E7-42DC-ACDF-FC75B0C690C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CD9A46-2C52-4798-B4DB-249A94CC2D4F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811CF0-8B56-4B0A-B273-616F5E66214F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18B95-9BCD-4ED0-8D8A-E317D22102B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D4704A-39E9-4F30-8D8D-59FC7FBB2251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DB4E45-1725-4C70-8B05-E923C61A5B1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E75B89-9C56-4F07-A103-2E7BF488E65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EA51A7-58FF-408D-A27C-A3A4AA8A5099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845E30-76BD-4CF9-96D3-3E9EC4F1C8A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5F67221-49DC-4162-B00E-87F92BF06ECA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A280B9C-28F1-4782-B856-D0AB187D2122}"/>
              </a:ext>
            </a:extLst>
          </p:cNvPr>
          <p:cNvGrpSpPr/>
          <p:nvPr/>
        </p:nvGrpSpPr>
        <p:grpSpPr>
          <a:xfrm>
            <a:off x="2352591" y="24536406"/>
            <a:ext cx="31294556" cy="1261242"/>
            <a:chOff x="1976845" y="1255986"/>
            <a:chExt cx="31294556" cy="126124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38410D7-E8D9-4A57-BEA6-C8A91C5007E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7148623-B361-44B1-B8BF-176E2E724A4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235CD9-45E0-4E47-805A-1AD339AD1FC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BCB8754-C77E-4A85-953A-74036CDEBD8D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1D16A-DD9B-4A4B-A90F-A75CF567C69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0E48F2E-3CDC-41FE-A542-36FEA4EECBED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3B5CF54-EA24-4F12-8181-5D9EC74575F6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3643-2738-4B75-9E30-0F935BF94614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2C91660-52AC-4941-BD74-94E563C2DB0D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1E75C77-C6A9-4416-B726-6312A806137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789D40-17EF-4F60-8F28-346C1E1B945C}"/>
              </a:ext>
            </a:extLst>
          </p:cNvPr>
          <p:cNvGrpSpPr/>
          <p:nvPr/>
        </p:nvGrpSpPr>
        <p:grpSpPr>
          <a:xfrm>
            <a:off x="2352591" y="29192490"/>
            <a:ext cx="31294556" cy="1261242"/>
            <a:chOff x="1976845" y="1255986"/>
            <a:chExt cx="31294556" cy="1261242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85DB28-7907-45C5-97F1-2840347371D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F6A04EF-98AC-4672-888F-9DCF6707551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31A3551-C3D5-4F22-A130-E724821F7D2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8E4161-58CB-4333-B520-1A7782B35DB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28AE72-F3DA-4213-B359-774B610A3783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B895980-C1D1-43BA-B3C8-E7B6863B11D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7380A2E-84E6-4B63-BA3A-61E693E7CFE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0ECB75-9905-494F-88C1-DABCC2BB0CA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F99D750-F658-4AD8-82DD-34F8CFFFEEE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43E1024-8AAC-4834-8089-DEFDD9FBA44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3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25AA2C-DE2F-42E8-B765-7FEF9F1E32B3}"/>
              </a:ext>
            </a:extLst>
          </p:cNvPr>
          <p:cNvGrpSpPr/>
          <p:nvPr/>
        </p:nvGrpSpPr>
        <p:grpSpPr>
          <a:xfrm>
            <a:off x="2352591" y="3584028"/>
            <a:ext cx="31294556" cy="1261242"/>
            <a:chOff x="1976845" y="1255986"/>
            <a:chExt cx="31294556" cy="126124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33F51B-17A1-4292-860A-8F85E229B4CE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EE440DE-64C9-4AE3-9FBE-CA4F67E78DD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515BAE-17D0-41A3-B200-E2D70D7FC9A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54FACFB-4CB9-47F9-8F09-18026E9AAB04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E6C9B4-8D6A-4630-8003-88D01F03202B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EAB108-A945-4FE0-8B5F-B13383387190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9768501-DAA1-4A7A-BCA4-D29B1F424BE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D0CB411-8C11-44FE-9797-EFA6A22D41E5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D11EA4-BDBD-4FCC-87C8-293C6E2E65F0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D81445-B612-4D75-957F-B110D6C3C8C9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67E903-4993-4011-98B6-B62EFBA55DC8}"/>
              </a:ext>
            </a:extLst>
          </p:cNvPr>
          <p:cNvGrpSpPr/>
          <p:nvPr/>
        </p:nvGrpSpPr>
        <p:grpSpPr>
          <a:xfrm>
            <a:off x="2352591" y="8240112"/>
            <a:ext cx="31294556" cy="1261242"/>
            <a:chOff x="1976845" y="1255986"/>
            <a:chExt cx="31294556" cy="126124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F979730-55E7-42DC-ACDF-FC75B0C690C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CD9A46-2C52-4798-B4DB-249A94CC2D4F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811CF0-8B56-4B0A-B273-616F5E66214F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218B95-9BCD-4ED0-8D8A-E317D22102B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8D4704A-39E9-4F30-8D8D-59FC7FBB2251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FDB4E45-1725-4C70-8B05-E923C61A5B1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E75B89-9C56-4F07-A103-2E7BF488E65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EA51A7-58FF-408D-A27C-A3A4AA8A5099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845E30-76BD-4CF9-96D3-3E9EC4F1C8A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5F67221-49DC-4162-B00E-87F92BF06ECA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A280B9C-28F1-4782-B856-D0AB187D2122}"/>
              </a:ext>
            </a:extLst>
          </p:cNvPr>
          <p:cNvGrpSpPr/>
          <p:nvPr/>
        </p:nvGrpSpPr>
        <p:grpSpPr>
          <a:xfrm>
            <a:off x="2352591" y="24536406"/>
            <a:ext cx="31294556" cy="1261242"/>
            <a:chOff x="1976845" y="1255986"/>
            <a:chExt cx="31294556" cy="126124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38410D7-E8D9-4A57-BEA6-C8A91C5007E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7148623-B361-44B1-B8BF-176E2E724A4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235CD9-45E0-4E47-805A-1AD339AD1FC1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BCB8754-C77E-4A85-953A-74036CDEBD8D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91D16A-DD9B-4A4B-A90F-A75CF567C69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0E48F2E-3CDC-41FE-A542-36FEA4EECBED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3B5CF54-EA24-4F12-8181-5D9EC74575F6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BEE3643-2738-4B75-9E30-0F935BF94614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2C91660-52AC-4941-BD74-94E563C2DB0D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1E75C77-C6A9-4416-B726-6312A806137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0789D40-17EF-4F60-8F28-346C1E1B945C}"/>
              </a:ext>
            </a:extLst>
          </p:cNvPr>
          <p:cNvGrpSpPr/>
          <p:nvPr/>
        </p:nvGrpSpPr>
        <p:grpSpPr>
          <a:xfrm>
            <a:off x="2352591" y="29192490"/>
            <a:ext cx="31294556" cy="1261242"/>
            <a:chOff x="1976845" y="1255986"/>
            <a:chExt cx="31294556" cy="1261242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85DB28-7907-45C5-97F1-2840347371D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F6A04EF-98AC-4672-888F-9DCF6707551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31A3551-C3D5-4F22-A130-E724821F7D2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8E4161-58CB-4333-B520-1A7782B35DB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D28AE72-F3DA-4213-B359-774B610A3783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B895980-C1D1-43BA-B3C8-E7B6863B11D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7380A2E-84E6-4B63-BA3A-61E693E7CFE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40ECB75-9905-494F-88C1-DABCC2BB0CA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F99D750-F658-4AD8-82DD-34F8CFFFEEE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43E1024-8AAC-4834-8089-DEFDD9FBA44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1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533F51B-17A1-4292-860A-8F85E229B4CE}"/>
              </a:ext>
            </a:extLst>
          </p:cNvPr>
          <p:cNvSpPr/>
          <p:nvPr/>
        </p:nvSpPr>
        <p:spPr>
          <a:xfrm>
            <a:off x="5269140" y="3387788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E440DE-64C9-4AE3-9FBE-CA4F67E78DD4}"/>
              </a:ext>
            </a:extLst>
          </p:cNvPr>
          <p:cNvSpPr/>
          <p:nvPr/>
        </p:nvSpPr>
        <p:spPr>
          <a:xfrm>
            <a:off x="9026661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0515BAE-17D0-41A3-B200-E2D70D7FC9A1}"/>
              </a:ext>
            </a:extLst>
          </p:cNvPr>
          <p:cNvSpPr/>
          <p:nvPr/>
        </p:nvSpPr>
        <p:spPr>
          <a:xfrm>
            <a:off x="12363696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4FACFB-4CB9-47F9-8F09-18026E9AAB04}"/>
              </a:ext>
            </a:extLst>
          </p:cNvPr>
          <p:cNvSpPr/>
          <p:nvPr/>
        </p:nvSpPr>
        <p:spPr>
          <a:xfrm>
            <a:off x="1570073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E6C9B4-8D6A-4630-8003-88D01F03202B}"/>
              </a:ext>
            </a:extLst>
          </p:cNvPr>
          <p:cNvSpPr/>
          <p:nvPr/>
        </p:nvSpPr>
        <p:spPr>
          <a:xfrm>
            <a:off x="1903776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2EAB108-A945-4FE0-8B5F-B13383387190}"/>
              </a:ext>
            </a:extLst>
          </p:cNvPr>
          <p:cNvSpPr/>
          <p:nvPr/>
        </p:nvSpPr>
        <p:spPr>
          <a:xfrm>
            <a:off x="2237480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768501-DAA1-4A7A-BCA4-D29B1F424BE7}"/>
              </a:ext>
            </a:extLst>
          </p:cNvPr>
          <p:cNvSpPr/>
          <p:nvPr/>
        </p:nvSpPr>
        <p:spPr>
          <a:xfrm>
            <a:off x="25431584" y="3303776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D0CB411-8C11-44FE-9797-EFA6A22D41E5}"/>
              </a:ext>
            </a:extLst>
          </p:cNvPr>
          <p:cNvSpPr/>
          <p:nvPr/>
        </p:nvSpPr>
        <p:spPr>
          <a:xfrm>
            <a:off x="2904887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D11EA4-BDBD-4FCC-87C8-293C6E2E65F0}"/>
              </a:ext>
            </a:extLst>
          </p:cNvPr>
          <p:cNvSpPr/>
          <p:nvPr/>
        </p:nvSpPr>
        <p:spPr>
          <a:xfrm>
            <a:off x="235259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D81445-B612-4D75-957F-B110D6C3C8C9}"/>
              </a:ext>
            </a:extLst>
          </p:cNvPr>
          <p:cNvSpPr/>
          <p:nvPr/>
        </p:nvSpPr>
        <p:spPr>
          <a:xfrm>
            <a:off x="3238590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F979730-55E7-42DC-ACDF-FC75B0C690C6}"/>
              </a:ext>
            </a:extLst>
          </p:cNvPr>
          <p:cNvSpPr/>
          <p:nvPr/>
        </p:nvSpPr>
        <p:spPr>
          <a:xfrm>
            <a:off x="568962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CD9A46-2C52-4798-B4DB-249A94CC2D4F}"/>
              </a:ext>
            </a:extLst>
          </p:cNvPr>
          <p:cNvSpPr/>
          <p:nvPr/>
        </p:nvSpPr>
        <p:spPr>
          <a:xfrm>
            <a:off x="9026661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811CF0-8B56-4B0A-B273-616F5E66214F}"/>
              </a:ext>
            </a:extLst>
          </p:cNvPr>
          <p:cNvSpPr/>
          <p:nvPr/>
        </p:nvSpPr>
        <p:spPr>
          <a:xfrm>
            <a:off x="1236369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4218B95-9BCD-4ED0-8D8A-E317D22102B3}"/>
              </a:ext>
            </a:extLst>
          </p:cNvPr>
          <p:cNvSpPr/>
          <p:nvPr/>
        </p:nvSpPr>
        <p:spPr>
          <a:xfrm>
            <a:off x="15370517" y="7909898"/>
            <a:ext cx="1862055" cy="18620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D4704A-39E9-4F30-8D8D-59FC7FBB2251}"/>
              </a:ext>
            </a:extLst>
          </p:cNvPr>
          <p:cNvSpPr/>
          <p:nvPr/>
        </p:nvSpPr>
        <p:spPr>
          <a:xfrm>
            <a:off x="1903776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B4E45-1725-4C70-8B05-E923C61A5B1C}"/>
              </a:ext>
            </a:extLst>
          </p:cNvPr>
          <p:cNvSpPr/>
          <p:nvPr/>
        </p:nvSpPr>
        <p:spPr>
          <a:xfrm>
            <a:off x="2237480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E75B89-9C56-4F07-A103-2E7BF488E651}"/>
              </a:ext>
            </a:extLst>
          </p:cNvPr>
          <p:cNvSpPr/>
          <p:nvPr/>
        </p:nvSpPr>
        <p:spPr>
          <a:xfrm>
            <a:off x="2571183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9EA51A7-58FF-408D-A27C-A3A4AA8A5099}"/>
              </a:ext>
            </a:extLst>
          </p:cNvPr>
          <p:cNvSpPr/>
          <p:nvPr/>
        </p:nvSpPr>
        <p:spPr>
          <a:xfrm>
            <a:off x="2904887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3845E30-76BD-4CF9-96D3-3E9EC4F1C8AF}"/>
              </a:ext>
            </a:extLst>
          </p:cNvPr>
          <p:cNvSpPr/>
          <p:nvPr/>
        </p:nvSpPr>
        <p:spPr>
          <a:xfrm>
            <a:off x="235259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5F67221-49DC-4162-B00E-87F92BF06ECA}"/>
              </a:ext>
            </a:extLst>
          </p:cNvPr>
          <p:cNvSpPr/>
          <p:nvPr/>
        </p:nvSpPr>
        <p:spPr>
          <a:xfrm>
            <a:off x="3238590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E38410D7-E8D9-4A57-BEA6-C8A91C5007E8}"/>
              </a:ext>
            </a:extLst>
          </p:cNvPr>
          <p:cNvSpPr/>
          <p:nvPr/>
        </p:nvSpPr>
        <p:spPr>
          <a:xfrm>
            <a:off x="568962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148623-B361-44B1-B8BF-176E2E724A44}"/>
              </a:ext>
            </a:extLst>
          </p:cNvPr>
          <p:cNvSpPr/>
          <p:nvPr/>
        </p:nvSpPr>
        <p:spPr>
          <a:xfrm>
            <a:off x="9026661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A235CD9-45E0-4E47-805A-1AD339AD1FC1}"/>
              </a:ext>
            </a:extLst>
          </p:cNvPr>
          <p:cNvSpPr/>
          <p:nvPr/>
        </p:nvSpPr>
        <p:spPr>
          <a:xfrm>
            <a:off x="1236369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BCB8754-C77E-4A85-953A-74036CDEBD8D}"/>
              </a:ext>
            </a:extLst>
          </p:cNvPr>
          <p:cNvSpPr/>
          <p:nvPr/>
        </p:nvSpPr>
        <p:spPr>
          <a:xfrm>
            <a:off x="1570073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491D16A-DD9B-4A4B-A90F-A75CF567C699}"/>
              </a:ext>
            </a:extLst>
          </p:cNvPr>
          <p:cNvSpPr/>
          <p:nvPr/>
        </p:nvSpPr>
        <p:spPr>
          <a:xfrm>
            <a:off x="18596332" y="24170344"/>
            <a:ext cx="2151089" cy="21510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0E48F2E-3CDC-41FE-A542-36FEA4EECBED}"/>
              </a:ext>
            </a:extLst>
          </p:cNvPr>
          <p:cNvSpPr/>
          <p:nvPr/>
        </p:nvSpPr>
        <p:spPr>
          <a:xfrm>
            <a:off x="2237480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3B5CF54-EA24-4F12-8181-5D9EC74575F6}"/>
              </a:ext>
            </a:extLst>
          </p:cNvPr>
          <p:cNvSpPr/>
          <p:nvPr/>
        </p:nvSpPr>
        <p:spPr>
          <a:xfrm>
            <a:off x="2571183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BEE3643-2738-4B75-9E30-0F935BF94614}"/>
              </a:ext>
            </a:extLst>
          </p:cNvPr>
          <p:cNvSpPr/>
          <p:nvPr/>
        </p:nvSpPr>
        <p:spPr>
          <a:xfrm>
            <a:off x="2904887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2C91660-52AC-4941-BD74-94E563C2DB0D}"/>
              </a:ext>
            </a:extLst>
          </p:cNvPr>
          <p:cNvSpPr/>
          <p:nvPr/>
        </p:nvSpPr>
        <p:spPr>
          <a:xfrm>
            <a:off x="235259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1E75C77-C6A9-4416-B726-6312A806137B}"/>
              </a:ext>
            </a:extLst>
          </p:cNvPr>
          <p:cNvSpPr/>
          <p:nvPr/>
        </p:nvSpPr>
        <p:spPr>
          <a:xfrm>
            <a:off x="3238590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타원 137">
            <a:extLst>
              <a:ext uri="{FF2B5EF4-FFF2-40B4-BE49-F238E27FC236}">
                <a16:creationId xmlns:a16="http://schemas.microsoft.com/office/drawing/2014/main" id="{A685DB28-7907-45C5-97F1-2840347371D7}"/>
              </a:ext>
            </a:extLst>
          </p:cNvPr>
          <p:cNvSpPr/>
          <p:nvPr/>
        </p:nvSpPr>
        <p:spPr>
          <a:xfrm>
            <a:off x="5090536" y="28687994"/>
            <a:ext cx="2319257" cy="23192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F6A04EF-98AC-4672-888F-9DCF67075510}"/>
              </a:ext>
            </a:extLst>
          </p:cNvPr>
          <p:cNvSpPr/>
          <p:nvPr/>
        </p:nvSpPr>
        <p:spPr>
          <a:xfrm>
            <a:off x="9026661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31A3551-C3D5-4F22-A130-E724821F7D2B}"/>
              </a:ext>
            </a:extLst>
          </p:cNvPr>
          <p:cNvSpPr/>
          <p:nvPr/>
        </p:nvSpPr>
        <p:spPr>
          <a:xfrm>
            <a:off x="12363696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A8E4161-58CB-4333-B520-1A7782B35DBB}"/>
              </a:ext>
            </a:extLst>
          </p:cNvPr>
          <p:cNvSpPr/>
          <p:nvPr/>
        </p:nvSpPr>
        <p:spPr>
          <a:xfrm>
            <a:off x="1570073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D28AE72-F3DA-4213-B359-774B610A3783}"/>
              </a:ext>
            </a:extLst>
          </p:cNvPr>
          <p:cNvSpPr/>
          <p:nvPr/>
        </p:nvSpPr>
        <p:spPr>
          <a:xfrm>
            <a:off x="1903776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B895980-C1D1-43BA-B3C8-E7B6863B11D5}"/>
              </a:ext>
            </a:extLst>
          </p:cNvPr>
          <p:cNvSpPr/>
          <p:nvPr/>
        </p:nvSpPr>
        <p:spPr>
          <a:xfrm>
            <a:off x="2237480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7380A2E-84E6-4B63-BA3A-61E693E7CFE4}"/>
              </a:ext>
            </a:extLst>
          </p:cNvPr>
          <p:cNvSpPr/>
          <p:nvPr/>
        </p:nvSpPr>
        <p:spPr>
          <a:xfrm>
            <a:off x="2571183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40ECB75-9905-494F-88C1-DABCC2BB0CAD}"/>
              </a:ext>
            </a:extLst>
          </p:cNvPr>
          <p:cNvSpPr/>
          <p:nvPr/>
        </p:nvSpPr>
        <p:spPr>
          <a:xfrm>
            <a:off x="2904887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F99D750-F658-4AD8-82DD-34F8CFFFEEEC}"/>
              </a:ext>
            </a:extLst>
          </p:cNvPr>
          <p:cNvSpPr/>
          <p:nvPr/>
        </p:nvSpPr>
        <p:spPr>
          <a:xfrm>
            <a:off x="235259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43E1024-8AAC-4834-8089-DEFDD9FBA446}"/>
              </a:ext>
            </a:extLst>
          </p:cNvPr>
          <p:cNvSpPr/>
          <p:nvPr/>
        </p:nvSpPr>
        <p:spPr>
          <a:xfrm>
            <a:off x="3238590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8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CDA44-00B8-48A9-8994-E0EE01B71326}"/>
              </a:ext>
            </a:extLst>
          </p:cNvPr>
          <p:cNvGrpSpPr/>
          <p:nvPr/>
        </p:nvGrpSpPr>
        <p:grpSpPr>
          <a:xfrm>
            <a:off x="2352591" y="1255986"/>
            <a:ext cx="31294556" cy="1261242"/>
            <a:chOff x="1976845" y="1255986"/>
            <a:chExt cx="31294556" cy="126124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F7BCC44-A5FA-436E-8413-90C5D524F397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ADA856A-75AE-48C5-9867-98DD12B7007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63EA669-B5BC-44A7-A45C-C942909DC549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4611BB-D644-46A8-B5F5-EF11F198DE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C6AD37-DD1F-4A12-83B4-E8A92C9EA6F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3AF61D-04A0-4F5E-806D-2169E506EF0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E957F-2890-4C27-98ED-FDCCB409CCD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15CCA1-318F-4AF5-B02E-A453F7E82A8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8AE1A84-CDA9-449A-9474-EAFA5999A67E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93E6D38-E589-4D40-AC36-FDE5BA3F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533F51B-17A1-4292-860A-8F85E229B4CE}"/>
              </a:ext>
            </a:extLst>
          </p:cNvPr>
          <p:cNvSpPr/>
          <p:nvPr/>
        </p:nvSpPr>
        <p:spPr>
          <a:xfrm>
            <a:off x="5269140" y="3387788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E440DE-64C9-4AE3-9FBE-CA4F67E78DD4}"/>
              </a:ext>
            </a:extLst>
          </p:cNvPr>
          <p:cNvSpPr/>
          <p:nvPr/>
        </p:nvSpPr>
        <p:spPr>
          <a:xfrm>
            <a:off x="9026661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0515BAE-17D0-41A3-B200-E2D70D7FC9A1}"/>
              </a:ext>
            </a:extLst>
          </p:cNvPr>
          <p:cNvSpPr/>
          <p:nvPr/>
        </p:nvSpPr>
        <p:spPr>
          <a:xfrm>
            <a:off x="12363696" y="3584029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4FACFB-4CB9-47F9-8F09-18026E9AAB04}"/>
              </a:ext>
            </a:extLst>
          </p:cNvPr>
          <p:cNvSpPr/>
          <p:nvPr/>
        </p:nvSpPr>
        <p:spPr>
          <a:xfrm>
            <a:off x="1570073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E6C9B4-8D6A-4630-8003-88D01F03202B}"/>
              </a:ext>
            </a:extLst>
          </p:cNvPr>
          <p:cNvSpPr/>
          <p:nvPr/>
        </p:nvSpPr>
        <p:spPr>
          <a:xfrm>
            <a:off x="1903776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2EAB108-A945-4FE0-8B5F-B13383387190}"/>
              </a:ext>
            </a:extLst>
          </p:cNvPr>
          <p:cNvSpPr/>
          <p:nvPr/>
        </p:nvSpPr>
        <p:spPr>
          <a:xfrm>
            <a:off x="2237480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768501-DAA1-4A7A-BCA4-D29B1F424BE7}"/>
              </a:ext>
            </a:extLst>
          </p:cNvPr>
          <p:cNvSpPr/>
          <p:nvPr/>
        </p:nvSpPr>
        <p:spPr>
          <a:xfrm>
            <a:off x="25431584" y="3303776"/>
            <a:ext cx="1961979" cy="19619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D0CB411-8C11-44FE-9797-EFA6A22D41E5}"/>
              </a:ext>
            </a:extLst>
          </p:cNvPr>
          <p:cNvSpPr/>
          <p:nvPr/>
        </p:nvSpPr>
        <p:spPr>
          <a:xfrm>
            <a:off x="2904887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D11EA4-BDBD-4FCC-87C8-293C6E2E65F0}"/>
              </a:ext>
            </a:extLst>
          </p:cNvPr>
          <p:cNvSpPr/>
          <p:nvPr/>
        </p:nvSpPr>
        <p:spPr>
          <a:xfrm>
            <a:off x="2352591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D81445-B612-4D75-957F-B110D6C3C8C9}"/>
              </a:ext>
            </a:extLst>
          </p:cNvPr>
          <p:cNvSpPr/>
          <p:nvPr/>
        </p:nvSpPr>
        <p:spPr>
          <a:xfrm>
            <a:off x="32385906" y="3584028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824E-9669-471A-B439-0F111DB45419}"/>
              </a:ext>
            </a:extLst>
          </p:cNvPr>
          <p:cNvGrpSpPr/>
          <p:nvPr/>
        </p:nvGrpSpPr>
        <p:grpSpPr>
          <a:xfrm>
            <a:off x="2352591" y="5912070"/>
            <a:ext cx="31294556" cy="1261242"/>
            <a:chOff x="1976845" y="1255986"/>
            <a:chExt cx="31294556" cy="126124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37885B-3294-4A3A-934B-0B9F5C41E1F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0D9345-3759-41D7-A293-162269A610D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A85C0E8-254D-4D8C-BA77-641CD6125297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F04D058-4EBE-4CDA-A20D-D6C837F3FC6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A1D5DF-63EA-4AFB-82D2-71D4847556F6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175F7E-E188-4A02-BE15-1EE30B84441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3DF3F5-F7C7-43C6-B035-3558A3FFCED2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04B31F-16E6-4903-B594-F9052F454CF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05381-1554-4674-BC74-121B090817B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86302D6-087E-48AE-8269-6CFA96C09A04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3F979730-55E7-42DC-ACDF-FC75B0C690C6}"/>
              </a:ext>
            </a:extLst>
          </p:cNvPr>
          <p:cNvSpPr/>
          <p:nvPr/>
        </p:nvSpPr>
        <p:spPr>
          <a:xfrm>
            <a:off x="568962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CD9A46-2C52-4798-B4DB-249A94CC2D4F}"/>
              </a:ext>
            </a:extLst>
          </p:cNvPr>
          <p:cNvSpPr/>
          <p:nvPr/>
        </p:nvSpPr>
        <p:spPr>
          <a:xfrm>
            <a:off x="9026661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811CF0-8B56-4B0A-B273-616F5E66214F}"/>
              </a:ext>
            </a:extLst>
          </p:cNvPr>
          <p:cNvSpPr/>
          <p:nvPr/>
        </p:nvSpPr>
        <p:spPr>
          <a:xfrm>
            <a:off x="12363696" y="8240113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4218B95-9BCD-4ED0-8D8A-E317D22102B3}"/>
              </a:ext>
            </a:extLst>
          </p:cNvPr>
          <p:cNvSpPr/>
          <p:nvPr/>
        </p:nvSpPr>
        <p:spPr>
          <a:xfrm>
            <a:off x="15370517" y="7909898"/>
            <a:ext cx="1862055" cy="18620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8D4704A-39E9-4F30-8D8D-59FC7FBB2251}"/>
              </a:ext>
            </a:extLst>
          </p:cNvPr>
          <p:cNvSpPr/>
          <p:nvPr/>
        </p:nvSpPr>
        <p:spPr>
          <a:xfrm>
            <a:off x="1903776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DB4E45-1725-4C70-8B05-E923C61A5B1C}"/>
              </a:ext>
            </a:extLst>
          </p:cNvPr>
          <p:cNvSpPr/>
          <p:nvPr/>
        </p:nvSpPr>
        <p:spPr>
          <a:xfrm>
            <a:off x="2237480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E75B89-9C56-4F07-A103-2E7BF488E651}"/>
              </a:ext>
            </a:extLst>
          </p:cNvPr>
          <p:cNvSpPr/>
          <p:nvPr/>
        </p:nvSpPr>
        <p:spPr>
          <a:xfrm>
            <a:off x="2571183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9EA51A7-58FF-408D-A27C-A3A4AA8A5099}"/>
              </a:ext>
            </a:extLst>
          </p:cNvPr>
          <p:cNvSpPr/>
          <p:nvPr/>
        </p:nvSpPr>
        <p:spPr>
          <a:xfrm>
            <a:off x="2904887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3845E30-76BD-4CF9-96D3-3E9EC4F1C8AF}"/>
              </a:ext>
            </a:extLst>
          </p:cNvPr>
          <p:cNvSpPr/>
          <p:nvPr/>
        </p:nvSpPr>
        <p:spPr>
          <a:xfrm>
            <a:off x="2352591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5F67221-49DC-4162-B00E-87F92BF06ECA}"/>
              </a:ext>
            </a:extLst>
          </p:cNvPr>
          <p:cNvSpPr/>
          <p:nvPr/>
        </p:nvSpPr>
        <p:spPr>
          <a:xfrm>
            <a:off x="32385906" y="8240112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60639B-17A0-418F-955D-89B03CCA229A}"/>
              </a:ext>
            </a:extLst>
          </p:cNvPr>
          <p:cNvGrpSpPr/>
          <p:nvPr/>
        </p:nvGrpSpPr>
        <p:grpSpPr>
          <a:xfrm>
            <a:off x="2352591" y="10568154"/>
            <a:ext cx="31294556" cy="1261242"/>
            <a:chOff x="1976845" y="1255986"/>
            <a:chExt cx="31294556" cy="126124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6767A4F-EF1B-4CBB-B989-04A5E786639B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6F6793-6B27-4997-A060-47E3A0880C3B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B41404-2022-4533-97C6-7010066681C4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38E5E6-418E-49CE-8341-E3436975C449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0F3754-9860-4C2C-87BE-971AF0B860C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3122FD7-B94C-4BA7-A25D-A19F9571D89C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0A2B99-DEC9-49DE-A85D-941EA5149CF4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06815B9-6EA5-419E-878D-ADA46097E132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801AC0-1A8E-4041-93B5-408D3C3858C4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37D599-FDA3-4B89-A398-0B7EB3EB2F2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32411F-CCE0-4662-AC6C-90F19278CABD}"/>
              </a:ext>
            </a:extLst>
          </p:cNvPr>
          <p:cNvGrpSpPr/>
          <p:nvPr/>
        </p:nvGrpSpPr>
        <p:grpSpPr>
          <a:xfrm>
            <a:off x="2352591" y="12896196"/>
            <a:ext cx="31294556" cy="1261242"/>
            <a:chOff x="1976845" y="1255986"/>
            <a:chExt cx="31294556" cy="12612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B9509A1-5E03-4632-9257-3A98A0FD630A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B1C8516-7304-4252-BC5B-52D9AE9221B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37D2AC-61C6-41E3-89CC-2DD99AE43536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834DCB-EF22-4735-A336-38FF3356B30E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58A4D5A-CB8A-4982-BE74-161F9092C9A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7DF6D5-FD5C-4106-8C99-05C03A71697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610EF67-6B86-4966-A16F-13CE6374302A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D877A6A-8325-4859-9E29-0068BA3D8456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38E475F-44F2-4702-99F8-394174B8901C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C0E70C0-1492-4F4B-881C-F17496A631F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2F9823-5C70-4F3A-A060-DC83A4F6A094}"/>
              </a:ext>
            </a:extLst>
          </p:cNvPr>
          <p:cNvGrpSpPr/>
          <p:nvPr/>
        </p:nvGrpSpPr>
        <p:grpSpPr>
          <a:xfrm>
            <a:off x="2352591" y="15224238"/>
            <a:ext cx="31294556" cy="1261242"/>
            <a:chOff x="1976845" y="1255986"/>
            <a:chExt cx="31294556" cy="126124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AF5624-C83C-49E9-BF3F-77A9D3FD35ED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2A9DF38-4705-4FD9-87F3-420A0D41282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5E63D-4763-4806-ABB4-46749CF4906C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BE8F5ED-1EFB-402D-9C11-5F8175E2351B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6D28282-9602-456C-AE28-3A3540FCD9A9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8A1398-46F5-4252-A4D3-EB878640C91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6E9D9CD-E11D-4CBC-8EE0-E1AB8CDD2715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F88E84A-281E-482B-A774-19FFF47E284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28AB321-240F-4587-B1CE-BD1D52E576F1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F8B0F2-707F-4D75-A6F2-E56B11C7038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92AD5B-0F91-45C0-8271-E9313CCD4EBB}"/>
              </a:ext>
            </a:extLst>
          </p:cNvPr>
          <p:cNvGrpSpPr/>
          <p:nvPr/>
        </p:nvGrpSpPr>
        <p:grpSpPr>
          <a:xfrm>
            <a:off x="2352591" y="17552280"/>
            <a:ext cx="31294556" cy="1261242"/>
            <a:chOff x="1976845" y="1255986"/>
            <a:chExt cx="31294556" cy="126124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0C60C7-5218-4BFA-9855-4BBDF1E3179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0A43DC-AB81-4284-9285-16BEA7BD5ECD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0C99A29-8E1F-460B-AD3D-EA57B226438A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B240565-F30A-43AF-80EF-8B8A8BBFC686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6984384-A30C-4E52-9342-822A204B5B4D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0F0262F-9115-4663-96AD-2DFBFB184454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D7695B-7CDB-4200-8903-5752D772D1BB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F027F3E-94F8-4678-B6D2-F1258AB67B51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7225913-718D-41D4-AE74-C096ABAE7E5F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3839B42-7E82-4EC7-852C-54834B98D25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5A66449-31A0-4CAE-8C7E-C2BC5863FDD4}"/>
              </a:ext>
            </a:extLst>
          </p:cNvPr>
          <p:cNvGrpSpPr/>
          <p:nvPr/>
        </p:nvGrpSpPr>
        <p:grpSpPr>
          <a:xfrm>
            <a:off x="2352591" y="19880322"/>
            <a:ext cx="31294556" cy="1261242"/>
            <a:chOff x="1976845" y="1255986"/>
            <a:chExt cx="31294556" cy="1261242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E57A0C1-5DB7-49E3-A2F4-54A53B0E2DBC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93AE81B-E901-4D42-95DE-3DF147EDB408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9B45069-1CF7-471F-B578-A43A98916470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81371CC-F78E-4782-BAF6-EBA7EC12B2D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5CC3A59-FACC-403B-895F-A4BA8CE5A757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0AC577-A76F-4747-93CE-92797999D97F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64EDD46-EB3E-4989-9EE7-345D1C94BA5F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65EF7B8-70DF-4D35-B029-7BA1CAE0F0A3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2BBA4A7-13F3-4CA3-9C3C-E7A6C05CA0BB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7C3AB52-B682-4CC0-8368-9B5A4DCB96C5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AB2A188-2275-4D64-8707-0E69476F0E54}"/>
              </a:ext>
            </a:extLst>
          </p:cNvPr>
          <p:cNvGrpSpPr/>
          <p:nvPr/>
        </p:nvGrpSpPr>
        <p:grpSpPr>
          <a:xfrm>
            <a:off x="2352591" y="22208364"/>
            <a:ext cx="31294556" cy="1261242"/>
            <a:chOff x="1976845" y="1255986"/>
            <a:chExt cx="31294556" cy="126124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B78C0B5-7B7D-4097-8102-7F5AF4880358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5E7D67-75D0-4674-942A-BC8800CF5A89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234431E-932D-4491-A67D-6777680D84F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0FB6783-45E0-4103-B804-B4B954294BF3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B5FC38A-4937-42CE-9823-CEEEB535DDF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AB88CF3-8226-4FEE-800C-54CB663D7A33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9E84B07-3795-4199-93A4-E65D59CEC3F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2A0E80-0804-4149-B689-06DC5AA43A3D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5CFE32-4296-4E41-9694-72FD06217619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86138DA-C206-476C-90E0-94C2DC3CB950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E38410D7-E8D9-4A57-BEA6-C8A91C5007E8}"/>
              </a:ext>
            </a:extLst>
          </p:cNvPr>
          <p:cNvSpPr/>
          <p:nvPr/>
        </p:nvSpPr>
        <p:spPr>
          <a:xfrm>
            <a:off x="568962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148623-B361-44B1-B8BF-176E2E724A44}"/>
              </a:ext>
            </a:extLst>
          </p:cNvPr>
          <p:cNvSpPr/>
          <p:nvPr/>
        </p:nvSpPr>
        <p:spPr>
          <a:xfrm>
            <a:off x="9026661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A235CD9-45E0-4E47-805A-1AD339AD1FC1}"/>
              </a:ext>
            </a:extLst>
          </p:cNvPr>
          <p:cNvSpPr/>
          <p:nvPr/>
        </p:nvSpPr>
        <p:spPr>
          <a:xfrm>
            <a:off x="12363696" y="24536407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BCB8754-C77E-4A85-953A-74036CDEBD8D}"/>
              </a:ext>
            </a:extLst>
          </p:cNvPr>
          <p:cNvSpPr/>
          <p:nvPr/>
        </p:nvSpPr>
        <p:spPr>
          <a:xfrm>
            <a:off x="1570073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491D16A-DD9B-4A4B-A90F-A75CF567C699}"/>
              </a:ext>
            </a:extLst>
          </p:cNvPr>
          <p:cNvSpPr/>
          <p:nvPr/>
        </p:nvSpPr>
        <p:spPr>
          <a:xfrm>
            <a:off x="18596332" y="24170344"/>
            <a:ext cx="2151089" cy="21510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0E48F2E-3CDC-41FE-A542-36FEA4EECBED}"/>
              </a:ext>
            </a:extLst>
          </p:cNvPr>
          <p:cNvSpPr/>
          <p:nvPr/>
        </p:nvSpPr>
        <p:spPr>
          <a:xfrm>
            <a:off x="2237480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3B5CF54-EA24-4F12-8181-5D9EC74575F6}"/>
              </a:ext>
            </a:extLst>
          </p:cNvPr>
          <p:cNvSpPr/>
          <p:nvPr/>
        </p:nvSpPr>
        <p:spPr>
          <a:xfrm>
            <a:off x="2571183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BEE3643-2738-4B75-9E30-0F935BF94614}"/>
              </a:ext>
            </a:extLst>
          </p:cNvPr>
          <p:cNvSpPr/>
          <p:nvPr/>
        </p:nvSpPr>
        <p:spPr>
          <a:xfrm>
            <a:off x="2904887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2C91660-52AC-4941-BD74-94E563C2DB0D}"/>
              </a:ext>
            </a:extLst>
          </p:cNvPr>
          <p:cNvSpPr/>
          <p:nvPr/>
        </p:nvSpPr>
        <p:spPr>
          <a:xfrm>
            <a:off x="2352591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1E75C77-C6A9-4416-B726-6312A806137B}"/>
              </a:ext>
            </a:extLst>
          </p:cNvPr>
          <p:cNvSpPr/>
          <p:nvPr/>
        </p:nvSpPr>
        <p:spPr>
          <a:xfrm>
            <a:off x="32385906" y="24536406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702146-7C2F-4219-B2B2-8A5BB1FE53B8}"/>
              </a:ext>
            </a:extLst>
          </p:cNvPr>
          <p:cNvGrpSpPr/>
          <p:nvPr/>
        </p:nvGrpSpPr>
        <p:grpSpPr>
          <a:xfrm>
            <a:off x="2352591" y="26864448"/>
            <a:ext cx="31294556" cy="1261242"/>
            <a:chOff x="1976845" y="1255986"/>
            <a:chExt cx="31294556" cy="126124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5625E94-F5F0-4435-882F-BA3ED2095576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83C0640-318C-414E-90BC-8CBB29CB2522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82824BA-21C0-47BA-B38C-ACD9A47CAD75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84B6D2F-91A2-4047-A54C-E7B06229CD10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15351A8-2F51-48E3-B6F2-D2589F88C1AC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C5D317F-9D27-4AFA-A497-47F18117FFB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2F6DE7-6892-49D5-915D-2BD1EC65CC71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5F82B4-C442-42C2-B97E-89BDBEFC5EF7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70DFDB8-DF58-4D30-9C5E-ABAFD146BF7A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70DAA5E-F20F-440B-8CE0-07967159CA86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타원 137">
            <a:extLst>
              <a:ext uri="{FF2B5EF4-FFF2-40B4-BE49-F238E27FC236}">
                <a16:creationId xmlns:a16="http://schemas.microsoft.com/office/drawing/2014/main" id="{A685DB28-7907-45C5-97F1-2840347371D7}"/>
              </a:ext>
            </a:extLst>
          </p:cNvPr>
          <p:cNvSpPr/>
          <p:nvPr/>
        </p:nvSpPr>
        <p:spPr>
          <a:xfrm>
            <a:off x="5090536" y="28687994"/>
            <a:ext cx="2319257" cy="23192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F6A04EF-98AC-4672-888F-9DCF67075510}"/>
              </a:ext>
            </a:extLst>
          </p:cNvPr>
          <p:cNvSpPr/>
          <p:nvPr/>
        </p:nvSpPr>
        <p:spPr>
          <a:xfrm>
            <a:off x="9026661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31A3551-C3D5-4F22-A130-E724821F7D2B}"/>
              </a:ext>
            </a:extLst>
          </p:cNvPr>
          <p:cNvSpPr/>
          <p:nvPr/>
        </p:nvSpPr>
        <p:spPr>
          <a:xfrm>
            <a:off x="12363696" y="29192491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A8E4161-58CB-4333-B520-1A7782B35DBB}"/>
              </a:ext>
            </a:extLst>
          </p:cNvPr>
          <p:cNvSpPr/>
          <p:nvPr/>
        </p:nvSpPr>
        <p:spPr>
          <a:xfrm>
            <a:off x="1570073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D28AE72-F3DA-4213-B359-774B610A3783}"/>
              </a:ext>
            </a:extLst>
          </p:cNvPr>
          <p:cNvSpPr/>
          <p:nvPr/>
        </p:nvSpPr>
        <p:spPr>
          <a:xfrm>
            <a:off x="1903776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B895980-C1D1-43BA-B3C8-E7B6863B11D5}"/>
              </a:ext>
            </a:extLst>
          </p:cNvPr>
          <p:cNvSpPr/>
          <p:nvPr/>
        </p:nvSpPr>
        <p:spPr>
          <a:xfrm>
            <a:off x="2237480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7380A2E-84E6-4B63-BA3A-61E693E7CFE4}"/>
              </a:ext>
            </a:extLst>
          </p:cNvPr>
          <p:cNvSpPr/>
          <p:nvPr/>
        </p:nvSpPr>
        <p:spPr>
          <a:xfrm>
            <a:off x="2571183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40ECB75-9905-494F-88C1-DABCC2BB0CAD}"/>
              </a:ext>
            </a:extLst>
          </p:cNvPr>
          <p:cNvSpPr/>
          <p:nvPr/>
        </p:nvSpPr>
        <p:spPr>
          <a:xfrm>
            <a:off x="2904887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F99D750-F658-4AD8-82DD-34F8CFFFEEEC}"/>
              </a:ext>
            </a:extLst>
          </p:cNvPr>
          <p:cNvSpPr/>
          <p:nvPr/>
        </p:nvSpPr>
        <p:spPr>
          <a:xfrm>
            <a:off x="2352591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43E1024-8AAC-4834-8089-DEFDD9FBA446}"/>
              </a:ext>
            </a:extLst>
          </p:cNvPr>
          <p:cNvSpPr/>
          <p:nvPr/>
        </p:nvSpPr>
        <p:spPr>
          <a:xfrm>
            <a:off x="32385906" y="29192490"/>
            <a:ext cx="1261241" cy="1261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3A378F8-686B-4D33-9160-53400E221589}"/>
              </a:ext>
            </a:extLst>
          </p:cNvPr>
          <p:cNvGrpSpPr/>
          <p:nvPr/>
        </p:nvGrpSpPr>
        <p:grpSpPr>
          <a:xfrm>
            <a:off x="2352591" y="31520532"/>
            <a:ext cx="31294556" cy="1261242"/>
            <a:chOff x="1976845" y="1255986"/>
            <a:chExt cx="31294556" cy="126124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E7021E0-9135-4DAC-B3D9-06B6F1CB1835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96B54DEE-CE0E-4482-B5B5-1E99BDA43DA0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F2080A7-BFF9-405B-AE0A-E160A4CB3EAB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F2AC2CE-3D9E-4892-8D23-1B62A1421332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93C57E2-31E9-4EAB-B42F-305042578B00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841A05-F697-4C23-94A4-A9CB03F91FE9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78E90221-6960-4D6D-847D-683D9C90DDEC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DFE80C-B853-4EE9-882C-0B709BD594B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E103139-37A7-46EE-A95E-FEB2279E5136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C7DC1EE-54CC-4EC9-9963-CA06746D7731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12BD2F9-0268-4DEF-B934-985084954868}"/>
              </a:ext>
            </a:extLst>
          </p:cNvPr>
          <p:cNvGrpSpPr/>
          <p:nvPr/>
        </p:nvGrpSpPr>
        <p:grpSpPr>
          <a:xfrm>
            <a:off x="2352591" y="33848574"/>
            <a:ext cx="31294556" cy="1261242"/>
            <a:chOff x="1976845" y="1255986"/>
            <a:chExt cx="31294556" cy="1261242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254BB6D5-6A49-4248-AB6D-7B44CEB15D9F}"/>
                </a:ext>
              </a:extLst>
            </p:cNvPr>
            <p:cNvSpPr/>
            <p:nvPr/>
          </p:nvSpPr>
          <p:spPr>
            <a:xfrm>
              <a:off x="531388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660BA38-7604-4FB7-A73A-6F33E9A6B3B4}"/>
                </a:ext>
              </a:extLst>
            </p:cNvPr>
            <p:cNvSpPr/>
            <p:nvPr/>
          </p:nvSpPr>
          <p:spPr>
            <a:xfrm>
              <a:off x="8650915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B299618-8202-43DF-BF87-C115A91D945D}"/>
                </a:ext>
              </a:extLst>
            </p:cNvPr>
            <p:cNvSpPr/>
            <p:nvPr/>
          </p:nvSpPr>
          <p:spPr>
            <a:xfrm>
              <a:off x="11987950" y="1255987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6404765-ECF8-4D7F-8671-908CD4CC440A}"/>
                </a:ext>
              </a:extLst>
            </p:cNvPr>
            <p:cNvSpPr/>
            <p:nvPr/>
          </p:nvSpPr>
          <p:spPr>
            <a:xfrm>
              <a:off x="1532498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614003E-D97E-47AE-88A2-DD0B2A6D4F4A}"/>
                </a:ext>
              </a:extLst>
            </p:cNvPr>
            <p:cNvSpPr/>
            <p:nvPr/>
          </p:nvSpPr>
          <p:spPr>
            <a:xfrm>
              <a:off x="1866202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EDBFA12-8515-493A-B916-FD86148BE775}"/>
                </a:ext>
              </a:extLst>
            </p:cNvPr>
            <p:cNvSpPr/>
            <p:nvPr/>
          </p:nvSpPr>
          <p:spPr>
            <a:xfrm>
              <a:off x="2199905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E41FB1B-A4D0-4127-ADAA-DCFC02628657}"/>
                </a:ext>
              </a:extLst>
            </p:cNvPr>
            <p:cNvSpPr/>
            <p:nvPr/>
          </p:nvSpPr>
          <p:spPr>
            <a:xfrm>
              <a:off x="2533609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056FEA2-4F24-4822-B936-03D50A5E1DD0}"/>
                </a:ext>
              </a:extLst>
            </p:cNvPr>
            <p:cNvSpPr/>
            <p:nvPr/>
          </p:nvSpPr>
          <p:spPr>
            <a:xfrm>
              <a:off x="2867312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C07261-2C9E-4F89-A6A2-EA91F38E1CC5}"/>
                </a:ext>
              </a:extLst>
            </p:cNvPr>
            <p:cNvSpPr/>
            <p:nvPr/>
          </p:nvSpPr>
          <p:spPr>
            <a:xfrm>
              <a:off x="1976845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787123A6-0276-4BD8-8C4F-91FC1E335CCB}"/>
                </a:ext>
              </a:extLst>
            </p:cNvPr>
            <p:cNvSpPr/>
            <p:nvPr/>
          </p:nvSpPr>
          <p:spPr>
            <a:xfrm>
              <a:off x="32010160" y="1255986"/>
              <a:ext cx="1261241" cy="126124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0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4</cp:revision>
  <dcterms:created xsi:type="dcterms:W3CDTF">2024-03-20T02:00:41Z</dcterms:created>
  <dcterms:modified xsi:type="dcterms:W3CDTF">2024-04-01T06:31:33Z</dcterms:modified>
</cp:coreProperties>
</file>