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5" r:id="rId2"/>
    <p:sldId id="434" r:id="rId3"/>
    <p:sldId id="435" r:id="rId4"/>
    <p:sldId id="436" r:id="rId5"/>
    <p:sldId id="437" r:id="rId6"/>
    <p:sldId id="438" r:id="rId7"/>
    <p:sldId id="439" r:id="rId8"/>
    <p:sldId id="414" r:id="rId9"/>
  </p:sldIdLst>
  <p:sldSz cx="12192000" cy="6858000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ED0FC1E-4FE1-457A-992A-C096F6C1EB3B}">
          <p14:sldIdLst>
            <p14:sldId id="395"/>
            <p14:sldId id="434"/>
            <p14:sldId id="435"/>
            <p14:sldId id="436"/>
            <p14:sldId id="437"/>
            <p14:sldId id="438"/>
            <p14:sldId id="439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8">
          <p15:clr>
            <a:srgbClr val="A4A3A4"/>
          </p15:clr>
        </p15:guide>
        <p15:guide id="3" pos="211">
          <p15:clr>
            <a:srgbClr val="A4A3A4"/>
          </p15:clr>
        </p15:guide>
        <p15:guide id="4" pos="7559">
          <p15:clr>
            <a:srgbClr val="A4A3A4"/>
          </p15:clr>
        </p15:guide>
        <p15:guide id="5" pos="483">
          <p15:clr>
            <a:srgbClr val="A4A3A4"/>
          </p15:clr>
        </p15:guide>
        <p15:guide id="6" orient="horz" pos="4020">
          <p15:clr>
            <a:srgbClr val="A4A3A4"/>
          </p15:clr>
        </p15:guide>
        <p15:guide id="7" pos="75" userDrawn="1">
          <p15:clr>
            <a:srgbClr val="A4A3A4"/>
          </p15:clr>
        </p15:guide>
        <p15:guide id="8" orient="horz" pos="572" userDrawn="1">
          <p15:clr>
            <a:srgbClr val="A4A3A4"/>
          </p15:clr>
        </p15:guide>
        <p15:guide id="9" pos="619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.Han" initials="I" lastIdx="1" clrIdx="0">
    <p:extLst>
      <p:ext uri="{19B8F6BF-5375-455C-9EA6-DF929625EA0E}">
        <p15:presenceInfo xmlns:p15="http://schemas.microsoft.com/office/powerpoint/2012/main" userId="Steve.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347"/>
    <a:srgbClr val="000000"/>
    <a:srgbClr val="CAFDFE"/>
    <a:srgbClr val="FFFFCC"/>
    <a:srgbClr val="006EC0"/>
    <a:srgbClr val="3B5985"/>
    <a:srgbClr val="00589A"/>
    <a:srgbClr val="CCF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6370" autoAdjust="0"/>
  </p:normalViewPr>
  <p:slideViewPr>
    <p:cSldViewPr showGuides="1">
      <p:cViewPr varScale="1">
        <p:scale>
          <a:sx n="109" d="100"/>
          <a:sy n="109" d="100"/>
        </p:scale>
        <p:origin x="966" y="96"/>
      </p:cViewPr>
      <p:guideLst>
        <p:guide orient="horz" pos="28"/>
        <p:guide pos="211"/>
        <p:guide pos="7559"/>
        <p:guide pos="483"/>
        <p:guide orient="horz" pos="4020"/>
        <p:guide pos="75"/>
        <p:guide orient="horz" pos="572"/>
        <p:guide pos="619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76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A4AE80B-69C8-40CD-8A6E-F6973E9AF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41C242-60A3-4B12-8D77-06B67EA5DC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85A8626-E887-449A-BDDE-1227967BC725}" type="datetimeFigureOut">
              <a:rPr lang="ko-KR" altLang="en-US"/>
              <a:pPr>
                <a:defRPr/>
              </a:pPr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9F4B-9A53-4CB9-BBF6-A188112FB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508EFF-BDBE-4992-BB86-497C13A25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A6296E5-93A4-4FC2-9988-5C92AA240E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CC1EB8-BB07-4B1E-BDFC-693A5FA487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5C2EB5-9BBC-4898-9AAC-2F35E32C06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1399E3-AC82-4510-A570-55A04BB7169B}" type="datetimeFigureOut">
              <a:rPr lang="ko-KR" altLang="en-US"/>
              <a:pPr>
                <a:defRPr/>
              </a:pPr>
              <a:t>2024-03-13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90E340-6607-49E2-BA40-522ADFB69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99001A7F-18E9-465E-8AA8-DA40C71F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CCBE3-9BD6-4F55-BCEE-13106FBD5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6AF1DD-BE58-412E-B49A-AAC251F7B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AF76B2C-C6E3-4662-8B69-866DAC5F7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>
            <a:extLst>
              <a:ext uri="{FF2B5EF4-FFF2-40B4-BE49-F238E27FC236}">
                <a16:creationId xmlns:a16="http://schemas.microsoft.com/office/drawing/2014/main" id="{2AD957C4-62C2-493D-9882-6FD89E8D96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>
            <a:extLst>
              <a:ext uri="{FF2B5EF4-FFF2-40B4-BE49-F238E27FC236}">
                <a16:creationId xmlns:a16="http://schemas.microsoft.com/office/drawing/2014/main" id="{223E82E5-00B8-4224-8E43-7C021B9C5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4340" name="슬라이드 번호 개체 틀 3">
            <a:extLst>
              <a:ext uri="{FF2B5EF4-FFF2-40B4-BE49-F238E27FC236}">
                <a16:creationId xmlns:a16="http://schemas.microsoft.com/office/drawing/2014/main" id="{7E904592-2ECB-441B-9F09-108B8D7F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59E8C8A-F9D7-42F9-94E5-075B9E82F3BC}" type="slidenum">
              <a:rPr lang="ko-KR" altLang="en-US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ko-KR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D081F898-139A-4257-9DC1-D8BFDC898E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8B4C9359-F5D4-49E0-9585-01FAB24AC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165304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21C486B-E6D9-402B-A1E9-4703589F00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3416" y="1844824"/>
            <a:ext cx="9585167" cy="720080"/>
          </a:xfrm>
        </p:spPr>
        <p:txBody>
          <a:bodyPr/>
          <a:lstStyle>
            <a:lvl1pPr marL="0" indent="0" algn="ctr"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제목 입력</a:t>
            </a:r>
            <a:endParaRPr lang="en-US" altLang="ko-KR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3FC2595-770D-450E-8285-EC7F163B79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1381" y="4653136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소속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C4853BD4-A6D1-41E0-8364-889984A1F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5" y="2564904"/>
            <a:ext cx="9585167" cy="576064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부제목 입력</a:t>
            </a:r>
            <a:r>
              <a:rPr lang="en-US" altLang="ko-KR" dirty="0"/>
              <a:t>(</a:t>
            </a:r>
            <a:r>
              <a:rPr lang="ko-KR" altLang="en-US" dirty="0"/>
              <a:t>없으면 빈칸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D2B2D7DA-7681-46A9-8878-15426525AA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1379" y="5056612"/>
            <a:ext cx="5329237" cy="36004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19D25DCF-03D9-4859-B936-05253C461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1379" y="5445224"/>
            <a:ext cx="5329237" cy="36004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18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16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14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38229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C3725817-D505-4603-A64B-F88F00C013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F856653C-4804-4F15-AC54-B01178C5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3416" y="620688"/>
            <a:ext cx="9585167" cy="576064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accent1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목차 입력</a:t>
            </a:r>
            <a:endParaRPr lang="en-US" altLang="ko-KR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BFE1D2F-E500-477F-8CB8-23FFD025A4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1743" y="1628800"/>
            <a:ext cx="4608512" cy="2735263"/>
          </a:xfrm>
        </p:spPr>
        <p:txBody>
          <a:bodyPr/>
          <a:lstStyle>
            <a:lvl1pPr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  <a:endParaRPr lang="en-US" altLang="ko-KR" dirty="0"/>
          </a:p>
          <a:p>
            <a:pPr lvl="0"/>
            <a:r>
              <a:rPr lang="ko-KR" altLang="en-US" dirty="0"/>
              <a:t>내용입력</a:t>
            </a:r>
          </a:p>
        </p:txBody>
      </p:sp>
    </p:spTree>
    <p:extLst>
      <p:ext uri="{BB962C8B-B14F-4D97-AF65-F5344CB8AC3E}">
        <p14:creationId xmlns:p14="http://schemas.microsoft.com/office/powerpoint/2010/main" val="391565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>
            <a:extLst>
              <a:ext uri="{FF2B5EF4-FFF2-40B4-BE49-F238E27FC236}">
                <a16:creationId xmlns:a16="http://schemas.microsoft.com/office/drawing/2014/main" id="{8D0CF820-EDB2-4D83-B057-6FCAFF06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6">
            <a:extLst>
              <a:ext uri="{FF2B5EF4-FFF2-40B4-BE49-F238E27FC236}">
                <a16:creationId xmlns:a16="http://schemas.microsoft.com/office/drawing/2014/main" id="{D755135C-07AB-40F5-85E7-337A8BE323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7142F47-9686-4458-BF80-7FF6F3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8243D36A-D24F-4CD6-A148-2DA9F58E4F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3472" y="1340768"/>
            <a:ext cx="9649072" cy="2735263"/>
          </a:xfrm>
        </p:spPr>
        <p:txBody>
          <a:bodyPr/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  <a:endParaRPr lang="en-US" altLang="ko-KR" dirty="0"/>
          </a:p>
          <a:p>
            <a:pPr lvl="0"/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34553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17704" y="285158"/>
            <a:ext cx="10756592" cy="407538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9747F9FE-902D-4625-A89A-44128A298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F3859A7-326F-475A-A091-8006BB82BA64}"/>
              </a:ext>
            </a:extLst>
          </p:cNvPr>
          <p:cNvCxnSpPr>
            <a:cxnSpLocks/>
          </p:cNvCxnSpPr>
          <p:nvPr userDrawn="1"/>
        </p:nvCxnSpPr>
        <p:spPr>
          <a:xfrm>
            <a:off x="717704" y="692696"/>
            <a:ext cx="10756592" cy="0"/>
          </a:xfrm>
          <a:prstGeom prst="line">
            <a:avLst/>
          </a:prstGeom>
          <a:ln w="19050"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DF47C34-61EE-4E39-ADB6-B6211C1BA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8393E83-5D72-4347-8D03-53FA04A3B7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14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5A5D8A3A-C469-42C9-AEFB-18B0514D57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CEF2F63-683E-48BA-A353-9601D4CFA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DC5EF-80AF-4E8E-AAE7-0199557A3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06883" y="2814211"/>
            <a:ext cx="6178233" cy="1229577"/>
          </a:xfrm>
        </p:spPr>
        <p:txBody>
          <a:bodyPr anchor="ctr" anchorCtr="0"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marL="0" indent="0" algn="ctr">
              <a:buNone/>
              <a:defRPr sz="8000" b="1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굴림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Thank you !</a:t>
            </a:r>
            <a:endParaRPr lang="ko-KR" altLang="en-US" dirty="0"/>
          </a:p>
        </p:txBody>
      </p:sp>
      <p:pic>
        <p:nvPicPr>
          <p:cNvPr id="5" name="그림 6">
            <a:extLst>
              <a:ext uri="{FF2B5EF4-FFF2-40B4-BE49-F238E27FC236}">
                <a16:creationId xmlns:a16="http://schemas.microsoft.com/office/drawing/2014/main" id="{5404E297-CF6E-4C47-9556-D216FAE506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6525344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84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>
            <a:extLst>
              <a:ext uri="{FF2B5EF4-FFF2-40B4-BE49-F238E27FC236}">
                <a16:creationId xmlns:a16="http://schemas.microsoft.com/office/drawing/2014/main" id="{C264A5F7-741C-4604-8133-9ACB3FFA04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2A572C7-E1CE-45FA-86BF-67C437D8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>
            <a:extLst>
              <a:ext uri="{FF2B5EF4-FFF2-40B4-BE49-F238E27FC236}">
                <a16:creationId xmlns:a16="http://schemas.microsoft.com/office/drawing/2014/main" id="{6D917D21-DD7B-45A4-B4C4-9F7858116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4749" y="142853"/>
            <a:ext cx="9647675" cy="405827"/>
          </a:xfr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>
            <a:lvl1pPr algn="l">
              <a:defRPr lang="ko-KR" altLang="en-US" sz="2800" b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570424" y="1214422"/>
            <a:ext cx="11051153" cy="5143536"/>
          </a:xfrm>
        </p:spPr>
        <p:txBody>
          <a:bodyPr/>
          <a:lstStyle>
            <a:lvl1pPr>
              <a:defRPr sz="2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1pPr>
            <a:lvl2pPr>
              <a:defRPr sz="24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3pPr>
            <a:lvl4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4pPr>
            <a:lvl5pPr>
              <a:defRPr sz="1800">
                <a:latin typeface="굴림" panose="020B0600000101010101" pitchFamily="50" charset="-127"/>
                <a:ea typeface="굴림" panose="020B0600000101010101" pitchFamily="50" charset="-127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6E6D7FBE-F206-4344-A0EB-D5C84C2AE8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85242"/>
            <a:ext cx="1080341" cy="24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BA3B875A-6A61-4113-9B1B-DB7B64105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68408" y="6448251"/>
            <a:ext cx="237626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6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C45CDF1A-1304-4EC2-A473-06750993171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A03478FE-C0DB-4E56-B5F4-61018856C7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556792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5D351-064D-4660-89C3-51B997CAE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34954-47F3-4EA5-9CB2-123F3FEE7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200">
                <a:solidFill>
                  <a:srgbClr val="898989"/>
                </a:solidFill>
                <a:latin typeface="Franklin Gothic Medium" pitchFamily="34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89D9B-A3B0-4903-9D2E-68D55CFA9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Franklin Gothic Medium" panose="020B0603020102020204" pitchFamily="34" charset="0"/>
              </a:defRPr>
            </a:lvl1pPr>
          </a:lstStyle>
          <a:p>
            <a:pPr>
              <a:defRPr/>
            </a:pPr>
            <a:fld id="{B041EC1C-CD40-411B-B8A8-88A7A386D3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07" r:id="rId3"/>
    <p:sldLayoutId id="2147484011" r:id="rId4"/>
    <p:sldLayoutId id="2147484012" r:id="rId5"/>
    <p:sldLayoutId id="2147484014" r:id="rId6"/>
    <p:sldLayoutId id="2147484013" r:id="rId7"/>
    <p:sldLayoutId id="2147484008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anklin Gothic Medium" pitchFamily="34" charset="0"/>
          <a:ea typeface="+mj-ea"/>
          <a:cs typeface="Arial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itchFamily="34" charset="0"/>
          <a:cs typeface="Arial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Franklin Gothic Medium" pitchFamily="34" charset="0"/>
          <a:ea typeface="+mn-ea"/>
          <a:cs typeface="Arial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1EF3AF6-9016-454C-B803-E2276E06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Log Viewer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516C7F7-CF90-4E30-88F9-4DDD5D513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시스템연구소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12C612B-2CAF-4DA0-9300-8CDAFB5E42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박 승 우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C5EF81-FC11-42B4-907D-634EACC136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2024. 03. 12</a:t>
            </a:r>
            <a:endParaRPr lang="ko-KR" altLang="en-US" dirty="0"/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1103468-7E28-C17F-75B2-F9B97ABD1857}"/>
              </a:ext>
            </a:extLst>
          </p:cNvPr>
          <p:cNvSpPr txBox="1">
            <a:spLocks/>
          </p:cNvSpPr>
          <p:nvPr/>
        </p:nvSpPr>
        <p:spPr bwMode="auto">
          <a:xfrm>
            <a:off x="3431379" y="5833836"/>
            <a:ext cx="5329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Arial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 dirty="0"/>
          </a:p>
        </p:txBody>
      </p:sp>
    </p:spTree>
  </p:cSld>
  <p:clrMapOvr>
    <a:masterClrMapping/>
  </p:clrMapOvr>
  <p:transition spd="slow" advClick="0" advTm="2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B523C-DD2D-41DE-8410-84F0C235DA46}"/>
              </a:ext>
            </a:extLst>
          </p:cNvPr>
          <p:cNvGrpSpPr/>
          <p:nvPr/>
        </p:nvGrpSpPr>
        <p:grpSpPr>
          <a:xfrm>
            <a:off x="920443" y="1416905"/>
            <a:ext cx="3231342" cy="1964605"/>
            <a:chOff x="318305" y="1046688"/>
            <a:chExt cx="9072749" cy="551608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CA73EF2-1C61-4BA9-A100-EB828CBB0052}"/>
                </a:ext>
              </a:extLst>
            </p:cNvPr>
            <p:cNvGrpSpPr/>
            <p:nvPr/>
          </p:nvGrpSpPr>
          <p:grpSpPr>
            <a:xfrm>
              <a:off x="318305" y="1046689"/>
              <a:ext cx="9072749" cy="5516088"/>
              <a:chOff x="1559625" y="590797"/>
              <a:chExt cx="9072749" cy="551608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CDEE589-5960-4117-B41B-CA5158631F68}"/>
                  </a:ext>
                </a:extLst>
              </p:cNvPr>
              <p:cNvSpPr/>
              <p:nvPr/>
            </p:nvSpPr>
            <p:spPr>
              <a:xfrm>
                <a:off x="1559626" y="751114"/>
                <a:ext cx="9072748" cy="5355771"/>
              </a:xfrm>
              <a:prstGeom prst="rect">
                <a:avLst/>
              </a:prstGeom>
              <a:solidFill>
                <a:srgbClr val="1C21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A8C3EFE-2131-4DB5-BC72-85397E894B83}"/>
                  </a:ext>
                </a:extLst>
              </p:cNvPr>
              <p:cNvSpPr/>
              <p:nvPr/>
            </p:nvSpPr>
            <p:spPr>
              <a:xfrm>
                <a:off x="1559625" y="590797"/>
                <a:ext cx="9072748" cy="1543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300" dirty="0">
                    <a:solidFill>
                      <a:schemeClr val="tx1"/>
                    </a:solidFill>
                  </a:rPr>
                  <a:t>  Log</a:t>
                </a:r>
                <a:r>
                  <a:rPr lang="ko-KR" altLang="en-US" sz="3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300" dirty="0">
                    <a:solidFill>
                      <a:schemeClr val="tx1"/>
                    </a:solidFill>
                  </a:rPr>
                  <a:t>Viewer</a:t>
                </a:r>
                <a:endParaRPr lang="ko-KR" altLang="en-US" sz="3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5C61B7E-7C26-4240-8429-D37AE7DE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05" y="1223669"/>
              <a:ext cx="1402993" cy="331360"/>
            </a:xfrm>
            <a:prstGeom prst="rect">
              <a:avLst/>
            </a:prstGeom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0D54306-4FCB-44FD-8629-8C8DEDE72AF9}"/>
                </a:ext>
              </a:extLst>
            </p:cNvPr>
            <p:cNvSpPr/>
            <p:nvPr/>
          </p:nvSpPr>
          <p:spPr>
            <a:xfrm>
              <a:off x="407368" y="2114342"/>
              <a:ext cx="8862950" cy="4374214"/>
            </a:xfrm>
            <a:prstGeom prst="rect">
              <a:avLst/>
            </a:prstGeom>
            <a:solidFill>
              <a:srgbClr val="2E3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270800A-5FE0-4FF7-8AFD-921BB5FE7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4" y="237675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BC318F7-BD6F-4BCE-B61D-FCFD49D4C0A9}"/>
                </a:ext>
              </a:extLst>
            </p:cNvPr>
            <p:cNvCxnSpPr>
              <a:cxnSpLocks/>
            </p:cNvCxnSpPr>
            <p:nvPr/>
          </p:nvCxnSpPr>
          <p:spPr>
            <a:xfrm>
              <a:off x="2380515" y="2108404"/>
              <a:ext cx="0" cy="435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3F4BB0A-9A1D-442A-A8BE-4A083EC63B50}"/>
                </a:ext>
              </a:extLst>
            </p:cNvPr>
            <p:cNvCxnSpPr>
              <a:cxnSpLocks/>
            </p:cNvCxnSpPr>
            <p:nvPr/>
          </p:nvCxnSpPr>
          <p:spPr>
            <a:xfrm>
              <a:off x="1541466" y="2114342"/>
              <a:ext cx="0" cy="4374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B035D86-3C78-4C62-A088-6DC2C4361A04}"/>
                </a:ext>
              </a:extLst>
            </p:cNvPr>
            <p:cNvCxnSpPr>
              <a:cxnSpLocks/>
            </p:cNvCxnSpPr>
            <p:nvPr/>
          </p:nvCxnSpPr>
          <p:spPr>
            <a:xfrm>
              <a:off x="3589921" y="2108404"/>
              <a:ext cx="13022" cy="43566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6953F4-4BDC-44BF-B1C6-6AB899598A57}"/>
                </a:ext>
              </a:extLst>
            </p:cNvPr>
            <p:cNvSpPr txBox="1"/>
            <p:nvPr/>
          </p:nvSpPr>
          <p:spPr>
            <a:xfrm>
              <a:off x="537261" y="2058770"/>
              <a:ext cx="895024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Date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1C33F-A462-4FC2-9F2B-B603C2BE358E}"/>
                </a:ext>
              </a:extLst>
            </p:cNvPr>
            <p:cNvSpPr txBox="1"/>
            <p:nvPr/>
          </p:nvSpPr>
          <p:spPr>
            <a:xfrm>
              <a:off x="1300324" y="2058772"/>
              <a:ext cx="1265373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F650A2-AC21-4BFA-86F3-02C4160D7FB4}"/>
                </a:ext>
              </a:extLst>
            </p:cNvPr>
            <p:cNvSpPr txBox="1"/>
            <p:nvPr/>
          </p:nvSpPr>
          <p:spPr>
            <a:xfrm>
              <a:off x="2413711" y="2034185"/>
              <a:ext cx="1182721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Priority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901ABD-2729-496C-8A69-C6502325E4AA}"/>
                </a:ext>
              </a:extLst>
            </p:cNvPr>
            <p:cNvSpPr txBox="1"/>
            <p:nvPr/>
          </p:nvSpPr>
          <p:spPr>
            <a:xfrm>
              <a:off x="3493998" y="2032509"/>
              <a:ext cx="1580687" cy="388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" dirty="0">
                  <a:solidFill>
                    <a:schemeClr val="bg1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Log Message</a:t>
              </a:r>
              <a:endParaRPr lang="ko-KR" altLang="en-US" sz="3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4D159F-C022-44B5-BDF3-70DD5F408182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3" y="2626569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7E5E5E9-F608-4C47-B780-08F2A0957F0A}"/>
                </a:ext>
              </a:extLst>
            </p:cNvPr>
            <p:cNvCxnSpPr>
              <a:cxnSpLocks/>
            </p:cNvCxnSpPr>
            <p:nvPr/>
          </p:nvCxnSpPr>
          <p:spPr>
            <a:xfrm>
              <a:off x="423202" y="2851216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2E5E08A-3187-48DC-80B3-C877F113222B}"/>
                </a:ext>
              </a:extLst>
            </p:cNvPr>
            <p:cNvCxnSpPr>
              <a:cxnSpLocks/>
            </p:cNvCxnSpPr>
            <p:nvPr/>
          </p:nvCxnSpPr>
          <p:spPr>
            <a:xfrm>
              <a:off x="415285" y="3102492"/>
              <a:ext cx="886294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0E885700-08F4-42CC-B77C-5E979E66F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095" y="1046688"/>
              <a:ext cx="154380" cy="154380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604F435-2ED8-48AE-9B3A-7F21AE77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UI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9F8127-E617-4C34-8CB0-F3953E735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50E2CC3-C0DF-45D2-B818-1E1E7EBE51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1431" y="1238099"/>
            <a:ext cx="514076" cy="38309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6CBE10-D3C5-4CCD-BE1D-9C0175EEB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8712" y="1777367"/>
            <a:ext cx="530767" cy="51346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83B5E6-B3DF-4801-9D7D-4492FC25E20E}"/>
              </a:ext>
            </a:extLst>
          </p:cNvPr>
          <p:cNvSpPr txBox="1"/>
          <p:nvPr/>
        </p:nvSpPr>
        <p:spPr>
          <a:xfrm>
            <a:off x="4302624" y="1114988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#1C2135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ADE81-EF7F-41BE-B38E-1F0BED9BDF38}"/>
              </a:ext>
            </a:extLst>
          </p:cNvPr>
          <p:cNvSpPr txBox="1"/>
          <p:nvPr/>
        </p:nvSpPr>
        <p:spPr>
          <a:xfrm>
            <a:off x="4416857" y="1646212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#2E3347</a:t>
            </a:r>
            <a:endParaRPr lang="ko-KR" altLang="en-US" sz="1000" dirty="0"/>
          </a:p>
        </p:txBody>
      </p:sp>
      <p:pic>
        <p:nvPicPr>
          <p:cNvPr id="1026" name="Picture 2" descr="UI 컨트롤을 위한 궁극의 개발자 툴킷 | 데이터 시각화 | Infragistics">
            <a:extLst>
              <a:ext uri="{FF2B5EF4-FFF2-40B4-BE49-F238E27FC236}">
                <a16:creationId xmlns:a16="http://schemas.microsoft.com/office/drawing/2014/main" id="{C76D329C-7AF9-4167-B1CF-2C442CEC2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031" y="841843"/>
            <a:ext cx="3150104" cy="15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6">
            <a:extLst>
              <a:ext uri="{FF2B5EF4-FFF2-40B4-BE49-F238E27FC236}">
                <a16:creationId xmlns:a16="http://schemas.microsoft.com/office/drawing/2014/main" id="{BB625D9B-B9A5-4201-87EC-E62EA744CDCC}"/>
              </a:ext>
            </a:extLst>
          </p:cNvPr>
          <p:cNvGraphicFramePr>
            <a:graphicFrameLocks noGrp="1"/>
          </p:cNvGraphicFramePr>
          <p:nvPr/>
        </p:nvGraphicFramePr>
        <p:xfrm>
          <a:off x="483875" y="3461142"/>
          <a:ext cx="426119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776">
                  <a:extLst>
                    <a:ext uri="{9D8B030D-6E8A-4147-A177-3AD203B41FA5}">
                      <a16:colId xmlns:a16="http://schemas.microsoft.com/office/drawing/2014/main" val="353524671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87106822"/>
                    </a:ext>
                  </a:extLst>
                </a:gridCol>
                <a:gridCol w="834106">
                  <a:extLst>
                    <a:ext uri="{9D8B030D-6E8A-4147-A177-3AD203B41FA5}">
                      <a16:colId xmlns:a16="http://schemas.microsoft.com/office/drawing/2014/main" val="1796067902"/>
                    </a:ext>
                  </a:extLst>
                </a:gridCol>
                <a:gridCol w="1974205">
                  <a:extLst>
                    <a:ext uri="{9D8B030D-6E8A-4147-A177-3AD203B41FA5}">
                      <a16:colId xmlns:a16="http://schemas.microsoft.com/office/drawing/2014/main" val="2813726531"/>
                    </a:ext>
                  </a:extLst>
                </a:gridCol>
              </a:tblGrid>
              <a:tr h="1406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Date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Priority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message</a:t>
                      </a:r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7308"/>
                  </a:ext>
                </a:extLst>
              </a:tr>
              <a:tr h="138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</a:t>
                      </a:r>
                      <a:r>
                        <a:rPr lang="ko-KR" altLang="en-US" sz="600" dirty="0"/>
                        <a:t> 쓰여진 </a:t>
                      </a:r>
                      <a:r>
                        <a:rPr lang="en-US" altLang="ko-KR" sz="600" dirty="0"/>
                        <a:t>Function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HIGH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MID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/</a:t>
                      </a:r>
                      <a:r>
                        <a:rPr lang="ko-KR" altLang="en-US" sz="600" dirty="0"/>
                        <a:t> </a:t>
                      </a:r>
                      <a:r>
                        <a:rPr lang="en-US" altLang="ko-KR" sz="600" dirty="0"/>
                        <a:t>LOW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Log </a:t>
                      </a:r>
                      <a:r>
                        <a:rPr lang="ko-KR" altLang="en-US" sz="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995008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C55E680-27E9-4E30-9012-C8CC8D34C777}"/>
              </a:ext>
            </a:extLst>
          </p:cNvPr>
          <p:cNvSpPr txBox="1"/>
          <p:nvPr/>
        </p:nvSpPr>
        <p:spPr>
          <a:xfrm>
            <a:off x="645403" y="4152432"/>
            <a:ext cx="39381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EX)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GrabCallBack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HIGH Grabber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취득 실패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13:10:52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InspStart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MID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검사 시작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13:05:22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통신 오류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0AE86A-4E4E-4C19-9340-7B2F0B62CFB9}"/>
              </a:ext>
            </a:extLst>
          </p:cNvPr>
          <p:cNvSpPr txBox="1"/>
          <p:nvPr/>
        </p:nvSpPr>
        <p:spPr>
          <a:xfrm>
            <a:off x="2018663" y="1136630"/>
            <a:ext cx="812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5878D5-B390-41FF-A4F2-EA566674C22A}"/>
              </a:ext>
            </a:extLst>
          </p:cNvPr>
          <p:cNvSpPr txBox="1"/>
          <p:nvPr/>
        </p:nvSpPr>
        <p:spPr>
          <a:xfrm>
            <a:off x="8040216" y="2477563"/>
            <a:ext cx="1459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레퍼런스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5245188-03C2-41DF-9843-C103DEA57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398" y="3107033"/>
            <a:ext cx="5886199" cy="33412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5E71D5E-2A86-4C6D-A993-DBF10CB4064F}"/>
              </a:ext>
            </a:extLst>
          </p:cNvPr>
          <p:cNvSpPr txBox="1"/>
          <p:nvPr/>
        </p:nvSpPr>
        <p:spPr>
          <a:xfrm>
            <a:off x="8201779" y="6454803"/>
            <a:ext cx="1216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실제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디자인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CE12DA6-C17F-438C-9BC3-04834C24F571}"/>
              </a:ext>
            </a:extLst>
          </p:cNvPr>
          <p:cNvSpPr txBox="1"/>
          <p:nvPr/>
        </p:nvSpPr>
        <p:spPr>
          <a:xfrm>
            <a:off x="678852" y="5161693"/>
            <a:ext cx="39381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TCP/IP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roopback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IP(127.0.0.1)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을 사용해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IPC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기능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Data XML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형식을 사용하여 통신 프로토콜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Log File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시간 단위로 생성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내 로그 저장 </a:t>
            </a:r>
          </a:p>
        </p:txBody>
      </p:sp>
    </p:spTree>
    <p:extLst>
      <p:ext uri="{BB962C8B-B14F-4D97-AF65-F5344CB8AC3E}">
        <p14:creationId xmlns:p14="http://schemas.microsoft.com/office/powerpoint/2010/main" val="244268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D7811-D16B-4AE9-B953-2309F537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Flow Chart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692C28-1F29-4A9F-BAAD-05E81429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C0756-D968-44B7-AB0B-E644912CF25D}"/>
              </a:ext>
            </a:extLst>
          </p:cNvPr>
          <p:cNvSpPr/>
          <p:nvPr/>
        </p:nvSpPr>
        <p:spPr>
          <a:xfrm>
            <a:off x="4974756" y="764704"/>
            <a:ext cx="224248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3452AE-2501-452A-9CBB-92D1B36D9525}"/>
              </a:ext>
            </a:extLst>
          </p:cNvPr>
          <p:cNvSpPr/>
          <p:nvPr/>
        </p:nvSpPr>
        <p:spPr>
          <a:xfrm>
            <a:off x="551384" y="764704"/>
            <a:ext cx="4284474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2FECC1-E6F2-435B-BF0D-31E2F681EFC4}"/>
              </a:ext>
            </a:extLst>
          </p:cNvPr>
          <p:cNvSpPr/>
          <p:nvPr/>
        </p:nvSpPr>
        <p:spPr>
          <a:xfrm>
            <a:off x="7356138" y="764704"/>
            <a:ext cx="4284478" cy="5904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D038-ABC2-4DE3-9B58-B4F39C4D8C10}"/>
              </a:ext>
            </a:extLst>
          </p:cNvPr>
          <p:cNvSpPr txBox="1"/>
          <p:nvPr/>
        </p:nvSpPr>
        <p:spPr>
          <a:xfrm>
            <a:off x="5663950" y="752845"/>
            <a:ext cx="86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UI Thread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F786D-843E-402D-8428-888EC8DC7110}"/>
              </a:ext>
            </a:extLst>
          </p:cNvPr>
          <p:cNvSpPr txBox="1"/>
          <p:nvPr/>
        </p:nvSpPr>
        <p:spPr>
          <a:xfrm>
            <a:off x="2125318" y="778512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en-US" altLang="ko-KR" sz="1000" dirty="0"/>
              <a:t> Thread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23570-B21E-4B8E-8038-C5C51AE6DEA4}"/>
              </a:ext>
            </a:extLst>
          </p:cNvPr>
          <p:cNvSpPr txBox="1"/>
          <p:nvPr/>
        </p:nvSpPr>
        <p:spPr>
          <a:xfrm>
            <a:off x="9066330" y="778512"/>
            <a:ext cx="1404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File Manager Thread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D07CE08-D36E-439B-94FB-FF00D7CD6DFC}"/>
              </a:ext>
            </a:extLst>
          </p:cNvPr>
          <p:cNvSpPr/>
          <p:nvPr/>
        </p:nvSpPr>
        <p:spPr>
          <a:xfrm>
            <a:off x="5566182" y="101997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 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80DF166-369A-4B4F-9151-38DC98846FF1}"/>
              </a:ext>
            </a:extLst>
          </p:cNvPr>
          <p:cNvSpPr/>
          <p:nvPr/>
        </p:nvSpPr>
        <p:spPr>
          <a:xfrm>
            <a:off x="5566182" y="137201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View Model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34B12B-E67C-4083-9D01-84AB337C707D}"/>
              </a:ext>
            </a:extLst>
          </p:cNvPr>
          <p:cNvSpPr/>
          <p:nvPr/>
        </p:nvSpPr>
        <p:spPr>
          <a:xfrm>
            <a:off x="3075061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NetWork</a:t>
            </a:r>
            <a:r>
              <a:rPr lang="en-US" altLang="ko-KR" sz="800" dirty="0">
                <a:solidFill>
                  <a:schemeClr val="tx1"/>
                </a:solidFill>
              </a:rPr>
              <a:t> Init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FC3C755-4779-44F2-AAD6-A4E1011CABFF}"/>
              </a:ext>
            </a:extLst>
          </p:cNvPr>
          <p:cNvSpPr/>
          <p:nvPr/>
        </p:nvSpPr>
        <p:spPr>
          <a:xfrm>
            <a:off x="8040216" y="174891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File Manager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786FEC-9F89-46B7-BE0B-115083345986}"/>
              </a:ext>
            </a:extLst>
          </p:cNvPr>
          <p:cNvCxnSpPr>
            <a:cxnSpLocks/>
          </p:cNvCxnSpPr>
          <p:nvPr/>
        </p:nvCxnSpPr>
        <p:spPr>
          <a:xfrm>
            <a:off x="6625817" y="1841826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DD0F47-D851-4BC5-B6C4-E8D3E152ADAA}"/>
              </a:ext>
            </a:extLst>
          </p:cNvPr>
          <p:cNvCxnSpPr>
            <a:cxnSpLocks/>
          </p:cNvCxnSpPr>
          <p:nvPr/>
        </p:nvCxnSpPr>
        <p:spPr>
          <a:xfrm flipH="1">
            <a:off x="6094910" y="1216898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9C55FEE-2E59-4F12-BD76-246E828E8C83}"/>
              </a:ext>
            </a:extLst>
          </p:cNvPr>
          <p:cNvSpPr/>
          <p:nvPr/>
        </p:nvSpPr>
        <p:spPr>
          <a:xfrm>
            <a:off x="5566182" y="174260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Model Class Init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BBF8131-D983-43E5-B4C4-CBA1B5A22523}"/>
              </a:ext>
            </a:extLst>
          </p:cNvPr>
          <p:cNvCxnSpPr>
            <a:cxnSpLocks/>
          </p:cNvCxnSpPr>
          <p:nvPr/>
        </p:nvCxnSpPr>
        <p:spPr>
          <a:xfrm flipH="1">
            <a:off x="6094910" y="158749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DFDD683-C610-4596-9BA5-39A195AC87A7}"/>
              </a:ext>
            </a:extLst>
          </p:cNvPr>
          <p:cNvSpPr/>
          <p:nvPr/>
        </p:nvSpPr>
        <p:spPr>
          <a:xfrm>
            <a:off x="3075061" y="2119439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Init Server Mode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A9D0E3-2A06-4E5C-A19D-6AEB5EB5E132}"/>
              </a:ext>
            </a:extLst>
          </p:cNvPr>
          <p:cNvCxnSpPr>
            <a:cxnSpLocks/>
          </p:cNvCxnSpPr>
          <p:nvPr/>
        </p:nvCxnSpPr>
        <p:spPr>
          <a:xfrm flipH="1">
            <a:off x="3603789" y="1964322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4F7008A-0CA1-4D2D-A8CF-9FCE0047E5A9}"/>
              </a:ext>
            </a:extLst>
          </p:cNvPr>
          <p:cNvSpPr/>
          <p:nvPr/>
        </p:nvSpPr>
        <p:spPr>
          <a:xfrm>
            <a:off x="8041303" y="2110002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유무 </a:t>
            </a:r>
            <a:r>
              <a:rPr lang="en-US" altLang="ko-KR" sz="800" dirty="0">
                <a:solidFill>
                  <a:schemeClr val="tx1"/>
                </a:solidFill>
              </a:rPr>
              <a:t>Check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658E48-8E01-473D-A660-3511DD2E20E6}"/>
              </a:ext>
            </a:extLst>
          </p:cNvPr>
          <p:cNvCxnSpPr>
            <a:cxnSpLocks/>
          </p:cNvCxnSpPr>
          <p:nvPr/>
        </p:nvCxnSpPr>
        <p:spPr>
          <a:xfrm flipH="1">
            <a:off x="8570031" y="1954885"/>
            <a:ext cx="1088" cy="1440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119986-6682-4793-893C-C8751319BE52}"/>
              </a:ext>
            </a:extLst>
          </p:cNvPr>
          <p:cNvCxnSpPr>
            <a:cxnSpLocks/>
          </p:cNvCxnSpPr>
          <p:nvPr/>
        </p:nvCxnSpPr>
        <p:spPr>
          <a:xfrm flipH="1">
            <a:off x="4223791" y="1841825"/>
            <a:ext cx="134239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9AEE7B-209E-4182-891D-BD1EDF1A3406}"/>
              </a:ext>
            </a:extLst>
          </p:cNvPr>
          <p:cNvGrpSpPr/>
          <p:nvPr/>
        </p:nvGrpSpPr>
        <p:grpSpPr>
          <a:xfrm>
            <a:off x="8040213" y="2317974"/>
            <a:ext cx="1059635" cy="340944"/>
            <a:chOff x="8040213" y="2317974"/>
            <a:chExt cx="1059635" cy="34094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952DC38-52FA-4B3E-B528-03B6412B820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Thread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3595B2E-1C2C-432A-AE09-801F76EF4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C0527F-A8FA-4DC2-A49C-B0473048BE87}"/>
              </a:ext>
            </a:extLst>
          </p:cNvPr>
          <p:cNvCxnSpPr>
            <a:cxnSpLocks/>
          </p:cNvCxnSpPr>
          <p:nvPr/>
        </p:nvCxnSpPr>
        <p:spPr>
          <a:xfrm>
            <a:off x="9120336" y="2212352"/>
            <a:ext cx="1440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AB34337-E279-4628-B91A-AB3826FACCB1}"/>
              </a:ext>
            </a:extLst>
          </p:cNvPr>
          <p:cNvSpPr/>
          <p:nvPr/>
        </p:nvSpPr>
        <p:spPr>
          <a:xfrm>
            <a:off x="9311141" y="2119760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Folder </a:t>
            </a:r>
            <a:r>
              <a:rPr lang="ko-KR" altLang="en-US" sz="800" dirty="0">
                <a:solidFill>
                  <a:schemeClr val="tx1"/>
                </a:solidFill>
              </a:rPr>
              <a:t>생성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A08558-55C8-4A5E-9161-844AB714C0B6}"/>
              </a:ext>
            </a:extLst>
          </p:cNvPr>
          <p:cNvGrpSpPr/>
          <p:nvPr/>
        </p:nvGrpSpPr>
        <p:grpSpPr>
          <a:xfrm>
            <a:off x="8041083" y="2689010"/>
            <a:ext cx="1059635" cy="340944"/>
            <a:chOff x="8040213" y="2317974"/>
            <a:chExt cx="1059635" cy="340944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0026D645-EDEB-45D2-94E1-EDFC1AD398A0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Timer Run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905912-B16F-4B3F-9CC6-570EE0BFAA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6A4BB-1A1A-4E01-A2A2-088CBF23500B}"/>
              </a:ext>
            </a:extLst>
          </p:cNvPr>
          <p:cNvCxnSpPr>
            <a:cxnSpLocks/>
          </p:cNvCxnSpPr>
          <p:nvPr/>
        </p:nvCxnSpPr>
        <p:spPr>
          <a:xfrm flipH="1">
            <a:off x="9139332" y="2573598"/>
            <a:ext cx="71809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405729F-946B-4750-A4A3-C3EB44585843}"/>
              </a:ext>
            </a:extLst>
          </p:cNvPr>
          <p:cNvCxnSpPr>
            <a:cxnSpLocks/>
          </p:cNvCxnSpPr>
          <p:nvPr/>
        </p:nvCxnSpPr>
        <p:spPr>
          <a:xfrm>
            <a:off x="9857422" y="2305266"/>
            <a:ext cx="0" cy="268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EDF7607-5A0E-4FF8-943C-942CFBFD497C}"/>
              </a:ext>
            </a:extLst>
          </p:cNvPr>
          <p:cNvGrpSpPr/>
          <p:nvPr/>
        </p:nvGrpSpPr>
        <p:grpSpPr>
          <a:xfrm>
            <a:off x="7599217" y="4932907"/>
            <a:ext cx="2953440" cy="1443336"/>
            <a:chOff x="7475308" y="3668304"/>
            <a:chExt cx="2953440" cy="1443336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5F838C8-7B62-4735-97BB-19157036948C}"/>
                </a:ext>
              </a:extLst>
            </p:cNvPr>
            <p:cNvSpPr/>
            <p:nvPr/>
          </p:nvSpPr>
          <p:spPr>
            <a:xfrm>
              <a:off x="8082842" y="3668304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Write Thread start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82840DD-3780-4909-8D68-5C2F05489EAA}"/>
                </a:ext>
              </a:extLst>
            </p:cNvPr>
            <p:cNvGrpSpPr/>
            <p:nvPr/>
          </p:nvGrpSpPr>
          <p:grpSpPr>
            <a:xfrm>
              <a:off x="8089332" y="3892211"/>
              <a:ext cx="1059635" cy="340944"/>
              <a:chOff x="8040213" y="2317974"/>
              <a:chExt cx="1059635" cy="340944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232E1E9F-B58D-43DF-9F28-F91B806C75C7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Data </a:t>
                </a:r>
                <a:r>
                  <a:rPr lang="en-US" altLang="ko-KR" sz="600" dirty="0" err="1">
                    <a:solidFill>
                      <a:schemeClr val="tx1"/>
                    </a:solidFill>
                  </a:rPr>
                  <a:t>Queue.count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 ==0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E3558B2B-61DB-4859-9889-05CF9EC8A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53139078-C88D-4DDF-BB42-9637EAC44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334" y="4869160"/>
              <a:ext cx="663088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7BA9B94-116A-448E-90AF-CC18E265B5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3976" y="4149080"/>
              <a:ext cx="233030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7934977-0088-4670-BBAF-E71D9DB69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97006" y="3761217"/>
              <a:ext cx="0" cy="39152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0915777-48AD-494C-ADD5-7E5A91962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912" y="3761217"/>
              <a:ext cx="223094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AD33A9F-7F9D-4292-A26C-F2B9A3265D41}"/>
                </a:ext>
              </a:extLst>
            </p:cNvPr>
            <p:cNvGrpSpPr/>
            <p:nvPr/>
          </p:nvGrpSpPr>
          <p:grpSpPr>
            <a:xfrm>
              <a:off x="8089332" y="4255880"/>
              <a:ext cx="1059635" cy="340944"/>
              <a:chOff x="8040213" y="2317974"/>
              <a:chExt cx="1059635" cy="340944"/>
            </a:xfrm>
          </p:grpSpPr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66CD55E4-D3BB-4815-BCBD-2E2203C8DDE3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File 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체크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6290C9FE-8114-46DA-A7D3-90D03CB63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3D6F48D-CD9F-4955-8493-E9AC5C7CD0A6}"/>
                </a:ext>
              </a:extLst>
            </p:cNvPr>
            <p:cNvGrpSpPr/>
            <p:nvPr/>
          </p:nvGrpSpPr>
          <p:grpSpPr>
            <a:xfrm>
              <a:off x="8092203" y="4626680"/>
              <a:ext cx="1059635" cy="340944"/>
              <a:chOff x="8040213" y="2317974"/>
              <a:chExt cx="1059635" cy="340944"/>
            </a:xfrm>
          </p:grpSpPr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B86D4E6C-B8C0-426B-A9D1-C22C3AE6F6E6}"/>
                  </a:ext>
                </a:extLst>
              </p:cNvPr>
              <p:cNvSpPr/>
              <p:nvPr/>
            </p:nvSpPr>
            <p:spPr>
              <a:xfrm>
                <a:off x="8040213" y="2473091"/>
                <a:ext cx="1059635" cy="185827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File</a:t>
                </a:r>
                <a:r>
                  <a:rPr lang="ko-KR" altLang="en-US" sz="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Write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98AA8E0A-0FD4-4626-AF42-127F191CEF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8941" y="2317974"/>
                <a:ext cx="1088" cy="144016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6FDE894-4C9F-403C-A013-1411D9147C10}"/>
                </a:ext>
              </a:extLst>
            </p:cNvPr>
            <p:cNvCxnSpPr>
              <a:cxnSpLocks/>
            </p:cNvCxnSpPr>
            <p:nvPr/>
          </p:nvCxnSpPr>
          <p:spPr>
            <a:xfrm>
              <a:off x="9178308" y="4493531"/>
              <a:ext cx="144016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91E64FF-4329-4AEA-BD37-2F3FE7BCB888}"/>
                </a:ext>
              </a:extLst>
            </p:cNvPr>
            <p:cNvSpPr/>
            <p:nvPr/>
          </p:nvSpPr>
          <p:spPr>
            <a:xfrm>
              <a:off x="9369113" y="4400939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Folder </a:t>
              </a:r>
              <a:r>
                <a:rPr lang="ko-KR" altLang="en-US" sz="8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5F435C9-1015-4C4E-9391-8F31629A4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7119" y="5111255"/>
              <a:ext cx="804118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C0EC0E1-E7A4-43AB-B8B6-8C60903097C4}"/>
                </a:ext>
              </a:extLst>
            </p:cNvPr>
            <p:cNvCxnSpPr>
              <a:cxnSpLocks/>
            </p:cNvCxnSpPr>
            <p:nvPr/>
          </p:nvCxnSpPr>
          <p:spPr>
            <a:xfrm>
              <a:off x="9857422" y="4586766"/>
              <a:ext cx="0" cy="28239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18ED58D-1FDA-46E1-9707-985DFB97F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90" y="4967624"/>
              <a:ext cx="0" cy="14401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0654F4F-A914-4CFE-97FD-D2BA2682D6E2}"/>
                </a:ext>
              </a:extLst>
            </p:cNvPr>
            <p:cNvCxnSpPr>
              <a:cxnSpLocks/>
            </p:cNvCxnSpPr>
            <p:nvPr/>
          </p:nvCxnSpPr>
          <p:spPr>
            <a:xfrm>
              <a:off x="7817342" y="3761217"/>
              <a:ext cx="0" cy="135003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5A78E87-9012-4524-AF1B-1021D4293B78}"/>
                </a:ext>
              </a:extLst>
            </p:cNvPr>
            <p:cNvCxnSpPr>
              <a:cxnSpLocks/>
            </p:cNvCxnSpPr>
            <p:nvPr/>
          </p:nvCxnSpPr>
          <p:spPr>
            <a:xfrm>
              <a:off x="7475308" y="3751571"/>
              <a:ext cx="564905" cy="964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5195737-E0B1-43AA-B670-1A6432741962}"/>
              </a:ext>
            </a:extLst>
          </p:cNvPr>
          <p:cNvGrpSpPr/>
          <p:nvPr/>
        </p:nvGrpSpPr>
        <p:grpSpPr>
          <a:xfrm>
            <a:off x="3077430" y="2348066"/>
            <a:ext cx="1059635" cy="340944"/>
            <a:chOff x="8040213" y="2317974"/>
            <a:chExt cx="1059635" cy="340944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EE01B0CC-E190-41C5-8206-5D21213FA92E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106DB02-4D45-4B7B-A17C-2469BAE4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B862AF4-D4A1-4484-B97F-8DBF0A00CD47}"/>
              </a:ext>
            </a:extLst>
          </p:cNvPr>
          <p:cNvGrpSpPr/>
          <p:nvPr/>
        </p:nvGrpSpPr>
        <p:grpSpPr>
          <a:xfrm>
            <a:off x="3075907" y="2725885"/>
            <a:ext cx="1059635" cy="340944"/>
            <a:chOff x="8040213" y="2317974"/>
            <a:chExt cx="1059635" cy="34094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99AACD2-281E-44BE-887A-4FC631BF9E02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Accept Wait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CF7F315B-90C1-4D91-B9AF-36C7EF68F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C012EA1-7C01-4251-AA39-C2DAE847EC65}"/>
              </a:ext>
            </a:extLst>
          </p:cNvPr>
          <p:cNvGrpSpPr/>
          <p:nvPr/>
        </p:nvGrpSpPr>
        <p:grpSpPr>
          <a:xfrm>
            <a:off x="3075061" y="3105725"/>
            <a:ext cx="1059635" cy="340944"/>
            <a:chOff x="8040213" y="2317974"/>
            <a:chExt cx="1059635" cy="340944"/>
          </a:xfrm>
        </p:grpSpPr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7EB69516-A2C2-4AB3-957D-1CC4EFA19B64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Accept Thread Run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D700AC4-B70E-4239-B68F-82525FFF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63C212F-5B81-4D02-AD54-2CE8BDF38BB6}"/>
              </a:ext>
            </a:extLst>
          </p:cNvPr>
          <p:cNvCxnSpPr>
            <a:cxnSpLocks/>
          </p:cNvCxnSpPr>
          <p:nvPr/>
        </p:nvCxnSpPr>
        <p:spPr>
          <a:xfrm flipH="1">
            <a:off x="4134778" y="3369835"/>
            <a:ext cx="23303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EF7BF1-905D-4BD0-AB1C-69E8548E64C2}"/>
              </a:ext>
            </a:extLst>
          </p:cNvPr>
          <p:cNvCxnSpPr>
            <a:cxnSpLocks/>
          </p:cNvCxnSpPr>
          <p:nvPr/>
        </p:nvCxnSpPr>
        <p:spPr>
          <a:xfrm>
            <a:off x="4367808" y="2981972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1672B44-01E3-45DC-8FAE-295A8156F53A}"/>
              </a:ext>
            </a:extLst>
          </p:cNvPr>
          <p:cNvCxnSpPr>
            <a:cxnSpLocks/>
          </p:cNvCxnSpPr>
          <p:nvPr/>
        </p:nvCxnSpPr>
        <p:spPr>
          <a:xfrm flipH="1">
            <a:off x="4144714" y="2981972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1F82CDE-8B82-419B-B58B-BA955F791D5F}"/>
              </a:ext>
            </a:extLst>
          </p:cNvPr>
          <p:cNvGrpSpPr/>
          <p:nvPr/>
        </p:nvGrpSpPr>
        <p:grpSpPr>
          <a:xfrm>
            <a:off x="3075061" y="3480629"/>
            <a:ext cx="1059635" cy="340944"/>
            <a:chOff x="8040213" y="2317974"/>
            <a:chExt cx="1059635" cy="340944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0FFD6B0C-6220-49B1-AAFA-C1B5657BDEF5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ClientInfo</a:t>
              </a:r>
              <a:r>
                <a:rPr lang="en-US" altLang="ko-KR" sz="700" dirty="0">
                  <a:solidFill>
                    <a:schemeClr val="tx1"/>
                  </a:solidFill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생성</a:t>
              </a: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5AACBD3D-58C4-42B6-8D97-5F456C153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B953470-C8ED-407A-B9AA-4180D398790B}"/>
              </a:ext>
            </a:extLst>
          </p:cNvPr>
          <p:cNvSpPr txBox="1"/>
          <p:nvPr/>
        </p:nvSpPr>
        <p:spPr>
          <a:xfrm>
            <a:off x="9268842" y="52574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1D4A2A7-618C-49AD-A6C4-F04ADBDB45CA}"/>
              </a:ext>
            </a:extLst>
          </p:cNvPr>
          <p:cNvSpPr txBox="1"/>
          <p:nvPr/>
        </p:nvSpPr>
        <p:spPr>
          <a:xfrm>
            <a:off x="8759591" y="5498065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9FCC4-7AC8-42CC-809F-1CBD96B3A53E}"/>
              </a:ext>
            </a:extLst>
          </p:cNvPr>
          <p:cNvSpPr txBox="1"/>
          <p:nvPr/>
        </p:nvSpPr>
        <p:spPr>
          <a:xfrm>
            <a:off x="3636312" y="3460304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15BCC9-A5FD-4688-87FF-BD12C88FAFA8}"/>
              </a:ext>
            </a:extLst>
          </p:cNvPr>
          <p:cNvSpPr txBox="1"/>
          <p:nvPr/>
        </p:nvSpPr>
        <p:spPr>
          <a:xfrm>
            <a:off x="4134696" y="3199929"/>
            <a:ext cx="2858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N</a:t>
            </a:r>
            <a:endParaRPr lang="ko-KR" altLang="en-US" sz="6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6E5609B-6AE8-43BD-928D-F9A77E86D319}"/>
              </a:ext>
            </a:extLst>
          </p:cNvPr>
          <p:cNvGrpSpPr/>
          <p:nvPr/>
        </p:nvGrpSpPr>
        <p:grpSpPr>
          <a:xfrm>
            <a:off x="3043850" y="4821626"/>
            <a:ext cx="1059635" cy="340944"/>
            <a:chOff x="8040213" y="2317974"/>
            <a:chExt cx="1059635" cy="34094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EC4EE3AA-A6FC-4143-811A-E6B776AA924F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Msg Type </a:t>
              </a:r>
              <a:r>
                <a:rPr lang="ko-KR" altLang="en-US" sz="700" dirty="0">
                  <a:solidFill>
                    <a:schemeClr val="tx1"/>
                  </a:solidFill>
                </a:rPr>
                <a:t>별 처리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8CC2EE99-03EF-48E0-A723-456709BE8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BF8E61E-3017-4317-AE21-8FDD30437A21}"/>
              </a:ext>
            </a:extLst>
          </p:cNvPr>
          <p:cNvSpPr/>
          <p:nvPr/>
        </p:nvSpPr>
        <p:spPr>
          <a:xfrm>
            <a:off x="3042760" y="4599795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Massage Loop </a:t>
            </a:r>
          </a:p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Thread Run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FF53F79-19FA-4C47-A208-AD1F427E1A0C}"/>
              </a:ext>
            </a:extLst>
          </p:cNvPr>
          <p:cNvCxnSpPr>
            <a:cxnSpLocks/>
          </p:cNvCxnSpPr>
          <p:nvPr/>
        </p:nvCxnSpPr>
        <p:spPr>
          <a:xfrm>
            <a:off x="4380965" y="4712860"/>
            <a:ext cx="0" cy="3915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5046776-2DA6-4C35-B745-8324AE942E48}"/>
              </a:ext>
            </a:extLst>
          </p:cNvPr>
          <p:cNvCxnSpPr>
            <a:cxnSpLocks/>
          </p:cNvCxnSpPr>
          <p:nvPr/>
        </p:nvCxnSpPr>
        <p:spPr>
          <a:xfrm flipH="1">
            <a:off x="4157871" y="4712860"/>
            <a:ext cx="2230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9786BE4-50D1-497E-8A30-D8AC2022C49A}"/>
              </a:ext>
            </a:extLst>
          </p:cNvPr>
          <p:cNvCxnSpPr>
            <a:cxnSpLocks/>
          </p:cNvCxnSpPr>
          <p:nvPr/>
        </p:nvCxnSpPr>
        <p:spPr>
          <a:xfrm flipH="1">
            <a:off x="4124684" y="5099106"/>
            <a:ext cx="25628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8E50A683-EFB7-4B0A-8894-65FBC5B88EC6}"/>
              </a:ext>
            </a:extLst>
          </p:cNvPr>
          <p:cNvCxnSpPr>
            <a:cxnSpLocks/>
          </p:cNvCxnSpPr>
          <p:nvPr/>
        </p:nvCxnSpPr>
        <p:spPr>
          <a:xfrm>
            <a:off x="3603789" y="3817609"/>
            <a:ext cx="0" cy="16255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8E71AEA-B775-47D7-B068-65579F323AFE}"/>
              </a:ext>
            </a:extLst>
          </p:cNvPr>
          <p:cNvCxnSpPr>
            <a:cxnSpLocks/>
          </p:cNvCxnSpPr>
          <p:nvPr/>
        </p:nvCxnSpPr>
        <p:spPr>
          <a:xfrm flipH="1">
            <a:off x="3603791" y="3979257"/>
            <a:ext cx="756727" cy="9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BBE505E-B914-49B4-ABB5-3323A396CD20}"/>
              </a:ext>
            </a:extLst>
          </p:cNvPr>
          <p:cNvCxnSpPr>
            <a:cxnSpLocks/>
          </p:cNvCxnSpPr>
          <p:nvPr/>
        </p:nvCxnSpPr>
        <p:spPr>
          <a:xfrm flipV="1">
            <a:off x="4367326" y="3365025"/>
            <a:ext cx="0" cy="6142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826D54A-C760-4DC4-ACEC-7A46FA79B1E5}"/>
              </a:ext>
            </a:extLst>
          </p:cNvPr>
          <p:cNvCxnSpPr>
            <a:cxnSpLocks/>
          </p:cNvCxnSpPr>
          <p:nvPr/>
        </p:nvCxnSpPr>
        <p:spPr>
          <a:xfrm>
            <a:off x="3572578" y="5373216"/>
            <a:ext cx="194735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E149E845-EA95-40B9-BB5A-1F0C378BA8EA}"/>
              </a:ext>
            </a:extLst>
          </p:cNvPr>
          <p:cNvCxnSpPr>
            <a:cxnSpLocks/>
          </p:cNvCxnSpPr>
          <p:nvPr/>
        </p:nvCxnSpPr>
        <p:spPr>
          <a:xfrm>
            <a:off x="3572578" y="5162570"/>
            <a:ext cx="0" cy="2106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A8F80A96-5B6A-416C-8D4F-0BBC30F48544}"/>
              </a:ext>
            </a:extLst>
          </p:cNvPr>
          <p:cNvSpPr/>
          <p:nvPr/>
        </p:nvSpPr>
        <p:spPr>
          <a:xfrm>
            <a:off x="5559956" y="5261563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CallBackFunc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2542AE4-FAF8-4DB8-86AE-8ECE229BFC4B}"/>
              </a:ext>
            </a:extLst>
          </p:cNvPr>
          <p:cNvGrpSpPr/>
          <p:nvPr/>
        </p:nvGrpSpPr>
        <p:grpSpPr>
          <a:xfrm>
            <a:off x="5559956" y="5499051"/>
            <a:ext cx="1059635" cy="340944"/>
            <a:chOff x="8040213" y="2317974"/>
            <a:chExt cx="1059635" cy="340944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48A0E676-B945-489B-90C8-9027F338B50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UI </a:t>
              </a:r>
              <a:r>
                <a:rPr lang="en-US" altLang="ko-KR" sz="800" dirty="0" err="1">
                  <a:solidFill>
                    <a:schemeClr val="tx1"/>
                  </a:solidFill>
                </a:rPr>
                <a:t>ListView</a:t>
              </a:r>
              <a:r>
                <a:rPr lang="en-US" altLang="ko-KR" sz="800" dirty="0">
                  <a:solidFill>
                    <a:schemeClr val="tx1"/>
                  </a:solidFill>
                </a:rPr>
                <a:t>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8FFF6E05-41E0-4175-8F27-EAD8B905D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335BCBA9-11EA-48F0-BCD7-CB49D41EF06F}"/>
              </a:ext>
            </a:extLst>
          </p:cNvPr>
          <p:cNvGrpSpPr/>
          <p:nvPr/>
        </p:nvGrpSpPr>
        <p:grpSpPr>
          <a:xfrm>
            <a:off x="5559956" y="5887277"/>
            <a:ext cx="1059635" cy="340944"/>
            <a:chOff x="8040213" y="2317974"/>
            <a:chExt cx="1059635" cy="340944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887406D8-02DD-4AAC-BE02-64AE5EDD861C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File Queue Add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267EDEA2-E3B5-47A1-A3A8-8FA0F0B7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711EBF9-48B9-4CC2-A710-9F853EF24EC5}"/>
              </a:ext>
            </a:extLst>
          </p:cNvPr>
          <p:cNvCxnSpPr>
            <a:cxnSpLocks/>
          </p:cNvCxnSpPr>
          <p:nvPr/>
        </p:nvCxnSpPr>
        <p:spPr>
          <a:xfrm flipH="1">
            <a:off x="6619591" y="6133763"/>
            <a:ext cx="9809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38E22BD8-A2B2-461A-8BF9-19379DB93081}"/>
              </a:ext>
            </a:extLst>
          </p:cNvPr>
          <p:cNvCxnSpPr>
            <a:cxnSpLocks/>
          </p:cNvCxnSpPr>
          <p:nvPr/>
        </p:nvCxnSpPr>
        <p:spPr>
          <a:xfrm flipH="1" flipV="1">
            <a:off x="7599217" y="5016174"/>
            <a:ext cx="5184" cy="11197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114C955-30A3-4BF1-B17A-058AD11CA832}"/>
              </a:ext>
            </a:extLst>
          </p:cNvPr>
          <p:cNvGrpSpPr/>
          <p:nvPr/>
        </p:nvGrpSpPr>
        <p:grpSpPr>
          <a:xfrm>
            <a:off x="1065683" y="4139556"/>
            <a:ext cx="1059635" cy="340944"/>
            <a:chOff x="8040213" y="2317974"/>
            <a:chExt cx="1059635" cy="340944"/>
          </a:xfrm>
        </p:grpSpPr>
        <p:sp>
          <p:nvSpPr>
            <p:cNvPr id="149" name="사각형: 둥근 모서리 148">
              <a:extLst>
                <a:ext uri="{FF2B5EF4-FFF2-40B4-BE49-F238E27FC236}">
                  <a16:creationId xmlns:a16="http://schemas.microsoft.com/office/drawing/2014/main" id="{88C81980-4E10-4123-9327-B378ECA83011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Client </a:t>
              </a:r>
              <a:r>
                <a:rPr lang="ko-KR" altLang="en-US" sz="700" dirty="0">
                  <a:solidFill>
                    <a:schemeClr val="tx1"/>
                  </a:solidFill>
                </a:rPr>
                <a:t>에서 </a:t>
              </a:r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수신</a:t>
              </a:r>
            </a:p>
          </p:txBody>
        </p: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610343AA-5FE7-4092-A434-66A0B1C0D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6EE903FA-A5E1-4DE3-AF61-EA4362AD1474}"/>
              </a:ext>
            </a:extLst>
          </p:cNvPr>
          <p:cNvSpPr/>
          <p:nvPr/>
        </p:nvSpPr>
        <p:spPr>
          <a:xfrm>
            <a:off x="1065683" y="3893807"/>
            <a:ext cx="1059635" cy="1858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Client Info Thread Run</a:t>
            </a: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1C7D418-F5ED-405F-A80A-5CE90D0CE2B2}"/>
              </a:ext>
            </a:extLst>
          </p:cNvPr>
          <p:cNvCxnSpPr>
            <a:cxnSpLocks/>
          </p:cNvCxnSpPr>
          <p:nvPr/>
        </p:nvCxnSpPr>
        <p:spPr>
          <a:xfrm flipH="1">
            <a:off x="2226318" y="3979257"/>
            <a:ext cx="137747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AA42375-E16D-48E5-9368-1BF82BDE4A55}"/>
              </a:ext>
            </a:extLst>
          </p:cNvPr>
          <p:cNvGrpSpPr/>
          <p:nvPr/>
        </p:nvGrpSpPr>
        <p:grpSpPr>
          <a:xfrm>
            <a:off x="1064593" y="4542388"/>
            <a:ext cx="1059635" cy="340944"/>
            <a:chOff x="8040213" y="2317974"/>
            <a:chExt cx="1059635" cy="340944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5B6EC9F4-960C-4DDD-B5C8-572F3CD2144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Log </a:t>
              </a:r>
              <a:r>
                <a:rPr lang="ko-KR" altLang="en-US" sz="700" dirty="0">
                  <a:solidFill>
                    <a:schemeClr val="tx1"/>
                  </a:solidFill>
                </a:rPr>
                <a:t>구조체로 변경</a:t>
              </a:r>
            </a:p>
          </p:txBody>
        </p: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F34F281E-A150-4565-A26D-D606C11F6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E8CED043-490B-4B86-9A78-9A1EBC0D0963}"/>
              </a:ext>
            </a:extLst>
          </p:cNvPr>
          <p:cNvGrpSpPr/>
          <p:nvPr/>
        </p:nvGrpSpPr>
        <p:grpSpPr>
          <a:xfrm>
            <a:off x="1071944" y="4938985"/>
            <a:ext cx="1059635" cy="340944"/>
            <a:chOff x="8040213" y="2317974"/>
            <a:chExt cx="1059635" cy="340944"/>
          </a:xfrm>
        </p:grpSpPr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F41594EC-4006-46EB-8083-EC798D187786}"/>
                </a:ext>
              </a:extLst>
            </p:cNvPr>
            <p:cNvSpPr/>
            <p:nvPr/>
          </p:nvSpPr>
          <p:spPr>
            <a:xfrm>
              <a:off x="8040213" y="2473091"/>
              <a:ext cx="1059635" cy="18582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Massage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Queue</a:t>
              </a:r>
              <a:r>
                <a:rPr lang="ko-KR" altLang="en-US" sz="700" dirty="0">
                  <a:solidFill>
                    <a:schemeClr val="tx1"/>
                  </a:solidFill>
                </a:rPr>
                <a:t> </a:t>
              </a:r>
              <a:r>
                <a:rPr lang="en-US" altLang="ko-KR" sz="700" dirty="0">
                  <a:solidFill>
                    <a:schemeClr val="tx1"/>
                  </a:solidFill>
                </a:rPr>
                <a:t>Push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0B41F927-9C67-48D4-8AF8-9910FB31A4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8941" y="2317974"/>
              <a:ext cx="1088" cy="144016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60A984AE-D022-4006-BCEA-3C569E33822D}"/>
              </a:ext>
            </a:extLst>
          </p:cNvPr>
          <p:cNvCxnSpPr>
            <a:cxnSpLocks/>
          </p:cNvCxnSpPr>
          <p:nvPr/>
        </p:nvCxnSpPr>
        <p:spPr>
          <a:xfrm flipV="1">
            <a:off x="1593321" y="5278221"/>
            <a:ext cx="0" cy="1996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D1AFA48-0DB7-45FA-B380-D20E488F5165}"/>
              </a:ext>
            </a:extLst>
          </p:cNvPr>
          <p:cNvCxnSpPr>
            <a:cxnSpLocks/>
          </p:cNvCxnSpPr>
          <p:nvPr/>
        </p:nvCxnSpPr>
        <p:spPr>
          <a:xfrm>
            <a:off x="1593321" y="5477901"/>
            <a:ext cx="83027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3EA3120A-4DF4-4D05-A5E4-E59FA604C84B}"/>
              </a:ext>
            </a:extLst>
          </p:cNvPr>
          <p:cNvCxnSpPr>
            <a:cxnSpLocks/>
          </p:cNvCxnSpPr>
          <p:nvPr/>
        </p:nvCxnSpPr>
        <p:spPr>
          <a:xfrm flipH="1" flipV="1">
            <a:off x="2423592" y="4686404"/>
            <a:ext cx="4242" cy="8016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21E86B38-3F22-4107-9698-D543A0C7D6D7}"/>
              </a:ext>
            </a:extLst>
          </p:cNvPr>
          <p:cNvCxnSpPr>
            <a:cxnSpLocks/>
          </p:cNvCxnSpPr>
          <p:nvPr/>
        </p:nvCxnSpPr>
        <p:spPr>
          <a:xfrm>
            <a:off x="2423592" y="4697505"/>
            <a:ext cx="58344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2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8D3C0-B887-4138-8E87-7CE990B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Model </a:t>
            </a:r>
            <a:r>
              <a:rPr lang="en-US" altLang="ko-KR" dirty="0">
                <a:sym typeface="Wingdings" panose="05000000000000000000" pitchFamily="2" charset="2"/>
              </a:rPr>
              <a:t></a:t>
            </a:r>
            <a:r>
              <a:rPr lang="en-US" altLang="ko-KR" dirty="0"/>
              <a:t> DLL </a:t>
            </a:r>
            <a:r>
              <a:rPr lang="ko-KR" altLang="en-US" dirty="0"/>
              <a:t>구조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CE46FC-7D1C-4684-BBEC-4B8C7432A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ACB2D80-B4C3-43DF-B827-80AB11C5B650}"/>
              </a:ext>
            </a:extLst>
          </p:cNvPr>
          <p:cNvSpPr/>
          <p:nvPr/>
        </p:nvSpPr>
        <p:spPr>
          <a:xfrm>
            <a:off x="157785" y="1540923"/>
            <a:ext cx="2016692" cy="41764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A69B0-FA55-4AA8-A65C-E56601EDAE2D}"/>
              </a:ext>
            </a:extLst>
          </p:cNvPr>
          <p:cNvSpPr txBox="1"/>
          <p:nvPr/>
        </p:nvSpPr>
        <p:spPr>
          <a:xfrm>
            <a:off x="698079" y="160390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384302-8A8A-4F74-AD39-EA606FB811D5}"/>
              </a:ext>
            </a:extLst>
          </p:cNvPr>
          <p:cNvSpPr/>
          <p:nvPr/>
        </p:nvSpPr>
        <p:spPr>
          <a:xfrm>
            <a:off x="2710572" y="1543874"/>
            <a:ext cx="2016692" cy="22178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CC512D-A8A9-450E-BBA6-8AAF07548151}"/>
              </a:ext>
            </a:extLst>
          </p:cNvPr>
          <p:cNvSpPr txBox="1"/>
          <p:nvPr/>
        </p:nvSpPr>
        <p:spPr>
          <a:xfrm>
            <a:off x="3018155" y="160390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D49B9-C953-41F9-BC1F-4741615D525D}"/>
              </a:ext>
            </a:extLst>
          </p:cNvPr>
          <p:cNvSpPr/>
          <p:nvPr/>
        </p:nvSpPr>
        <p:spPr>
          <a:xfrm>
            <a:off x="258967" y="1966069"/>
            <a:ext cx="1834745" cy="35238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DA874-EE8A-4248-9058-1953968C3A46}"/>
              </a:ext>
            </a:extLst>
          </p:cNvPr>
          <p:cNvSpPr txBox="1"/>
          <p:nvPr/>
        </p:nvSpPr>
        <p:spPr>
          <a:xfrm>
            <a:off x="473824" y="1975266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Integratedclas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7D996B9-C5C9-4660-B41A-D7A3C4BCF8C3}"/>
              </a:ext>
            </a:extLst>
          </p:cNvPr>
          <p:cNvSpPr/>
          <p:nvPr/>
        </p:nvSpPr>
        <p:spPr>
          <a:xfrm>
            <a:off x="321002" y="226377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667DC-6E10-4F59-8686-817EE16A15DF}"/>
              </a:ext>
            </a:extLst>
          </p:cNvPr>
          <p:cNvSpPr txBox="1"/>
          <p:nvPr/>
        </p:nvSpPr>
        <p:spPr>
          <a:xfrm>
            <a:off x="574621" y="2289015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EF33CE-2323-4327-BC96-1A6C54FC398D}"/>
              </a:ext>
            </a:extLst>
          </p:cNvPr>
          <p:cNvCxnSpPr>
            <a:cxnSpLocks/>
          </p:cNvCxnSpPr>
          <p:nvPr/>
        </p:nvCxnSpPr>
        <p:spPr>
          <a:xfrm flipH="1">
            <a:off x="2079067" y="2419788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3D009-A4F4-4CDB-A785-43B0FA65CA90}"/>
              </a:ext>
            </a:extLst>
          </p:cNvPr>
          <p:cNvSpPr txBox="1"/>
          <p:nvPr/>
        </p:nvSpPr>
        <p:spPr>
          <a:xfrm>
            <a:off x="1976980" y="245969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9723AE-E8C8-4522-B638-08428B3A5B6E}"/>
              </a:ext>
            </a:extLst>
          </p:cNvPr>
          <p:cNvSpPr/>
          <p:nvPr/>
        </p:nvSpPr>
        <p:spPr>
          <a:xfrm>
            <a:off x="2801544" y="22339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19E3A-DF5C-4E9C-AF8C-B77017D8EE67}"/>
              </a:ext>
            </a:extLst>
          </p:cNvPr>
          <p:cNvSpPr txBox="1"/>
          <p:nvPr/>
        </p:nvSpPr>
        <p:spPr>
          <a:xfrm>
            <a:off x="2981333" y="2296678"/>
            <a:ext cx="1467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dNetWork.csNetWork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556E4F6-23C3-4BE7-928A-6E2CBD626958}"/>
              </a:ext>
            </a:extLst>
          </p:cNvPr>
          <p:cNvSpPr/>
          <p:nvPr/>
        </p:nvSpPr>
        <p:spPr>
          <a:xfrm>
            <a:off x="2808788" y="2687645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3B3D3B0-DF0E-4DB7-8DCD-8E613EF2C76C}"/>
              </a:ext>
            </a:extLst>
          </p:cNvPr>
          <p:cNvSpPr/>
          <p:nvPr/>
        </p:nvSpPr>
        <p:spPr>
          <a:xfrm>
            <a:off x="2801544" y="1872487"/>
            <a:ext cx="1834745" cy="3097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7CC446C-0680-4AD8-A650-8431E3C9893B}"/>
              </a:ext>
            </a:extLst>
          </p:cNvPr>
          <p:cNvSpPr/>
          <p:nvPr/>
        </p:nvSpPr>
        <p:spPr>
          <a:xfrm>
            <a:off x="2807472" y="315972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C43C9-DDA9-4F40-A19C-CF2D0DB128A4}"/>
              </a:ext>
            </a:extLst>
          </p:cNvPr>
          <p:cNvSpPr txBox="1"/>
          <p:nvPr/>
        </p:nvSpPr>
        <p:spPr>
          <a:xfrm>
            <a:off x="3223221" y="189252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LogData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FA857-8C66-41CF-8BF8-A20081CA22D1}"/>
              </a:ext>
            </a:extLst>
          </p:cNvPr>
          <p:cNvSpPr txBox="1"/>
          <p:nvPr/>
        </p:nvSpPr>
        <p:spPr>
          <a:xfrm>
            <a:off x="3237709" y="275247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NetLogger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15E64-11BB-4F49-B081-3A2147ECD865}"/>
              </a:ext>
            </a:extLst>
          </p:cNvPr>
          <p:cNvSpPr txBox="1"/>
          <p:nvPr/>
        </p:nvSpPr>
        <p:spPr>
          <a:xfrm>
            <a:off x="3220854" y="323478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A50730B-F206-4D1F-A57D-487CF214143D}"/>
              </a:ext>
            </a:extLst>
          </p:cNvPr>
          <p:cNvSpPr/>
          <p:nvPr/>
        </p:nvSpPr>
        <p:spPr>
          <a:xfrm>
            <a:off x="328811" y="4875401"/>
            <a:ext cx="1656184" cy="3157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F5CAA-BDEB-4040-A3D5-79EDF89EC40D}"/>
              </a:ext>
            </a:extLst>
          </p:cNvPr>
          <p:cNvSpPr txBox="1"/>
          <p:nvPr/>
        </p:nvSpPr>
        <p:spPr>
          <a:xfrm>
            <a:off x="546432" y="4921152"/>
            <a:ext cx="1212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File Manager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00807D-7B63-4E69-8B2A-5B3E9655E6A3}"/>
              </a:ext>
            </a:extLst>
          </p:cNvPr>
          <p:cNvSpPr/>
          <p:nvPr/>
        </p:nvSpPr>
        <p:spPr>
          <a:xfrm>
            <a:off x="2700215" y="3841054"/>
            <a:ext cx="2016692" cy="17598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1598-9879-4B4B-9052-F4ED1295E567}"/>
              </a:ext>
            </a:extLst>
          </p:cNvPr>
          <p:cNvSpPr txBox="1"/>
          <p:nvPr/>
        </p:nvSpPr>
        <p:spPr>
          <a:xfrm>
            <a:off x="3007798" y="3872674"/>
            <a:ext cx="140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AA2A08-7731-4D48-9829-518B9BE5B3DE}"/>
              </a:ext>
            </a:extLst>
          </p:cNvPr>
          <p:cNvSpPr txBox="1"/>
          <p:nvPr/>
        </p:nvSpPr>
        <p:spPr>
          <a:xfrm>
            <a:off x="1980562" y="508574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상 속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A5C9A0-792E-4FCF-BD51-74D8896A3CBE}"/>
              </a:ext>
            </a:extLst>
          </p:cNvPr>
          <p:cNvSpPr/>
          <p:nvPr/>
        </p:nvSpPr>
        <p:spPr>
          <a:xfrm>
            <a:off x="2799690" y="419567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DFA590-E1DA-4C96-A637-D030D275DE82}"/>
              </a:ext>
            </a:extLst>
          </p:cNvPr>
          <p:cNvSpPr txBox="1"/>
          <p:nvPr/>
        </p:nvSpPr>
        <p:spPr>
          <a:xfrm>
            <a:off x="3213072" y="427073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csConstant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15E8BEB-B873-4F97-A483-3A8E9A1C7AE4}"/>
              </a:ext>
            </a:extLst>
          </p:cNvPr>
          <p:cNvSpPr/>
          <p:nvPr/>
        </p:nvSpPr>
        <p:spPr>
          <a:xfrm>
            <a:off x="2805126" y="4869656"/>
            <a:ext cx="1834745" cy="392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D2CB6F-EB70-4369-9483-54B22AB3C229}"/>
              </a:ext>
            </a:extLst>
          </p:cNvPr>
          <p:cNvSpPr txBox="1"/>
          <p:nvPr/>
        </p:nvSpPr>
        <p:spPr>
          <a:xfrm>
            <a:off x="3218508" y="4944717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dFile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1F35407-D292-43D2-925F-2AF977ACA9CB}"/>
              </a:ext>
            </a:extLst>
          </p:cNvPr>
          <p:cNvCxnSpPr>
            <a:cxnSpLocks/>
          </p:cNvCxnSpPr>
          <p:nvPr/>
        </p:nvCxnSpPr>
        <p:spPr>
          <a:xfrm flipH="1">
            <a:off x="2082649" y="5045839"/>
            <a:ext cx="722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F8FA1924-E2C8-4A8E-82B5-D7A978E8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836712"/>
            <a:ext cx="4239133" cy="58501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ABF14CF-F4DF-42B8-A247-0A600D6A144F}"/>
              </a:ext>
            </a:extLst>
          </p:cNvPr>
          <p:cNvSpPr/>
          <p:nvPr/>
        </p:nvSpPr>
        <p:spPr>
          <a:xfrm>
            <a:off x="4943872" y="836712"/>
            <a:ext cx="2159188" cy="12112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CDB030-2855-4745-88D1-72B6153B7DE6}"/>
              </a:ext>
            </a:extLst>
          </p:cNvPr>
          <p:cNvSpPr txBox="1"/>
          <p:nvPr/>
        </p:nvSpPr>
        <p:spPr>
          <a:xfrm>
            <a:off x="9183005" y="1214572"/>
            <a:ext cx="285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Singleton</a:t>
            </a:r>
            <a:r>
              <a:rPr lang="ko-KR" altLang="en-US" sz="1000" dirty="0"/>
              <a:t>으로 생성하여 라이브러리 내 모든 </a:t>
            </a:r>
            <a:r>
              <a:rPr lang="en-US" altLang="ko-KR" sz="1000" dirty="0"/>
              <a:t>Class</a:t>
            </a:r>
            <a:r>
              <a:rPr lang="ko-KR" altLang="en-US" sz="1000" dirty="0"/>
              <a:t>의 인스턴스가 한번만 생성되도록 구성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12EBA0-87E9-4A08-A620-0DC358B224C3}"/>
              </a:ext>
            </a:extLst>
          </p:cNvPr>
          <p:cNvSpPr/>
          <p:nvPr/>
        </p:nvSpPr>
        <p:spPr>
          <a:xfrm>
            <a:off x="4943872" y="2504264"/>
            <a:ext cx="2159188" cy="73052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5058540-8539-4292-934C-5251CDA41A15}"/>
              </a:ext>
            </a:extLst>
          </p:cNvPr>
          <p:cNvCxnSpPr/>
          <p:nvPr/>
        </p:nvCxnSpPr>
        <p:spPr>
          <a:xfrm flipH="1" flipV="1">
            <a:off x="7176120" y="1405437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4BB8A3D-812F-4A37-A7AF-53E518A6DFD2}"/>
              </a:ext>
            </a:extLst>
          </p:cNvPr>
          <p:cNvSpPr txBox="1"/>
          <p:nvPr/>
        </p:nvSpPr>
        <p:spPr>
          <a:xfrm>
            <a:off x="9277223" y="2675747"/>
            <a:ext cx="286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 에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</a:t>
            </a:r>
            <a:r>
              <a:rPr lang="ko-KR" altLang="en-US" sz="1000" dirty="0"/>
              <a:t>내부의 </a:t>
            </a:r>
            <a:r>
              <a:rPr lang="en-US" altLang="ko-KR" sz="1000" dirty="0"/>
              <a:t>class </a:t>
            </a:r>
            <a:r>
              <a:rPr lang="ko-KR" altLang="en-US" sz="1000" dirty="0"/>
              <a:t>들을 </a:t>
            </a:r>
            <a:r>
              <a:rPr lang="en-US" altLang="ko-KR" sz="1000" dirty="0"/>
              <a:t>import </a:t>
            </a:r>
            <a:r>
              <a:rPr lang="ko-KR" altLang="en-US" sz="1000" dirty="0"/>
              <a:t>하고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Intergrated</a:t>
            </a:r>
            <a:r>
              <a:rPr lang="ko-KR" altLang="en-US" sz="1000" dirty="0"/>
              <a:t> </a:t>
            </a:r>
            <a:r>
              <a:rPr lang="en-US" altLang="ko-KR" sz="1000" dirty="0"/>
              <a:t>class</a:t>
            </a:r>
            <a:r>
              <a:rPr lang="ko-KR" altLang="en-US" sz="1000" dirty="0"/>
              <a:t>를 한번만 생성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1090CD5-C2C3-4676-94AF-E4C6DDC115A9}"/>
              </a:ext>
            </a:extLst>
          </p:cNvPr>
          <p:cNvCxnSpPr/>
          <p:nvPr/>
        </p:nvCxnSpPr>
        <p:spPr>
          <a:xfrm flipH="1" flipV="1">
            <a:off x="7197278" y="2789668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704A240-E1E8-42A5-AD5C-441C2793B49B}"/>
              </a:ext>
            </a:extLst>
          </p:cNvPr>
          <p:cNvSpPr/>
          <p:nvPr/>
        </p:nvSpPr>
        <p:spPr>
          <a:xfrm>
            <a:off x="4953185" y="4467669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5A9E4E7-3A0D-4CDC-A2FE-2F0F8689BFE6}"/>
              </a:ext>
            </a:extLst>
          </p:cNvPr>
          <p:cNvSpPr/>
          <p:nvPr/>
        </p:nvSpPr>
        <p:spPr>
          <a:xfrm>
            <a:off x="4953185" y="5644546"/>
            <a:ext cx="2159188" cy="10222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9056B4-0D61-4131-AE6A-2B668BE9C906}"/>
              </a:ext>
            </a:extLst>
          </p:cNvPr>
          <p:cNvSpPr txBox="1"/>
          <p:nvPr/>
        </p:nvSpPr>
        <p:spPr>
          <a:xfrm>
            <a:off x="9084319" y="4910141"/>
            <a:ext cx="1368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NetWork</a:t>
            </a:r>
            <a:r>
              <a:rPr lang="ko-KR" altLang="en-US" sz="1000" dirty="0"/>
              <a:t> 생성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9B7680B-FF98-4E02-9E87-EDB4C5522A83}"/>
              </a:ext>
            </a:extLst>
          </p:cNvPr>
          <p:cNvCxnSpPr/>
          <p:nvPr/>
        </p:nvCxnSpPr>
        <p:spPr>
          <a:xfrm flipH="1" flipV="1">
            <a:off x="7185433" y="503664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41FBC82-9B47-4F54-B370-2A8578386669}"/>
              </a:ext>
            </a:extLst>
          </p:cNvPr>
          <p:cNvSpPr txBox="1"/>
          <p:nvPr/>
        </p:nvSpPr>
        <p:spPr>
          <a:xfrm>
            <a:off x="9201089" y="5973288"/>
            <a:ext cx="1449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FileManager</a:t>
            </a:r>
            <a:r>
              <a:rPr lang="en-US" altLang="ko-KR" sz="1000" dirty="0"/>
              <a:t> </a:t>
            </a:r>
            <a:r>
              <a:rPr lang="ko-KR" altLang="en-US" sz="1000" dirty="0"/>
              <a:t>생성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0DB5417-8B9A-4A7D-8C63-8D73C5FC7165}"/>
              </a:ext>
            </a:extLst>
          </p:cNvPr>
          <p:cNvCxnSpPr/>
          <p:nvPr/>
        </p:nvCxnSpPr>
        <p:spPr>
          <a:xfrm flipH="1" flipV="1">
            <a:off x="7176120" y="6096399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9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BC747-CB98-4F28-B488-325A519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</a:t>
            </a:r>
            <a:r>
              <a:rPr lang="en-US" altLang="ko-KR" dirty="0" err="1"/>
              <a:t>NetWork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FC4129-08DA-4F69-BF42-BCA888EB7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7A766-58B9-46B0-897E-78F04672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836712"/>
            <a:ext cx="7340979" cy="24087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89AB28-B567-457C-9FA5-623222106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4" y="3336348"/>
            <a:ext cx="3960440" cy="3268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194F7C-5E93-4C6A-B34C-B556D95D2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1" y="3336347"/>
            <a:ext cx="3380539" cy="14210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3F6813-FC21-4E50-BFED-CD14DCE4F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241" y="836712"/>
            <a:ext cx="4274740" cy="5526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4ACDFB-794D-4FFD-B7B4-5F726C345DFD}"/>
              </a:ext>
            </a:extLst>
          </p:cNvPr>
          <p:cNvSpPr txBox="1"/>
          <p:nvPr/>
        </p:nvSpPr>
        <p:spPr>
          <a:xfrm>
            <a:off x="3379925" y="980728"/>
            <a:ext cx="4224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Mode</a:t>
            </a:r>
            <a:r>
              <a:rPr lang="ko-KR" altLang="en-US" sz="1000" dirty="0">
                <a:solidFill>
                  <a:schemeClr val="accent4"/>
                </a:solidFill>
              </a:rPr>
              <a:t>에 따라 </a:t>
            </a:r>
            <a:r>
              <a:rPr lang="en-US" altLang="ko-KR" sz="1000" dirty="0">
                <a:solidFill>
                  <a:schemeClr val="accent4"/>
                </a:solidFill>
              </a:rPr>
              <a:t>Server or</a:t>
            </a:r>
            <a:r>
              <a:rPr lang="ko-KR" altLang="en-US" sz="1000" dirty="0">
                <a:solidFill>
                  <a:schemeClr val="accent4"/>
                </a:solidFill>
              </a:rPr>
              <a:t> </a:t>
            </a:r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가 각각 선택하여 사용할 수 있도록 구정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E5ACD-06BC-42C2-B387-488F060C5754}"/>
              </a:ext>
            </a:extLst>
          </p:cNvPr>
          <p:cNvSpPr txBox="1"/>
          <p:nvPr/>
        </p:nvSpPr>
        <p:spPr>
          <a:xfrm>
            <a:off x="893360" y="6172732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/>
                </a:solidFill>
              </a:rPr>
              <a:t>Client</a:t>
            </a:r>
            <a:r>
              <a:rPr lang="ko-KR" altLang="en-US" sz="1000" dirty="0">
                <a:solidFill>
                  <a:schemeClr val="accent4"/>
                </a:solidFill>
              </a:rPr>
              <a:t>들이 연결될 때 마다 </a:t>
            </a:r>
            <a:r>
              <a:rPr lang="en-US" altLang="ko-KR" sz="1000" dirty="0">
                <a:solidFill>
                  <a:schemeClr val="accent4"/>
                </a:solidFill>
              </a:rPr>
              <a:t>Client </a:t>
            </a:r>
            <a:r>
              <a:rPr lang="ko-KR" altLang="en-US" sz="1000" dirty="0">
                <a:solidFill>
                  <a:schemeClr val="accent4"/>
                </a:solidFill>
              </a:rPr>
              <a:t>를 관리하는 </a:t>
            </a:r>
            <a:endParaRPr lang="en-US" altLang="ko-KR" sz="1000" dirty="0">
              <a:solidFill>
                <a:schemeClr val="accent4"/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accent4"/>
                </a:solidFill>
              </a:rPr>
              <a:t>ClinetInfo</a:t>
            </a:r>
            <a:r>
              <a:rPr lang="en-US" altLang="ko-KR" sz="1000" dirty="0">
                <a:solidFill>
                  <a:schemeClr val="accent4"/>
                </a:solidFill>
              </a:rPr>
              <a:t> Class </a:t>
            </a:r>
            <a:r>
              <a:rPr lang="ko-KR" altLang="en-US" sz="1000" dirty="0">
                <a:solidFill>
                  <a:schemeClr val="accent4"/>
                </a:solidFill>
              </a:rPr>
              <a:t>생성한 뒤 </a:t>
            </a:r>
            <a:r>
              <a:rPr lang="en-US" altLang="ko-KR" sz="1000" dirty="0">
                <a:solidFill>
                  <a:schemeClr val="accent4"/>
                </a:solidFill>
              </a:rPr>
              <a:t>List</a:t>
            </a:r>
            <a:r>
              <a:rPr lang="ko-KR" altLang="en-US" sz="1000" dirty="0">
                <a:solidFill>
                  <a:schemeClr val="accent4"/>
                </a:solidFill>
              </a:rPr>
              <a:t>로 관리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3308A-4D76-4860-B66A-CD2236AEF055}"/>
              </a:ext>
            </a:extLst>
          </p:cNvPr>
          <p:cNvSpPr txBox="1"/>
          <p:nvPr/>
        </p:nvSpPr>
        <p:spPr>
          <a:xfrm>
            <a:off x="4147683" y="4778331"/>
            <a:ext cx="3600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err="1"/>
              <a:t>Clinet</a:t>
            </a:r>
            <a:r>
              <a:rPr lang="ko-KR" altLang="en-US" sz="1000" dirty="0"/>
              <a:t>를 </a:t>
            </a:r>
            <a:r>
              <a:rPr lang="ko-KR" altLang="en-US" sz="1000" dirty="0" err="1"/>
              <a:t>구분할수</a:t>
            </a:r>
            <a:r>
              <a:rPr lang="ko-KR" altLang="en-US" sz="1000" dirty="0"/>
              <a:t> 있는 </a:t>
            </a:r>
            <a:r>
              <a:rPr lang="ko-KR" altLang="en-US" sz="1000" dirty="0" err="1"/>
              <a:t>구분자</a:t>
            </a:r>
            <a:r>
              <a:rPr lang="ko-KR" altLang="en-US" sz="1000" dirty="0"/>
              <a:t> 및 필요한 멤버변수 포함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625B9-DCB7-48F5-9A3D-32FE960CD5EC}"/>
              </a:ext>
            </a:extLst>
          </p:cNvPr>
          <p:cNvSpPr txBox="1"/>
          <p:nvPr/>
        </p:nvSpPr>
        <p:spPr>
          <a:xfrm>
            <a:off x="8035411" y="6316900"/>
            <a:ext cx="36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Client</a:t>
            </a:r>
            <a:r>
              <a:rPr lang="ko-KR" altLang="en-US" sz="1000" dirty="0"/>
              <a:t>에 각각 </a:t>
            </a:r>
            <a:r>
              <a:rPr lang="en-US" altLang="ko-KR" sz="1000" dirty="0" err="1"/>
              <a:t>Recv</a:t>
            </a:r>
            <a:r>
              <a:rPr lang="en-US" altLang="ko-KR" sz="1000" dirty="0"/>
              <a:t> Thread</a:t>
            </a:r>
            <a:r>
              <a:rPr lang="ko-KR" altLang="en-US" sz="1000" dirty="0"/>
              <a:t>를 가지고 있어 각 </a:t>
            </a:r>
            <a:r>
              <a:rPr lang="en-US" altLang="ko-KR" sz="1000" dirty="0"/>
              <a:t>Client </a:t>
            </a:r>
            <a:r>
              <a:rPr lang="ko-KR" altLang="en-US" sz="1000" dirty="0"/>
              <a:t>별로 데이터 수신 관리</a:t>
            </a:r>
            <a:r>
              <a:rPr lang="en-US" altLang="ko-KR" sz="1000" dirty="0"/>
              <a:t>, </a:t>
            </a:r>
            <a:r>
              <a:rPr lang="ko-KR" altLang="en-US" sz="1000" dirty="0"/>
              <a:t>데이터 </a:t>
            </a:r>
            <a:r>
              <a:rPr lang="ko-KR" altLang="en-US" sz="1000" dirty="0" err="1"/>
              <a:t>수신후</a:t>
            </a:r>
            <a:r>
              <a:rPr lang="ko-KR" altLang="en-US" sz="1000" dirty="0"/>
              <a:t> </a:t>
            </a:r>
            <a:r>
              <a:rPr lang="en-US" altLang="ko-KR" sz="1000" dirty="0"/>
              <a:t>Massage Loop</a:t>
            </a:r>
            <a:r>
              <a:rPr lang="ko-KR" altLang="en-US" sz="1000" dirty="0"/>
              <a:t>에 삽입하여 </a:t>
            </a:r>
            <a:r>
              <a:rPr lang="en-US" altLang="ko-KR" sz="1000" dirty="0"/>
              <a:t>Massage </a:t>
            </a:r>
            <a:r>
              <a:rPr lang="ko-KR" altLang="en-US" sz="1000" dirty="0"/>
              <a:t>처리 방식으로 수신된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28344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10B57-1F15-414E-86A7-338CE4A5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 Viewer File Manager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3FFA54-5907-4C56-A57D-091BD912C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DD00D1-8C29-4BB8-A733-4F43B90D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070380"/>
            <a:ext cx="3896268" cy="35914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A5A74C-5D3B-454C-A71F-6EBF01F0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13191"/>
            <a:ext cx="3896269" cy="7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BB4E02-1029-4E7B-A9C4-28F6B3A9927D}"/>
              </a:ext>
            </a:extLst>
          </p:cNvPr>
          <p:cNvSpPr txBox="1"/>
          <p:nvPr/>
        </p:nvSpPr>
        <p:spPr>
          <a:xfrm>
            <a:off x="619531" y="1705279"/>
            <a:ext cx="3615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Queue</a:t>
            </a:r>
            <a:r>
              <a:rPr lang="ko-KR" altLang="en-US" sz="1000" dirty="0"/>
              <a:t>에 파일에 저장할 문자 </a:t>
            </a:r>
            <a:r>
              <a:rPr lang="en-US" altLang="ko-KR" sz="1000" dirty="0"/>
              <a:t>Push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4728C-7DFB-4ADB-B96A-09920D7B1769}"/>
              </a:ext>
            </a:extLst>
          </p:cNvPr>
          <p:cNvSpPr txBox="1"/>
          <p:nvPr/>
        </p:nvSpPr>
        <p:spPr>
          <a:xfrm>
            <a:off x="619530" y="5678641"/>
            <a:ext cx="3615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/>
              <a:t>Queue</a:t>
            </a:r>
            <a:r>
              <a:rPr lang="ko-KR" altLang="en-US" sz="1000" dirty="0"/>
              <a:t>에서 원소를 </a:t>
            </a:r>
            <a:r>
              <a:rPr lang="en-US" altLang="ko-KR" sz="1000" dirty="0"/>
              <a:t>pop </a:t>
            </a:r>
            <a:r>
              <a:rPr lang="ko-KR" altLang="en-US" sz="1000" dirty="0"/>
              <a:t>한다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파일 이름을 만든다</a:t>
            </a:r>
            <a:r>
              <a:rPr lang="en-US" altLang="ko-KR" sz="1000" dirty="0"/>
              <a:t>. </a:t>
            </a:r>
            <a:r>
              <a:rPr lang="ko-KR" altLang="en-US" sz="1000" dirty="0"/>
              <a:t>이때 기존에</a:t>
            </a:r>
            <a:r>
              <a:rPr lang="en-US" altLang="ko-KR" sz="1000" dirty="0"/>
              <a:t> </a:t>
            </a:r>
            <a:r>
              <a:rPr lang="ko-KR" altLang="en-US" sz="1000" dirty="0"/>
              <a:t>생성한 파일 이름과 다르면 새로운 파일을 생성한다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00" dirty="0"/>
              <a:t>생성한 파일에 로그를 적는다</a:t>
            </a:r>
            <a:r>
              <a:rPr lang="en-US" altLang="ko-KR" sz="10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1000" dirty="0"/>
              <a:t>File</a:t>
            </a:r>
            <a:r>
              <a:rPr lang="ko-KR" altLang="en-US" sz="1000" dirty="0"/>
              <a:t> </a:t>
            </a:r>
            <a:r>
              <a:rPr lang="en-US" altLang="ko-KR" sz="1000" dirty="0"/>
              <a:t>Stream</a:t>
            </a:r>
            <a:r>
              <a:rPr lang="ko-KR" altLang="en-US" sz="1000" dirty="0"/>
              <a:t>을 비우고 </a:t>
            </a:r>
            <a:r>
              <a:rPr lang="en-US" altLang="ko-KR" sz="1000" dirty="0"/>
              <a:t>, </a:t>
            </a:r>
            <a:r>
              <a:rPr lang="ko-KR" altLang="en-US" sz="1000" dirty="0"/>
              <a:t>포인터를 가장 끝으로 옮긴다</a:t>
            </a:r>
            <a:r>
              <a:rPr lang="en-US" altLang="ko-KR" sz="1000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599CE5-3307-419D-A54B-E93C6A4A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24" y="913191"/>
            <a:ext cx="4464496" cy="4759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78B1A9-777F-4F04-B4B1-167B4A707FAF}"/>
              </a:ext>
            </a:extLst>
          </p:cNvPr>
          <p:cNvSpPr txBox="1"/>
          <p:nvPr/>
        </p:nvSpPr>
        <p:spPr>
          <a:xfrm>
            <a:off x="4511824" y="5674243"/>
            <a:ext cx="5400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파일은 시간 단위로 생성하며</a:t>
            </a:r>
            <a:r>
              <a:rPr lang="en-US" altLang="ko-KR" sz="1000" dirty="0"/>
              <a:t>, </a:t>
            </a:r>
            <a:r>
              <a:rPr lang="ko-KR" altLang="en-US" sz="1000" dirty="0"/>
              <a:t>쓰여지는 기준은 </a:t>
            </a:r>
            <a:r>
              <a:rPr lang="en-US" altLang="ko-KR" sz="1000" dirty="0"/>
              <a:t>Log</a:t>
            </a:r>
            <a:r>
              <a:rPr lang="ko-KR" altLang="en-US" sz="1000" dirty="0"/>
              <a:t>가 써진 시점이 되어야 하기 때문에 </a:t>
            </a:r>
            <a:endParaRPr lang="en-US" altLang="ko-KR" sz="1000" dirty="0"/>
          </a:p>
          <a:p>
            <a:r>
              <a:rPr lang="en-US" altLang="ko-KR" sz="1000" dirty="0"/>
              <a:t>Log</a:t>
            </a:r>
            <a:r>
              <a:rPr lang="ko-KR" altLang="en-US" sz="1000" dirty="0"/>
              <a:t>의 맨 앞 </a:t>
            </a:r>
            <a:r>
              <a:rPr lang="en-US" altLang="ko-KR" sz="1000" dirty="0"/>
              <a:t>2</a:t>
            </a:r>
            <a:r>
              <a:rPr lang="ko-KR" altLang="en-US" sz="1000" dirty="0"/>
              <a:t>글자</a:t>
            </a:r>
            <a:r>
              <a:rPr lang="en-US" altLang="ko-KR" sz="1000" dirty="0"/>
              <a:t>(</a:t>
            </a:r>
            <a:r>
              <a:rPr lang="ko-KR" altLang="en-US" sz="1000" dirty="0"/>
              <a:t>시간</a:t>
            </a:r>
            <a:r>
              <a:rPr lang="en-US" altLang="ko-KR" sz="1000" dirty="0"/>
              <a:t>) </a:t>
            </a:r>
            <a:r>
              <a:rPr lang="ko-KR" altLang="en-US" sz="1000" dirty="0"/>
              <a:t>을 추출하여 파일 이름을 만들고</a:t>
            </a:r>
            <a:r>
              <a:rPr lang="en-US" altLang="ko-KR" sz="1000" dirty="0"/>
              <a:t>, </a:t>
            </a:r>
            <a:r>
              <a:rPr lang="ko-KR" altLang="en-US" sz="1000" dirty="0"/>
              <a:t>해당 파일에 </a:t>
            </a:r>
            <a:r>
              <a:rPr lang="en-US" altLang="ko-KR" sz="1000" dirty="0"/>
              <a:t>Log</a:t>
            </a:r>
            <a:r>
              <a:rPr lang="ko-KR" altLang="en-US" sz="1000" dirty="0"/>
              <a:t>를 저장한다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Ex) Log </a:t>
            </a:r>
            <a:r>
              <a:rPr lang="ko-KR" altLang="en-US" sz="1000" dirty="0"/>
              <a:t>생성 시점 </a:t>
            </a:r>
            <a:r>
              <a:rPr lang="en-US" altLang="ko-KR" sz="1000" dirty="0"/>
              <a:t>: 11:59:58.686 </a:t>
            </a:r>
            <a:r>
              <a:rPr lang="ko-KR" altLang="en-US" sz="1000" dirty="0"/>
              <a:t>이고 파일에 </a:t>
            </a:r>
            <a:r>
              <a:rPr lang="en-US" altLang="ko-KR" sz="1000" dirty="0"/>
              <a:t>write </a:t>
            </a:r>
            <a:r>
              <a:rPr lang="ko-KR" altLang="en-US" sz="1000" dirty="0"/>
              <a:t>되는 시점이 </a:t>
            </a:r>
            <a:r>
              <a:rPr lang="en-US" altLang="ko-KR" sz="1000" dirty="0"/>
              <a:t>12:00:01:585 </a:t>
            </a:r>
            <a:r>
              <a:rPr lang="ko-KR" altLang="en-US" sz="1000" dirty="0"/>
              <a:t>이면</a:t>
            </a:r>
            <a:endParaRPr lang="en-US" altLang="ko-KR" sz="1000" dirty="0"/>
          </a:p>
          <a:p>
            <a:r>
              <a:rPr lang="ko-KR" altLang="en-US" sz="1000" dirty="0"/>
              <a:t>해당 </a:t>
            </a:r>
            <a:r>
              <a:rPr lang="en-US" altLang="ko-KR" sz="1000" dirty="0"/>
              <a:t>Log</a:t>
            </a:r>
            <a:r>
              <a:rPr lang="ko-KR" altLang="en-US" sz="1000" dirty="0"/>
              <a:t>는 </a:t>
            </a:r>
            <a:r>
              <a:rPr lang="en-US" altLang="ko-KR" sz="1000" dirty="0"/>
              <a:t>11</a:t>
            </a:r>
            <a:r>
              <a:rPr lang="ko-KR" altLang="en-US" sz="1000" dirty="0"/>
              <a:t>시 </a:t>
            </a:r>
            <a:r>
              <a:rPr lang="en-US" altLang="ko-KR" sz="1000" dirty="0"/>
              <a:t>File</a:t>
            </a:r>
            <a:r>
              <a:rPr lang="ko-KR" altLang="en-US" sz="1000" dirty="0"/>
              <a:t>에 저장이 된다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454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B32C7-B204-4121-8BCB-3ECABB61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Viewer Log File </a:t>
            </a:r>
            <a:r>
              <a:rPr lang="ko-KR" altLang="en-US" dirty="0"/>
              <a:t>예시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4E248-01AA-4651-AA6D-08B1DE085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41EC1C-CD40-411B-B8A8-88A7A386D31F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9A84B8C-F4E0-4EA7-B61F-CA558E5405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07368" y="1022585"/>
            <a:ext cx="6784869" cy="5143500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C97F3C3-E3E8-4740-A638-2F0D84B571FB}"/>
              </a:ext>
            </a:extLst>
          </p:cNvPr>
          <p:cNvSpPr/>
          <p:nvPr/>
        </p:nvSpPr>
        <p:spPr>
          <a:xfrm>
            <a:off x="2063552" y="1405437"/>
            <a:ext cx="374441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570F07D-3D59-4D61-BEE4-D0B73D8836CA}"/>
              </a:ext>
            </a:extLst>
          </p:cNvPr>
          <p:cNvCxnSpPr/>
          <p:nvPr/>
        </p:nvCxnSpPr>
        <p:spPr>
          <a:xfrm flipH="1" flipV="1">
            <a:off x="5879976" y="1525552"/>
            <a:ext cx="2114250" cy="91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FAEF9F-1166-48EB-9FBB-516CB4ED6B32}"/>
              </a:ext>
            </a:extLst>
          </p:cNvPr>
          <p:cNvSpPr txBox="1"/>
          <p:nvPr/>
        </p:nvSpPr>
        <p:spPr>
          <a:xfrm>
            <a:off x="7994226" y="1411631"/>
            <a:ext cx="2160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 Folder</a:t>
            </a:r>
            <a:r>
              <a:rPr lang="ko-KR" altLang="en-US" sz="1000" dirty="0"/>
              <a:t>는 날짜 별로 생성한다</a:t>
            </a:r>
            <a:r>
              <a:rPr lang="en-US" altLang="ko-KR" sz="1000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CFDA1B-1BEB-41D5-A540-218F0FD72401}"/>
              </a:ext>
            </a:extLst>
          </p:cNvPr>
          <p:cNvSpPr/>
          <p:nvPr/>
        </p:nvSpPr>
        <p:spPr>
          <a:xfrm>
            <a:off x="2567608" y="2420888"/>
            <a:ext cx="864096" cy="2494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80E5B6-E35E-4587-A55A-4F35766C2C39}"/>
              </a:ext>
            </a:extLst>
          </p:cNvPr>
          <p:cNvCxnSpPr>
            <a:cxnSpLocks/>
          </p:cNvCxnSpPr>
          <p:nvPr/>
        </p:nvCxnSpPr>
        <p:spPr>
          <a:xfrm flipH="1">
            <a:off x="3503712" y="2532007"/>
            <a:ext cx="43464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05F133-F66C-4B87-948B-B56FA85BFBCF}"/>
              </a:ext>
            </a:extLst>
          </p:cNvPr>
          <p:cNvSpPr txBox="1"/>
          <p:nvPr/>
        </p:nvSpPr>
        <p:spPr>
          <a:xfrm>
            <a:off x="7922218" y="2331952"/>
            <a:ext cx="206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 </a:t>
            </a:r>
            <a:r>
              <a:rPr lang="en-US" altLang="ko-KR" sz="1000" dirty="0"/>
              <a:t>File</a:t>
            </a:r>
            <a:r>
              <a:rPr lang="ko-KR" altLang="en-US" sz="1000" dirty="0"/>
              <a:t>은 시간 별로 생성한다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시간 기준은 </a:t>
            </a:r>
            <a:r>
              <a:rPr lang="en-US" altLang="ko-KR" sz="1000" dirty="0"/>
              <a:t>Log</a:t>
            </a:r>
            <a:r>
              <a:rPr lang="ko-KR" altLang="en-US" sz="1000" dirty="0"/>
              <a:t>가 쓰인 시간</a:t>
            </a:r>
            <a:endParaRPr lang="en-US" altLang="ko-KR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750857-2AEE-404E-9042-F25C406EAA97}"/>
              </a:ext>
            </a:extLst>
          </p:cNvPr>
          <p:cNvSpPr/>
          <p:nvPr/>
        </p:nvSpPr>
        <p:spPr>
          <a:xfrm>
            <a:off x="2495600" y="3344914"/>
            <a:ext cx="2448272" cy="24905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D4B3AB-BA97-4EA5-B23B-B74144ED6C91}"/>
              </a:ext>
            </a:extLst>
          </p:cNvPr>
          <p:cNvCxnSpPr>
            <a:cxnSpLocks/>
          </p:cNvCxnSpPr>
          <p:nvPr/>
        </p:nvCxnSpPr>
        <p:spPr>
          <a:xfrm flipH="1">
            <a:off x="5159896" y="3636173"/>
            <a:ext cx="269031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E93008-8125-405D-99BD-0002508DA636}"/>
              </a:ext>
            </a:extLst>
          </p:cNvPr>
          <p:cNvSpPr txBox="1"/>
          <p:nvPr/>
        </p:nvSpPr>
        <p:spPr>
          <a:xfrm>
            <a:off x="7922218" y="3436118"/>
            <a:ext cx="4006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Log</a:t>
            </a:r>
            <a:r>
              <a:rPr lang="ko-KR" altLang="en-US" sz="1000" dirty="0"/>
              <a:t>는 띄어쓰기로 구분 </a:t>
            </a:r>
            <a:r>
              <a:rPr lang="ko-KR" altLang="en-US" sz="1000" dirty="0" err="1"/>
              <a:t>해두었으며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순서는</a:t>
            </a:r>
            <a:endParaRPr lang="en-US" altLang="ko-KR" sz="1000" dirty="0"/>
          </a:p>
          <a:p>
            <a:r>
              <a:rPr lang="ko-KR" altLang="en-US" sz="1000" dirty="0"/>
              <a:t>시간</a:t>
            </a:r>
            <a:r>
              <a:rPr lang="en-US" altLang="ko-KR" sz="1000" dirty="0"/>
              <a:t>(Log </a:t>
            </a:r>
            <a:r>
              <a:rPr lang="ko-KR" altLang="en-US" sz="1000" dirty="0"/>
              <a:t>쓰인 시간</a:t>
            </a:r>
            <a:r>
              <a:rPr lang="en-US" altLang="ko-KR" sz="1000" dirty="0"/>
              <a:t>) Log</a:t>
            </a:r>
            <a:r>
              <a:rPr lang="ko-KR" altLang="en-US" sz="1000" dirty="0"/>
              <a:t> 쓰인 </a:t>
            </a:r>
            <a:r>
              <a:rPr lang="ko-KR" altLang="en-US" sz="1000" dirty="0" err="1"/>
              <a:t>함수명</a:t>
            </a:r>
            <a:r>
              <a:rPr lang="ko-KR" altLang="en-US" sz="1000" dirty="0"/>
              <a:t> 중요도 </a:t>
            </a:r>
            <a:r>
              <a:rPr lang="en-US" altLang="ko-KR" sz="1000" dirty="0"/>
              <a:t>Log </a:t>
            </a:r>
            <a:r>
              <a:rPr lang="ko-KR" altLang="en-US" sz="1000" dirty="0"/>
              <a:t>내용</a:t>
            </a:r>
            <a:r>
              <a:rPr lang="en-US" altLang="ko-KR" sz="1000" dirty="0"/>
              <a:t> </a:t>
            </a:r>
            <a:r>
              <a:rPr lang="ko-KR" altLang="en-US" sz="1000" dirty="0"/>
              <a:t>순서 이다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07241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76A78-302E-4F8D-8E04-27D818C03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6582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14681</TotalTime>
  <Words>486</Words>
  <Application>Microsoft Office PowerPoint</Application>
  <PresentationFormat>와이드스크린</PresentationFormat>
  <Paragraphs>123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Arial Black</vt:lpstr>
      <vt:lpstr>Franklin Gothic Medium</vt:lpstr>
      <vt:lpstr>Office 테마</vt:lpstr>
      <vt:lpstr>PowerPoint 프레젠테이션</vt:lpstr>
      <vt:lpstr>Log Viewer UI</vt:lpstr>
      <vt:lpstr>Log Viewer Flow Chart</vt:lpstr>
      <vt:lpstr>Log Viewer Model  DLL 구조</vt:lpstr>
      <vt:lpstr>Log Viewer NetWork</vt:lpstr>
      <vt:lpstr>Log Viewer File Manager</vt:lpstr>
      <vt:lpstr>Log Viewer Log File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Steve.Han</dc:creator>
  <cp:lastModifiedBy>IntekPlus</cp:lastModifiedBy>
  <cp:revision>444</cp:revision>
  <cp:lastPrinted>2021-11-23T00:02:20Z</cp:lastPrinted>
  <dcterms:created xsi:type="dcterms:W3CDTF">2015-06-16T09:55:00Z</dcterms:created>
  <dcterms:modified xsi:type="dcterms:W3CDTF">2024-03-13T08:08:10Z</dcterms:modified>
</cp:coreProperties>
</file>