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5" r:id="rId2"/>
    <p:sldId id="423" r:id="rId3"/>
    <p:sldId id="424" r:id="rId4"/>
    <p:sldId id="425" r:id="rId5"/>
    <p:sldId id="426" r:id="rId6"/>
    <p:sldId id="414" r:id="rId7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4"/>
            <p14:sldId id="425"/>
            <p14:sldId id="426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Study Plane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2024. 02. 06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Plane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FD236A-8322-40D1-891D-3DE038E1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00801"/>
              </p:ext>
            </p:extLst>
          </p:nvPr>
        </p:nvGraphicFramePr>
        <p:xfrm>
          <a:off x="263352" y="1052736"/>
          <a:ext cx="113052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8141">
                  <a:extLst>
                    <a:ext uri="{9D8B030D-6E8A-4147-A177-3AD203B41FA5}">
                      <a16:colId xmlns:a16="http://schemas.microsoft.com/office/drawing/2014/main" val="257168887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10523453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73117541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04571442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0710574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5772567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5328716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75960510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86001920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01246269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1498744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61399783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33981720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48439234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671606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406068589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314839910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82442948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98800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 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1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SW plane </a:t>
                      </a:r>
                      <a:r>
                        <a:rPr lang="ko-KR" altLang="en-US" sz="10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3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Logger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402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Viewer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2468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</a:t>
                      </a:r>
                      <a:r>
                        <a:rPr lang="en-US" altLang="ko-KR" sz="1000" dirty="0" err="1"/>
                        <a:t>procssing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613641-3F81-4DEA-8152-B27F376CAD7C}"/>
              </a:ext>
            </a:extLst>
          </p:cNvPr>
          <p:cNvGrpSpPr/>
          <p:nvPr/>
        </p:nvGrpSpPr>
        <p:grpSpPr>
          <a:xfrm>
            <a:off x="263352" y="980728"/>
            <a:ext cx="6710611" cy="4079946"/>
            <a:chOff x="318305" y="1046688"/>
            <a:chExt cx="9072749" cy="55160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0973449-DD5F-4144-B53E-50045E4E0C31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DC990D-1986-4F4A-80B4-84D054C12F05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1A0161A-3128-4EA2-AC19-D60EDFC9DB6B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4A4AF6-FB9B-47E3-A5FA-00D76552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793F07-9CF5-43AB-A2FB-0D3679E78D9C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04754C-E1D5-4B36-AD5D-D92D8A7A06F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BFDBFF1-3457-48E3-86F4-8739E16A462E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A843D8-19C0-46DC-B089-7A0CBEDC3E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52C4642-66C9-4358-A256-9110B57431C7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0DAE0-20E8-42D7-BA60-A8B1D62A1C00}"/>
                </a:ext>
              </a:extLst>
            </p:cNvPr>
            <p:cNvSpPr txBox="1"/>
            <p:nvPr/>
          </p:nvSpPr>
          <p:spPr>
            <a:xfrm>
              <a:off x="674429" y="2127569"/>
              <a:ext cx="587828" cy="27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7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DF2F2-BFA2-408D-BD53-AAED282600FA}"/>
                </a:ext>
              </a:extLst>
            </p:cNvPr>
            <p:cNvSpPr txBox="1"/>
            <p:nvPr/>
          </p:nvSpPr>
          <p:spPr>
            <a:xfrm>
              <a:off x="1513481" y="2127074"/>
              <a:ext cx="930655" cy="27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7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C2988F-2F74-4105-8287-DC79F032985C}"/>
                </a:ext>
              </a:extLst>
            </p:cNvPr>
            <p:cNvSpPr txBox="1"/>
            <p:nvPr/>
          </p:nvSpPr>
          <p:spPr>
            <a:xfrm>
              <a:off x="2592378" y="2117932"/>
              <a:ext cx="744183" cy="27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7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2FE2E5-2CF7-4802-96CF-239323D1687C}"/>
                </a:ext>
              </a:extLst>
            </p:cNvPr>
            <p:cNvSpPr txBox="1"/>
            <p:nvPr/>
          </p:nvSpPr>
          <p:spPr>
            <a:xfrm>
              <a:off x="3589922" y="2117932"/>
              <a:ext cx="1129024" cy="27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7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738D78-9956-4A45-BB8E-2D523EB56640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6DFBCAB-94DD-44AA-A459-0C861D802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AC1FDC-FAC2-4444-AB33-1A41DDFBC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6858160-73B4-4F5B-8537-367497F0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/>
          <p:nvPr/>
        </p:nvCxnSpPr>
        <p:spPr>
          <a:xfrm rot="10800000" flipV="1">
            <a:off x="6870040" y="1045645"/>
            <a:ext cx="553760" cy="42374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5352" y="1620577"/>
            <a:ext cx="1164469" cy="44592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7317946" y="907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7711779" y="148612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972" y="1045645"/>
            <a:ext cx="3182059" cy="15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FD5B76-7B67-4770-BC0C-031F2C89FA03}"/>
              </a:ext>
            </a:extLst>
          </p:cNvPr>
          <p:cNvSpPr txBox="1"/>
          <p:nvPr/>
        </p:nvSpPr>
        <p:spPr>
          <a:xfrm>
            <a:off x="9637066" y="2645353"/>
            <a:ext cx="153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</a:t>
            </a:r>
            <a:r>
              <a:rPr lang="ko-KR" altLang="en-US" sz="1000" dirty="0"/>
              <a:t> 디자인 레퍼런스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22AB86E-784F-4C68-BE79-6A17FAA5B4C4}"/>
              </a:ext>
            </a:extLst>
          </p:cNvPr>
          <p:cNvCxnSpPr>
            <a:cxnSpLocks/>
          </p:cNvCxnSpPr>
          <p:nvPr/>
        </p:nvCxnSpPr>
        <p:spPr>
          <a:xfrm flipH="1" flipV="1">
            <a:off x="6384032" y="4149081"/>
            <a:ext cx="3124782" cy="5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19374"/>
              </p:ext>
            </p:extLst>
          </p:nvPr>
        </p:nvGraphicFramePr>
        <p:xfrm>
          <a:off x="7230764" y="4822897"/>
          <a:ext cx="4680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478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12147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905631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3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191344" y="5077390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EX)</a:t>
            </a:r>
          </a:p>
          <a:p>
            <a:endParaRPr lang="en-US" altLang="ko-KR" sz="1000" dirty="0"/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</p:spTree>
    <p:extLst>
      <p:ext uri="{BB962C8B-B14F-4D97-AF65-F5344CB8AC3E}">
        <p14:creationId xmlns:p14="http://schemas.microsoft.com/office/powerpoint/2010/main" val="19541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ED5A-F9B4-488B-9F83-D563C20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453196-F1E8-48E5-B677-A054F7D6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291465-AB23-4266-82CA-C8D9EA642C8D}"/>
              </a:ext>
            </a:extLst>
          </p:cNvPr>
          <p:cNvSpPr/>
          <p:nvPr/>
        </p:nvSpPr>
        <p:spPr>
          <a:xfrm>
            <a:off x="407368" y="1556792"/>
            <a:ext cx="3960440" cy="26024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FC0742-5D08-4EC0-8049-B0CF5B7E73CC}"/>
              </a:ext>
            </a:extLst>
          </p:cNvPr>
          <p:cNvGrpSpPr/>
          <p:nvPr/>
        </p:nvGrpSpPr>
        <p:grpSpPr>
          <a:xfrm>
            <a:off x="8533806" y="1839727"/>
            <a:ext cx="3231342" cy="1964605"/>
            <a:chOff x="318305" y="1046688"/>
            <a:chExt cx="9072749" cy="551608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4BBA841-BB00-4317-9BAA-755FAA924A38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CA53936-217E-482A-B20E-627BFA3D23FC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E082E2-F209-4467-AF54-E33DAFD5C788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BEBD36-DD1D-4F36-9F01-3657C0EE9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A9FEC6-9BDF-4FCA-9206-6E32221A3C76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E77FD1-1ACE-467B-ABAF-47E8C9CDC5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B14898-8D33-4C6E-9C8B-EE47A494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9BAD434-77F6-4BF5-BA40-FB326C76083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BF055B6-135F-4E3A-95CC-B291F4CDEBBF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6DF3E7-A866-4BBE-92CE-EE695D1E3DF1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D929EB-C628-489E-B111-7F433A9125BF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7F1C32-998C-4C2E-9036-C22DAE9B393E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27120E-FFD4-4690-975E-F83BFB7D1AB2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47A8365-CA33-4C96-AEF5-6E14F8423A78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7EB5F-41DE-4016-A5A5-A2181A9AB5E8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7D53D05-35BF-4824-A333-D1BC9FBDCDA2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2B59A05-E8B7-43B4-8E20-8425734A3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09F2B5-1EE8-4A20-8320-43335AF08EB0}"/>
              </a:ext>
            </a:extLst>
          </p:cNvPr>
          <p:cNvSpPr/>
          <p:nvPr/>
        </p:nvSpPr>
        <p:spPr>
          <a:xfrm>
            <a:off x="612926" y="1952835"/>
            <a:ext cx="2145844" cy="1810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2D0B6E-EF78-4E48-8489-260A95FD6F0D}"/>
              </a:ext>
            </a:extLst>
          </p:cNvPr>
          <p:cNvSpPr/>
          <p:nvPr/>
        </p:nvSpPr>
        <p:spPr>
          <a:xfrm>
            <a:off x="387566" y="1459524"/>
            <a:ext cx="4000044" cy="849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F415E0-0B22-47D5-AE96-E24E0CA65FDE}"/>
              </a:ext>
            </a:extLst>
          </p:cNvPr>
          <p:cNvCxnSpPr/>
          <p:nvPr/>
        </p:nvCxnSpPr>
        <p:spPr>
          <a:xfrm>
            <a:off x="4933406" y="2714018"/>
            <a:ext cx="30243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2BE7A3-6151-4EE4-8C84-B62570CEC026}"/>
              </a:ext>
            </a:extLst>
          </p:cNvPr>
          <p:cNvSpPr txBox="1"/>
          <p:nvPr/>
        </p:nvSpPr>
        <p:spPr>
          <a:xfrm>
            <a:off x="5797218" y="2266766"/>
            <a:ext cx="11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8DEAAF-8B46-4458-8DEA-5F3001E810DC}"/>
              </a:ext>
            </a:extLst>
          </p:cNvPr>
          <p:cNvSpPr txBox="1"/>
          <p:nvPr/>
        </p:nvSpPr>
        <p:spPr>
          <a:xfrm>
            <a:off x="1405014" y="4237486"/>
            <a:ext cx="173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 Viewer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B5BEF7-1D11-4D83-B9F5-FEB8A9BE598E}"/>
              </a:ext>
            </a:extLst>
          </p:cNvPr>
          <p:cNvSpPr txBox="1"/>
          <p:nvPr/>
        </p:nvSpPr>
        <p:spPr>
          <a:xfrm>
            <a:off x="9360139" y="3889085"/>
            <a:ext cx="173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 Viewer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9975A-6C77-4AEC-B199-4BC031FCC67C}"/>
              </a:ext>
            </a:extLst>
          </p:cNvPr>
          <p:cNvSpPr txBox="1"/>
          <p:nvPr/>
        </p:nvSpPr>
        <p:spPr>
          <a:xfrm>
            <a:off x="418004" y="4753767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Viewer : Client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C49F-BE0D-45A8-97A0-BBAAB52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6C85C-D688-48F6-A9D6-D8923BA7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99F9A-4A67-46F3-8D0D-EB936F740B5A}"/>
              </a:ext>
            </a:extLst>
          </p:cNvPr>
          <p:cNvSpPr/>
          <p:nvPr/>
        </p:nvSpPr>
        <p:spPr>
          <a:xfrm>
            <a:off x="427170" y="1942092"/>
            <a:ext cx="3960440" cy="26024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91AB-69FE-4827-8BF7-7C2950583103}"/>
              </a:ext>
            </a:extLst>
          </p:cNvPr>
          <p:cNvSpPr/>
          <p:nvPr/>
        </p:nvSpPr>
        <p:spPr>
          <a:xfrm>
            <a:off x="479376" y="1988840"/>
            <a:ext cx="290191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5B3C54-10CC-41B2-97F9-E2A04B777EBA}"/>
              </a:ext>
            </a:extLst>
          </p:cNvPr>
          <p:cNvSpPr/>
          <p:nvPr/>
        </p:nvSpPr>
        <p:spPr>
          <a:xfrm>
            <a:off x="407368" y="1844824"/>
            <a:ext cx="4000044" cy="849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0ABE9-3E29-41F4-85DA-4078A7E03C3B}"/>
              </a:ext>
            </a:extLst>
          </p:cNvPr>
          <p:cNvSpPr/>
          <p:nvPr/>
        </p:nvSpPr>
        <p:spPr>
          <a:xfrm>
            <a:off x="3458342" y="2132856"/>
            <a:ext cx="862304" cy="18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0000"/>
                </a:solidFill>
              </a:rPr>
              <a:t>Image Load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37642-3F18-4EAB-8C1C-A2518E428750}"/>
              </a:ext>
            </a:extLst>
          </p:cNvPr>
          <p:cNvSpPr txBox="1"/>
          <p:nvPr/>
        </p:nvSpPr>
        <p:spPr>
          <a:xfrm>
            <a:off x="4943872" y="1844824"/>
            <a:ext cx="502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과 동일한 색상으로 제작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-  Image Buffer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로 생성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Image 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은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Sharp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사용 예정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42E8F-429A-4D6E-9B99-63447BEA62C9}"/>
              </a:ext>
            </a:extLst>
          </p:cNvPr>
          <p:cNvSpPr txBox="1"/>
          <p:nvPr/>
        </p:nvSpPr>
        <p:spPr>
          <a:xfrm>
            <a:off x="4924070" y="2633718"/>
            <a:ext cx="502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- 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과 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통신으로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기록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CF7032-5F3E-4E5E-A97D-A70B5A49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789040"/>
            <a:ext cx="2602189" cy="25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1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13603</TotalTime>
  <Words>166</Words>
  <Application>Microsoft Office PowerPoint</Application>
  <PresentationFormat>와이드스크린</PresentationFormat>
  <Paragraphs>74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Arial Black</vt:lpstr>
      <vt:lpstr>Franklin Gothic Medium</vt:lpstr>
      <vt:lpstr>Office 테마</vt:lpstr>
      <vt:lpstr>PowerPoint 프레젠테이션</vt:lpstr>
      <vt:lpstr>Master Plane</vt:lpstr>
      <vt:lpstr>Log Viewer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356</cp:revision>
  <cp:lastPrinted>2021-11-23T00:02:20Z</cp:lastPrinted>
  <dcterms:created xsi:type="dcterms:W3CDTF">2015-06-16T09:55:00Z</dcterms:created>
  <dcterms:modified xsi:type="dcterms:W3CDTF">2024-03-05T04:53:10Z</dcterms:modified>
</cp:coreProperties>
</file>