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3347"/>
    <a:srgbClr val="1C2135"/>
    <a:srgbClr val="003366"/>
    <a:srgbClr val="000066"/>
    <a:srgbClr val="000099"/>
    <a:srgbClr val="080E1A"/>
    <a:srgbClr val="1010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FF3CF7-DFC9-4890-9AB5-CD599B4510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F6D0077-4290-4ABF-A6C3-82C8E8336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6D9C83-A929-4379-96C9-2F9584190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A9997-7305-4A0E-ADD1-128C064EF44E}" type="datetimeFigureOut">
              <a:rPr lang="ko-KR" altLang="en-US" smtClean="0"/>
              <a:t>2024-03-05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DFFAAF-70CF-4A2E-999E-11DD86FEB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72EF63-C020-4EC1-BF88-397AE4927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6ECCF-7951-45C7-9D06-18EC2877E9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710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39713F-1F5F-4B09-BF1B-4779F5DBE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07BC3DD-4214-4EC3-BAB2-8199F08DE7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59C334-403F-43AB-A8F8-11F5700A5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A9997-7305-4A0E-ADD1-128C064EF44E}" type="datetimeFigureOut">
              <a:rPr lang="ko-KR" altLang="en-US" smtClean="0"/>
              <a:t>2024-03-05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11B2CF-1690-45F5-AFBB-26062FE60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1379E7-3214-4AF4-975B-40224DD98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6ECCF-7951-45C7-9D06-18EC2877E9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9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893DBB2-DB0E-41EB-AFC9-196725384D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59B0B49-16A1-4373-9D34-849E33DEBA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75385A-EE3C-4234-BD58-E7E223288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A9997-7305-4A0E-ADD1-128C064EF44E}" type="datetimeFigureOut">
              <a:rPr lang="ko-KR" altLang="en-US" smtClean="0"/>
              <a:t>2024-03-05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D7D936-90E0-4384-8FC0-A8BDF7DDB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2C4984-A071-4B83-AC3D-F33B7B59E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6ECCF-7951-45C7-9D06-18EC2877E9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491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F54FC-B9E5-483E-A6B1-1E8BDCDBA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ADF23A-53B5-40F3-80F2-7B6E9E79B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91E7AF-B7B4-417C-868F-7073624C7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A9997-7305-4A0E-ADD1-128C064EF44E}" type="datetimeFigureOut">
              <a:rPr lang="ko-KR" altLang="en-US" smtClean="0"/>
              <a:t>2024-03-05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9555CF-81F0-437A-9B2B-113DCB450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77F6C5-706C-4BE8-B7DE-5B1065156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6ECCF-7951-45C7-9D06-18EC2877E9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17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BCCC0E-6BF8-47D9-B54E-575691296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49F403-14C3-4E92-AE31-F72178145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0CBC63-4274-4339-A043-36F34A3DC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A9997-7305-4A0E-ADD1-128C064EF44E}" type="datetimeFigureOut">
              <a:rPr lang="ko-KR" altLang="en-US" smtClean="0"/>
              <a:t>2024-03-05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B379D5-B805-491B-9DB5-C70FA8E20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B17E00-281E-4A6E-A9E0-6DA07FD4B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6ECCF-7951-45C7-9D06-18EC2877E9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1628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BD800A-1966-432B-9EC3-42FA411DB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A81CE0-B894-4ACC-B4C2-E9180D1526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A06EDF-EBC8-4C0E-89ED-E9D0F5B971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A086D5-E0BB-44E5-82D7-9F9414679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A9997-7305-4A0E-ADD1-128C064EF44E}" type="datetimeFigureOut">
              <a:rPr lang="ko-KR" altLang="en-US" smtClean="0"/>
              <a:t>2024-03-05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3887A0-4E94-4C2B-A7A7-3F307C9DF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1B09F5-1094-4D73-9204-EB1C5F4AD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6ECCF-7951-45C7-9D06-18EC2877E9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19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C408EF-1315-4D7C-BE7A-585365821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9F8299-6DA7-471F-B009-9EBDC0AFC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5FC047F-D45E-4831-969F-97CA3DF1FA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19A5BFB-8760-4542-AEEE-3FD64A261E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8BE99D0-769E-4F6B-9FCC-8DDA4B9B85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F6EFAE1-E67C-4BEB-A436-CD29E513E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A9997-7305-4A0E-ADD1-128C064EF44E}" type="datetimeFigureOut">
              <a:rPr lang="ko-KR" altLang="en-US" smtClean="0"/>
              <a:t>2024-03-05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71D3B31-C5BC-415E-A721-29D8117EC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2A20E5B-3914-4D79-8164-6C04EEAE8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6ECCF-7951-45C7-9D06-18EC2877E9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4702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EFCEE0-8E16-477A-AD14-383E34CDB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4B7213C-48A1-47CA-B074-E4C81E8CD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A9997-7305-4A0E-ADD1-128C064EF44E}" type="datetimeFigureOut">
              <a:rPr lang="ko-KR" altLang="en-US" smtClean="0"/>
              <a:t>2024-03-05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1233911-916A-4017-98CF-8EEFDF57F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0DB228B-6205-4932-ABD9-C70C1A342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6ECCF-7951-45C7-9D06-18EC2877E9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236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18C0FC4-FBC5-485C-B8FA-D01D4D93C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A9997-7305-4A0E-ADD1-128C064EF44E}" type="datetimeFigureOut">
              <a:rPr lang="ko-KR" altLang="en-US" smtClean="0"/>
              <a:t>2024-03-05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30F9925-9C55-4F82-AACB-2C3DAC8D1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C476DF-527A-481B-8E92-DD59D827F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6ECCF-7951-45C7-9D06-18EC2877E9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686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94D99A-078A-41C8-95ED-31A12BA5F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578B02-A7BD-46D3-86D2-749E26C0E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163A44-FA9F-4FCD-B5CF-6C80E34856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B6A2BA-15B6-4577-BA63-29BFBC3E1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A9997-7305-4A0E-ADD1-128C064EF44E}" type="datetimeFigureOut">
              <a:rPr lang="ko-KR" altLang="en-US" smtClean="0"/>
              <a:t>2024-03-05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7218A5-4770-4F88-B0A3-32691061F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EB15B2-FD73-409C-AF75-19361587C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6ECCF-7951-45C7-9D06-18EC2877E9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362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4350FF-E482-407A-A936-677CA7404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AD857C0-09A8-4E4A-A4F9-49B6474A4E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2489BC-C481-4760-9A63-7E906ED9AD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DEB4D7-07E8-4E5F-99AE-EE0FDDC22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A9997-7305-4A0E-ADD1-128C064EF44E}" type="datetimeFigureOut">
              <a:rPr lang="ko-KR" altLang="en-US" smtClean="0"/>
              <a:t>2024-03-05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BB3627-D62D-431B-8BC3-D3CE9709C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008CB7-6D45-491A-899E-4AEB2192F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6ECCF-7951-45C7-9D06-18EC2877E9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008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7F9987F-E7D0-4E20-8DDF-AA57B81EC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CD970F-EF88-4941-8CD3-656B8CF86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681ACC-256E-4B13-97BD-AB393FB502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A9997-7305-4A0E-ADD1-128C064EF44E}" type="datetimeFigureOut">
              <a:rPr lang="ko-KR" altLang="en-US" smtClean="0"/>
              <a:t>2024-03-05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B98872-655E-44AE-B428-BD739D9E4B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5FFE42-707D-4113-9FEA-67CA19EB8B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E6ECCF-7951-45C7-9D06-18EC2877E9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4126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FC742AF2-DF61-412D-9DF9-6FD64E0178B2}"/>
              </a:ext>
            </a:extLst>
          </p:cNvPr>
          <p:cNvGrpSpPr/>
          <p:nvPr/>
        </p:nvGrpSpPr>
        <p:grpSpPr>
          <a:xfrm>
            <a:off x="1559625" y="590797"/>
            <a:ext cx="9072749" cy="5516088"/>
            <a:chOff x="1559625" y="590797"/>
            <a:chExt cx="9072749" cy="5516088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0E715EF0-16AC-435F-8B54-D023AF9866BF}"/>
                </a:ext>
              </a:extLst>
            </p:cNvPr>
            <p:cNvSpPr/>
            <p:nvPr/>
          </p:nvSpPr>
          <p:spPr>
            <a:xfrm>
              <a:off x="1559626" y="751114"/>
              <a:ext cx="9072748" cy="5355771"/>
            </a:xfrm>
            <a:prstGeom prst="rect">
              <a:avLst/>
            </a:prstGeom>
            <a:solidFill>
              <a:srgbClr val="1C21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FFE01C0-066A-4422-AEF1-C34C180589BB}"/>
                </a:ext>
              </a:extLst>
            </p:cNvPr>
            <p:cNvSpPr/>
            <p:nvPr/>
          </p:nvSpPr>
          <p:spPr>
            <a:xfrm>
              <a:off x="1559625" y="590797"/>
              <a:ext cx="9072748" cy="15437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>
                  <a:solidFill>
                    <a:schemeClr val="tx1"/>
                  </a:solidFill>
                </a:rPr>
                <a:t>  Log</a:t>
              </a:r>
              <a:r>
                <a:rPr lang="ko-KR" altLang="en-US" sz="1000" dirty="0">
                  <a:solidFill>
                    <a:schemeClr val="tx1"/>
                  </a:solidFill>
                </a:rPr>
                <a:t> </a:t>
              </a:r>
              <a:r>
                <a:rPr lang="en-US" altLang="ko-KR" sz="1000" dirty="0">
                  <a:solidFill>
                    <a:schemeClr val="tx1"/>
                  </a:solidFill>
                </a:rPr>
                <a:t>Viewer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A84983FA-EA80-44B2-B1B3-AA51A49983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625" y="767777"/>
            <a:ext cx="1402993" cy="33136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E749522-B7EF-4CDA-AFD2-F66B178803E3}"/>
              </a:ext>
            </a:extLst>
          </p:cNvPr>
          <p:cNvSpPr/>
          <p:nvPr/>
        </p:nvSpPr>
        <p:spPr>
          <a:xfrm>
            <a:off x="1648688" y="1658450"/>
            <a:ext cx="8862950" cy="4374214"/>
          </a:xfrm>
          <a:prstGeom prst="rect">
            <a:avLst/>
          </a:prstGeom>
          <a:solidFill>
            <a:srgbClr val="2E33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2A5BA2A-034D-4B47-9C0A-425F90BA8627}"/>
              </a:ext>
            </a:extLst>
          </p:cNvPr>
          <p:cNvCxnSpPr>
            <a:cxnSpLocks/>
          </p:cNvCxnSpPr>
          <p:nvPr/>
        </p:nvCxnSpPr>
        <p:spPr>
          <a:xfrm>
            <a:off x="1664524" y="1920867"/>
            <a:ext cx="8862949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28EF961-EC63-4951-BBB1-30D1E898EC9B}"/>
              </a:ext>
            </a:extLst>
          </p:cNvPr>
          <p:cNvCxnSpPr>
            <a:cxnSpLocks/>
          </p:cNvCxnSpPr>
          <p:nvPr/>
        </p:nvCxnSpPr>
        <p:spPr>
          <a:xfrm>
            <a:off x="3621835" y="1652512"/>
            <a:ext cx="0" cy="43507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7E72E10-E60A-4D78-8EF0-D04A25E1B46D}"/>
              </a:ext>
            </a:extLst>
          </p:cNvPr>
          <p:cNvCxnSpPr>
            <a:cxnSpLocks/>
          </p:cNvCxnSpPr>
          <p:nvPr/>
        </p:nvCxnSpPr>
        <p:spPr>
          <a:xfrm>
            <a:off x="2782786" y="1658450"/>
            <a:ext cx="0" cy="43742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E12AD834-36EC-461E-B97B-75ECC2AF1684}"/>
              </a:ext>
            </a:extLst>
          </p:cNvPr>
          <p:cNvCxnSpPr>
            <a:cxnSpLocks/>
          </p:cNvCxnSpPr>
          <p:nvPr/>
        </p:nvCxnSpPr>
        <p:spPr>
          <a:xfrm>
            <a:off x="4831241" y="1652512"/>
            <a:ext cx="13022" cy="43566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EE9AD2B-2D0C-4E83-8A71-2B3A5CF82C17}"/>
              </a:ext>
            </a:extLst>
          </p:cNvPr>
          <p:cNvSpPr txBox="1"/>
          <p:nvPr/>
        </p:nvSpPr>
        <p:spPr>
          <a:xfrm>
            <a:off x="1915748" y="1671677"/>
            <a:ext cx="5878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Date</a:t>
            </a:r>
            <a:endParaRPr lang="ko-KR" altLang="en-US" sz="1000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25A921A-9358-4D31-AA19-9A539222BED8}"/>
              </a:ext>
            </a:extLst>
          </p:cNvPr>
          <p:cNvSpPr txBox="1"/>
          <p:nvPr/>
        </p:nvSpPr>
        <p:spPr>
          <a:xfrm>
            <a:off x="2798143" y="1668708"/>
            <a:ext cx="8078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Function</a:t>
            </a:r>
            <a:endParaRPr lang="ko-KR" altLang="en-US" sz="1000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0703F00-19D1-425C-8CB2-88AFA7FC943C}"/>
              </a:ext>
            </a:extLst>
          </p:cNvPr>
          <p:cNvSpPr txBox="1"/>
          <p:nvPr/>
        </p:nvSpPr>
        <p:spPr>
          <a:xfrm>
            <a:off x="3833698" y="1662040"/>
            <a:ext cx="7243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Priority</a:t>
            </a:r>
            <a:endParaRPr lang="ko-KR" altLang="en-US" sz="1000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B5B6F93-7EB8-4948-B3B7-BF018A0B6BCC}"/>
              </a:ext>
            </a:extLst>
          </p:cNvPr>
          <p:cNvSpPr txBox="1"/>
          <p:nvPr/>
        </p:nvSpPr>
        <p:spPr>
          <a:xfrm>
            <a:off x="4831241" y="1662040"/>
            <a:ext cx="1129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Log Message</a:t>
            </a:r>
            <a:endParaRPr lang="ko-KR" altLang="en-US" sz="1000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9256D52-BA1F-4DB2-881B-B30CECBE3B4D}"/>
              </a:ext>
            </a:extLst>
          </p:cNvPr>
          <p:cNvCxnSpPr>
            <a:cxnSpLocks/>
          </p:cNvCxnSpPr>
          <p:nvPr/>
        </p:nvCxnSpPr>
        <p:spPr>
          <a:xfrm>
            <a:off x="1664523" y="2170677"/>
            <a:ext cx="8862949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809E44CA-1885-46DF-B901-35EAF12CF5F5}"/>
              </a:ext>
            </a:extLst>
          </p:cNvPr>
          <p:cNvCxnSpPr>
            <a:cxnSpLocks/>
          </p:cNvCxnSpPr>
          <p:nvPr/>
        </p:nvCxnSpPr>
        <p:spPr>
          <a:xfrm>
            <a:off x="1664522" y="2395324"/>
            <a:ext cx="8862949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54A76079-2DE7-4394-BEFF-CC4FAD461A22}"/>
              </a:ext>
            </a:extLst>
          </p:cNvPr>
          <p:cNvCxnSpPr>
            <a:cxnSpLocks/>
          </p:cNvCxnSpPr>
          <p:nvPr/>
        </p:nvCxnSpPr>
        <p:spPr>
          <a:xfrm>
            <a:off x="1656605" y="2646600"/>
            <a:ext cx="8862949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그림 38">
            <a:extLst>
              <a:ext uri="{FF2B5EF4-FFF2-40B4-BE49-F238E27FC236}">
                <a16:creationId xmlns:a16="http://schemas.microsoft.com/office/drawing/2014/main" id="{4FD6BB38-DFFC-48D7-87E7-8A48793BA0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415" y="590796"/>
            <a:ext cx="154380" cy="154380"/>
          </a:xfrm>
          <a:prstGeom prst="rect">
            <a:avLst/>
          </a:prstGeom>
        </p:spPr>
      </p:pic>
      <p:sp>
        <p:nvSpPr>
          <p:cNvPr id="40" name="직사각형 39">
            <a:extLst>
              <a:ext uri="{FF2B5EF4-FFF2-40B4-BE49-F238E27FC236}">
                <a16:creationId xmlns:a16="http://schemas.microsoft.com/office/drawing/2014/main" id="{64EB6FDD-2FDC-48BE-B0A2-5AA9466E2213}"/>
              </a:ext>
            </a:extLst>
          </p:cNvPr>
          <p:cNvSpPr/>
          <p:nvPr/>
        </p:nvSpPr>
        <p:spPr>
          <a:xfrm>
            <a:off x="10469876" y="1652512"/>
            <a:ext cx="45719" cy="43742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C13D518-0A6A-465F-A09C-3D26EECDC6C8}"/>
              </a:ext>
            </a:extLst>
          </p:cNvPr>
          <p:cNvSpPr/>
          <p:nvPr/>
        </p:nvSpPr>
        <p:spPr>
          <a:xfrm flipH="1">
            <a:off x="10465695" y="1778848"/>
            <a:ext cx="54272" cy="1627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6509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</TotalTime>
  <Words>8</Words>
  <Application>Microsoft Office PowerPoint</Application>
  <PresentationFormat>와이드스크린</PresentationFormat>
  <Paragraphs>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Arial Black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IntekPlus</dc:creator>
  <cp:lastModifiedBy>IntekPlus</cp:lastModifiedBy>
  <cp:revision>10</cp:revision>
  <dcterms:created xsi:type="dcterms:W3CDTF">2024-03-04T00:47:31Z</dcterms:created>
  <dcterms:modified xsi:type="dcterms:W3CDTF">2024-03-05T03:13:33Z</dcterms:modified>
</cp:coreProperties>
</file>