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95" r:id="rId2"/>
    <p:sldId id="423" r:id="rId3"/>
    <p:sldId id="424" r:id="rId4"/>
    <p:sldId id="414" r:id="rId5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23"/>
            <p14:sldId id="424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6370" autoAdjust="0"/>
  </p:normalViewPr>
  <p:slideViewPr>
    <p:cSldViewPr showGuides="1">
      <p:cViewPr varScale="1">
        <p:scale>
          <a:sx n="155" d="100"/>
          <a:sy n="155" d="100"/>
        </p:scale>
        <p:origin x="936" y="144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자료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2024. 03. 07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DC00E-F1DD-4218-889D-7B24EA4D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Dispatcher.Invoke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D1160-FA0B-4FD7-96C9-AB1FBD9F7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69DDD6-E6CF-4D9B-BE00-A03B5A173EB9}"/>
              </a:ext>
            </a:extLst>
          </p:cNvPr>
          <p:cNvSpPr/>
          <p:nvPr/>
        </p:nvSpPr>
        <p:spPr>
          <a:xfrm>
            <a:off x="335360" y="1124744"/>
            <a:ext cx="1152128" cy="27363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1D4CE-DA16-4A3D-971F-65A7A028514E}"/>
              </a:ext>
            </a:extLst>
          </p:cNvPr>
          <p:cNvSpPr txBox="1"/>
          <p:nvPr/>
        </p:nvSpPr>
        <p:spPr>
          <a:xfrm>
            <a:off x="335360" y="112474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MessageLoop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759D42-B3AE-43B9-B2E6-7662488D2BC2}"/>
              </a:ext>
            </a:extLst>
          </p:cNvPr>
          <p:cNvSpPr/>
          <p:nvPr/>
        </p:nvSpPr>
        <p:spPr>
          <a:xfrm>
            <a:off x="2639616" y="1124744"/>
            <a:ext cx="1152128" cy="27363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61ACF-7A68-4504-8C57-EDDF738D441F}"/>
              </a:ext>
            </a:extLst>
          </p:cNvPr>
          <p:cNvSpPr txBox="1"/>
          <p:nvPr/>
        </p:nvSpPr>
        <p:spPr>
          <a:xfrm>
            <a:off x="2639616" y="112474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UI Thread</a:t>
            </a:r>
            <a:endParaRPr lang="ko-KR" altLang="en-US" sz="1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D849E4-9712-45C9-9548-D5495B251969}"/>
              </a:ext>
            </a:extLst>
          </p:cNvPr>
          <p:cNvSpPr/>
          <p:nvPr/>
        </p:nvSpPr>
        <p:spPr>
          <a:xfrm>
            <a:off x="2815753" y="1556792"/>
            <a:ext cx="799854" cy="320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8FD84-B1CA-40C1-80EF-FE0280105FD9}"/>
              </a:ext>
            </a:extLst>
          </p:cNvPr>
          <p:cNvSpPr txBox="1"/>
          <p:nvPr/>
        </p:nvSpPr>
        <p:spPr>
          <a:xfrm>
            <a:off x="2671106" y="157820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UpdataUI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86F5B52-5F36-4FE5-BE97-DD9645149322}"/>
              </a:ext>
            </a:extLst>
          </p:cNvPr>
          <p:cNvCxnSpPr>
            <a:cxnSpLocks/>
          </p:cNvCxnSpPr>
          <p:nvPr/>
        </p:nvCxnSpPr>
        <p:spPr>
          <a:xfrm>
            <a:off x="1199456" y="1724866"/>
            <a:ext cx="160134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D5E81F-7B36-41D4-B04A-6E7FBDB42215}"/>
              </a:ext>
            </a:extLst>
          </p:cNvPr>
          <p:cNvSpPr txBox="1"/>
          <p:nvPr/>
        </p:nvSpPr>
        <p:spPr>
          <a:xfrm>
            <a:off x="1446655" y="172377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CallBack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FA38E-7E57-42F4-B4D5-0D84AE15CEBD}"/>
              </a:ext>
            </a:extLst>
          </p:cNvPr>
          <p:cNvSpPr txBox="1"/>
          <p:nvPr/>
        </p:nvSpPr>
        <p:spPr>
          <a:xfrm>
            <a:off x="479376" y="4273903"/>
            <a:ext cx="6408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TCP/IP</a:t>
            </a:r>
            <a:r>
              <a:rPr lang="ko-KR" altLang="en-US" sz="1000" dirty="0"/>
              <a:t> 비동기 통신으로 데이터가 들어오면 </a:t>
            </a:r>
            <a:r>
              <a:rPr lang="en-US" altLang="ko-KR" sz="1000" dirty="0"/>
              <a:t>UI </a:t>
            </a:r>
            <a:r>
              <a:rPr lang="ko-KR" altLang="en-US" sz="1000" dirty="0"/>
              <a:t>내 </a:t>
            </a:r>
            <a:r>
              <a:rPr lang="en-US" altLang="ko-KR" sz="1000" dirty="0" err="1"/>
              <a:t>CallBack</a:t>
            </a:r>
            <a:r>
              <a:rPr lang="en-US" altLang="ko-KR" sz="1000" dirty="0"/>
              <a:t> </a:t>
            </a:r>
            <a:r>
              <a:rPr lang="ko-KR" altLang="en-US" sz="1000" dirty="0"/>
              <a:t>함수가 실행이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이때 외부 </a:t>
            </a:r>
            <a:r>
              <a:rPr lang="en-US" altLang="ko-KR" sz="1000" dirty="0"/>
              <a:t>Thread </a:t>
            </a:r>
            <a:r>
              <a:rPr lang="ko-KR" altLang="en-US" sz="1000" dirty="0"/>
              <a:t>에서는 </a:t>
            </a:r>
            <a:r>
              <a:rPr lang="en-US" altLang="ko-KR" sz="1000" dirty="0"/>
              <a:t>UI</a:t>
            </a:r>
            <a:r>
              <a:rPr lang="ko-KR" altLang="en-US" sz="1000" dirty="0"/>
              <a:t>에 접근 하면 </a:t>
            </a:r>
            <a:r>
              <a:rPr lang="en-US" altLang="ko-KR" sz="1000" dirty="0"/>
              <a:t>“Error</a:t>
            </a:r>
            <a:r>
              <a:rPr lang="ko-KR" altLang="en-US" sz="1000" dirty="0"/>
              <a:t> </a:t>
            </a:r>
            <a:r>
              <a:rPr lang="en-US" altLang="ko-KR" sz="1000" dirty="0"/>
              <a:t>Image</a:t>
            </a:r>
            <a:r>
              <a:rPr lang="ko-KR" altLang="en-US" sz="1000" dirty="0"/>
              <a:t> </a:t>
            </a:r>
            <a:r>
              <a:rPr lang="en-US" altLang="ko-KR" sz="1000" dirty="0"/>
              <a:t>1”</a:t>
            </a:r>
            <a:r>
              <a:rPr lang="ko-KR" altLang="en-US" sz="1000" dirty="0"/>
              <a:t> 의 형태의 에러가 발생된다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외부 </a:t>
            </a:r>
            <a:r>
              <a:rPr lang="en-US" altLang="ko-KR" sz="1000" dirty="0"/>
              <a:t>Thread </a:t>
            </a:r>
            <a:r>
              <a:rPr lang="ko-KR" altLang="en-US" sz="1000" dirty="0"/>
              <a:t>에서 </a:t>
            </a:r>
            <a:r>
              <a:rPr lang="en-US" altLang="ko-KR" sz="1000" dirty="0"/>
              <a:t>UI</a:t>
            </a:r>
            <a:r>
              <a:rPr lang="ko-KR" altLang="en-US" sz="1000" dirty="0"/>
              <a:t>에 접근 하기 위해서는 </a:t>
            </a:r>
            <a:r>
              <a:rPr lang="en-US" altLang="ko-KR" sz="1000" dirty="0"/>
              <a:t>Dispatcher</a:t>
            </a:r>
            <a:r>
              <a:rPr lang="ko-KR" altLang="en-US" sz="1000" dirty="0"/>
              <a:t>를 사용한다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2517416-AE49-49F3-A4E1-6D6C412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105551"/>
            <a:ext cx="3384376" cy="17192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A3694C-F15F-4656-B750-EA9533B8E95C}"/>
              </a:ext>
            </a:extLst>
          </p:cNvPr>
          <p:cNvSpPr txBox="1"/>
          <p:nvPr/>
        </p:nvSpPr>
        <p:spPr>
          <a:xfrm>
            <a:off x="5555940" y="282481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Error 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DC00E-F1DD-4218-889D-7B24EA4D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Dispatcher.Invoke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D1160-FA0B-4FD7-96C9-AB1FBD9F7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1EEEF-1F07-412A-B7DC-383E3797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708920"/>
            <a:ext cx="7592485" cy="1895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A7E913-618A-42A9-BF3B-DF171A7D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903041"/>
            <a:ext cx="5256584" cy="8181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7BCBD9-C922-4B0A-AB04-D80DC393E59A}"/>
              </a:ext>
            </a:extLst>
          </p:cNvPr>
          <p:cNvSpPr txBox="1"/>
          <p:nvPr/>
        </p:nvSpPr>
        <p:spPr>
          <a:xfrm>
            <a:off x="335360" y="1065893"/>
            <a:ext cx="430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CallBack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ko-KR" altLang="en-US" sz="1000" dirty="0"/>
              <a:t>내부에 </a:t>
            </a:r>
            <a:r>
              <a:rPr lang="en-US" altLang="ko-KR" sz="1000" dirty="0"/>
              <a:t>Dispatcher</a:t>
            </a:r>
            <a:r>
              <a:rPr lang="ko-KR" altLang="en-US" sz="1000" dirty="0"/>
              <a:t>를 선언하면 </a:t>
            </a:r>
            <a:r>
              <a:rPr lang="en-US" altLang="ko-KR" sz="1000" dirty="0"/>
              <a:t>“Error 2” </a:t>
            </a:r>
            <a:r>
              <a:rPr lang="ko-KR" altLang="en-US" sz="1000" dirty="0"/>
              <a:t>발생된다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DB7CE4-B3AD-4672-9EEE-80B0BBAFF765}"/>
              </a:ext>
            </a:extLst>
          </p:cNvPr>
          <p:cNvSpPr txBox="1"/>
          <p:nvPr/>
        </p:nvSpPr>
        <p:spPr>
          <a:xfrm>
            <a:off x="8616280" y="172778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Error 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A0989-9628-44EA-AC58-40C658F2F800}"/>
              </a:ext>
            </a:extLst>
          </p:cNvPr>
          <p:cNvSpPr txBox="1"/>
          <p:nvPr/>
        </p:nvSpPr>
        <p:spPr>
          <a:xfrm>
            <a:off x="577705" y="4869160"/>
            <a:ext cx="430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CallBack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ko-KR" altLang="en-US" sz="1000" dirty="0"/>
              <a:t>내부에 </a:t>
            </a:r>
            <a:r>
              <a:rPr lang="en-US" altLang="ko-KR" sz="1000" dirty="0"/>
              <a:t>Dispatcher</a:t>
            </a:r>
            <a:r>
              <a:rPr lang="ko-KR" altLang="en-US" sz="1000" dirty="0"/>
              <a:t>를 선언하면 </a:t>
            </a:r>
            <a:r>
              <a:rPr lang="en-US" altLang="ko-KR" sz="1000" dirty="0"/>
              <a:t>“Error 2” </a:t>
            </a:r>
            <a:r>
              <a:rPr lang="ko-KR" altLang="en-US" sz="1000" dirty="0"/>
              <a:t>발생된다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936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13809</TotalTime>
  <Words>103</Words>
  <Application>Microsoft Office PowerPoint</Application>
  <PresentationFormat>와이드스크린</PresentationFormat>
  <Paragraphs>23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Franklin Gothic Medium</vt:lpstr>
      <vt:lpstr>Office 테마</vt:lpstr>
      <vt:lpstr>PowerPoint 프레젠테이션</vt:lpstr>
      <vt:lpstr>Dispatcher.Invoke</vt:lpstr>
      <vt:lpstr>Dispatcher.Invoke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395</cp:revision>
  <cp:lastPrinted>2021-11-23T00:02:20Z</cp:lastPrinted>
  <dcterms:created xsi:type="dcterms:W3CDTF">2015-06-16T09:55:00Z</dcterms:created>
  <dcterms:modified xsi:type="dcterms:W3CDTF">2024-03-07T00:03:40Z</dcterms:modified>
</cp:coreProperties>
</file>