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347"/>
    <a:srgbClr val="1C2135"/>
    <a:srgbClr val="003366"/>
    <a:srgbClr val="000066"/>
    <a:srgbClr val="000099"/>
    <a:srgbClr val="080E1A"/>
    <a:srgbClr val="10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3CF7-DFC9-4890-9AB5-CD599B45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D0077-4290-4ABF-A6C3-82C8E833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D9C83-A929-4379-96C9-2F95841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FAAF-70CF-4A2E-999E-11DD86FE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2EF63-C020-4EC1-BF88-397AE49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713F-1F5F-4B09-BF1B-4779F5D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BC3DD-4214-4EC3-BAB2-8199F08D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C334-403F-43AB-A8F8-11F5700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B2CF-1690-45F5-AFBB-26062FE6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79E7-3214-4AF4-975B-40224DD9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3DBB2-DB0E-41EB-AFC9-19672538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0B49-16A1-4373-9D34-849E33DE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385A-EE3C-4234-BD58-E7E2232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7D936-90E0-4384-8FC0-A8BDF7DD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4984-A071-4B83-AC3D-F33B7B5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9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54FC-B9E5-483E-A6B1-1E8BDCDB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DF23A-53B5-40F3-80F2-7B6E9E79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1E7AF-B7B4-417C-868F-7073624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55CF-81F0-437A-9B2B-113DCB4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F6C5-706C-4BE8-B7DE-5B10651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CCC0E-6BF8-47D9-B54E-5756912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9F403-14C3-4E92-AE31-F7217814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CBC63-4274-4339-A043-36F34A3D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379D5-B805-491B-9DB5-C70FA8E2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17E00-281E-4A6E-A9E0-6DA07FD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800A-1966-432B-9EC3-42FA411D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81CE0-B894-4ACC-B4C2-E9180D15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06EDF-EBC8-4C0E-89ED-E9D0F5B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086D5-E0BB-44E5-82D7-9F94146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887A0-4E94-4C2B-A7A7-3F307C9D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B09F5-1094-4D73-9204-EB1C5F4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08EF-1315-4D7C-BE7A-5853658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8299-6DA7-471F-B009-9EBDC0AF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C047F-D45E-4831-969F-97CA3DF1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A5BFB-8760-4542-AEEE-3FD64A26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E99D0-769E-4F6B-9FCC-8DDA4B9B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EFAE1-E67C-4BEB-A436-CD29E51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D3B31-C5BC-415E-A721-29D8117E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20E5B-3914-4D79-8164-6C04EEA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CEE0-8E16-477A-AD14-383E34CD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7213C-48A1-47CA-B074-E4C81E8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33911-916A-4017-98CF-8EEFDF5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B228B-6205-4932-ABD9-C70C1A34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C0FC4-FBC5-485C-B8FA-D01D4D93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F9925-9C55-4F82-AACB-2C3DAC8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476DF-527A-481B-8E92-DD59D82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D99A-078A-41C8-95ED-31A12BA5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8B02-A7BD-46D3-86D2-749E26C0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63A44-FA9F-4FCD-B5CF-6C80E348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6A2BA-15B6-4577-BA63-29BFBC3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218A5-4770-4F88-B0A3-32691061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B15B2-FD73-409C-AF75-1936158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50FF-E482-407A-A936-677CA740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857C0-09A8-4E4A-A4F9-49B6474A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489BC-C481-4760-9A63-7E906ED9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EB4D7-07E8-4E5F-99AE-EE0FDDC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B3627-D62D-431B-8BC3-D3CE9709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08CB7-6D45-491A-899E-4AEB219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0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9987F-E7D0-4E20-8DDF-AA57B81E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D970F-EF88-4941-8CD3-656B8CF8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1ACC-256E-4B13-97BD-AB393FB5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9997-7305-4A0E-ADD1-128C064EF44E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8872-655E-44AE-B428-BD739D9E4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FE42-707D-4113-9FEA-67CA19EB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42AF2-DF61-412D-9DF9-6FD64E0178B2}"/>
              </a:ext>
            </a:extLst>
          </p:cNvPr>
          <p:cNvGrpSpPr/>
          <p:nvPr/>
        </p:nvGrpSpPr>
        <p:grpSpPr>
          <a:xfrm>
            <a:off x="1559625" y="590797"/>
            <a:ext cx="9072749" cy="5516088"/>
            <a:chOff x="1559625" y="590797"/>
            <a:chExt cx="9072749" cy="55160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715EF0-16AC-435F-8B54-D023AF9866BF}"/>
                </a:ext>
              </a:extLst>
            </p:cNvPr>
            <p:cNvSpPr/>
            <p:nvPr/>
          </p:nvSpPr>
          <p:spPr>
            <a:xfrm>
              <a:off x="1559626" y="751114"/>
              <a:ext cx="9072748" cy="5355771"/>
            </a:xfrm>
            <a:prstGeom prst="rect">
              <a:avLst/>
            </a:prstGeom>
            <a:solidFill>
              <a:srgbClr val="1C2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FE01C0-066A-4422-AEF1-C34C180589BB}"/>
                </a:ext>
              </a:extLst>
            </p:cNvPr>
            <p:cNvSpPr/>
            <p:nvPr/>
          </p:nvSpPr>
          <p:spPr>
            <a:xfrm>
              <a:off x="1559625" y="590797"/>
              <a:ext cx="9072748" cy="1543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  Log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Viewer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4983FA-EA80-44B2-B1B3-AA51A499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767777"/>
            <a:ext cx="1402993" cy="331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749522-B7EF-4CDA-AFD2-F66B178803E3}"/>
              </a:ext>
            </a:extLst>
          </p:cNvPr>
          <p:cNvSpPr/>
          <p:nvPr/>
        </p:nvSpPr>
        <p:spPr>
          <a:xfrm>
            <a:off x="1648688" y="1658450"/>
            <a:ext cx="8862950" cy="4374214"/>
          </a:xfrm>
          <a:prstGeom prst="rect">
            <a:avLst/>
          </a:prstGeom>
          <a:solidFill>
            <a:srgbClr val="2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A5BA2A-034D-4B47-9C0A-425F90BA8627}"/>
              </a:ext>
            </a:extLst>
          </p:cNvPr>
          <p:cNvCxnSpPr>
            <a:cxnSpLocks/>
          </p:cNvCxnSpPr>
          <p:nvPr/>
        </p:nvCxnSpPr>
        <p:spPr>
          <a:xfrm>
            <a:off x="1664524" y="192086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8EF961-EC63-4951-BBB1-30D1E898EC9B}"/>
              </a:ext>
            </a:extLst>
          </p:cNvPr>
          <p:cNvCxnSpPr>
            <a:cxnSpLocks/>
          </p:cNvCxnSpPr>
          <p:nvPr/>
        </p:nvCxnSpPr>
        <p:spPr>
          <a:xfrm>
            <a:off x="3621835" y="1652512"/>
            <a:ext cx="0" cy="4350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E72E10-E60A-4D78-8EF0-D04A25E1B46D}"/>
              </a:ext>
            </a:extLst>
          </p:cNvPr>
          <p:cNvCxnSpPr>
            <a:cxnSpLocks/>
          </p:cNvCxnSpPr>
          <p:nvPr/>
        </p:nvCxnSpPr>
        <p:spPr>
          <a:xfrm>
            <a:off x="2782786" y="1658450"/>
            <a:ext cx="0" cy="437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2AD834-36EC-461E-B97B-75ECC2AF1684}"/>
              </a:ext>
            </a:extLst>
          </p:cNvPr>
          <p:cNvCxnSpPr>
            <a:cxnSpLocks/>
          </p:cNvCxnSpPr>
          <p:nvPr/>
        </p:nvCxnSpPr>
        <p:spPr>
          <a:xfrm>
            <a:off x="4831241" y="1652512"/>
            <a:ext cx="13022" cy="435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E9AD2B-2D0C-4E83-8A71-2B3A5CF82C17}"/>
              </a:ext>
            </a:extLst>
          </p:cNvPr>
          <p:cNvSpPr txBox="1"/>
          <p:nvPr/>
        </p:nvSpPr>
        <p:spPr>
          <a:xfrm>
            <a:off x="1915748" y="1671677"/>
            <a:ext cx="58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A921A-9358-4D31-AA19-9A539222BED8}"/>
              </a:ext>
            </a:extLst>
          </p:cNvPr>
          <p:cNvSpPr txBox="1"/>
          <p:nvPr/>
        </p:nvSpPr>
        <p:spPr>
          <a:xfrm>
            <a:off x="2798143" y="1668708"/>
            <a:ext cx="8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Function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03F00-19D1-425C-8CB2-88AFA7FC943C}"/>
              </a:ext>
            </a:extLst>
          </p:cNvPr>
          <p:cNvSpPr txBox="1"/>
          <p:nvPr/>
        </p:nvSpPr>
        <p:spPr>
          <a:xfrm>
            <a:off x="3833698" y="1662040"/>
            <a:ext cx="724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Priority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6F93-7EB8-4948-B3B7-BF018A0B6BCC}"/>
              </a:ext>
            </a:extLst>
          </p:cNvPr>
          <p:cNvSpPr txBox="1"/>
          <p:nvPr/>
        </p:nvSpPr>
        <p:spPr>
          <a:xfrm>
            <a:off x="4831241" y="1662040"/>
            <a:ext cx="11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Log Message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9256D52-BA1F-4DB2-881B-B30CECBE3B4D}"/>
              </a:ext>
            </a:extLst>
          </p:cNvPr>
          <p:cNvCxnSpPr>
            <a:cxnSpLocks/>
          </p:cNvCxnSpPr>
          <p:nvPr/>
        </p:nvCxnSpPr>
        <p:spPr>
          <a:xfrm>
            <a:off x="1664523" y="217067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09E44CA-1885-46DF-B901-35EAF12CF5F5}"/>
              </a:ext>
            </a:extLst>
          </p:cNvPr>
          <p:cNvCxnSpPr>
            <a:cxnSpLocks/>
          </p:cNvCxnSpPr>
          <p:nvPr/>
        </p:nvCxnSpPr>
        <p:spPr>
          <a:xfrm>
            <a:off x="1664522" y="2395324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4A76079-2DE7-4394-BEFF-CC4FAD461A22}"/>
              </a:ext>
            </a:extLst>
          </p:cNvPr>
          <p:cNvCxnSpPr>
            <a:cxnSpLocks/>
          </p:cNvCxnSpPr>
          <p:nvPr/>
        </p:nvCxnSpPr>
        <p:spPr>
          <a:xfrm>
            <a:off x="1656605" y="2646600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FD6BB38-DFFC-48D7-87E7-8A48793B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590796"/>
            <a:ext cx="154380" cy="15438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EB6FDD-2FDC-48BE-B0A2-5AA9466E2213}"/>
              </a:ext>
            </a:extLst>
          </p:cNvPr>
          <p:cNvSpPr/>
          <p:nvPr/>
        </p:nvSpPr>
        <p:spPr>
          <a:xfrm>
            <a:off x="10469876" y="1652512"/>
            <a:ext cx="45719" cy="4374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13D518-0A6A-465F-A09C-3D26EECDC6C8}"/>
              </a:ext>
            </a:extLst>
          </p:cNvPr>
          <p:cNvSpPr/>
          <p:nvPr/>
        </p:nvSpPr>
        <p:spPr>
          <a:xfrm flipH="1">
            <a:off x="10465695" y="1778848"/>
            <a:ext cx="54272" cy="162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617B6F-82B3-44E2-A5A6-B26019A20D11}"/>
              </a:ext>
            </a:extLst>
          </p:cNvPr>
          <p:cNvGrpSpPr/>
          <p:nvPr/>
        </p:nvGrpSpPr>
        <p:grpSpPr>
          <a:xfrm>
            <a:off x="1236090" y="698350"/>
            <a:ext cx="9719820" cy="5901233"/>
            <a:chOff x="191344" y="1579394"/>
            <a:chExt cx="4791146" cy="29088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7358C6-3371-444F-8AA6-328EEF868AA3}"/>
                </a:ext>
              </a:extLst>
            </p:cNvPr>
            <p:cNvGrpSpPr/>
            <p:nvPr/>
          </p:nvGrpSpPr>
          <p:grpSpPr>
            <a:xfrm>
              <a:off x="191344" y="1579395"/>
              <a:ext cx="4784446" cy="2908866"/>
              <a:chOff x="1559625" y="590797"/>
              <a:chExt cx="9072750" cy="551608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B5B0D6B-CC0D-4D39-8537-4B0019C2135A}"/>
                  </a:ext>
                </a:extLst>
              </p:cNvPr>
              <p:cNvSpPr/>
              <p:nvPr/>
            </p:nvSpPr>
            <p:spPr>
              <a:xfrm>
                <a:off x="1559627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4AC195C-49EE-4C00-884F-0E840CB51C4C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Image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8AC43A-14AF-4FBB-BA24-2111F5C56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672724"/>
              <a:ext cx="739858" cy="17474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EDE30C-4B63-4610-891D-F7783A6796DA}"/>
                </a:ext>
              </a:extLst>
            </p:cNvPr>
            <p:cNvSpPr/>
            <p:nvPr/>
          </p:nvSpPr>
          <p:spPr>
            <a:xfrm>
              <a:off x="270483" y="1885833"/>
              <a:ext cx="2560791" cy="24692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6B9AA2-7ED4-42C8-A28D-91316F11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80" y="1579394"/>
              <a:ext cx="81411" cy="8141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7465D7-304A-4FB8-A967-1E6ED5B9DAB7}"/>
                </a:ext>
              </a:extLst>
            </p:cNvPr>
            <p:cNvSpPr/>
            <p:nvPr/>
          </p:nvSpPr>
          <p:spPr>
            <a:xfrm>
              <a:off x="2883480" y="3413403"/>
              <a:ext cx="965542" cy="931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186184-870F-4417-A498-5757FB98385D}"/>
                </a:ext>
              </a:extLst>
            </p:cNvPr>
            <p:cNvSpPr/>
            <p:nvPr/>
          </p:nvSpPr>
          <p:spPr>
            <a:xfrm>
              <a:off x="3901227" y="3413402"/>
              <a:ext cx="1042641" cy="931033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3A0803E-858A-4F96-A725-033B60E944A2}"/>
                </a:ext>
              </a:extLst>
            </p:cNvPr>
            <p:cNvCxnSpPr>
              <a:cxnSpLocks/>
            </p:cNvCxnSpPr>
            <p:nvPr/>
          </p:nvCxnSpPr>
          <p:spPr>
            <a:xfrm>
              <a:off x="3901228" y="3573016"/>
              <a:ext cx="1042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2ED2EA7-E697-493B-97A8-02FD686B1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776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00BDCAC-022A-4F04-ABA2-246A819AF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808" y="3413402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AAD66AA-4A6A-4A05-AEA3-BAA1AD1BE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840" y="3413401"/>
              <a:ext cx="0" cy="93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43646-A194-460E-BF20-2A030E97F8AB}"/>
                </a:ext>
              </a:extLst>
            </p:cNvPr>
            <p:cNvSpPr txBox="1"/>
            <p:nvPr/>
          </p:nvSpPr>
          <p:spPr>
            <a:xfrm>
              <a:off x="3833147" y="3434517"/>
              <a:ext cx="30613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Index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5D5F71-F011-4FE3-BC20-551389266536}"/>
                </a:ext>
              </a:extLst>
            </p:cNvPr>
            <p:cNvSpPr txBox="1"/>
            <p:nvPr/>
          </p:nvSpPr>
          <p:spPr>
            <a:xfrm>
              <a:off x="4059285" y="3424713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Result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EAC53-0784-404F-8285-00E4BBCE1938}"/>
                </a:ext>
              </a:extLst>
            </p:cNvPr>
            <p:cNvSpPr txBox="1"/>
            <p:nvPr/>
          </p:nvSpPr>
          <p:spPr>
            <a:xfrm>
              <a:off x="4334172" y="3431974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X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CB126-69F3-4367-B977-EB34FB922396}"/>
                </a:ext>
              </a:extLst>
            </p:cNvPr>
            <p:cNvSpPr txBox="1"/>
            <p:nvPr/>
          </p:nvSpPr>
          <p:spPr>
            <a:xfrm>
              <a:off x="4629370" y="3432588"/>
              <a:ext cx="35312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Pos 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7B8205-E965-4CFE-951A-9969942A704B}"/>
                </a:ext>
              </a:extLst>
            </p:cNvPr>
            <p:cNvSpPr txBox="1"/>
            <p:nvPr/>
          </p:nvSpPr>
          <p:spPr>
            <a:xfrm>
              <a:off x="969904" y="2998762"/>
              <a:ext cx="10421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r>
                <a: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AC6C2-3972-49FC-878A-981BF34CDDF0}"/>
                </a:ext>
              </a:extLst>
            </p:cNvPr>
            <p:cNvSpPr txBox="1"/>
            <p:nvPr/>
          </p:nvSpPr>
          <p:spPr>
            <a:xfrm>
              <a:off x="2916849" y="3789040"/>
              <a:ext cx="847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Sub Image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AB303F0-A046-4BD7-84C4-98341FB8B67C}"/>
                </a:ext>
              </a:extLst>
            </p:cNvPr>
            <p:cNvSpPr/>
            <p:nvPr/>
          </p:nvSpPr>
          <p:spPr>
            <a:xfrm>
              <a:off x="2939422" y="1895404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Load</a:t>
              </a:r>
              <a:endParaRPr lang="ko-KR" altLang="en-US" sz="8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C1565AB-D164-4191-ACCD-3E095CB94A52}"/>
                </a:ext>
              </a:extLst>
            </p:cNvPr>
            <p:cNvSpPr/>
            <p:nvPr/>
          </p:nvSpPr>
          <p:spPr>
            <a:xfrm>
              <a:off x="2939422" y="2189496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Save</a:t>
              </a:r>
              <a:endParaRPr lang="ko-KR" altLang="en-US" sz="8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65AAB78-389D-4838-9C99-8238AFE9D0EC}"/>
                </a:ext>
              </a:extLst>
            </p:cNvPr>
            <p:cNvSpPr/>
            <p:nvPr/>
          </p:nvSpPr>
          <p:spPr>
            <a:xfrm>
              <a:off x="2937828" y="2570804"/>
              <a:ext cx="1699380" cy="138500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523AF12-8A45-4151-8577-F444694981B9}"/>
                </a:ext>
              </a:extLst>
            </p:cNvPr>
            <p:cNvSpPr/>
            <p:nvPr/>
          </p:nvSpPr>
          <p:spPr>
            <a:xfrm rot="10800000">
              <a:off x="4510732" y="2613937"/>
              <a:ext cx="73988" cy="637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28A2A09-E19B-4540-86A8-F031BC5EB6DE}"/>
                </a:ext>
              </a:extLst>
            </p:cNvPr>
            <p:cNvSpPr/>
            <p:nvPr/>
          </p:nvSpPr>
          <p:spPr>
            <a:xfrm>
              <a:off x="2954453" y="2795442"/>
              <a:ext cx="998130" cy="230309"/>
            </a:xfrm>
            <a:prstGeom prst="round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Image </a:t>
              </a:r>
              <a:r>
                <a:rPr lang="ko-KR" altLang="en-US" sz="800" dirty="0"/>
                <a:t>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1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11</cp:revision>
  <dcterms:created xsi:type="dcterms:W3CDTF">2024-03-04T00:47:31Z</dcterms:created>
  <dcterms:modified xsi:type="dcterms:W3CDTF">2024-03-06T23:47:48Z</dcterms:modified>
</cp:coreProperties>
</file>