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5" r:id="rId2"/>
    <p:sldId id="434" r:id="rId3"/>
    <p:sldId id="435" r:id="rId4"/>
    <p:sldId id="436" r:id="rId5"/>
    <p:sldId id="437" r:id="rId6"/>
    <p:sldId id="438" r:id="rId7"/>
    <p:sldId id="439" r:id="rId8"/>
    <p:sldId id="414" r:id="rId9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34"/>
            <p14:sldId id="435"/>
            <p14:sldId id="436"/>
            <p14:sldId id="437"/>
            <p14:sldId id="438"/>
            <p14:sldId id="439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>
        <p:scale>
          <a:sx n="150" d="100"/>
          <a:sy n="150" d="100"/>
        </p:scale>
        <p:origin x="1098" y="23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 Viewer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2024. 03. 12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/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244268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7811-D16B-4AE9-B953-2309F537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Flow Chart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692C28-1F29-4A9F-BAAD-05E81429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C0756-D968-44B7-AB0B-E644912CF25D}"/>
              </a:ext>
            </a:extLst>
          </p:cNvPr>
          <p:cNvSpPr/>
          <p:nvPr/>
        </p:nvSpPr>
        <p:spPr>
          <a:xfrm>
            <a:off x="4974756" y="764704"/>
            <a:ext cx="224248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452AE-2501-452A-9CBB-92D1B36D9525}"/>
              </a:ext>
            </a:extLst>
          </p:cNvPr>
          <p:cNvSpPr/>
          <p:nvPr/>
        </p:nvSpPr>
        <p:spPr>
          <a:xfrm>
            <a:off x="551384" y="764704"/>
            <a:ext cx="4284474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FECC1-E6F2-435B-BF0D-31E2F681EFC4}"/>
              </a:ext>
            </a:extLst>
          </p:cNvPr>
          <p:cNvSpPr/>
          <p:nvPr/>
        </p:nvSpPr>
        <p:spPr>
          <a:xfrm>
            <a:off x="7356138" y="764704"/>
            <a:ext cx="428447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D038-ABC2-4DE3-9B58-B4F39C4D8C10}"/>
              </a:ext>
            </a:extLst>
          </p:cNvPr>
          <p:cNvSpPr txBox="1"/>
          <p:nvPr/>
        </p:nvSpPr>
        <p:spPr>
          <a:xfrm>
            <a:off x="5663950" y="75284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F786D-843E-402D-8428-888EC8DC7110}"/>
              </a:ext>
            </a:extLst>
          </p:cNvPr>
          <p:cNvSpPr txBox="1"/>
          <p:nvPr/>
        </p:nvSpPr>
        <p:spPr>
          <a:xfrm>
            <a:off x="2125318" y="77851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en-US" altLang="ko-KR" sz="1000" dirty="0"/>
              <a:t> Thread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23570-B21E-4B8E-8038-C5C51AE6DEA4}"/>
              </a:ext>
            </a:extLst>
          </p:cNvPr>
          <p:cNvSpPr txBox="1"/>
          <p:nvPr/>
        </p:nvSpPr>
        <p:spPr>
          <a:xfrm>
            <a:off x="9066330" y="778512"/>
            <a:ext cx="140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File Manager Thread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07CE08-D36E-439B-94FB-FF00D7CD6DFC}"/>
              </a:ext>
            </a:extLst>
          </p:cNvPr>
          <p:cNvSpPr/>
          <p:nvPr/>
        </p:nvSpPr>
        <p:spPr>
          <a:xfrm>
            <a:off x="5566182" y="101997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 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0DF166-369A-4B4F-9151-38DC98846FF1}"/>
              </a:ext>
            </a:extLst>
          </p:cNvPr>
          <p:cNvSpPr/>
          <p:nvPr/>
        </p:nvSpPr>
        <p:spPr>
          <a:xfrm>
            <a:off x="5566182" y="137201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View Model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4B12B-E67C-4083-9D01-84AB337C707D}"/>
              </a:ext>
            </a:extLst>
          </p:cNvPr>
          <p:cNvSpPr/>
          <p:nvPr/>
        </p:nvSpPr>
        <p:spPr>
          <a:xfrm>
            <a:off x="3075061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NetWork</a:t>
            </a:r>
            <a:r>
              <a:rPr lang="en-US" altLang="ko-KR" sz="800" dirty="0">
                <a:solidFill>
                  <a:schemeClr val="tx1"/>
                </a:solidFill>
              </a:rPr>
              <a:t> Init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C3C755-4779-44F2-AAD6-A4E1011CABFF}"/>
              </a:ext>
            </a:extLst>
          </p:cNvPr>
          <p:cNvSpPr/>
          <p:nvPr/>
        </p:nvSpPr>
        <p:spPr>
          <a:xfrm>
            <a:off x="8040216" y="174891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File Manager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786FEC-9F89-46B7-BE0B-115083345986}"/>
              </a:ext>
            </a:extLst>
          </p:cNvPr>
          <p:cNvCxnSpPr>
            <a:cxnSpLocks/>
          </p:cNvCxnSpPr>
          <p:nvPr/>
        </p:nvCxnSpPr>
        <p:spPr>
          <a:xfrm>
            <a:off x="6625817" y="1841826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DD0F47-D851-4BC5-B6C4-E8D3E152ADAA}"/>
              </a:ext>
            </a:extLst>
          </p:cNvPr>
          <p:cNvCxnSpPr>
            <a:cxnSpLocks/>
          </p:cNvCxnSpPr>
          <p:nvPr/>
        </p:nvCxnSpPr>
        <p:spPr>
          <a:xfrm flipH="1">
            <a:off x="6094910" y="1216898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C55FEE-2E59-4F12-BD76-246E828E8C83}"/>
              </a:ext>
            </a:extLst>
          </p:cNvPr>
          <p:cNvSpPr/>
          <p:nvPr/>
        </p:nvSpPr>
        <p:spPr>
          <a:xfrm>
            <a:off x="5566182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Model Class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BF8131-D983-43E5-B4C4-CBA1B5A22523}"/>
              </a:ext>
            </a:extLst>
          </p:cNvPr>
          <p:cNvCxnSpPr>
            <a:cxnSpLocks/>
          </p:cNvCxnSpPr>
          <p:nvPr/>
        </p:nvCxnSpPr>
        <p:spPr>
          <a:xfrm flipH="1">
            <a:off x="6094910" y="158749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DFDD683-C610-4596-9BA5-39A195AC87A7}"/>
              </a:ext>
            </a:extLst>
          </p:cNvPr>
          <p:cNvSpPr/>
          <p:nvPr/>
        </p:nvSpPr>
        <p:spPr>
          <a:xfrm>
            <a:off x="3075061" y="211943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Init Server Mode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A9D0E3-2A06-4E5C-A19D-6AEB5EB5E132}"/>
              </a:ext>
            </a:extLst>
          </p:cNvPr>
          <p:cNvCxnSpPr>
            <a:cxnSpLocks/>
          </p:cNvCxnSpPr>
          <p:nvPr/>
        </p:nvCxnSpPr>
        <p:spPr>
          <a:xfrm flipH="1">
            <a:off x="3603789" y="196432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F7008A-0CA1-4D2D-A8CF-9FCE0047E5A9}"/>
              </a:ext>
            </a:extLst>
          </p:cNvPr>
          <p:cNvSpPr/>
          <p:nvPr/>
        </p:nvSpPr>
        <p:spPr>
          <a:xfrm>
            <a:off x="8041303" y="211000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유무 </a:t>
            </a:r>
            <a:r>
              <a:rPr lang="en-US" altLang="ko-KR" sz="800" dirty="0">
                <a:solidFill>
                  <a:schemeClr val="tx1"/>
                </a:solidFill>
              </a:rPr>
              <a:t>Check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658E48-8E01-473D-A660-3511DD2E20E6}"/>
              </a:ext>
            </a:extLst>
          </p:cNvPr>
          <p:cNvCxnSpPr>
            <a:cxnSpLocks/>
          </p:cNvCxnSpPr>
          <p:nvPr/>
        </p:nvCxnSpPr>
        <p:spPr>
          <a:xfrm flipH="1">
            <a:off x="8570031" y="1954885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119986-6682-4793-893C-C8751319BE52}"/>
              </a:ext>
            </a:extLst>
          </p:cNvPr>
          <p:cNvCxnSpPr>
            <a:cxnSpLocks/>
          </p:cNvCxnSpPr>
          <p:nvPr/>
        </p:nvCxnSpPr>
        <p:spPr>
          <a:xfrm flipH="1">
            <a:off x="4223791" y="1841825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9AEE7B-209E-4182-891D-BD1EDF1A3406}"/>
              </a:ext>
            </a:extLst>
          </p:cNvPr>
          <p:cNvGrpSpPr/>
          <p:nvPr/>
        </p:nvGrpSpPr>
        <p:grpSpPr>
          <a:xfrm>
            <a:off x="8040213" y="2317974"/>
            <a:ext cx="1059635" cy="340944"/>
            <a:chOff x="8040213" y="2317974"/>
            <a:chExt cx="1059635" cy="34094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952DC38-52FA-4B3E-B528-03B6412B820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Thread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3595B2E-1C2C-432A-AE09-801F76EF4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C0527F-A8FA-4DC2-A49C-B0473048BE87}"/>
              </a:ext>
            </a:extLst>
          </p:cNvPr>
          <p:cNvCxnSpPr>
            <a:cxnSpLocks/>
          </p:cNvCxnSpPr>
          <p:nvPr/>
        </p:nvCxnSpPr>
        <p:spPr>
          <a:xfrm>
            <a:off x="9120336" y="221235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B34337-E279-4628-B91A-AB3826FACCB1}"/>
              </a:ext>
            </a:extLst>
          </p:cNvPr>
          <p:cNvSpPr/>
          <p:nvPr/>
        </p:nvSpPr>
        <p:spPr>
          <a:xfrm>
            <a:off x="9311141" y="211976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생성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A08558-55C8-4A5E-9161-844AB714C0B6}"/>
              </a:ext>
            </a:extLst>
          </p:cNvPr>
          <p:cNvGrpSpPr/>
          <p:nvPr/>
        </p:nvGrpSpPr>
        <p:grpSpPr>
          <a:xfrm>
            <a:off x="8041083" y="2689010"/>
            <a:ext cx="1059635" cy="340944"/>
            <a:chOff x="8040213" y="2317974"/>
            <a:chExt cx="1059635" cy="34094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026D645-EDEB-45D2-94E1-EDFC1AD398A0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Timer 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905912-B16F-4B3F-9CC6-570EE0BFA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A4BB-1A1A-4E01-A2A2-088CBF23500B}"/>
              </a:ext>
            </a:extLst>
          </p:cNvPr>
          <p:cNvCxnSpPr>
            <a:cxnSpLocks/>
          </p:cNvCxnSpPr>
          <p:nvPr/>
        </p:nvCxnSpPr>
        <p:spPr>
          <a:xfrm flipH="1">
            <a:off x="9139332" y="2573598"/>
            <a:ext cx="71809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05729F-946B-4750-A4A3-C3EB44585843}"/>
              </a:ext>
            </a:extLst>
          </p:cNvPr>
          <p:cNvCxnSpPr>
            <a:cxnSpLocks/>
          </p:cNvCxnSpPr>
          <p:nvPr/>
        </p:nvCxnSpPr>
        <p:spPr>
          <a:xfrm>
            <a:off x="9857422" y="2305266"/>
            <a:ext cx="0" cy="268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DF7607-5A0E-4FF8-943C-942CFBFD497C}"/>
              </a:ext>
            </a:extLst>
          </p:cNvPr>
          <p:cNvGrpSpPr/>
          <p:nvPr/>
        </p:nvGrpSpPr>
        <p:grpSpPr>
          <a:xfrm>
            <a:off x="7599217" y="4932907"/>
            <a:ext cx="2953440" cy="1443336"/>
            <a:chOff x="7475308" y="3668304"/>
            <a:chExt cx="2953440" cy="144333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5F838C8-7B62-4735-97BB-19157036948C}"/>
                </a:ext>
              </a:extLst>
            </p:cNvPr>
            <p:cNvSpPr/>
            <p:nvPr/>
          </p:nvSpPr>
          <p:spPr>
            <a:xfrm>
              <a:off x="8082842" y="3668304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 Thread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82840DD-3780-4909-8D68-5C2F05489EAA}"/>
                </a:ext>
              </a:extLst>
            </p:cNvPr>
            <p:cNvGrpSpPr/>
            <p:nvPr/>
          </p:nvGrpSpPr>
          <p:grpSpPr>
            <a:xfrm>
              <a:off x="8089332" y="3892211"/>
              <a:ext cx="1059635" cy="340944"/>
              <a:chOff x="8040213" y="2317974"/>
              <a:chExt cx="1059635" cy="340944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232E1E9F-B58D-43DF-9F28-F91B806C75C7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Data </a:t>
                </a:r>
                <a:r>
                  <a:rPr lang="en-US" altLang="ko-KR" sz="600" dirty="0" err="1">
                    <a:solidFill>
                      <a:schemeClr val="tx1"/>
                    </a:solidFill>
                  </a:rPr>
                  <a:t>Queue.count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 ==0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E3558B2B-61DB-4859-9889-05CF9EC8A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3139078-C88D-4DDF-BB42-9637EAC4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334" y="4869160"/>
              <a:ext cx="66308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7BA9B94-116A-448E-90AF-CC18E265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976" y="4149080"/>
              <a:ext cx="23303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7934977-0088-4670-BBAF-E71D9DB69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06" y="3761217"/>
              <a:ext cx="0" cy="3915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0915777-48AD-494C-ADD5-7E5A91962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912" y="3761217"/>
              <a:ext cx="22309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33A9F-7F9D-4292-A26C-F2B9A3265D41}"/>
                </a:ext>
              </a:extLst>
            </p:cNvPr>
            <p:cNvGrpSpPr/>
            <p:nvPr/>
          </p:nvGrpSpPr>
          <p:grpSpPr>
            <a:xfrm>
              <a:off x="8089332" y="4255880"/>
              <a:ext cx="1059635" cy="340944"/>
              <a:chOff x="8040213" y="2317974"/>
              <a:chExt cx="1059635" cy="34094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6CD55E4-D3BB-4815-BCBD-2E2203C8DDE3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File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체크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6290C9FE-8114-46DA-A7D3-90D03CB63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3D6F48D-CD9F-4955-8493-E9AC5C7CD0A6}"/>
                </a:ext>
              </a:extLst>
            </p:cNvPr>
            <p:cNvGrpSpPr/>
            <p:nvPr/>
          </p:nvGrpSpPr>
          <p:grpSpPr>
            <a:xfrm>
              <a:off x="8092203" y="4626680"/>
              <a:ext cx="1059635" cy="340944"/>
              <a:chOff x="8040213" y="2317974"/>
              <a:chExt cx="1059635" cy="340944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6D4E6C-B8C0-426B-A9D1-C22C3AE6F6E6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File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Write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98AA8E0A-0FD4-4626-AF42-127F191CE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6FDE894-4C9F-403C-A013-1411D9147C10}"/>
                </a:ext>
              </a:extLst>
            </p:cNvPr>
            <p:cNvCxnSpPr>
              <a:cxnSpLocks/>
            </p:cNvCxnSpPr>
            <p:nvPr/>
          </p:nvCxnSpPr>
          <p:spPr>
            <a:xfrm>
              <a:off x="9178308" y="4493531"/>
              <a:ext cx="14401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91E64FF-4329-4AEA-BD37-2F3FE7BCB888}"/>
                </a:ext>
              </a:extLst>
            </p:cNvPr>
            <p:cNvSpPr/>
            <p:nvPr/>
          </p:nvSpPr>
          <p:spPr>
            <a:xfrm>
              <a:off x="9369113" y="4400939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5F435C9-1015-4C4E-9391-8F31629A4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7119" y="5111255"/>
              <a:ext cx="8041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C0EC0E1-E7A4-43AB-B8B6-8C60903097C4}"/>
                </a:ext>
              </a:extLst>
            </p:cNvPr>
            <p:cNvCxnSpPr>
              <a:cxnSpLocks/>
            </p:cNvCxnSpPr>
            <p:nvPr/>
          </p:nvCxnSpPr>
          <p:spPr>
            <a:xfrm>
              <a:off x="9857422" y="4586766"/>
              <a:ext cx="0" cy="2823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8ED58D-1FDA-46E1-9707-985DFB97F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90" y="4967624"/>
              <a:ext cx="0" cy="1440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0654F4F-A914-4CFE-97FD-D2BA2682D6E2}"/>
                </a:ext>
              </a:extLst>
            </p:cNvPr>
            <p:cNvCxnSpPr>
              <a:cxnSpLocks/>
            </p:cNvCxnSpPr>
            <p:nvPr/>
          </p:nvCxnSpPr>
          <p:spPr>
            <a:xfrm>
              <a:off x="7817342" y="3761217"/>
              <a:ext cx="0" cy="13500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A78E87-9012-4524-AF1B-1021D4293B7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308" y="3751571"/>
              <a:ext cx="564905" cy="96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95737-E0B1-43AA-B670-1A6432741962}"/>
              </a:ext>
            </a:extLst>
          </p:cNvPr>
          <p:cNvGrpSpPr/>
          <p:nvPr/>
        </p:nvGrpSpPr>
        <p:grpSpPr>
          <a:xfrm>
            <a:off x="3077430" y="2348066"/>
            <a:ext cx="1059635" cy="340944"/>
            <a:chOff x="8040213" y="2317974"/>
            <a:chExt cx="1059635" cy="34094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EE01B0CC-E190-41C5-8206-5D21213FA92E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106DB02-4D45-4B7B-A17C-2469BAE4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862AF4-D4A1-4484-B97F-8DBF0A00CD47}"/>
              </a:ext>
            </a:extLst>
          </p:cNvPr>
          <p:cNvGrpSpPr/>
          <p:nvPr/>
        </p:nvGrpSpPr>
        <p:grpSpPr>
          <a:xfrm>
            <a:off x="3075907" y="2725885"/>
            <a:ext cx="1059635" cy="340944"/>
            <a:chOff x="8040213" y="2317974"/>
            <a:chExt cx="1059635" cy="34094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99AACD2-281E-44BE-887A-4FC631BF9E02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Accept Wait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F7F315B-90C1-4D91-B9AF-36C7EF68F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C012EA1-7C01-4251-AA39-C2DAE847EC65}"/>
              </a:ext>
            </a:extLst>
          </p:cNvPr>
          <p:cNvGrpSpPr/>
          <p:nvPr/>
        </p:nvGrpSpPr>
        <p:grpSpPr>
          <a:xfrm>
            <a:off x="3075061" y="3105725"/>
            <a:ext cx="1059635" cy="340944"/>
            <a:chOff x="8040213" y="2317974"/>
            <a:chExt cx="1059635" cy="34094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EB69516-A2C2-4AB3-957D-1CC4EFA19B64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D700AC4-B70E-4239-B68F-82525FFF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63C212F-5B81-4D02-AD54-2CE8BDF38BB6}"/>
              </a:ext>
            </a:extLst>
          </p:cNvPr>
          <p:cNvCxnSpPr>
            <a:cxnSpLocks/>
          </p:cNvCxnSpPr>
          <p:nvPr/>
        </p:nvCxnSpPr>
        <p:spPr>
          <a:xfrm flipH="1">
            <a:off x="4134778" y="3369835"/>
            <a:ext cx="2330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EF7BF1-905D-4BD0-AB1C-69E8548E64C2}"/>
              </a:ext>
            </a:extLst>
          </p:cNvPr>
          <p:cNvCxnSpPr>
            <a:cxnSpLocks/>
          </p:cNvCxnSpPr>
          <p:nvPr/>
        </p:nvCxnSpPr>
        <p:spPr>
          <a:xfrm>
            <a:off x="4367808" y="2981972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1672B44-01E3-45DC-8FAE-295A8156F53A}"/>
              </a:ext>
            </a:extLst>
          </p:cNvPr>
          <p:cNvCxnSpPr>
            <a:cxnSpLocks/>
          </p:cNvCxnSpPr>
          <p:nvPr/>
        </p:nvCxnSpPr>
        <p:spPr>
          <a:xfrm flipH="1">
            <a:off x="4144714" y="2981972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1F82CDE-8B82-419B-B58B-BA955F791D5F}"/>
              </a:ext>
            </a:extLst>
          </p:cNvPr>
          <p:cNvGrpSpPr/>
          <p:nvPr/>
        </p:nvGrpSpPr>
        <p:grpSpPr>
          <a:xfrm>
            <a:off x="3075061" y="3480629"/>
            <a:ext cx="1059635" cy="340944"/>
            <a:chOff x="8040213" y="2317974"/>
            <a:chExt cx="1059635" cy="340944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0FFD6B0C-6220-49B1-AAFA-C1B5657BDEF5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ClientInfo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AACBD3D-58C4-42B6-8D97-5F456C153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B953470-C8ED-407A-B9AA-4180D398790B}"/>
              </a:ext>
            </a:extLst>
          </p:cNvPr>
          <p:cNvSpPr txBox="1"/>
          <p:nvPr/>
        </p:nvSpPr>
        <p:spPr>
          <a:xfrm>
            <a:off x="9268842" y="52574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1D4A2A7-618C-49AD-A6C4-F04ADBDB45CA}"/>
              </a:ext>
            </a:extLst>
          </p:cNvPr>
          <p:cNvSpPr txBox="1"/>
          <p:nvPr/>
        </p:nvSpPr>
        <p:spPr>
          <a:xfrm>
            <a:off x="8759591" y="5498065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9FCC4-7AC8-42CC-809F-1CBD96B3A53E}"/>
              </a:ext>
            </a:extLst>
          </p:cNvPr>
          <p:cNvSpPr txBox="1"/>
          <p:nvPr/>
        </p:nvSpPr>
        <p:spPr>
          <a:xfrm>
            <a:off x="3636312" y="34603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15BCC9-A5FD-4688-87FF-BD12C88FAFA8}"/>
              </a:ext>
            </a:extLst>
          </p:cNvPr>
          <p:cNvSpPr txBox="1"/>
          <p:nvPr/>
        </p:nvSpPr>
        <p:spPr>
          <a:xfrm>
            <a:off x="4134696" y="3199929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6E5609B-6AE8-43BD-928D-F9A77E86D319}"/>
              </a:ext>
            </a:extLst>
          </p:cNvPr>
          <p:cNvGrpSpPr/>
          <p:nvPr/>
        </p:nvGrpSpPr>
        <p:grpSpPr>
          <a:xfrm>
            <a:off x="3043850" y="4821626"/>
            <a:ext cx="1059635" cy="340944"/>
            <a:chOff x="8040213" y="2317974"/>
            <a:chExt cx="1059635" cy="34094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EC4EE3AA-A6FC-4143-811A-E6B776AA924F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Msg Type </a:t>
              </a:r>
              <a:r>
                <a:rPr lang="ko-KR" altLang="en-US" sz="700" dirty="0">
                  <a:solidFill>
                    <a:schemeClr val="tx1"/>
                  </a:solidFill>
                </a:rPr>
                <a:t>별 처리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CC2EE99-03EF-48E0-A723-456709BE8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BF8E61E-3017-4317-AE21-8FDD30437A21}"/>
              </a:ext>
            </a:extLst>
          </p:cNvPr>
          <p:cNvSpPr/>
          <p:nvPr/>
        </p:nvSpPr>
        <p:spPr>
          <a:xfrm>
            <a:off x="3042760" y="459979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Massage Loop 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Thread Run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FF53F79-19FA-4C47-A208-AD1F427E1A0C}"/>
              </a:ext>
            </a:extLst>
          </p:cNvPr>
          <p:cNvCxnSpPr>
            <a:cxnSpLocks/>
          </p:cNvCxnSpPr>
          <p:nvPr/>
        </p:nvCxnSpPr>
        <p:spPr>
          <a:xfrm>
            <a:off x="4380965" y="4712860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5046776-2DA6-4C35-B745-8324AE942E48}"/>
              </a:ext>
            </a:extLst>
          </p:cNvPr>
          <p:cNvCxnSpPr>
            <a:cxnSpLocks/>
          </p:cNvCxnSpPr>
          <p:nvPr/>
        </p:nvCxnSpPr>
        <p:spPr>
          <a:xfrm flipH="1">
            <a:off x="4157871" y="4712860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9786BE4-50D1-497E-8A30-D8AC2022C49A}"/>
              </a:ext>
            </a:extLst>
          </p:cNvPr>
          <p:cNvCxnSpPr>
            <a:cxnSpLocks/>
          </p:cNvCxnSpPr>
          <p:nvPr/>
        </p:nvCxnSpPr>
        <p:spPr>
          <a:xfrm flipH="1">
            <a:off x="4124684" y="5099106"/>
            <a:ext cx="2562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E50A683-EFB7-4B0A-8894-65FBC5B88EC6}"/>
              </a:ext>
            </a:extLst>
          </p:cNvPr>
          <p:cNvCxnSpPr>
            <a:cxnSpLocks/>
          </p:cNvCxnSpPr>
          <p:nvPr/>
        </p:nvCxnSpPr>
        <p:spPr>
          <a:xfrm>
            <a:off x="3603789" y="3817609"/>
            <a:ext cx="0" cy="1625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8E71AEA-B775-47D7-B068-65579F323AFE}"/>
              </a:ext>
            </a:extLst>
          </p:cNvPr>
          <p:cNvCxnSpPr>
            <a:cxnSpLocks/>
          </p:cNvCxnSpPr>
          <p:nvPr/>
        </p:nvCxnSpPr>
        <p:spPr>
          <a:xfrm flipH="1">
            <a:off x="3603791" y="3979257"/>
            <a:ext cx="756727" cy="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BBE505E-B914-49B4-ABB5-3323A396CD20}"/>
              </a:ext>
            </a:extLst>
          </p:cNvPr>
          <p:cNvCxnSpPr>
            <a:cxnSpLocks/>
          </p:cNvCxnSpPr>
          <p:nvPr/>
        </p:nvCxnSpPr>
        <p:spPr>
          <a:xfrm flipV="1">
            <a:off x="4367326" y="3365025"/>
            <a:ext cx="0" cy="614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826D54A-C760-4DC4-ACEC-7A46FA79B1E5}"/>
              </a:ext>
            </a:extLst>
          </p:cNvPr>
          <p:cNvCxnSpPr>
            <a:cxnSpLocks/>
          </p:cNvCxnSpPr>
          <p:nvPr/>
        </p:nvCxnSpPr>
        <p:spPr>
          <a:xfrm>
            <a:off x="3572578" y="5373216"/>
            <a:ext cx="19473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149E845-EA95-40B9-BB5A-1F0C378BA8EA}"/>
              </a:ext>
            </a:extLst>
          </p:cNvPr>
          <p:cNvCxnSpPr>
            <a:cxnSpLocks/>
          </p:cNvCxnSpPr>
          <p:nvPr/>
        </p:nvCxnSpPr>
        <p:spPr>
          <a:xfrm>
            <a:off x="3572578" y="5162570"/>
            <a:ext cx="0" cy="2106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8F80A96-5B6A-416C-8D4F-0BBC30F48544}"/>
              </a:ext>
            </a:extLst>
          </p:cNvPr>
          <p:cNvSpPr/>
          <p:nvPr/>
        </p:nvSpPr>
        <p:spPr>
          <a:xfrm>
            <a:off x="5559956" y="5261563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CallBackFunc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42AE4-FAF8-4DB8-86AE-8ECE229BFC4B}"/>
              </a:ext>
            </a:extLst>
          </p:cNvPr>
          <p:cNvGrpSpPr/>
          <p:nvPr/>
        </p:nvGrpSpPr>
        <p:grpSpPr>
          <a:xfrm>
            <a:off x="5559956" y="5499051"/>
            <a:ext cx="1059635" cy="340944"/>
            <a:chOff x="8040213" y="2317974"/>
            <a:chExt cx="1059635" cy="340944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48A0E676-B945-489B-90C8-9027F338B50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UI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ListView</a:t>
              </a:r>
              <a:r>
                <a:rPr lang="en-US" altLang="ko-KR" sz="800" dirty="0">
                  <a:solidFill>
                    <a:schemeClr val="tx1"/>
                  </a:solidFill>
                </a:rPr>
                <a:t>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8FFF6E05-41E0-4175-8F27-EAD8B905D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35BCBA9-11EA-48F0-BCD7-CB49D41EF06F}"/>
              </a:ext>
            </a:extLst>
          </p:cNvPr>
          <p:cNvGrpSpPr/>
          <p:nvPr/>
        </p:nvGrpSpPr>
        <p:grpSpPr>
          <a:xfrm>
            <a:off x="5559956" y="5887277"/>
            <a:ext cx="1059635" cy="340944"/>
            <a:chOff x="8040213" y="2317974"/>
            <a:chExt cx="1059635" cy="340944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887406D8-02DD-4AAC-BE02-64AE5EDD861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File Queue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267EDEA2-E3B5-47A1-A3A8-8FA0F0B7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711EBF9-48B9-4CC2-A710-9F853EF24EC5}"/>
              </a:ext>
            </a:extLst>
          </p:cNvPr>
          <p:cNvCxnSpPr>
            <a:cxnSpLocks/>
          </p:cNvCxnSpPr>
          <p:nvPr/>
        </p:nvCxnSpPr>
        <p:spPr>
          <a:xfrm flipH="1">
            <a:off x="6619591" y="6133763"/>
            <a:ext cx="9809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8E22BD8-A2B2-461A-8BF9-19379DB93081}"/>
              </a:ext>
            </a:extLst>
          </p:cNvPr>
          <p:cNvCxnSpPr>
            <a:cxnSpLocks/>
          </p:cNvCxnSpPr>
          <p:nvPr/>
        </p:nvCxnSpPr>
        <p:spPr>
          <a:xfrm flipH="1" flipV="1">
            <a:off x="7599217" y="5016174"/>
            <a:ext cx="5184" cy="1119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114C955-30A3-4BF1-B17A-058AD11CA832}"/>
              </a:ext>
            </a:extLst>
          </p:cNvPr>
          <p:cNvGrpSpPr/>
          <p:nvPr/>
        </p:nvGrpSpPr>
        <p:grpSpPr>
          <a:xfrm>
            <a:off x="1065683" y="4139556"/>
            <a:ext cx="1059635" cy="340944"/>
            <a:chOff x="8040213" y="2317974"/>
            <a:chExt cx="1059635" cy="34094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88C81980-4E10-4123-9327-B378ECA83011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</a:t>
              </a:r>
              <a:r>
                <a:rPr lang="ko-KR" altLang="en-US" sz="7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수신</a:t>
              </a: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610343AA-5FE7-4092-A434-66A0B1C0D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EE903FA-A5E1-4DE3-AF61-EA4362AD1474}"/>
              </a:ext>
            </a:extLst>
          </p:cNvPr>
          <p:cNvSpPr/>
          <p:nvPr/>
        </p:nvSpPr>
        <p:spPr>
          <a:xfrm>
            <a:off x="1065683" y="3893807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Client Info Thread Run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1C7D418-F5ED-405F-A80A-5CE90D0CE2B2}"/>
              </a:ext>
            </a:extLst>
          </p:cNvPr>
          <p:cNvCxnSpPr>
            <a:cxnSpLocks/>
          </p:cNvCxnSpPr>
          <p:nvPr/>
        </p:nvCxnSpPr>
        <p:spPr>
          <a:xfrm flipH="1">
            <a:off x="2226318" y="3979257"/>
            <a:ext cx="1377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AA42375-E16D-48E5-9368-1BF82BDE4A55}"/>
              </a:ext>
            </a:extLst>
          </p:cNvPr>
          <p:cNvGrpSpPr/>
          <p:nvPr/>
        </p:nvGrpSpPr>
        <p:grpSpPr>
          <a:xfrm>
            <a:off x="1064593" y="4542388"/>
            <a:ext cx="1059635" cy="340944"/>
            <a:chOff x="8040213" y="2317974"/>
            <a:chExt cx="1059635" cy="34094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B6EC9F4-960C-4DDD-B5C8-572F3CD2144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구조체로 변경</a:t>
              </a: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34F281E-A150-4565-A26D-D606C11F6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8CED043-490B-4B86-9A78-9A1EBC0D0963}"/>
              </a:ext>
            </a:extLst>
          </p:cNvPr>
          <p:cNvGrpSpPr/>
          <p:nvPr/>
        </p:nvGrpSpPr>
        <p:grpSpPr>
          <a:xfrm>
            <a:off x="1071944" y="4938985"/>
            <a:ext cx="1059635" cy="340944"/>
            <a:chOff x="8040213" y="2317974"/>
            <a:chExt cx="1059635" cy="34094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F41594EC-4006-46EB-8083-EC798D18778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Massage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Queue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Push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B41F927-9C67-48D4-8AF8-9910FB31A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0A984AE-D022-4006-BCEA-3C569E33822D}"/>
              </a:ext>
            </a:extLst>
          </p:cNvPr>
          <p:cNvCxnSpPr>
            <a:cxnSpLocks/>
          </p:cNvCxnSpPr>
          <p:nvPr/>
        </p:nvCxnSpPr>
        <p:spPr>
          <a:xfrm flipV="1">
            <a:off x="1593321" y="5278221"/>
            <a:ext cx="0" cy="199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D1AFA48-0DB7-45FA-B380-D20E488F5165}"/>
              </a:ext>
            </a:extLst>
          </p:cNvPr>
          <p:cNvCxnSpPr>
            <a:cxnSpLocks/>
          </p:cNvCxnSpPr>
          <p:nvPr/>
        </p:nvCxnSpPr>
        <p:spPr>
          <a:xfrm>
            <a:off x="1593321" y="5477901"/>
            <a:ext cx="8302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EA3120A-4DF4-4D05-A5E4-E59FA604C84B}"/>
              </a:ext>
            </a:extLst>
          </p:cNvPr>
          <p:cNvCxnSpPr>
            <a:cxnSpLocks/>
          </p:cNvCxnSpPr>
          <p:nvPr/>
        </p:nvCxnSpPr>
        <p:spPr>
          <a:xfrm flipH="1" flipV="1">
            <a:off x="2423592" y="4686404"/>
            <a:ext cx="4242" cy="8016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1E86B38-3F22-4107-9698-D543A0C7D6D7}"/>
              </a:ext>
            </a:extLst>
          </p:cNvPr>
          <p:cNvCxnSpPr>
            <a:cxnSpLocks/>
          </p:cNvCxnSpPr>
          <p:nvPr/>
        </p:nvCxnSpPr>
        <p:spPr>
          <a:xfrm>
            <a:off x="2423592" y="4697505"/>
            <a:ext cx="5834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3C0-B887-4138-8E87-7CE990B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– Model </a:t>
            </a:r>
            <a:r>
              <a:rPr lang="en-US" altLang="ko-KR" dirty="0">
                <a:sym typeface="Wingdings" panose="05000000000000000000" pitchFamily="2" charset="2"/>
              </a:rPr>
              <a:t></a:t>
            </a:r>
            <a:r>
              <a:rPr lang="en-US" altLang="ko-KR" dirty="0"/>
              <a:t> DLL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CE46FC-7D1C-4684-BBEC-4B8C7432A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CB2D80-B4C3-43DF-B827-80AB11C5B650}"/>
              </a:ext>
            </a:extLst>
          </p:cNvPr>
          <p:cNvSpPr/>
          <p:nvPr/>
        </p:nvSpPr>
        <p:spPr>
          <a:xfrm>
            <a:off x="157785" y="1540923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69B0-FA55-4AA8-A65C-E56601EDAE2D}"/>
              </a:ext>
            </a:extLst>
          </p:cNvPr>
          <p:cNvSpPr txBox="1"/>
          <p:nvPr/>
        </p:nvSpPr>
        <p:spPr>
          <a:xfrm>
            <a:off x="698079" y="16039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84302-8A8A-4F74-AD39-EA606FB811D5}"/>
              </a:ext>
            </a:extLst>
          </p:cNvPr>
          <p:cNvSpPr/>
          <p:nvPr/>
        </p:nvSpPr>
        <p:spPr>
          <a:xfrm>
            <a:off x="2710572" y="1543874"/>
            <a:ext cx="2016692" cy="22178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C512D-A8A9-450E-BBA6-8AAF07548151}"/>
              </a:ext>
            </a:extLst>
          </p:cNvPr>
          <p:cNvSpPr txBox="1"/>
          <p:nvPr/>
        </p:nvSpPr>
        <p:spPr>
          <a:xfrm>
            <a:off x="3018155" y="160390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D49B9-C953-41F9-BC1F-4741615D525D}"/>
              </a:ext>
            </a:extLst>
          </p:cNvPr>
          <p:cNvSpPr/>
          <p:nvPr/>
        </p:nvSpPr>
        <p:spPr>
          <a:xfrm>
            <a:off x="258967" y="1966069"/>
            <a:ext cx="1834745" cy="3523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DA874-EE8A-4248-9058-1953968C3A46}"/>
              </a:ext>
            </a:extLst>
          </p:cNvPr>
          <p:cNvSpPr txBox="1"/>
          <p:nvPr/>
        </p:nvSpPr>
        <p:spPr>
          <a:xfrm>
            <a:off x="473824" y="197526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Integratedclas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D996B9-C5C9-4660-B41A-D7A3C4BCF8C3}"/>
              </a:ext>
            </a:extLst>
          </p:cNvPr>
          <p:cNvSpPr/>
          <p:nvPr/>
        </p:nvSpPr>
        <p:spPr>
          <a:xfrm>
            <a:off x="321002" y="226377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667DC-6E10-4F59-8686-817EE16A15DF}"/>
              </a:ext>
            </a:extLst>
          </p:cNvPr>
          <p:cNvSpPr txBox="1"/>
          <p:nvPr/>
        </p:nvSpPr>
        <p:spPr>
          <a:xfrm>
            <a:off x="574621" y="2289015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EF33CE-2323-4327-BC96-1A6C54FC398D}"/>
              </a:ext>
            </a:extLst>
          </p:cNvPr>
          <p:cNvCxnSpPr>
            <a:cxnSpLocks/>
          </p:cNvCxnSpPr>
          <p:nvPr/>
        </p:nvCxnSpPr>
        <p:spPr>
          <a:xfrm flipH="1">
            <a:off x="2079067" y="2419788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3D009-A4F4-4CDB-A785-43B0FA65CA90}"/>
              </a:ext>
            </a:extLst>
          </p:cNvPr>
          <p:cNvSpPr txBox="1"/>
          <p:nvPr/>
        </p:nvSpPr>
        <p:spPr>
          <a:xfrm>
            <a:off x="1976980" y="245969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9723AE-E8C8-4522-B638-08428B3A5B6E}"/>
              </a:ext>
            </a:extLst>
          </p:cNvPr>
          <p:cNvSpPr/>
          <p:nvPr/>
        </p:nvSpPr>
        <p:spPr>
          <a:xfrm>
            <a:off x="2801544" y="22339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19E3A-DF5C-4E9C-AF8C-B77017D8EE67}"/>
              </a:ext>
            </a:extLst>
          </p:cNvPr>
          <p:cNvSpPr txBox="1"/>
          <p:nvPr/>
        </p:nvSpPr>
        <p:spPr>
          <a:xfrm>
            <a:off x="2981333" y="2296678"/>
            <a:ext cx="146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dNetWork.csNetWork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56E4F6-23C3-4BE7-928A-6E2CBD626958}"/>
              </a:ext>
            </a:extLst>
          </p:cNvPr>
          <p:cNvSpPr/>
          <p:nvPr/>
        </p:nvSpPr>
        <p:spPr>
          <a:xfrm>
            <a:off x="2808788" y="2687645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B3D3B0-DF0E-4DB7-8DCD-8E613EF2C76C}"/>
              </a:ext>
            </a:extLst>
          </p:cNvPr>
          <p:cNvSpPr/>
          <p:nvPr/>
        </p:nvSpPr>
        <p:spPr>
          <a:xfrm>
            <a:off x="2801544" y="1872487"/>
            <a:ext cx="1834745" cy="3097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CC446C-0680-4AD8-A650-8431E3C9893B}"/>
              </a:ext>
            </a:extLst>
          </p:cNvPr>
          <p:cNvSpPr/>
          <p:nvPr/>
        </p:nvSpPr>
        <p:spPr>
          <a:xfrm>
            <a:off x="2807472" y="31597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C43C9-DDA9-4F40-A19C-CF2D0DB128A4}"/>
              </a:ext>
            </a:extLst>
          </p:cNvPr>
          <p:cNvSpPr txBox="1"/>
          <p:nvPr/>
        </p:nvSpPr>
        <p:spPr>
          <a:xfrm>
            <a:off x="3223221" y="18925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LogData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FA857-8C66-41CF-8BF8-A20081CA22D1}"/>
              </a:ext>
            </a:extLst>
          </p:cNvPr>
          <p:cNvSpPr txBox="1"/>
          <p:nvPr/>
        </p:nvSpPr>
        <p:spPr>
          <a:xfrm>
            <a:off x="3237709" y="275247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NetLogger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15E64-11BB-4F49-B081-3A2147ECD865}"/>
              </a:ext>
            </a:extLst>
          </p:cNvPr>
          <p:cNvSpPr txBox="1"/>
          <p:nvPr/>
        </p:nvSpPr>
        <p:spPr>
          <a:xfrm>
            <a:off x="3220854" y="32347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A357F09-BE7C-4F0A-92BD-A5A2A71312AD}"/>
              </a:ext>
            </a:extLst>
          </p:cNvPr>
          <p:cNvSpPr/>
          <p:nvPr/>
        </p:nvSpPr>
        <p:spPr>
          <a:xfrm>
            <a:off x="328811" y="4467669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72F19-FC86-469A-97DA-1FC1AE59186B}"/>
              </a:ext>
            </a:extLst>
          </p:cNvPr>
          <p:cNvSpPr txBox="1"/>
          <p:nvPr/>
        </p:nvSpPr>
        <p:spPr>
          <a:xfrm>
            <a:off x="582430" y="4492913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50730B-F206-4D1F-A57D-487CF214143D}"/>
              </a:ext>
            </a:extLst>
          </p:cNvPr>
          <p:cNvSpPr/>
          <p:nvPr/>
        </p:nvSpPr>
        <p:spPr>
          <a:xfrm>
            <a:off x="328811" y="487540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F5CAA-BDEB-4040-A3D5-79EDF89EC40D}"/>
              </a:ext>
            </a:extLst>
          </p:cNvPr>
          <p:cNvSpPr txBox="1"/>
          <p:nvPr/>
        </p:nvSpPr>
        <p:spPr>
          <a:xfrm>
            <a:off x="546432" y="4921152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 Manager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00807D-7B63-4E69-8B2A-5B3E9655E6A3}"/>
              </a:ext>
            </a:extLst>
          </p:cNvPr>
          <p:cNvSpPr/>
          <p:nvPr/>
        </p:nvSpPr>
        <p:spPr>
          <a:xfrm>
            <a:off x="2700215" y="3841054"/>
            <a:ext cx="2016692" cy="1759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1598-9879-4B4B-9052-F4ED1295E567}"/>
              </a:ext>
            </a:extLst>
          </p:cNvPr>
          <p:cNvSpPr txBox="1"/>
          <p:nvPr/>
        </p:nvSpPr>
        <p:spPr>
          <a:xfrm>
            <a:off x="3007798" y="3872674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A2A08-7731-4D48-9829-518B9BE5B3DE}"/>
              </a:ext>
            </a:extLst>
          </p:cNvPr>
          <p:cNvSpPr txBox="1"/>
          <p:nvPr/>
        </p:nvSpPr>
        <p:spPr>
          <a:xfrm>
            <a:off x="1980562" y="508574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A5C9A0-792E-4FCF-BD51-74D8896A3CBE}"/>
              </a:ext>
            </a:extLst>
          </p:cNvPr>
          <p:cNvSpPr/>
          <p:nvPr/>
        </p:nvSpPr>
        <p:spPr>
          <a:xfrm>
            <a:off x="2799690" y="419567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DFA590-E1DA-4C96-A637-D030D275DE82}"/>
              </a:ext>
            </a:extLst>
          </p:cNvPr>
          <p:cNvSpPr txBox="1"/>
          <p:nvPr/>
        </p:nvSpPr>
        <p:spPr>
          <a:xfrm>
            <a:off x="3213072" y="427073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15E8BEB-B873-4F97-A483-3A8E9A1C7AE4}"/>
              </a:ext>
            </a:extLst>
          </p:cNvPr>
          <p:cNvSpPr/>
          <p:nvPr/>
        </p:nvSpPr>
        <p:spPr>
          <a:xfrm>
            <a:off x="2805126" y="486965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2CB6F-EB70-4369-9483-54B22AB3C229}"/>
              </a:ext>
            </a:extLst>
          </p:cNvPr>
          <p:cNvSpPr txBox="1"/>
          <p:nvPr/>
        </p:nvSpPr>
        <p:spPr>
          <a:xfrm>
            <a:off x="3218508" y="494471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F35407-D292-43D2-925F-2AF977ACA9CB}"/>
              </a:ext>
            </a:extLst>
          </p:cNvPr>
          <p:cNvCxnSpPr>
            <a:cxnSpLocks/>
          </p:cNvCxnSpPr>
          <p:nvPr/>
        </p:nvCxnSpPr>
        <p:spPr>
          <a:xfrm flipH="1">
            <a:off x="2082649" y="5045839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F8FA1924-E2C8-4A8E-82B5-D7A978E8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836712"/>
            <a:ext cx="4239133" cy="58501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BF14CF-F4DF-42B8-A247-0A600D6A144F}"/>
              </a:ext>
            </a:extLst>
          </p:cNvPr>
          <p:cNvSpPr/>
          <p:nvPr/>
        </p:nvSpPr>
        <p:spPr>
          <a:xfrm>
            <a:off x="4943872" y="836712"/>
            <a:ext cx="2159188" cy="12112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DB030-2855-4745-88D1-72B6153B7DE6}"/>
              </a:ext>
            </a:extLst>
          </p:cNvPr>
          <p:cNvSpPr txBox="1"/>
          <p:nvPr/>
        </p:nvSpPr>
        <p:spPr>
          <a:xfrm>
            <a:off x="9183005" y="1214572"/>
            <a:ext cx="28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Singleton</a:t>
            </a:r>
            <a:r>
              <a:rPr lang="ko-KR" altLang="en-US" sz="1000" dirty="0"/>
              <a:t>으로 생성하여 라이브러리 내 모든 </a:t>
            </a:r>
            <a:r>
              <a:rPr lang="en-US" altLang="ko-KR" sz="1000" dirty="0"/>
              <a:t>Class</a:t>
            </a:r>
            <a:r>
              <a:rPr lang="ko-KR" altLang="en-US" sz="1000" dirty="0"/>
              <a:t>의 인스턴스가 한번만 생성되도록 구성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12EBA0-87E9-4A08-A620-0DC358B224C3}"/>
              </a:ext>
            </a:extLst>
          </p:cNvPr>
          <p:cNvSpPr/>
          <p:nvPr/>
        </p:nvSpPr>
        <p:spPr>
          <a:xfrm>
            <a:off x="4943872" y="2504264"/>
            <a:ext cx="2159188" cy="730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058540-8539-4292-934C-5251CDA41A15}"/>
              </a:ext>
            </a:extLst>
          </p:cNvPr>
          <p:cNvCxnSpPr/>
          <p:nvPr/>
        </p:nvCxnSpPr>
        <p:spPr>
          <a:xfrm flipH="1" flipV="1">
            <a:off x="7176120" y="1405437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BB8A3D-812F-4A37-A7AF-53E518A6DFD2}"/>
              </a:ext>
            </a:extLst>
          </p:cNvPr>
          <p:cNvSpPr txBox="1"/>
          <p:nvPr/>
        </p:nvSpPr>
        <p:spPr>
          <a:xfrm>
            <a:off x="9277223" y="2675747"/>
            <a:ext cx="286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 에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</a:t>
            </a:r>
            <a:r>
              <a:rPr lang="ko-KR" altLang="en-US" sz="1000" dirty="0"/>
              <a:t>내부의 </a:t>
            </a:r>
            <a:r>
              <a:rPr lang="en-US" altLang="ko-KR" sz="1000" dirty="0"/>
              <a:t>class </a:t>
            </a:r>
            <a:r>
              <a:rPr lang="ko-KR" altLang="en-US" sz="1000" dirty="0"/>
              <a:t>들을 </a:t>
            </a:r>
            <a:r>
              <a:rPr lang="en-US" altLang="ko-KR" sz="1000" dirty="0"/>
              <a:t>import </a:t>
            </a:r>
            <a:r>
              <a:rPr lang="ko-KR" altLang="en-US" sz="1000" dirty="0"/>
              <a:t>하고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를 한번만 생성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090CD5-C2C3-4676-94AF-E4C6DDC115A9}"/>
              </a:ext>
            </a:extLst>
          </p:cNvPr>
          <p:cNvCxnSpPr/>
          <p:nvPr/>
        </p:nvCxnSpPr>
        <p:spPr>
          <a:xfrm flipH="1" flipV="1">
            <a:off x="7197278" y="2789668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04A240-E1E8-42A5-AD5C-441C2793B49B}"/>
              </a:ext>
            </a:extLst>
          </p:cNvPr>
          <p:cNvSpPr/>
          <p:nvPr/>
        </p:nvSpPr>
        <p:spPr>
          <a:xfrm>
            <a:off x="4953185" y="4467669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9E4E7-3A0D-4CDC-A2FE-2F0F8689BFE6}"/>
              </a:ext>
            </a:extLst>
          </p:cNvPr>
          <p:cNvSpPr/>
          <p:nvPr/>
        </p:nvSpPr>
        <p:spPr>
          <a:xfrm>
            <a:off x="4953185" y="5644546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056B4-0D61-4131-AE6A-2B668BE9C906}"/>
              </a:ext>
            </a:extLst>
          </p:cNvPr>
          <p:cNvSpPr txBox="1"/>
          <p:nvPr/>
        </p:nvSpPr>
        <p:spPr>
          <a:xfrm>
            <a:off x="9084319" y="4910141"/>
            <a:ext cx="136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ko-KR" altLang="en-US" sz="1000" dirty="0"/>
              <a:t> 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B7680B-FF98-4E02-9E87-EDB4C5522A83}"/>
              </a:ext>
            </a:extLst>
          </p:cNvPr>
          <p:cNvCxnSpPr/>
          <p:nvPr/>
        </p:nvCxnSpPr>
        <p:spPr>
          <a:xfrm flipH="1" flipV="1">
            <a:off x="7185433" y="503664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1FBC82-9B47-4F54-B370-2A8578386669}"/>
              </a:ext>
            </a:extLst>
          </p:cNvPr>
          <p:cNvSpPr txBox="1"/>
          <p:nvPr/>
        </p:nvSpPr>
        <p:spPr>
          <a:xfrm>
            <a:off x="9201089" y="5973288"/>
            <a:ext cx="1449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FileManager</a:t>
            </a:r>
            <a:r>
              <a:rPr lang="en-US" altLang="ko-KR" sz="1000" dirty="0"/>
              <a:t>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0DB5417-8B9A-4A7D-8C63-8D73C5FC7165}"/>
              </a:ext>
            </a:extLst>
          </p:cNvPr>
          <p:cNvCxnSpPr/>
          <p:nvPr/>
        </p:nvCxnSpPr>
        <p:spPr>
          <a:xfrm flipH="1" flipV="1">
            <a:off x="7176120" y="609639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BC747-CB98-4F28-B488-325A519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-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FC4129-08DA-4F69-BF42-BCA888EB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7A766-58B9-46B0-897E-78F0467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7340979" cy="2408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9AB28-B567-457C-9FA5-62322210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4" y="3336348"/>
            <a:ext cx="3960440" cy="326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194F7C-5E93-4C6A-B34C-B556D95D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1" y="3336347"/>
            <a:ext cx="3380539" cy="1421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3F6813-FC21-4E50-BFED-CD14DCE4F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241" y="836712"/>
            <a:ext cx="4274740" cy="5526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4ACDFB-794D-4FFD-B7B4-5F726C345DFD}"/>
              </a:ext>
            </a:extLst>
          </p:cNvPr>
          <p:cNvSpPr txBox="1"/>
          <p:nvPr/>
        </p:nvSpPr>
        <p:spPr>
          <a:xfrm>
            <a:off x="3379925" y="980728"/>
            <a:ext cx="422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Mode</a:t>
            </a:r>
            <a:r>
              <a:rPr lang="ko-KR" altLang="en-US" sz="1000" dirty="0">
                <a:solidFill>
                  <a:schemeClr val="accent4"/>
                </a:solidFill>
              </a:rPr>
              <a:t>에 따라 </a:t>
            </a:r>
            <a:r>
              <a:rPr lang="en-US" altLang="ko-KR" sz="1000" dirty="0">
                <a:solidFill>
                  <a:schemeClr val="accent4"/>
                </a:solidFill>
              </a:rPr>
              <a:t>Server or</a:t>
            </a:r>
            <a:r>
              <a:rPr lang="ko-KR" altLang="en-US" sz="1000" dirty="0">
                <a:solidFill>
                  <a:schemeClr val="accent4"/>
                </a:solidFill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가 각각 선택하여 사용할 수 있도록 구정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E5ACD-06BC-42C2-B387-488F060C5754}"/>
              </a:ext>
            </a:extLst>
          </p:cNvPr>
          <p:cNvSpPr txBox="1"/>
          <p:nvPr/>
        </p:nvSpPr>
        <p:spPr>
          <a:xfrm>
            <a:off x="893360" y="617273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들이 연결될 때 마다 </a:t>
            </a:r>
            <a:r>
              <a:rPr lang="en-US" altLang="ko-KR" sz="1000" dirty="0">
                <a:solidFill>
                  <a:schemeClr val="accent4"/>
                </a:solidFill>
              </a:rPr>
              <a:t>Client </a:t>
            </a:r>
            <a:r>
              <a:rPr lang="ko-KR" altLang="en-US" sz="1000" dirty="0">
                <a:solidFill>
                  <a:schemeClr val="accent4"/>
                </a:solidFill>
              </a:rPr>
              <a:t>를 관리하는 </a:t>
            </a:r>
            <a:endParaRPr lang="en-US" altLang="ko-KR" sz="10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accent4"/>
                </a:solidFill>
              </a:rPr>
              <a:t>ClinetInfo</a:t>
            </a:r>
            <a:r>
              <a:rPr lang="en-US" altLang="ko-KR" sz="1000" dirty="0">
                <a:solidFill>
                  <a:schemeClr val="accent4"/>
                </a:solidFill>
              </a:rPr>
              <a:t> Class </a:t>
            </a:r>
            <a:r>
              <a:rPr lang="ko-KR" altLang="en-US" sz="1000" dirty="0" err="1">
                <a:solidFill>
                  <a:schemeClr val="accent4"/>
                </a:solidFill>
              </a:rPr>
              <a:t>생성한뒤</a:t>
            </a:r>
            <a:r>
              <a:rPr lang="ko-KR" altLang="en-US" sz="1000" dirty="0">
                <a:solidFill>
                  <a:schemeClr val="accent4"/>
                </a:solidFill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</a:rPr>
              <a:t>List</a:t>
            </a:r>
            <a:r>
              <a:rPr lang="ko-KR" altLang="en-US" sz="1000" dirty="0">
                <a:solidFill>
                  <a:schemeClr val="accent4"/>
                </a:solidFill>
              </a:rPr>
              <a:t>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3308A-4D76-4860-B66A-CD2236AEF055}"/>
              </a:ext>
            </a:extLst>
          </p:cNvPr>
          <p:cNvSpPr txBox="1"/>
          <p:nvPr/>
        </p:nvSpPr>
        <p:spPr>
          <a:xfrm>
            <a:off x="4147683" y="4778331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Clinet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구분할수</a:t>
            </a:r>
            <a:r>
              <a:rPr lang="ko-KR" altLang="en-US" sz="1000" dirty="0"/>
              <a:t> 있는 </a:t>
            </a:r>
            <a:r>
              <a:rPr lang="ko-KR" altLang="en-US" sz="1000" dirty="0" err="1"/>
              <a:t>구분자</a:t>
            </a:r>
            <a:r>
              <a:rPr lang="ko-KR" altLang="en-US" sz="1000" dirty="0"/>
              <a:t> 및 필요한 멤버변수 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625B9-DCB7-48F5-9A3D-32FE960CD5EC}"/>
              </a:ext>
            </a:extLst>
          </p:cNvPr>
          <p:cNvSpPr txBox="1"/>
          <p:nvPr/>
        </p:nvSpPr>
        <p:spPr>
          <a:xfrm>
            <a:off x="8035411" y="6316900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Client</a:t>
            </a:r>
            <a:r>
              <a:rPr lang="ko-KR" altLang="en-US" sz="1000" dirty="0"/>
              <a:t>에 각각 </a:t>
            </a:r>
            <a:r>
              <a:rPr lang="en-US" altLang="ko-KR" sz="1000" dirty="0" err="1"/>
              <a:t>Recv</a:t>
            </a:r>
            <a:r>
              <a:rPr lang="en-US" altLang="ko-KR" sz="1000" dirty="0"/>
              <a:t> Thread</a:t>
            </a:r>
            <a:r>
              <a:rPr lang="ko-KR" altLang="en-US" sz="1000" dirty="0"/>
              <a:t>를 가지고 있어 각 </a:t>
            </a:r>
            <a:r>
              <a:rPr lang="en-US" altLang="ko-KR" sz="1000" dirty="0"/>
              <a:t>Client </a:t>
            </a:r>
            <a:r>
              <a:rPr lang="ko-KR" altLang="en-US" sz="1000" dirty="0"/>
              <a:t>별로 데이터 수신 관리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</a:t>
            </a:r>
            <a:r>
              <a:rPr lang="ko-KR" altLang="en-US" sz="1000" dirty="0" err="1"/>
              <a:t>수신후</a:t>
            </a:r>
            <a:r>
              <a:rPr lang="ko-KR" altLang="en-US" sz="1000" dirty="0"/>
              <a:t> </a:t>
            </a:r>
            <a:r>
              <a:rPr lang="en-US" altLang="ko-KR" sz="1000" dirty="0"/>
              <a:t>Massage Loop</a:t>
            </a:r>
            <a:r>
              <a:rPr lang="ko-KR" altLang="en-US" sz="1000" dirty="0"/>
              <a:t>에 삽입하여 </a:t>
            </a:r>
            <a:r>
              <a:rPr lang="en-US" altLang="ko-KR" sz="1000" dirty="0"/>
              <a:t>Massage </a:t>
            </a:r>
            <a:r>
              <a:rPr lang="ko-KR" altLang="en-US" sz="1000" dirty="0"/>
              <a:t>처리 방식으로 수신된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8344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0B57-1F15-414E-86A7-338CE4A5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– File Manager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FFA54-5907-4C56-A57D-091BD912C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D00D1-8C29-4BB8-A733-4F43B90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281933"/>
            <a:ext cx="3896268" cy="3591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A5A74C-5D3B-454C-A71F-6EBF01F0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124744"/>
            <a:ext cx="3896269" cy="7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B4E02-1029-4E7B-A9C4-28F6B3A9927D}"/>
              </a:ext>
            </a:extLst>
          </p:cNvPr>
          <p:cNvSpPr txBox="1"/>
          <p:nvPr/>
        </p:nvSpPr>
        <p:spPr>
          <a:xfrm>
            <a:off x="547523" y="1916832"/>
            <a:ext cx="361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위 함수를 사용하여 </a:t>
            </a:r>
            <a:r>
              <a:rPr lang="en-US" altLang="ko-KR" sz="1000" dirty="0"/>
              <a:t>Queue</a:t>
            </a:r>
            <a:r>
              <a:rPr lang="ko-KR" altLang="en-US" sz="1000" dirty="0"/>
              <a:t>에 파일에 적을 문자열 </a:t>
            </a:r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4728C-7DFB-4ADB-B96A-09920D7B1769}"/>
              </a:ext>
            </a:extLst>
          </p:cNvPr>
          <p:cNvSpPr txBox="1"/>
          <p:nvPr/>
        </p:nvSpPr>
        <p:spPr>
          <a:xfrm>
            <a:off x="547522" y="5890194"/>
            <a:ext cx="361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Queue</a:t>
            </a:r>
            <a:r>
              <a:rPr lang="ko-KR" altLang="en-US" sz="1000" dirty="0"/>
              <a:t>에 원소가 생기면 </a:t>
            </a:r>
            <a:r>
              <a:rPr lang="en-US" altLang="ko-KR" sz="1000" dirty="0"/>
              <a:t>Pop </a:t>
            </a:r>
            <a:r>
              <a:rPr lang="ko-KR" altLang="en-US" sz="1000" dirty="0"/>
              <a:t>하여 </a:t>
            </a:r>
            <a:r>
              <a:rPr lang="en-US" altLang="ko-KR" sz="1000" dirty="0"/>
              <a:t>File</a:t>
            </a:r>
            <a:r>
              <a:rPr lang="ko-KR" altLang="en-US" sz="1000" dirty="0"/>
              <a:t>에 저장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599CE5-3307-419D-A54B-E93C6A4A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1124744"/>
            <a:ext cx="4464496" cy="4759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78B1A9-777F-4F04-B4B1-167B4A707FAF}"/>
              </a:ext>
            </a:extLst>
          </p:cNvPr>
          <p:cNvSpPr txBox="1"/>
          <p:nvPr/>
        </p:nvSpPr>
        <p:spPr>
          <a:xfrm>
            <a:off x="4439816" y="5885796"/>
            <a:ext cx="7381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File</a:t>
            </a:r>
            <a:r>
              <a:rPr lang="ko-KR" altLang="en-US" sz="1000" dirty="0"/>
              <a:t>은 시간단위로 생성한다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이때 </a:t>
            </a:r>
            <a:r>
              <a:rPr lang="en-US" altLang="ko-KR" sz="1000" dirty="0"/>
              <a:t>Log</a:t>
            </a:r>
            <a:r>
              <a:rPr lang="ko-KR" altLang="en-US" sz="1000" dirty="0"/>
              <a:t>가 쓰여진 시간 기준으로 파일에 적혀야 하기 때문에 </a:t>
            </a:r>
            <a:r>
              <a:rPr lang="en-US" altLang="ko-KR" sz="1000" dirty="0"/>
              <a:t>Log</a:t>
            </a:r>
            <a:r>
              <a:rPr lang="ko-KR" altLang="en-US" sz="1000" dirty="0"/>
              <a:t>에서 앞에 </a:t>
            </a:r>
            <a:r>
              <a:rPr lang="en-US" altLang="ko-KR" sz="1000" dirty="0"/>
              <a:t>2</a:t>
            </a:r>
            <a:r>
              <a:rPr lang="ko-KR" altLang="en-US" sz="1000" dirty="0"/>
              <a:t>글자 만 추출</a:t>
            </a:r>
            <a:r>
              <a:rPr lang="en-US" altLang="ko-KR" sz="1000" dirty="0"/>
              <a:t>(</a:t>
            </a:r>
            <a:r>
              <a:rPr lang="ko-KR" altLang="en-US" sz="1000" dirty="0"/>
              <a:t>시간</a:t>
            </a:r>
            <a:r>
              <a:rPr lang="en-US" altLang="ko-KR" sz="1000" dirty="0"/>
              <a:t>)</a:t>
            </a:r>
            <a:r>
              <a:rPr lang="ko-KR" altLang="en-US" sz="1000" dirty="0"/>
              <a:t>하여 파일을 만들고</a:t>
            </a:r>
            <a:endParaRPr lang="en-US" altLang="ko-KR" sz="1000" dirty="0"/>
          </a:p>
          <a:p>
            <a:r>
              <a:rPr lang="ko-KR" altLang="en-US" sz="1000" dirty="0"/>
              <a:t> 해당 파일에 </a:t>
            </a:r>
            <a:r>
              <a:rPr lang="en-US" altLang="ko-KR" sz="1000" dirty="0"/>
              <a:t>Log</a:t>
            </a:r>
            <a:r>
              <a:rPr lang="ko-KR" altLang="en-US" sz="1000" dirty="0"/>
              <a:t>를 적는다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이때 현재 </a:t>
            </a:r>
            <a:r>
              <a:rPr lang="en-US" altLang="ko-KR" sz="1000" dirty="0"/>
              <a:t>Log </a:t>
            </a:r>
            <a:r>
              <a:rPr lang="ko-KR" altLang="en-US" sz="1000" dirty="0"/>
              <a:t>파일 이름과 새로 추출하여 만든 로그 파일 이름이 다를 때 해당 파일을 닫고 새로운 파일을 만든다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4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B32C7-B204-4121-8BCB-3ECABB61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– Log File </a:t>
            </a:r>
            <a:r>
              <a:rPr lang="ko-KR" altLang="en-US" dirty="0"/>
              <a:t>예시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4E248-01AA-4651-AA6D-08B1DE08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A84B8C-F4E0-4EA7-B61F-CA558E5405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7368" y="1022585"/>
            <a:ext cx="6784869" cy="514350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97F3C3-E3E8-4740-A638-2F0D84B571FB}"/>
              </a:ext>
            </a:extLst>
          </p:cNvPr>
          <p:cNvSpPr/>
          <p:nvPr/>
        </p:nvSpPr>
        <p:spPr>
          <a:xfrm>
            <a:off x="2063552" y="1405437"/>
            <a:ext cx="374441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570F07D-3D59-4D61-BEE4-D0B73D8836CA}"/>
              </a:ext>
            </a:extLst>
          </p:cNvPr>
          <p:cNvCxnSpPr/>
          <p:nvPr/>
        </p:nvCxnSpPr>
        <p:spPr>
          <a:xfrm flipH="1" flipV="1">
            <a:off x="5879976" y="1525552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FAEF9F-1166-48EB-9FBB-516CB4ED6B32}"/>
              </a:ext>
            </a:extLst>
          </p:cNvPr>
          <p:cNvSpPr txBox="1"/>
          <p:nvPr/>
        </p:nvSpPr>
        <p:spPr>
          <a:xfrm>
            <a:off x="7994226" y="1411631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Folder</a:t>
            </a:r>
            <a:r>
              <a:rPr lang="ko-KR" altLang="en-US" sz="1000" dirty="0"/>
              <a:t>는 날짜 별로 생성한다</a:t>
            </a:r>
            <a:r>
              <a:rPr lang="en-US" altLang="ko-KR" sz="10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FDA1B-1BEB-41D5-A540-218F0FD72401}"/>
              </a:ext>
            </a:extLst>
          </p:cNvPr>
          <p:cNvSpPr/>
          <p:nvPr/>
        </p:nvSpPr>
        <p:spPr>
          <a:xfrm>
            <a:off x="2567608" y="2420888"/>
            <a:ext cx="86409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80E5B6-E35E-4587-A55A-4F35766C2C39}"/>
              </a:ext>
            </a:extLst>
          </p:cNvPr>
          <p:cNvCxnSpPr>
            <a:cxnSpLocks/>
          </p:cNvCxnSpPr>
          <p:nvPr/>
        </p:nvCxnSpPr>
        <p:spPr>
          <a:xfrm flipH="1">
            <a:off x="3503712" y="2532007"/>
            <a:ext cx="43464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5F133-F66C-4B87-948B-B56FA85BFBCF}"/>
              </a:ext>
            </a:extLst>
          </p:cNvPr>
          <p:cNvSpPr txBox="1"/>
          <p:nvPr/>
        </p:nvSpPr>
        <p:spPr>
          <a:xfrm>
            <a:off x="7922218" y="2331952"/>
            <a:ext cx="20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File</a:t>
            </a:r>
            <a:r>
              <a:rPr lang="ko-KR" altLang="en-US" sz="1000" dirty="0"/>
              <a:t>은 시간 별로 생성한다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시간 기준은 </a:t>
            </a:r>
            <a:r>
              <a:rPr lang="en-US" altLang="ko-KR" sz="1000" dirty="0"/>
              <a:t>Log</a:t>
            </a:r>
            <a:r>
              <a:rPr lang="ko-KR" altLang="en-US" sz="1000" dirty="0"/>
              <a:t>가 쓰인 시간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750857-2AEE-404E-9042-F25C406EAA97}"/>
              </a:ext>
            </a:extLst>
          </p:cNvPr>
          <p:cNvSpPr/>
          <p:nvPr/>
        </p:nvSpPr>
        <p:spPr>
          <a:xfrm>
            <a:off x="2495600" y="3344914"/>
            <a:ext cx="2448272" cy="2490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D4B3AB-BA97-4EA5-B23B-B74144ED6C91}"/>
              </a:ext>
            </a:extLst>
          </p:cNvPr>
          <p:cNvCxnSpPr>
            <a:cxnSpLocks/>
          </p:cNvCxnSpPr>
          <p:nvPr/>
        </p:nvCxnSpPr>
        <p:spPr>
          <a:xfrm flipH="1">
            <a:off x="5159896" y="3636173"/>
            <a:ext cx="269031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E93008-8125-405D-99BD-0002508DA636}"/>
              </a:ext>
            </a:extLst>
          </p:cNvPr>
          <p:cNvSpPr txBox="1"/>
          <p:nvPr/>
        </p:nvSpPr>
        <p:spPr>
          <a:xfrm>
            <a:off x="7922218" y="3436118"/>
            <a:ext cx="400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는 띄어쓰기로 구분 </a:t>
            </a:r>
            <a:r>
              <a:rPr lang="ko-KR" altLang="en-US" sz="1000" dirty="0" err="1"/>
              <a:t>해두었으며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순서는</a:t>
            </a:r>
            <a:endParaRPr lang="en-US" altLang="ko-KR" sz="1000" dirty="0"/>
          </a:p>
          <a:p>
            <a:r>
              <a:rPr lang="ko-KR" altLang="en-US" sz="1000" dirty="0"/>
              <a:t>시간</a:t>
            </a:r>
            <a:r>
              <a:rPr lang="en-US" altLang="ko-KR" sz="1000" dirty="0"/>
              <a:t>(Log </a:t>
            </a:r>
            <a:r>
              <a:rPr lang="ko-KR" altLang="en-US" sz="1000" dirty="0"/>
              <a:t>쓰인 시간</a:t>
            </a:r>
            <a:r>
              <a:rPr lang="en-US" altLang="ko-KR" sz="1000" dirty="0"/>
              <a:t>) Log</a:t>
            </a:r>
            <a:r>
              <a:rPr lang="ko-KR" altLang="en-US" sz="1000" dirty="0"/>
              <a:t> 쓰인 </a:t>
            </a:r>
            <a:r>
              <a:rPr lang="ko-KR" altLang="en-US" sz="1000" dirty="0" err="1"/>
              <a:t>함수명</a:t>
            </a:r>
            <a:r>
              <a:rPr lang="ko-KR" altLang="en-US" sz="1000" dirty="0"/>
              <a:t> 중요도 </a:t>
            </a:r>
            <a:r>
              <a:rPr lang="en-US" altLang="ko-KR" sz="1000" dirty="0"/>
              <a:t>Log </a:t>
            </a:r>
            <a:r>
              <a:rPr lang="ko-KR" altLang="en-US" sz="1000" dirty="0"/>
              <a:t>내용</a:t>
            </a:r>
            <a:r>
              <a:rPr lang="en-US" altLang="ko-KR" sz="1000" dirty="0"/>
              <a:t> </a:t>
            </a:r>
            <a:r>
              <a:rPr lang="ko-KR" altLang="en-US" sz="1000" dirty="0"/>
              <a:t>순서 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24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14222</TotalTime>
  <Words>463</Words>
  <Application>Microsoft Office PowerPoint</Application>
  <PresentationFormat>와이드스크린</PresentationFormat>
  <Paragraphs>121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Arial Black</vt:lpstr>
      <vt:lpstr>Franklin Gothic Medium</vt:lpstr>
      <vt:lpstr>Office 테마</vt:lpstr>
      <vt:lpstr>PowerPoint 프레젠테이션</vt:lpstr>
      <vt:lpstr>Log Viewer</vt:lpstr>
      <vt:lpstr>Log Viewer Flow Chart</vt:lpstr>
      <vt:lpstr>Log Viewer – Model  DLL 구조</vt:lpstr>
      <vt:lpstr>Log Viewer - NetWork</vt:lpstr>
      <vt:lpstr>Log Viewer – File Manager</vt:lpstr>
      <vt:lpstr>Log Viewer – Log File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439</cp:revision>
  <cp:lastPrinted>2021-11-23T00:02:20Z</cp:lastPrinted>
  <dcterms:created xsi:type="dcterms:W3CDTF">2015-06-16T09:55:00Z</dcterms:created>
  <dcterms:modified xsi:type="dcterms:W3CDTF">2024-03-12T01:56:56Z</dcterms:modified>
</cp:coreProperties>
</file>