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95" r:id="rId2"/>
    <p:sldId id="423" r:id="rId3"/>
    <p:sldId id="424" r:id="rId4"/>
    <p:sldId id="425" r:id="rId5"/>
    <p:sldId id="414" r:id="rId6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4"/>
            <p14:sldId id="425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 varScale="1">
        <p:scale>
          <a:sx n="109" d="100"/>
          <a:sy n="109" d="100"/>
        </p:scale>
        <p:origin x="966" y="108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자료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2024. 03. 07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Dispatcher.Invoke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69DDD6-E6CF-4D9B-BE00-A03B5A173EB9}"/>
              </a:ext>
            </a:extLst>
          </p:cNvPr>
          <p:cNvSpPr/>
          <p:nvPr/>
        </p:nvSpPr>
        <p:spPr>
          <a:xfrm>
            <a:off x="335360" y="1279697"/>
            <a:ext cx="1152128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1D4CE-DA16-4A3D-971F-65A7A028514E}"/>
              </a:ext>
            </a:extLst>
          </p:cNvPr>
          <p:cNvSpPr txBox="1"/>
          <p:nvPr/>
        </p:nvSpPr>
        <p:spPr>
          <a:xfrm>
            <a:off x="335360" y="1279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MessageLoop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759D42-B3AE-43B9-B2E6-7662488D2BC2}"/>
              </a:ext>
            </a:extLst>
          </p:cNvPr>
          <p:cNvSpPr/>
          <p:nvPr/>
        </p:nvSpPr>
        <p:spPr>
          <a:xfrm>
            <a:off x="2639616" y="1279697"/>
            <a:ext cx="1152128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61ACF-7A68-4504-8C57-EDDF738D441F}"/>
              </a:ext>
            </a:extLst>
          </p:cNvPr>
          <p:cNvSpPr txBox="1"/>
          <p:nvPr/>
        </p:nvSpPr>
        <p:spPr>
          <a:xfrm>
            <a:off x="2639616" y="1279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D849E4-9712-45C9-9548-D5495B251969}"/>
              </a:ext>
            </a:extLst>
          </p:cNvPr>
          <p:cNvSpPr/>
          <p:nvPr/>
        </p:nvSpPr>
        <p:spPr>
          <a:xfrm>
            <a:off x="2815753" y="1711745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8FD84-B1CA-40C1-80EF-FE0280105FD9}"/>
              </a:ext>
            </a:extLst>
          </p:cNvPr>
          <p:cNvSpPr txBox="1"/>
          <p:nvPr/>
        </p:nvSpPr>
        <p:spPr>
          <a:xfrm>
            <a:off x="2671106" y="173315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UpdataUI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FA38E-7E57-42F4-B4D5-0D84AE15CEBD}"/>
              </a:ext>
            </a:extLst>
          </p:cNvPr>
          <p:cNvSpPr txBox="1"/>
          <p:nvPr/>
        </p:nvSpPr>
        <p:spPr>
          <a:xfrm>
            <a:off x="191344" y="2475162"/>
            <a:ext cx="77048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비동기적으로 수신된 </a:t>
            </a:r>
            <a:r>
              <a:rPr lang="en-US" altLang="ko-KR" sz="1000" dirty="0"/>
              <a:t>Data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MessageLoop</a:t>
            </a:r>
            <a:r>
              <a:rPr lang="ko-KR" altLang="en-US" sz="1000" dirty="0"/>
              <a:t>내에서 </a:t>
            </a:r>
            <a:r>
              <a:rPr lang="en-US" altLang="ko-KR" sz="1000" dirty="0" err="1"/>
              <a:t>CallBack</a:t>
            </a:r>
            <a:r>
              <a:rPr lang="en-US" altLang="ko-KR" sz="1000" dirty="0"/>
              <a:t>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en-US" altLang="ko-KR" sz="1000" dirty="0" err="1"/>
              <a:t>CallBack</a:t>
            </a:r>
            <a:r>
              <a:rPr lang="ko-KR" altLang="en-US" sz="1000" dirty="0"/>
              <a:t> 함수로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 하는 </a:t>
            </a:r>
            <a:r>
              <a:rPr lang="en-US" altLang="ko-KR" sz="1000" dirty="0" err="1"/>
              <a:t>UpdataUI</a:t>
            </a:r>
            <a:r>
              <a:rPr lang="en-US" altLang="ko-KR" sz="1000" dirty="0"/>
              <a:t>() </a:t>
            </a:r>
            <a:r>
              <a:rPr lang="ko-KR" altLang="en-US" sz="1000" dirty="0"/>
              <a:t>실행됨</a:t>
            </a:r>
            <a:r>
              <a:rPr lang="en-US" altLang="ko-KR" sz="1000" dirty="0"/>
              <a:t>. Error 1 </a:t>
            </a:r>
            <a:r>
              <a:rPr lang="ko-KR" altLang="en-US" sz="1000" dirty="0"/>
              <a:t>발생</a:t>
            </a:r>
            <a:endParaRPr lang="en-US" altLang="ko-KR" sz="1000" dirty="0"/>
          </a:p>
          <a:p>
            <a:r>
              <a:rPr lang="en-US" altLang="ko-KR" sz="1000" dirty="0">
                <a:sym typeface="Wingdings" panose="05000000000000000000" pitchFamily="2" charset="2"/>
              </a:rPr>
              <a:t> </a:t>
            </a:r>
            <a:r>
              <a:rPr lang="en-US" altLang="ko-KR" sz="1000" dirty="0"/>
              <a:t> </a:t>
            </a:r>
            <a:r>
              <a:rPr lang="ko-KR" altLang="en-US" sz="1000" dirty="0"/>
              <a:t>외부 </a:t>
            </a:r>
            <a:r>
              <a:rPr lang="en-US" altLang="ko-KR" sz="1000" dirty="0"/>
              <a:t>Thread </a:t>
            </a:r>
            <a:r>
              <a:rPr lang="ko-KR" altLang="en-US" sz="1000" dirty="0"/>
              <a:t>에서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접근하기 위해서는 </a:t>
            </a:r>
            <a:r>
              <a:rPr lang="en-US" altLang="ko-KR" sz="1000" dirty="0" err="1"/>
              <a:t>Dipatcher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en-US" altLang="ko-KR" sz="1000" dirty="0" err="1"/>
              <a:t>CallBack</a:t>
            </a:r>
            <a:r>
              <a:rPr lang="ko-KR" altLang="en-US" sz="1000" dirty="0"/>
              <a:t> 함수 정의부분에 </a:t>
            </a:r>
            <a:r>
              <a:rPr lang="en-US" altLang="ko-KR" sz="1000" dirty="0"/>
              <a:t>Dispatcher </a:t>
            </a:r>
            <a:r>
              <a:rPr lang="ko-KR" altLang="en-US" sz="1000" dirty="0"/>
              <a:t>사용시 </a:t>
            </a:r>
            <a:r>
              <a:rPr lang="en-US" altLang="ko-KR" sz="1000" dirty="0"/>
              <a:t>Error 2</a:t>
            </a:r>
            <a:r>
              <a:rPr lang="ko-KR" altLang="en-US" sz="1000" dirty="0"/>
              <a:t>번 발생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>
                <a:sym typeface="Wingdings" panose="05000000000000000000" pitchFamily="2" charset="2"/>
              </a:rPr>
              <a:t>호출 스택 확인결과 </a:t>
            </a:r>
            <a:r>
              <a:rPr lang="en-US" altLang="ko-KR" sz="1000" dirty="0" err="1">
                <a:sym typeface="Wingdings" panose="05000000000000000000" pitchFamily="2" charset="2"/>
              </a:rPr>
              <a:t>CallBack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함수는 </a:t>
            </a:r>
            <a:r>
              <a:rPr lang="en-US" altLang="ko-KR" sz="1000" dirty="0">
                <a:sym typeface="Wingdings" panose="05000000000000000000" pitchFamily="2" charset="2"/>
              </a:rPr>
              <a:t>Thread</a:t>
            </a:r>
            <a:r>
              <a:rPr lang="ko-KR" altLang="en-US" sz="1000" dirty="0">
                <a:sym typeface="Wingdings" panose="05000000000000000000" pitchFamily="2" charset="2"/>
              </a:rPr>
              <a:t>에서 호출이 되고 </a:t>
            </a:r>
            <a:r>
              <a:rPr lang="en-US" altLang="ko-KR" sz="1000" dirty="0">
                <a:sym typeface="Wingdings" panose="05000000000000000000" pitchFamily="2" charset="2"/>
              </a:rPr>
              <a:t>Dispatcher</a:t>
            </a:r>
            <a:r>
              <a:rPr lang="ko-KR" altLang="en-US" sz="1000" dirty="0">
                <a:sym typeface="Wingdings" panose="05000000000000000000" pitchFamily="2" charset="2"/>
              </a:rPr>
              <a:t>의 참조 위치를 모르기 때문에 </a:t>
            </a:r>
            <a:r>
              <a:rPr lang="en-US" altLang="ko-KR" sz="1000" dirty="0">
                <a:sym typeface="Wingdings" panose="05000000000000000000" pitchFamily="2" charset="2"/>
              </a:rPr>
              <a:t>Error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>
                <a:sym typeface="Wingdings" panose="05000000000000000000" pitchFamily="2" charset="2"/>
              </a:rPr>
              <a:t>“</a:t>
            </a:r>
            <a:r>
              <a:rPr lang="en-US" altLang="ko-KR" sz="1000" dirty="0" err="1">
                <a:sym typeface="Wingdings" panose="05000000000000000000" pitchFamily="2" charset="2"/>
              </a:rPr>
              <a:t>System.Windows.Application.Current</a:t>
            </a:r>
            <a:r>
              <a:rPr lang="en-US" altLang="ko-KR" sz="1000" dirty="0">
                <a:sym typeface="Wingdings" panose="05000000000000000000" pitchFamily="2" charset="2"/>
              </a:rPr>
              <a:t>” </a:t>
            </a:r>
            <a:r>
              <a:rPr lang="ko-KR" altLang="en-US" sz="1000" dirty="0">
                <a:sym typeface="Wingdings" panose="05000000000000000000" pitchFamily="2" charset="2"/>
              </a:rPr>
              <a:t>키워드를 사용하여 </a:t>
            </a:r>
            <a:r>
              <a:rPr lang="en-US" altLang="ko-KR" sz="1000" dirty="0">
                <a:sym typeface="Wingdings" panose="05000000000000000000" pitchFamily="2" charset="2"/>
              </a:rPr>
              <a:t>Dispatcher</a:t>
            </a:r>
            <a:r>
              <a:rPr lang="ko-KR" altLang="en-US" sz="1000" dirty="0">
                <a:sym typeface="Wingdings" panose="05000000000000000000" pitchFamily="2" charset="2"/>
              </a:rPr>
              <a:t>에 접</a:t>
            </a: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ko-KR" altLang="en-US" sz="1000" dirty="0">
                <a:sym typeface="Wingdings" panose="05000000000000000000" pitchFamily="2" charset="2"/>
              </a:rPr>
              <a:t>근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 </a:t>
            </a:r>
            <a:r>
              <a:rPr lang="ko-KR" altLang="en-US" sz="1000" dirty="0">
                <a:sym typeface="Wingdings" panose="05000000000000000000" pitchFamily="2" charset="2"/>
              </a:rPr>
              <a:t>프로그램이 생성한 </a:t>
            </a:r>
            <a:r>
              <a:rPr lang="en-US" altLang="ko-KR" sz="1000" dirty="0">
                <a:sym typeface="Wingdings" panose="05000000000000000000" pitchFamily="2" charset="2"/>
              </a:rPr>
              <a:t>Application Class</a:t>
            </a:r>
            <a:r>
              <a:rPr lang="ko-KR" altLang="en-US" sz="1000" dirty="0">
                <a:sym typeface="Wingdings" panose="05000000000000000000" pitchFamily="2" charset="2"/>
              </a:rPr>
              <a:t>를 반환하는 프로퍼티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517416-AE49-49F3-A4E1-6D6C412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34" y="764600"/>
            <a:ext cx="2130476" cy="10822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A3694C-F15F-4656-B750-EA9533B8E95C}"/>
              </a:ext>
            </a:extLst>
          </p:cNvPr>
          <p:cNvSpPr txBox="1"/>
          <p:nvPr/>
        </p:nvSpPr>
        <p:spPr>
          <a:xfrm>
            <a:off x="9263708" y="184163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D117EC-A46C-4D72-ACB2-3523C787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450" y="2224052"/>
            <a:ext cx="3672408" cy="5715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0DACAF-2E05-45C9-87CA-6D388AC017F6}"/>
              </a:ext>
            </a:extLst>
          </p:cNvPr>
          <p:cNvSpPr txBox="1"/>
          <p:nvPr/>
        </p:nvSpPr>
        <p:spPr>
          <a:xfrm>
            <a:off x="9299083" y="284871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E4B81A-6724-45BE-928E-452BE37BA80F}"/>
              </a:ext>
            </a:extLst>
          </p:cNvPr>
          <p:cNvSpPr/>
          <p:nvPr/>
        </p:nvSpPr>
        <p:spPr>
          <a:xfrm>
            <a:off x="496013" y="1710640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BCE90-DC52-4F9F-9778-4194D5321D9B}"/>
              </a:ext>
            </a:extLst>
          </p:cNvPr>
          <p:cNvSpPr txBox="1"/>
          <p:nvPr/>
        </p:nvSpPr>
        <p:spPr>
          <a:xfrm>
            <a:off x="319876" y="16869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Message</a:t>
            </a:r>
            <a:r>
              <a:rPr lang="ko-KR" altLang="en-US" sz="800" dirty="0"/>
              <a:t> </a:t>
            </a:r>
            <a:r>
              <a:rPr lang="en-US" altLang="ko-KR" sz="800" dirty="0"/>
              <a:t>Loop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algn="ctr"/>
            <a:r>
              <a:rPr lang="en-US" altLang="ko-KR" sz="800" dirty="0" err="1"/>
              <a:t>CallBack</a:t>
            </a:r>
            <a:r>
              <a:rPr lang="en-US" altLang="ko-KR" sz="800" dirty="0"/>
              <a:t> </a:t>
            </a:r>
            <a:r>
              <a:rPr lang="en-US" altLang="ko-KR" sz="800" dirty="0" err="1"/>
              <a:t>Func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5E81F-7B36-41D4-B04A-6E7FBDB42215}"/>
              </a:ext>
            </a:extLst>
          </p:cNvPr>
          <p:cNvSpPr txBox="1"/>
          <p:nvPr/>
        </p:nvSpPr>
        <p:spPr>
          <a:xfrm>
            <a:off x="1446655" y="187872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CallBack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6F5B52-5F36-4FE5-BE97-DD9645149322}"/>
              </a:ext>
            </a:extLst>
          </p:cNvPr>
          <p:cNvCxnSpPr>
            <a:cxnSpLocks/>
          </p:cNvCxnSpPr>
          <p:nvPr/>
        </p:nvCxnSpPr>
        <p:spPr>
          <a:xfrm>
            <a:off x="1343472" y="1878725"/>
            <a:ext cx="1457327" cy="10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9FFE806-803E-4F89-A81B-C9DD4701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33"/>
          <a:stretch/>
        </p:blipFill>
        <p:spPr>
          <a:xfrm>
            <a:off x="8389365" y="3253127"/>
            <a:ext cx="2900813" cy="1269199"/>
          </a:xfrm>
          <a:prstGeom prst="rect">
            <a:avLst/>
          </a:prstGeom>
        </p:spPr>
      </p:pic>
      <p:pic>
        <p:nvPicPr>
          <p:cNvPr id="1026" name="Picture 2" descr="thread memory">
            <a:extLst>
              <a:ext uri="{FF2B5EF4-FFF2-40B4-BE49-F238E27FC236}">
                <a16:creationId xmlns:a16="http://schemas.microsoft.com/office/drawing/2014/main" id="{BCA0D0F5-5434-42C4-8F0B-6A8F83D3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" y="4293096"/>
            <a:ext cx="345638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52B7E7-363B-44CC-B6A2-747FC60250C8}"/>
              </a:ext>
            </a:extLst>
          </p:cNvPr>
          <p:cNvSpPr txBox="1"/>
          <p:nvPr/>
        </p:nvSpPr>
        <p:spPr>
          <a:xfrm>
            <a:off x="9263708" y="4522326"/>
            <a:ext cx="1342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Error 2 -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호출스택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B69A-0422-4F89-8055-D0F1717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en-US" altLang="ko-KR" dirty="0" err="1"/>
              <a:t>CommunityToolKit.Mvvm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802519-A169-4F0E-8303-212DADEFE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5D2CD7-AB72-4785-BF4E-0936ECDA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19202"/>
            <a:ext cx="6048672" cy="841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FFB627-3880-48C6-880C-D31D45DD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04864"/>
            <a:ext cx="5658640" cy="3962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41969-5B80-44BD-867B-458996B6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6419"/>
            <a:ext cx="4540996" cy="39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B1E8-9B2F-4FA4-A40D-2E31D56E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888FD2-0EE6-4557-8864-9AB04AF12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18627-F3E5-4A2E-A673-5294538783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6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13966</TotalTime>
  <Words>139</Words>
  <Application>Microsoft Office PowerPoint</Application>
  <PresentationFormat>와이드스크린</PresentationFormat>
  <Paragraphs>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Franklin Gothic Medium</vt:lpstr>
      <vt:lpstr>Wingdings</vt:lpstr>
      <vt:lpstr>Office 테마</vt:lpstr>
      <vt:lpstr>PowerPoint 프레젠테이션</vt:lpstr>
      <vt:lpstr>Dispatcher.Invoke</vt:lpstr>
      <vt:lpstr>WPF CommunityToolKit.Mvvm 설치 방법</vt:lpstr>
      <vt:lpstr>LAy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403</cp:revision>
  <cp:lastPrinted>2021-11-23T00:02:20Z</cp:lastPrinted>
  <dcterms:created xsi:type="dcterms:W3CDTF">2015-06-16T09:55:00Z</dcterms:created>
  <dcterms:modified xsi:type="dcterms:W3CDTF">2024-03-19T04:12:47Z</dcterms:modified>
</cp:coreProperties>
</file>