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1" d="100"/>
          <a:sy n="31" d="100"/>
        </p:scale>
        <p:origin x="21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A203-13AA-4A1C-9B74-0602821F7F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25AA2C-DE2F-42E8-B765-7FEF9F1E32B3}"/>
              </a:ext>
            </a:extLst>
          </p:cNvPr>
          <p:cNvGrpSpPr/>
          <p:nvPr/>
        </p:nvGrpSpPr>
        <p:grpSpPr>
          <a:xfrm>
            <a:off x="2352591" y="3584028"/>
            <a:ext cx="31294556" cy="1261242"/>
            <a:chOff x="1976845" y="1255986"/>
            <a:chExt cx="31294556" cy="126124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33F51B-17A1-4292-860A-8F85E229B4CE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E440DE-64C9-4AE3-9FBE-CA4F67E78DD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515BAE-17D0-41A3-B200-E2D70D7FC9A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54FACFB-4CB9-47F9-8F09-18026E9AAB04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E6C9B4-8D6A-4630-8003-88D01F03202B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EAB108-A945-4FE0-8B5F-B13383387190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68501-DAA1-4A7A-BCA4-D29B1F424BE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D0CB411-8C11-44FE-9797-EFA6A22D41E5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D11EA4-BDBD-4FCC-87C8-293C6E2E65F0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D81445-B612-4D75-957F-B110D6C3C8C9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67E903-4993-4011-98B6-B62EFBA55DC8}"/>
              </a:ext>
            </a:extLst>
          </p:cNvPr>
          <p:cNvGrpSpPr/>
          <p:nvPr/>
        </p:nvGrpSpPr>
        <p:grpSpPr>
          <a:xfrm>
            <a:off x="2352591" y="8240112"/>
            <a:ext cx="31294556" cy="1261242"/>
            <a:chOff x="1976845" y="1255986"/>
            <a:chExt cx="31294556" cy="126124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979730-55E7-42DC-ACDF-FC75B0C690C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CD9A46-2C52-4798-B4DB-249A94CC2D4F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811CF0-8B56-4B0A-B273-616F5E66214F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18B95-9BCD-4ED0-8D8A-E317D22102B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D4704A-39E9-4F30-8D8D-59FC7FBB2251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DB4E45-1725-4C70-8B05-E923C61A5B1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E75B89-9C56-4F07-A103-2E7BF488E65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EA51A7-58FF-408D-A27C-A3A4AA8A5099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845E30-76BD-4CF9-96D3-3E9EC4F1C8A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5F67221-49DC-4162-B00E-87F92BF06ECA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A280B9C-28F1-4782-B856-D0AB187D2122}"/>
              </a:ext>
            </a:extLst>
          </p:cNvPr>
          <p:cNvGrpSpPr/>
          <p:nvPr/>
        </p:nvGrpSpPr>
        <p:grpSpPr>
          <a:xfrm>
            <a:off x="2352591" y="24536406"/>
            <a:ext cx="31294556" cy="1261242"/>
            <a:chOff x="1976845" y="1255986"/>
            <a:chExt cx="31294556" cy="126124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38410D7-E8D9-4A57-BEA6-C8A91C5007E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7148623-B361-44B1-B8BF-176E2E724A4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235CD9-45E0-4E47-805A-1AD339AD1FC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BCB8754-C77E-4A85-953A-74036CDEBD8D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1D16A-DD9B-4A4B-A90F-A75CF567C69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0E48F2E-3CDC-41FE-A542-36FEA4EECBED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3B5CF54-EA24-4F12-8181-5D9EC74575F6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3643-2738-4B75-9E30-0F935BF94614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2C91660-52AC-4941-BD74-94E563C2DB0D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1E75C77-C6A9-4416-B726-6312A806137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789D40-17EF-4F60-8F28-346C1E1B945C}"/>
              </a:ext>
            </a:extLst>
          </p:cNvPr>
          <p:cNvGrpSpPr/>
          <p:nvPr/>
        </p:nvGrpSpPr>
        <p:grpSpPr>
          <a:xfrm>
            <a:off x="2352591" y="29192490"/>
            <a:ext cx="31294556" cy="1261242"/>
            <a:chOff x="1976845" y="1255986"/>
            <a:chExt cx="31294556" cy="1261242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85DB28-7907-45C5-97F1-2840347371D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F6A04EF-98AC-4672-888F-9DCF6707551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31A3551-C3D5-4F22-A130-E724821F7D2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8E4161-58CB-4333-B520-1A7782B35DB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28AE72-F3DA-4213-B359-774B610A3783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B895980-C1D1-43BA-B3C8-E7B6863B11D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7380A2E-84E6-4B63-BA3A-61E693E7CFE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0ECB75-9905-494F-88C1-DABCC2BB0CA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F99D750-F658-4AD8-82DD-34F8CFFFEEE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43E1024-8AAC-4834-8089-DEFDD9FBA44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3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1</cp:revision>
  <dcterms:created xsi:type="dcterms:W3CDTF">2024-03-20T02:00:41Z</dcterms:created>
  <dcterms:modified xsi:type="dcterms:W3CDTF">2024-03-20T02:04:46Z</dcterms:modified>
</cp:coreProperties>
</file>