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347"/>
    <a:srgbClr val="1C2135"/>
    <a:srgbClr val="003366"/>
    <a:srgbClr val="000066"/>
    <a:srgbClr val="000099"/>
    <a:srgbClr val="080E1A"/>
    <a:srgbClr val="101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3CF7-DFC9-4890-9AB5-CD599B451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6D0077-4290-4ABF-A6C3-82C8E833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D9C83-A929-4379-96C9-2F95841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FFAAF-70CF-4A2E-999E-11DD86FE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2EF63-C020-4EC1-BF88-397AE492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9713F-1F5F-4B09-BF1B-4779F5D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BC3DD-4214-4EC3-BAB2-8199F08DE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9C334-403F-43AB-A8F8-11F5700A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1B2CF-1690-45F5-AFBB-26062FE6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379E7-3214-4AF4-975B-40224DD9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3DBB2-DB0E-41EB-AFC9-196725384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B0B49-16A1-4373-9D34-849E33DE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5385A-EE3C-4234-BD58-E7E22328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7D936-90E0-4384-8FC0-A8BDF7DD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C4984-A071-4B83-AC3D-F33B7B59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9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F54FC-B9E5-483E-A6B1-1E8BDCDB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DF23A-53B5-40F3-80F2-7B6E9E79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1E7AF-B7B4-417C-868F-7073624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55CF-81F0-437A-9B2B-113DCB45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7F6C5-706C-4BE8-B7DE-5B106515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CCC0E-6BF8-47D9-B54E-5756912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9F403-14C3-4E92-AE31-F7217814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CBC63-4274-4339-A043-36F34A3D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379D5-B805-491B-9DB5-C70FA8E2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17E00-281E-4A6E-A9E0-6DA07FD4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D800A-1966-432B-9EC3-42FA411D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81CE0-B894-4ACC-B4C2-E9180D152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06EDF-EBC8-4C0E-89ED-E9D0F5B9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086D5-E0BB-44E5-82D7-9F941467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887A0-4E94-4C2B-A7A7-3F307C9D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B09F5-1094-4D73-9204-EB1C5F4A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08EF-1315-4D7C-BE7A-58536582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F8299-6DA7-471F-B009-9EBDC0AF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C047F-D45E-4831-969F-97CA3DF1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9A5BFB-8760-4542-AEEE-3FD64A26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E99D0-769E-4F6B-9FCC-8DDA4B9B8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EFAE1-E67C-4BEB-A436-CD29E513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1D3B31-C5BC-415E-A721-29D8117E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A20E5B-3914-4D79-8164-6C04EEAE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0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FCEE0-8E16-477A-AD14-383E34CD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B7213C-48A1-47CA-B074-E4C81E8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33911-916A-4017-98CF-8EEFDF57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DB228B-6205-4932-ABD9-C70C1A34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3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8C0FC4-FBC5-485C-B8FA-D01D4D93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0F9925-9C55-4F82-AACB-2C3DAC8D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C476DF-527A-481B-8E92-DD59D827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8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4D99A-078A-41C8-95ED-31A12BA5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78B02-A7BD-46D3-86D2-749E26C0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63A44-FA9F-4FCD-B5CF-6C80E3485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6A2BA-15B6-4577-BA63-29BFBC3E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218A5-4770-4F88-B0A3-32691061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B15B2-FD73-409C-AF75-19361587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6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50FF-E482-407A-A936-677CA740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857C0-09A8-4E4A-A4F9-49B6474A4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489BC-C481-4760-9A63-7E906ED9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EB4D7-07E8-4E5F-99AE-EE0FDDC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B3627-D62D-431B-8BC3-D3CE9709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08CB7-6D45-491A-899E-4AEB2192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0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9987F-E7D0-4E20-8DDF-AA57B81E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D970F-EF88-4941-8CD3-656B8CF8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1ACC-256E-4B13-97BD-AB393FB50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9997-7305-4A0E-ADD1-128C064EF44E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98872-655E-44AE-B428-BD739D9E4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FFE42-707D-4113-9FEA-67CA19EB8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2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42AF2-DF61-412D-9DF9-6FD64E0178B2}"/>
              </a:ext>
            </a:extLst>
          </p:cNvPr>
          <p:cNvGrpSpPr/>
          <p:nvPr/>
        </p:nvGrpSpPr>
        <p:grpSpPr>
          <a:xfrm>
            <a:off x="1559625" y="590797"/>
            <a:ext cx="9072749" cy="5516088"/>
            <a:chOff x="1559625" y="590797"/>
            <a:chExt cx="9072749" cy="55160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E715EF0-16AC-435F-8B54-D023AF9866BF}"/>
                </a:ext>
              </a:extLst>
            </p:cNvPr>
            <p:cNvSpPr/>
            <p:nvPr/>
          </p:nvSpPr>
          <p:spPr>
            <a:xfrm>
              <a:off x="1559626" y="751114"/>
              <a:ext cx="9072748" cy="5355771"/>
            </a:xfrm>
            <a:prstGeom prst="rect">
              <a:avLst/>
            </a:prstGeom>
            <a:solidFill>
              <a:srgbClr val="1C2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FFE01C0-066A-4422-AEF1-C34C180589BB}"/>
                </a:ext>
              </a:extLst>
            </p:cNvPr>
            <p:cNvSpPr/>
            <p:nvPr/>
          </p:nvSpPr>
          <p:spPr>
            <a:xfrm>
              <a:off x="1559625" y="590797"/>
              <a:ext cx="9072748" cy="1543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  Log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Viewer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84983FA-EA80-44B2-B1B3-AA51A4998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5" y="767777"/>
            <a:ext cx="1402993" cy="3313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749522-B7EF-4CDA-AFD2-F66B178803E3}"/>
              </a:ext>
            </a:extLst>
          </p:cNvPr>
          <p:cNvSpPr/>
          <p:nvPr/>
        </p:nvSpPr>
        <p:spPr>
          <a:xfrm>
            <a:off x="1648688" y="1658450"/>
            <a:ext cx="8862950" cy="4374214"/>
          </a:xfrm>
          <a:prstGeom prst="rect">
            <a:avLst/>
          </a:prstGeom>
          <a:solidFill>
            <a:srgbClr val="2E3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A5BA2A-034D-4B47-9C0A-425F90BA8627}"/>
              </a:ext>
            </a:extLst>
          </p:cNvPr>
          <p:cNvCxnSpPr>
            <a:cxnSpLocks/>
          </p:cNvCxnSpPr>
          <p:nvPr/>
        </p:nvCxnSpPr>
        <p:spPr>
          <a:xfrm>
            <a:off x="1664524" y="1920867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8EF961-EC63-4951-BBB1-30D1E898EC9B}"/>
              </a:ext>
            </a:extLst>
          </p:cNvPr>
          <p:cNvCxnSpPr>
            <a:cxnSpLocks/>
          </p:cNvCxnSpPr>
          <p:nvPr/>
        </p:nvCxnSpPr>
        <p:spPr>
          <a:xfrm>
            <a:off x="3621835" y="1652512"/>
            <a:ext cx="0" cy="4350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7E72E10-E60A-4D78-8EF0-D04A25E1B46D}"/>
              </a:ext>
            </a:extLst>
          </p:cNvPr>
          <p:cNvCxnSpPr>
            <a:cxnSpLocks/>
          </p:cNvCxnSpPr>
          <p:nvPr/>
        </p:nvCxnSpPr>
        <p:spPr>
          <a:xfrm>
            <a:off x="2782786" y="1658450"/>
            <a:ext cx="0" cy="4374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12AD834-36EC-461E-B97B-75ECC2AF1684}"/>
              </a:ext>
            </a:extLst>
          </p:cNvPr>
          <p:cNvCxnSpPr>
            <a:cxnSpLocks/>
          </p:cNvCxnSpPr>
          <p:nvPr/>
        </p:nvCxnSpPr>
        <p:spPr>
          <a:xfrm>
            <a:off x="4831241" y="1652512"/>
            <a:ext cx="13022" cy="435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E9AD2B-2D0C-4E83-8A71-2B3A5CF82C17}"/>
              </a:ext>
            </a:extLst>
          </p:cNvPr>
          <p:cNvSpPr txBox="1"/>
          <p:nvPr/>
        </p:nvSpPr>
        <p:spPr>
          <a:xfrm>
            <a:off x="1915748" y="1671677"/>
            <a:ext cx="587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Date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5A921A-9358-4D31-AA19-9A539222BED8}"/>
              </a:ext>
            </a:extLst>
          </p:cNvPr>
          <p:cNvSpPr txBox="1"/>
          <p:nvPr/>
        </p:nvSpPr>
        <p:spPr>
          <a:xfrm>
            <a:off x="2798143" y="1668708"/>
            <a:ext cx="80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Function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703F00-19D1-425C-8CB2-88AFA7FC943C}"/>
              </a:ext>
            </a:extLst>
          </p:cNvPr>
          <p:cNvSpPr txBox="1"/>
          <p:nvPr/>
        </p:nvSpPr>
        <p:spPr>
          <a:xfrm>
            <a:off x="3833698" y="1662040"/>
            <a:ext cx="724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Priority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B6F93-7EB8-4948-B3B7-BF018A0B6BCC}"/>
              </a:ext>
            </a:extLst>
          </p:cNvPr>
          <p:cNvSpPr txBox="1"/>
          <p:nvPr/>
        </p:nvSpPr>
        <p:spPr>
          <a:xfrm>
            <a:off x="4831241" y="1662040"/>
            <a:ext cx="1129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Log Message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9256D52-BA1F-4DB2-881B-B30CECBE3B4D}"/>
              </a:ext>
            </a:extLst>
          </p:cNvPr>
          <p:cNvCxnSpPr>
            <a:cxnSpLocks/>
          </p:cNvCxnSpPr>
          <p:nvPr/>
        </p:nvCxnSpPr>
        <p:spPr>
          <a:xfrm>
            <a:off x="1664523" y="2170677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09E44CA-1885-46DF-B901-35EAF12CF5F5}"/>
              </a:ext>
            </a:extLst>
          </p:cNvPr>
          <p:cNvCxnSpPr>
            <a:cxnSpLocks/>
          </p:cNvCxnSpPr>
          <p:nvPr/>
        </p:nvCxnSpPr>
        <p:spPr>
          <a:xfrm>
            <a:off x="1664522" y="2395324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4A76079-2DE7-4394-BEFF-CC4FAD461A22}"/>
              </a:ext>
            </a:extLst>
          </p:cNvPr>
          <p:cNvCxnSpPr>
            <a:cxnSpLocks/>
          </p:cNvCxnSpPr>
          <p:nvPr/>
        </p:nvCxnSpPr>
        <p:spPr>
          <a:xfrm>
            <a:off x="1656605" y="2646600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4FD6BB38-DFFC-48D7-87E7-8A48793BA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5" y="590796"/>
            <a:ext cx="154380" cy="15438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64EB6FDD-2FDC-48BE-B0A2-5AA9466E2213}"/>
              </a:ext>
            </a:extLst>
          </p:cNvPr>
          <p:cNvSpPr/>
          <p:nvPr/>
        </p:nvSpPr>
        <p:spPr>
          <a:xfrm>
            <a:off x="10469876" y="1652512"/>
            <a:ext cx="45719" cy="4374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13D518-0A6A-465F-A09C-3D26EECDC6C8}"/>
              </a:ext>
            </a:extLst>
          </p:cNvPr>
          <p:cNvSpPr/>
          <p:nvPr/>
        </p:nvSpPr>
        <p:spPr>
          <a:xfrm flipH="1">
            <a:off x="10465695" y="1778848"/>
            <a:ext cx="54272" cy="1627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0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IntekPlus</dc:creator>
  <cp:lastModifiedBy>IntekPlus</cp:lastModifiedBy>
  <cp:revision>10</cp:revision>
  <dcterms:created xsi:type="dcterms:W3CDTF">2024-03-04T00:47:31Z</dcterms:created>
  <dcterms:modified xsi:type="dcterms:W3CDTF">2024-03-04T09:04:51Z</dcterms:modified>
</cp:coreProperties>
</file>