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95" r:id="rId2"/>
    <p:sldId id="423" r:id="rId3"/>
    <p:sldId id="424" r:id="rId4"/>
    <p:sldId id="414" r:id="rId5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D0FC1E-4FE1-457A-992A-C096F6C1EB3B}">
          <p14:sldIdLst>
            <p14:sldId id="395"/>
            <p14:sldId id="423"/>
            <p14:sldId id="424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8">
          <p15:clr>
            <a:srgbClr val="A4A3A4"/>
          </p15:clr>
        </p15:guide>
        <p15:guide id="3" pos="211">
          <p15:clr>
            <a:srgbClr val="A4A3A4"/>
          </p15:clr>
        </p15:guide>
        <p15:guide id="4" pos="7559">
          <p15:clr>
            <a:srgbClr val="A4A3A4"/>
          </p15:clr>
        </p15:guide>
        <p15:guide id="5" pos="48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75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pos="61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.Han" initials="I" lastIdx="1" clrIdx="0">
    <p:extLst>
      <p:ext uri="{19B8F6BF-5375-455C-9EA6-DF929625EA0E}">
        <p15:presenceInfo xmlns:p15="http://schemas.microsoft.com/office/powerpoint/2012/main" userId="Steve.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347"/>
    <a:srgbClr val="000000"/>
    <a:srgbClr val="CAFDFE"/>
    <a:srgbClr val="FFFFCC"/>
    <a:srgbClr val="006EC0"/>
    <a:srgbClr val="3B5985"/>
    <a:srgbClr val="00589A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6370" autoAdjust="0"/>
  </p:normalViewPr>
  <p:slideViewPr>
    <p:cSldViewPr showGuides="1">
      <p:cViewPr varScale="1">
        <p:scale>
          <a:sx n="155" d="100"/>
          <a:sy n="155" d="100"/>
        </p:scale>
        <p:origin x="936" y="144"/>
      </p:cViewPr>
      <p:guideLst>
        <p:guide orient="horz" pos="28"/>
        <p:guide pos="211"/>
        <p:guide pos="7559"/>
        <p:guide pos="483"/>
        <p:guide orient="horz" pos="4020"/>
        <p:guide pos="75"/>
        <p:guide orient="horz" pos="572"/>
        <p:guide pos="619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AE80B-69C8-40CD-8A6E-F6973E9A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C242-60A3-4B12-8D77-06B67EA5D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5A8626-E887-449A-BDDE-1227967BC725}" type="datetimeFigureOut">
              <a:rPr lang="ko-KR" altLang="en-US"/>
              <a:pPr>
                <a:defRPr/>
              </a:pPr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9F4B-9A53-4CB9-BBF6-A188112FB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08EFF-BDBE-4992-BB86-497C13A2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6296E5-93A4-4FC2-9988-5C92AA240E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CC1EB8-BB07-4B1E-BDFC-693A5FA48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C2EB5-9BBC-4898-9AAC-2F35E32C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1399E3-AC82-4510-A570-55A04BB7169B}" type="datetimeFigureOut">
              <a:rPr lang="ko-KR" altLang="en-US"/>
              <a:pPr>
                <a:defRPr/>
              </a:pPr>
              <a:t>2024-03-28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90E340-6607-49E2-BA40-522ADFB69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9001A7F-18E9-465E-8AA8-DA40C71F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CBE3-9BD6-4F55-BCEE-13106FBD5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AF1DD-BE58-412E-B49A-AAC251F7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F76B2C-C6E3-4662-8B69-866DAC5F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AD957C4-62C2-493D-9882-6FD89E8D9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23E82E5-00B8-4224-8E43-7C021B9C5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E904592-2ECB-441B-9F09-108B8D7F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9E8C8A-F9D7-42F9-94E5-075B9E82F3BC}" type="slidenum">
              <a:rPr lang="ko-KR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D081F898-139A-4257-9DC1-D8BFDC898E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B4C9359-F5D4-49E0-9585-01FAB24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16530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1C486B-E6D9-402B-A1E9-4703589F0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3416" y="1844824"/>
            <a:ext cx="9585167" cy="72008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제목 입력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FC2595-770D-450E-8285-EC7F163B79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381" y="4653136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4853BD4-A6D1-41E0-8364-889984A1F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5" y="2564904"/>
            <a:ext cx="9585167" cy="57606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부제목 입력</a:t>
            </a:r>
            <a:r>
              <a:rPr lang="en-US" altLang="ko-KR" dirty="0"/>
              <a:t>(</a:t>
            </a:r>
            <a:r>
              <a:rPr lang="ko-KR" altLang="en-US" dirty="0"/>
              <a:t>없으면 빈칸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2B2D7DA-7681-46A9-8878-15426525A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379" y="5056612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9D25DCF-03D9-4859-B936-05253C461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1379" y="5445224"/>
            <a:ext cx="5329237" cy="36004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229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C3725817-D505-4603-A64B-F88F00C013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856653C-4804-4F15-AC54-B01178C5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6" y="620688"/>
            <a:ext cx="9585167" cy="57606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FE1D2F-E500-477F-8CB8-23FFD025A4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1743" y="1628800"/>
            <a:ext cx="4608512" cy="2735263"/>
          </a:xfrm>
        </p:spPr>
        <p:txBody>
          <a:bodyPr/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39156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8D0CF820-EDB2-4D83-B057-6FCAFF06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755135C-07AB-40F5-85E7-337A8BE32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142F47-9686-4458-BF80-7FF6F3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243D36A-D24F-4CD6-A148-2DA9F58E4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3472" y="1340768"/>
            <a:ext cx="9649072" cy="2735263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55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7704" y="285158"/>
            <a:ext cx="10756592" cy="40753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47F9FE-902D-4625-A89A-44128A298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859A7-326F-475A-A091-8006BB82BA64}"/>
              </a:ext>
            </a:extLst>
          </p:cNvPr>
          <p:cNvCxnSpPr>
            <a:cxnSpLocks/>
          </p:cNvCxnSpPr>
          <p:nvPr userDrawn="1"/>
        </p:nvCxnSpPr>
        <p:spPr>
          <a:xfrm>
            <a:off x="717704" y="692696"/>
            <a:ext cx="1075659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DF47C34-61EE-4E39-ADB6-B6211C1B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93E83-5D72-4347-8D03-53FA04A3B7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4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5A5D8A3A-C469-42C9-AEFB-18B0514D5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CEF2F63-683E-48BA-A353-9601D4CF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DC5EF-80AF-4E8E-AAE7-0199557A3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6883" y="2814211"/>
            <a:ext cx="6178233" cy="1229577"/>
          </a:xfrm>
        </p:spPr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ctr">
              <a:buNone/>
              <a:defRPr sz="8000" b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굴림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Thank you !</a:t>
            </a:r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5404E297-CF6E-4C47-9556-D216FAE50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C264A5F7-741C-4604-8133-9ACB3FFA04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A572C7-E1CE-45FA-86BF-67C437D8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6D917D21-DD7B-45A4-B4C4-9F7858116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749" y="142853"/>
            <a:ext cx="9647675" cy="405827"/>
          </a:xfr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l">
              <a:defRPr lang="ko-KR" altLang="en-US" sz="2800" b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6D7FBE-F206-4344-A0EB-D5C84C2AE8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A3B875A-6A61-4113-9B1B-DB7B6410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45CDF1A-1304-4EC2-A473-0675099317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03478FE-C0DB-4E56-B5F4-61018856C7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5679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D351-064D-4660-89C3-51B997CA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34954-47F3-4EA5-9CB2-123F3FEE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9D9B-A3B0-4903-9D2E-68D55CFA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07" r:id="rId3"/>
    <p:sldLayoutId id="2147484011" r:id="rId4"/>
    <p:sldLayoutId id="2147484012" r:id="rId5"/>
    <p:sldLayoutId id="2147484014" r:id="rId6"/>
    <p:sldLayoutId id="2147484013" r:id="rId7"/>
    <p:sldLayoutId id="214748400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anklin Gothic Medium" pitchFamily="34" charset="0"/>
          <a:ea typeface="+mj-ea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EF3AF6-9016-454C-B803-E2276E06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자료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16C7F7-CF90-4E30-88F9-4DDD5D513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시스템연구소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12C612B-2CAF-4DA0-9300-8CDAFB5E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 승 우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C5EF81-FC11-42B4-907D-634EACC1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2024. 03. 07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1103468-7E28-C17F-75B2-F9B97ABD1857}"/>
              </a:ext>
            </a:extLst>
          </p:cNvPr>
          <p:cNvSpPr txBox="1">
            <a:spLocks/>
          </p:cNvSpPr>
          <p:nvPr/>
        </p:nvSpPr>
        <p:spPr bwMode="auto">
          <a:xfrm>
            <a:off x="3431379" y="5833836"/>
            <a:ext cx="5329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</p:cSld>
  <p:clrMapOvr>
    <a:masterClrMapping/>
  </p:clrMapOvr>
  <p:transition spd="slow" advClick="0" advTm="2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DC00E-F1DD-4218-889D-7B24EA4D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Dispatcher.Invoke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8D1160-FA0B-4FD7-96C9-AB1FBD9F7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69DDD6-E6CF-4D9B-BE00-A03B5A173EB9}"/>
              </a:ext>
            </a:extLst>
          </p:cNvPr>
          <p:cNvSpPr/>
          <p:nvPr/>
        </p:nvSpPr>
        <p:spPr>
          <a:xfrm>
            <a:off x="335360" y="1279697"/>
            <a:ext cx="1152128" cy="936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1D4CE-DA16-4A3D-971F-65A7A028514E}"/>
              </a:ext>
            </a:extLst>
          </p:cNvPr>
          <p:cNvSpPr txBox="1"/>
          <p:nvPr/>
        </p:nvSpPr>
        <p:spPr>
          <a:xfrm>
            <a:off x="335360" y="127969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MessageLoop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759D42-B3AE-43B9-B2E6-7662488D2BC2}"/>
              </a:ext>
            </a:extLst>
          </p:cNvPr>
          <p:cNvSpPr/>
          <p:nvPr/>
        </p:nvSpPr>
        <p:spPr>
          <a:xfrm>
            <a:off x="2639616" y="1279697"/>
            <a:ext cx="1152128" cy="936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61ACF-7A68-4504-8C57-EDDF738D441F}"/>
              </a:ext>
            </a:extLst>
          </p:cNvPr>
          <p:cNvSpPr txBox="1"/>
          <p:nvPr/>
        </p:nvSpPr>
        <p:spPr>
          <a:xfrm>
            <a:off x="2639616" y="127969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UI Thread</a:t>
            </a:r>
            <a:endParaRPr lang="ko-KR" altLang="en-US" sz="1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0D849E4-9712-45C9-9548-D5495B251969}"/>
              </a:ext>
            </a:extLst>
          </p:cNvPr>
          <p:cNvSpPr/>
          <p:nvPr/>
        </p:nvSpPr>
        <p:spPr>
          <a:xfrm>
            <a:off x="2815753" y="1711745"/>
            <a:ext cx="799854" cy="3204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8FD84-B1CA-40C1-80EF-FE0280105FD9}"/>
              </a:ext>
            </a:extLst>
          </p:cNvPr>
          <p:cNvSpPr txBox="1"/>
          <p:nvPr/>
        </p:nvSpPr>
        <p:spPr>
          <a:xfrm>
            <a:off x="2671106" y="173315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UpdataUI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FA38E-7E57-42F4-B4D5-0D84AE15CEBD}"/>
              </a:ext>
            </a:extLst>
          </p:cNvPr>
          <p:cNvSpPr txBox="1"/>
          <p:nvPr/>
        </p:nvSpPr>
        <p:spPr>
          <a:xfrm>
            <a:off x="191344" y="2475162"/>
            <a:ext cx="77048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비동기적으로 수신된 </a:t>
            </a:r>
            <a:r>
              <a:rPr lang="en-US" altLang="ko-KR" sz="1000" dirty="0"/>
              <a:t>Data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MessageLoop</a:t>
            </a:r>
            <a:r>
              <a:rPr lang="ko-KR" altLang="en-US" sz="1000" dirty="0"/>
              <a:t>내에서 </a:t>
            </a:r>
            <a:r>
              <a:rPr lang="en-US" altLang="ko-KR" sz="1000" dirty="0" err="1"/>
              <a:t>CallBack</a:t>
            </a:r>
            <a:r>
              <a:rPr lang="en-US" altLang="ko-KR" sz="1000" dirty="0"/>
              <a:t> </a:t>
            </a:r>
            <a:r>
              <a:rPr lang="ko-KR" altLang="en-US" sz="1000" dirty="0"/>
              <a:t>함수 호출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en-US" altLang="ko-KR" sz="1000" dirty="0" err="1"/>
              <a:t>CallBack</a:t>
            </a:r>
            <a:r>
              <a:rPr lang="ko-KR" altLang="en-US" sz="1000" dirty="0"/>
              <a:t> 함수로 </a:t>
            </a:r>
            <a:r>
              <a:rPr lang="en-US" altLang="ko-KR" sz="1000" dirty="0"/>
              <a:t>UI</a:t>
            </a:r>
            <a:r>
              <a:rPr lang="ko-KR" altLang="en-US" sz="1000" dirty="0"/>
              <a:t>에 접근 하는 </a:t>
            </a:r>
            <a:r>
              <a:rPr lang="en-US" altLang="ko-KR" sz="1000" dirty="0" err="1"/>
              <a:t>UpdataUI</a:t>
            </a:r>
            <a:r>
              <a:rPr lang="en-US" altLang="ko-KR" sz="1000" dirty="0"/>
              <a:t>() </a:t>
            </a:r>
            <a:r>
              <a:rPr lang="ko-KR" altLang="en-US" sz="1000" dirty="0"/>
              <a:t>실행됨</a:t>
            </a:r>
            <a:r>
              <a:rPr lang="en-US" altLang="ko-KR" sz="1000" dirty="0"/>
              <a:t>. Error 1 </a:t>
            </a:r>
            <a:r>
              <a:rPr lang="ko-KR" altLang="en-US" sz="1000" dirty="0"/>
              <a:t>발생</a:t>
            </a:r>
            <a:endParaRPr lang="en-US" altLang="ko-KR" sz="1000" dirty="0"/>
          </a:p>
          <a:p>
            <a:r>
              <a:rPr lang="en-US" altLang="ko-KR" sz="1000" dirty="0">
                <a:sym typeface="Wingdings" panose="05000000000000000000" pitchFamily="2" charset="2"/>
              </a:rPr>
              <a:t> </a:t>
            </a:r>
            <a:r>
              <a:rPr lang="en-US" altLang="ko-KR" sz="1000" dirty="0"/>
              <a:t> </a:t>
            </a:r>
            <a:r>
              <a:rPr lang="ko-KR" altLang="en-US" sz="1000" dirty="0"/>
              <a:t>외부 </a:t>
            </a:r>
            <a:r>
              <a:rPr lang="en-US" altLang="ko-KR" sz="1000" dirty="0"/>
              <a:t>Thread </a:t>
            </a:r>
            <a:r>
              <a:rPr lang="ko-KR" altLang="en-US" sz="1000" dirty="0"/>
              <a:t>에서 </a:t>
            </a:r>
            <a:r>
              <a:rPr lang="en-US" altLang="ko-KR" sz="1000" dirty="0"/>
              <a:t>UI</a:t>
            </a:r>
            <a:r>
              <a:rPr lang="ko-KR" altLang="en-US" sz="1000" dirty="0"/>
              <a:t>에 접근하기 위해서는 </a:t>
            </a:r>
            <a:r>
              <a:rPr lang="en-US" altLang="ko-KR" sz="1000" dirty="0" err="1"/>
              <a:t>Dipatcher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en-US" altLang="ko-KR" sz="1000" dirty="0" err="1"/>
              <a:t>CallBack</a:t>
            </a:r>
            <a:r>
              <a:rPr lang="ko-KR" altLang="en-US" sz="1000" dirty="0"/>
              <a:t> 함수 정의부분에 </a:t>
            </a:r>
            <a:r>
              <a:rPr lang="en-US" altLang="ko-KR" sz="1000" dirty="0"/>
              <a:t>Dispatcher </a:t>
            </a:r>
            <a:r>
              <a:rPr lang="ko-KR" altLang="en-US" sz="1000" dirty="0"/>
              <a:t>사용시 </a:t>
            </a:r>
            <a:r>
              <a:rPr lang="en-US" altLang="ko-KR" sz="1000" dirty="0"/>
              <a:t>Error 2</a:t>
            </a:r>
            <a:r>
              <a:rPr lang="ko-KR" altLang="en-US" sz="1000" dirty="0"/>
              <a:t>번 발생</a:t>
            </a:r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000" dirty="0">
                <a:sym typeface="Wingdings" panose="05000000000000000000" pitchFamily="2" charset="2"/>
              </a:rPr>
              <a:t>호출 스택 확인결과 </a:t>
            </a:r>
            <a:r>
              <a:rPr lang="en-US" altLang="ko-KR" sz="1000" dirty="0" err="1">
                <a:sym typeface="Wingdings" panose="05000000000000000000" pitchFamily="2" charset="2"/>
              </a:rPr>
              <a:t>CallBack</a:t>
            </a:r>
            <a:r>
              <a:rPr lang="en-US" altLang="ko-KR" sz="1000" dirty="0"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sym typeface="Wingdings" panose="05000000000000000000" pitchFamily="2" charset="2"/>
              </a:rPr>
              <a:t>함수는 </a:t>
            </a:r>
            <a:r>
              <a:rPr lang="en-US" altLang="ko-KR" sz="1000" dirty="0">
                <a:sym typeface="Wingdings" panose="05000000000000000000" pitchFamily="2" charset="2"/>
              </a:rPr>
              <a:t>Thread</a:t>
            </a:r>
            <a:r>
              <a:rPr lang="ko-KR" altLang="en-US" sz="1000" dirty="0">
                <a:sym typeface="Wingdings" panose="05000000000000000000" pitchFamily="2" charset="2"/>
              </a:rPr>
              <a:t>에서 호출이 되고 </a:t>
            </a:r>
            <a:r>
              <a:rPr lang="en-US" altLang="ko-KR" sz="1000" dirty="0">
                <a:sym typeface="Wingdings" panose="05000000000000000000" pitchFamily="2" charset="2"/>
              </a:rPr>
              <a:t>Dispatcher</a:t>
            </a:r>
            <a:r>
              <a:rPr lang="ko-KR" altLang="en-US" sz="1000" dirty="0">
                <a:sym typeface="Wingdings" panose="05000000000000000000" pitchFamily="2" charset="2"/>
              </a:rPr>
              <a:t>의 참조 위치를 모르기 때문에 </a:t>
            </a:r>
            <a:r>
              <a:rPr lang="en-US" altLang="ko-KR" sz="1000" dirty="0">
                <a:sym typeface="Wingdings" panose="05000000000000000000" pitchFamily="2" charset="2"/>
              </a:rPr>
              <a:t>Error </a:t>
            </a:r>
            <a:r>
              <a:rPr lang="ko-KR" altLang="en-US" sz="1000" dirty="0">
                <a:sym typeface="Wingdings" panose="05000000000000000000" pitchFamily="2" charset="2"/>
              </a:rPr>
              <a:t>발생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0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000" dirty="0">
                <a:sym typeface="Wingdings" panose="05000000000000000000" pitchFamily="2" charset="2"/>
              </a:rPr>
              <a:t>“</a:t>
            </a:r>
            <a:r>
              <a:rPr lang="en-US" altLang="ko-KR" sz="1000" dirty="0" err="1">
                <a:sym typeface="Wingdings" panose="05000000000000000000" pitchFamily="2" charset="2"/>
              </a:rPr>
              <a:t>System.Windows.Application.Current</a:t>
            </a:r>
            <a:r>
              <a:rPr lang="en-US" altLang="ko-KR" sz="1000" dirty="0">
                <a:sym typeface="Wingdings" panose="05000000000000000000" pitchFamily="2" charset="2"/>
              </a:rPr>
              <a:t>” </a:t>
            </a:r>
            <a:r>
              <a:rPr lang="ko-KR" altLang="en-US" sz="1000" dirty="0">
                <a:sym typeface="Wingdings" panose="05000000000000000000" pitchFamily="2" charset="2"/>
              </a:rPr>
              <a:t>키워드를 사용하여 </a:t>
            </a:r>
            <a:r>
              <a:rPr lang="en-US" altLang="ko-KR" sz="1000" dirty="0">
                <a:sym typeface="Wingdings" panose="05000000000000000000" pitchFamily="2" charset="2"/>
              </a:rPr>
              <a:t>Dispatcher</a:t>
            </a:r>
            <a:r>
              <a:rPr lang="ko-KR" altLang="en-US" sz="1000" dirty="0">
                <a:sym typeface="Wingdings" panose="05000000000000000000" pitchFamily="2" charset="2"/>
              </a:rPr>
              <a:t>에 접</a:t>
            </a:r>
            <a:r>
              <a:rPr lang="en-US" altLang="ko-KR" sz="1000" dirty="0">
                <a:sym typeface="Wingdings" panose="05000000000000000000" pitchFamily="2" charset="2"/>
              </a:rPr>
              <a:t>	</a:t>
            </a:r>
            <a:r>
              <a:rPr lang="ko-KR" altLang="en-US" sz="1000" dirty="0">
                <a:sym typeface="Wingdings" panose="05000000000000000000" pitchFamily="2" charset="2"/>
              </a:rPr>
              <a:t>근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r>
              <a:rPr lang="en-US" altLang="ko-KR" sz="1000" dirty="0">
                <a:sym typeface="Wingdings" panose="05000000000000000000" pitchFamily="2" charset="2"/>
              </a:rPr>
              <a:t>  </a:t>
            </a:r>
            <a:r>
              <a:rPr lang="ko-KR" altLang="en-US" sz="1000" dirty="0">
                <a:sym typeface="Wingdings" panose="05000000000000000000" pitchFamily="2" charset="2"/>
              </a:rPr>
              <a:t>프로그램이 생성한 </a:t>
            </a:r>
            <a:r>
              <a:rPr lang="en-US" altLang="ko-KR" sz="1000" dirty="0">
                <a:sym typeface="Wingdings" panose="05000000000000000000" pitchFamily="2" charset="2"/>
              </a:rPr>
              <a:t>Application Class</a:t>
            </a:r>
            <a:r>
              <a:rPr lang="ko-KR" altLang="en-US" sz="1000" dirty="0">
                <a:sym typeface="Wingdings" panose="05000000000000000000" pitchFamily="2" charset="2"/>
              </a:rPr>
              <a:t>를 반환하는 프로퍼티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000" dirty="0">
              <a:sym typeface="Wingdings" panose="05000000000000000000" pitchFamily="2" charset="2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2517416-AE49-49F3-A4E1-6D6C412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534" y="764600"/>
            <a:ext cx="2130476" cy="10822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A3694C-F15F-4656-B750-EA9533B8E95C}"/>
              </a:ext>
            </a:extLst>
          </p:cNvPr>
          <p:cNvSpPr txBox="1"/>
          <p:nvPr/>
        </p:nvSpPr>
        <p:spPr>
          <a:xfrm>
            <a:off x="9263708" y="184163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Error 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D117EC-A46C-4D72-ACB2-3523C7873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450" y="2224052"/>
            <a:ext cx="3672408" cy="5715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0DACAF-2E05-45C9-87CA-6D388AC017F6}"/>
              </a:ext>
            </a:extLst>
          </p:cNvPr>
          <p:cNvSpPr txBox="1"/>
          <p:nvPr/>
        </p:nvSpPr>
        <p:spPr>
          <a:xfrm>
            <a:off x="9299083" y="284871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Error 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E4B81A-6724-45BE-928E-452BE37BA80F}"/>
              </a:ext>
            </a:extLst>
          </p:cNvPr>
          <p:cNvSpPr/>
          <p:nvPr/>
        </p:nvSpPr>
        <p:spPr>
          <a:xfrm>
            <a:off x="496013" y="1710640"/>
            <a:ext cx="799854" cy="3204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1BCE90-DC52-4F9F-9778-4194D5321D9B}"/>
              </a:ext>
            </a:extLst>
          </p:cNvPr>
          <p:cNvSpPr txBox="1"/>
          <p:nvPr/>
        </p:nvSpPr>
        <p:spPr>
          <a:xfrm>
            <a:off x="319876" y="168698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Message</a:t>
            </a:r>
            <a:r>
              <a:rPr lang="ko-KR" altLang="en-US" sz="800" dirty="0"/>
              <a:t> </a:t>
            </a:r>
            <a:r>
              <a:rPr lang="en-US" altLang="ko-KR" sz="800" dirty="0"/>
              <a:t>Loop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pPr algn="ctr"/>
            <a:r>
              <a:rPr lang="en-US" altLang="ko-KR" sz="800" dirty="0" err="1"/>
              <a:t>CallBack</a:t>
            </a:r>
            <a:r>
              <a:rPr lang="en-US" altLang="ko-KR" sz="800" dirty="0"/>
              <a:t> </a:t>
            </a:r>
            <a:r>
              <a:rPr lang="en-US" altLang="ko-KR" sz="800" dirty="0" err="1"/>
              <a:t>Func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5E81F-7B36-41D4-B04A-6E7FBDB42215}"/>
              </a:ext>
            </a:extLst>
          </p:cNvPr>
          <p:cNvSpPr txBox="1"/>
          <p:nvPr/>
        </p:nvSpPr>
        <p:spPr>
          <a:xfrm>
            <a:off x="1446655" y="1878725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CallBack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86F5B52-5F36-4FE5-BE97-DD9645149322}"/>
              </a:ext>
            </a:extLst>
          </p:cNvPr>
          <p:cNvCxnSpPr>
            <a:cxnSpLocks/>
          </p:cNvCxnSpPr>
          <p:nvPr/>
        </p:nvCxnSpPr>
        <p:spPr>
          <a:xfrm>
            <a:off x="1343472" y="1878725"/>
            <a:ext cx="1457327" cy="10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49FFE806-803E-4F89-A81B-C9DD470163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933"/>
          <a:stretch/>
        </p:blipFill>
        <p:spPr>
          <a:xfrm>
            <a:off x="8389365" y="3253127"/>
            <a:ext cx="2900813" cy="1269199"/>
          </a:xfrm>
          <a:prstGeom prst="rect">
            <a:avLst/>
          </a:prstGeom>
        </p:spPr>
      </p:pic>
      <p:pic>
        <p:nvPicPr>
          <p:cNvPr id="1026" name="Picture 2" descr="thread memory">
            <a:extLst>
              <a:ext uri="{FF2B5EF4-FFF2-40B4-BE49-F238E27FC236}">
                <a16:creationId xmlns:a16="http://schemas.microsoft.com/office/drawing/2014/main" id="{BCA0D0F5-5434-42C4-8F0B-6A8F83D3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4" y="4293096"/>
            <a:ext cx="345638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52B7E7-363B-44CC-B6A2-747FC60250C8}"/>
              </a:ext>
            </a:extLst>
          </p:cNvPr>
          <p:cNvSpPr txBox="1"/>
          <p:nvPr/>
        </p:nvSpPr>
        <p:spPr>
          <a:xfrm>
            <a:off x="9263708" y="4522326"/>
            <a:ext cx="1342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Arial" panose="020B0604020202020204" pitchFamily="34" charset="0"/>
                <a:cs typeface="Arial" panose="020B0604020202020204" pitchFamily="34" charset="0"/>
              </a:rPr>
              <a:t>Error 2 -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호출스택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FB69A-0422-4F89-8055-D0F17178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</a:t>
            </a:r>
            <a:r>
              <a:rPr lang="en-US" altLang="ko-KR" dirty="0" err="1"/>
              <a:t>CommunityToolKit.Mvvm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802519-A169-4F0E-8303-212DADEFE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5D2CD7-AB72-4785-BF4E-0936ECDA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919202"/>
            <a:ext cx="6048672" cy="8416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FFB627-3880-48C6-880C-D31D45DD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04864"/>
            <a:ext cx="5658640" cy="39629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241969-5B80-44BD-867B-458996B6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86419"/>
            <a:ext cx="4540996" cy="39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2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A78-302E-4F8D-8E04-27D818C0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58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13966</TotalTime>
  <Words>137</Words>
  <Application>Microsoft Office PowerPoint</Application>
  <PresentationFormat>와이드스크린</PresentationFormat>
  <Paragraphs>29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Franklin Gothic Medium</vt:lpstr>
      <vt:lpstr>Wingdings</vt:lpstr>
      <vt:lpstr>Office 테마</vt:lpstr>
      <vt:lpstr>PowerPoint 프레젠테이션</vt:lpstr>
      <vt:lpstr>Dispatcher.Invoke</vt:lpstr>
      <vt:lpstr>WPF CommunityToolKit.Mvvm 설치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Steve.Han</dc:creator>
  <cp:lastModifiedBy>IntekPlus</cp:lastModifiedBy>
  <cp:revision>404</cp:revision>
  <cp:lastPrinted>2021-11-23T00:02:20Z</cp:lastPrinted>
  <dcterms:created xsi:type="dcterms:W3CDTF">2015-06-16T09:55:00Z</dcterms:created>
  <dcterms:modified xsi:type="dcterms:W3CDTF">2024-03-28T06:24:34Z</dcterms:modified>
</cp:coreProperties>
</file>