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sldIdLst>
    <p:sldId id="397" r:id="rId5"/>
    <p:sldId id="412" r:id="rId6"/>
    <p:sldId id="401" r:id="rId7"/>
    <p:sldId id="398" r:id="rId8"/>
    <p:sldId id="399" r:id="rId9"/>
    <p:sldId id="387" r:id="rId10"/>
    <p:sldId id="400" r:id="rId11"/>
    <p:sldId id="403" r:id="rId12"/>
    <p:sldId id="402" r:id="rId13"/>
    <p:sldId id="404" r:id="rId14"/>
    <p:sldId id="405" r:id="rId15"/>
    <p:sldId id="406" r:id="rId16"/>
    <p:sldId id="413" r:id="rId17"/>
    <p:sldId id="407" r:id="rId18"/>
    <p:sldId id="408" r:id="rId19"/>
    <p:sldId id="409" r:id="rId20"/>
    <p:sldId id="410" r:id="rId21"/>
    <p:sldId id="414" r:id="rId22"/>
    <p:sldId id="415" r:id="rId23"/>
    <p:sldId id="416" r:id="rId24"/>
    <p:sldId id="417" r:id="rId25"/>
    <p:sldId id="418" r:id="rId26"/>
    <p:sldId id="419" r:id="rId27"/>
    <p:sldId id="420" r:id="rId28"/>
    <p:sldId id="421" r:id="rId29"/>
    <p:sldId id="422" r:id="rId30"/>
    <p:sldId id="423" r:id="rId31"/>
    <p:sldId id="424" r:id="rId3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33CC33"/>
    <a:srgbClr val="00FF00"/>
    <a:srgbClr val="FFC20E"/>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3" autoAdjust="0"/>
    <p:restoredTop sz="94434" autoAdjust="0"/>
  </p:normalViewPr>
  <p:slideViewPr>
    <p:cSldViewPr snapToGrid="0">
      <p:cViewPr varScale="1">
        <p:scale>
          <a:sx n="112" d="100"/>
          <a:sy n="112" d="100"/>
        </p:scale>
        <p:origin x="2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dirty="0"/>
              <a:t>Promotion Type</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4A-7B47-A9F0-BE5152F967B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4A-7B47-A9F0-BE5152F967B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4A-7B47-A9F0-BE5152F967B4}"/>
              </c:ext>
            </c:extLst>
          </c:dPt>
          <c:cat>
            <c:strRef>
              <c:f>Sheet1!$A$2:$A$4</c:f>
              <c:strCache>
                <c:ptCount val="3"/>
                <c:pt idx="0">
                  <c:v>Regular Price</c:v>
                </c:pt>
                <c:pt idx="1">
                  <c:v>Instore</c:v>
                </c:pt>
                <c:pt idx="2">
                  <c:v>Flyer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124A-7B47-A9F0-BE5152F967B4}"/>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69344520338358928"/>
          <c:y val="0.2355427936947104"/>
          <c:w val="0.30655479661641072"/>
          <c:h val="0.427334753115633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E9A07-0EAA-EC4A-B54C-45D9E7E64BA2}" type="doc">
      <dgm:prSet loTypeId="urn:microsoft.com/office/officeart/2005/8/layout/default" loCatId="" qsTypeId="urn:microsoft.com/office/officeart/2005/8/quickstyle/simple1" qsCatId="simple" csTypeId="urn:microsoft.com/office/officeart/2005/8/colors/colorful2" csCatId="colorful" phldr="1"/>
      <dgm:spPr/>
      <dgm:t>
        <a:bodyPr/>
        <a:lstStyle/>
        <a:p>
          <a:endParaRPr lang="en-US"/>
        </a:p>
      </dgm:t>
    </dgm:pt>
    <dgm:pt modelId="{95F513E7-8A19-724B-8DC4-F2A0CE16BED3}">
      <dgm:prSet phldrT="[Text]"/>
      <dgm:spPr/>
      <dgm:t>
        <a:bodyPr/>
        <a:lstStyle/>
        <a:p>
          <a:r>
            <a:rPr lang="en-US" dirty="0"/>
            <a:t>Maximize Code Reuse</a:t>
          </a:r>
        </a:p>
        <a:p>
          <a:r>
            <a:rPr lang="en-US" dirty="0"/>
            <a:t>(easier to support, maintain and enhance)</a:t>
          </a:r>
        </a:p>
      </dgm:t>
    </dgm:pt>
    <dgm:pt modelId="{5556BA20-E1A7-734A-ABEF-27C622FDBFDF}" type="parTrans" cxnId="{6E6B8BF9-FD55-F441-B914-22F41B518AB6}">
      <dgm:prSet/>
      <dgm:spPr/>
      <dgm:t>
        <a:bodyPr/>
        <a:lstStyle/>
        <a:p>
          <a:endParaRPr lang="en-US"/>
        </a:p>
      </dgm:t>
    </dgm:pt>
    <dgm:pt modelId="{3527BAEB-EE99-B043-9912-B24545643728}" type="sibTrans" cxnId="{6E6B8BF9-FD55-F441-B914-22F41B518AB6}">
      <dgm:prSet/>
      <dgm:spPr/>
      <dgm:t>
        <a:bodyPr/>
        <a:lstStyle/>
        <a:p>
          <a:endParaRPr lang="en-US"/>
        </a:p>
      </dgm:t>
    </dgm:pt>
    <dgm:pt modelId="{330D144A-0A09-D644-8B10-8F7AE5F5CA66}">
      <dgm:prSet phldrT="[Text]"/>
      <dgm:spPr/>
      <dgm:t>
        <a:bodyPr/>
        <a:lstStyle/>
        <a:p>
          <a:r>
            <a:rPr lang="en-US" dirty="0"/>
            <a:t>Leverage Pre-Built Dashboard Components</a:t>
          </a:r>
        </a:p>
        <a:p>
          <a:r>
            <a:rPr lang="en-US" dirty="0"/>
            <a:t>(don’t re-invent the wheel use the Cornerstone way)</a:t>
          </a:r>
        </a:p>
      </dgm:t>
    </dgm:pt>
    <dgm:pt modelId="{00DCCBA9-81AC-A345-9CD4-96361567684B}" type="parTrans" cxnId="{271052FB-B79E-5B47-9B87-22C678FBAEDC}">
      <dgm:prSet/>
      <dgm:spPr/>
      <dgm:t>
        <a:bodyPr/>
        <a:lstStyle/>
        <a:p>
          <a:endParaRPr lang="en-US"/>
        </a:p>
      </dgm:t>
    </dgm:pt>
    <dgm:pt modelId="{FE5BBC30-3F41-AC4A-86DA-34272AC650B2}" type="sibTrans" cxnId="{271052FB-B79E-5B47-9B87-22C678FBAEDC}">
      <dgm:prSet/>
      <dgm:spPr/>
      <dgm:t>
        <a:bodyPr/>
        <a:lstStyle/>
        <a:p>
          <a:endParaRPr lang="en-US"/>
        </a:p>
      </dgm:t>
    </dgm:pt>
    <dgm:pt modelId="{3A8CD4B7-9019-FF45-841E-75C645C017A3}">
      <dgm:prSet phldrT="[Text]"/>
      <dgm:spPr/>
      <dgm:t>
        <a:bodyPr/>
        <a:lstStyle/>
        <a:p>
          <a:r>
            <a:rPr lang="en-US" dirty="0"/>
            <a:t>Common Approach Across All Dashboards </a:t>
          </a:r>
        </a:p>
        <a:p>
          <a:r>
            <a:rPr lang="en-US" dirty="0"/>
            <a:t>(once trained you can support all existing dashboards)</a:t>
          </a:r>
        </a:p>
      </dgm:t>
    </dgm:pt>
    <dgm:pt modelId="{756C9B81-83AB-0746-9360-99B04DC5DC50}" type="parTrans" cxnId="{071615DE-550C-0F46-9E55-8F87134BE870}">
      <dgm:prSet/>
      <dgm:spPr/>
      <dgm:t>
        <a:bodyPr/>
        <a:lstStyle/>
        <a:p>
          <a:endParaRPr lang="en-US"/>
        </a:p>
      </dgm:t>
    </dgm:pt>
    <dgm:pt modelId="{E2C76209-F5C6-A243-8E30-438F6D0EF0D4}" type="sibTrans" cxnId="{071615DE-550C-0F46-9E55-8F87134BE870}">
      <dgm:prSet/>
      <dgm:spPr/>
      <dgm:t>
        <a:bodyPr/>
        <a:lstStyle/>
        <a:p>
          <a:endParaRPr lang="en-US"/>
        </a:p>
      </dgm:t>
    </dgm:pt>
    <dgm:pt modelId="{AFDA6F56-5B0C-CA49-A7A3-0D94E2A73F01}">
      <dgm:prSet phldrT="[Text]"/>
      <dgm:spPr/>
      <dgm:t>
        <a:bodyPr/>
        <a:lstStyle/>
        <a:p>
          <a:r>
            <a:rPr lang="en-US" dirty="0"/>
            <a:t>Rapid Time to Build New Dashboards </a:t>
          </a:r>
        </a:p>
        <a:p>
          <a:r>
            <a:rPr lang="en-US" dirty="0"/>
            <a:t>(from months to weeks)</a:t>
          </a:r>
        </a:p>
      </dgm:t>
    </dgm:pt>
    <dgm:pt modelId="{4C1D78F6-C0EC-734F-ADD3-2775F05104C9}" type="parTrans" cxnId="{99DE2563-BCCD-E54E-BD12-68E7B4575BB4}">
      <dgm:prSet/>
      <dgm:spPr/>
      <dgm:t>
        <a:bodyPr/>
        <a:lstStyle/>
        <a:p>
          <a:endParaRPr lang="en-US"/>
        </a:p>
      </dgm:t>
    </dgm:pt>
    <dgm:pt modelId="{D5AD5F9D-679B-1944-8930-E6C2C9911066}" type="sibTrans" cxnId="{99DE2563-BCCD-E54E-BD12-68E7B4575BB4}">
      <dgm:prSet/>
      <dgm:spPr/>
      <dgm:t>
        <a:bodyPr/>
        <a:lstStyle/>
        <a:p>
          <a:endParaRPr lang="en-US"/>
        </a:p>
      </dgm:t>
    </dgm:pt>
    <dgm:pt modelId="{48047144-5AE9-AC4C-8FB8-F17963108AD3}">
      <dgm:prSet phldrT="[Text]"/>
      <dgm:spPr/>
      <dgm:t>
        <a:bodyPr/>
        <a:lstStyle/>
        <a:p>
          <a:r>
            <a:rPr lang="en-US" dirty="0"/>
            <a:t>Common Look &amp; Feel Across Dashboards</a:t>
          </a:r>
        </a:p>
        <a:p>
          <a:r>
            <a:rPr lang="en-US" dirty="0"/>
            <a:t>(input parameters are always in the same place)</a:t>
          </a:r>
        </a:p>
      </dgm:t>
    </dgm:pt>
    <dgm:pt modelId="{5F1700FB-4280-A04B-AE21-E0151573FB04}" type="parTrans" cxnId="{34173997-7405-D243-856E-BDD0F8784154}">
      <dgm:prSet/>
      <dgm:spPr/>
      <dgm:t>
        <a:bodyPr/>
        <a:lstStyle/>
        <a:p>
          <a:endParaRPr lang="en-US"/>
        </a:p>
      </dgm:t>
    </dgm:pt>
    <dgm:pt modelId="{EF357921-A21F-6C44-8CBB-13219B0B2976}" type="sibTrans" cxnId="{34173997-7405-D243-856E-BDD0F8784154}">
      <dgm:prSet/>
      <dgm:spPr/>
      <dgm:t>
        <a:bodyPr/>
        <a:lstStyle/>
        <a:p>
          <a:endParaRPr lang="en-US"/>
        </a:p>
      </dgm:t>
    </dgm:pt>
    <dgm:pt modelId="{513933B6-84E0-AD4D-ACB7-59544B6DACE6}">
      <dgm:prSet phldrT="[Text]"/>
      <dgm:spPr/>
      <dgm:t>
        <a:bodyPr/>
        <a:lstStyle/>
        <a:p>
          <a:r>
            <a:rPr lang="en-US" dirty="0"/>
            <a:t>Faster to Evolve</a:t>
          </a:r>
        </a:p>
        <a:p>
          <a:r>
            <a:rPr lang="en-US" dirty="0"/>
            <a:t>(change framework and all dashboards will benefit)</a:t>
          </a:r>
        </a:p>
      </dgm:t>
    </dgm:pt>
    <dgm:pt modelId="{42E9728B-D2BB-5C4C-9CC7-CF2D58748CB0}" type="parTrans" cxnId="{723805E5-1DEF-144F-B0EB-BB9A61C70410}">
      <dgm:prSet/>
      <dgm:spPr/>
      <dgm:t>
        <a:bodyPr/>
        <a:lstStyle/>
        <a:p>
          <a:endParaRPr lang="en-US"/>
        </a:p>
      </dgm:t>
    </dgm:pt>
    <dgm:pt modelId="{68690F73-B422-3942-9ECF-4B61D075A7D4}" type="sibTrans" cxnId="{723805E5-1DEF-144F-B0EB-BB9A61C70410}">
      <dgm:prSet/>
      <dgm:spPr/>
      <dgm:t>
        <a:bodyPr/>
        <a:lstStyle/>
        <a:p>
          <a:endParaRPr lang="en-US"/>
        </a:p>
      </dgm:t>
    </dgm:pt>
    <dgm:pt modelId="{81D30584-BC8D-294C-9D74-643B8BE8FDF2}" type="pres">
      <dgm:prSet presAssocID="{891E9A07-0EAA-EC4A-B54C-45D9E7E64BA2}" presName="diagram" presStyleCnt="0">
        <dgm:presLayoutVars>
          <dgm:dir/>
          <dgm:resizeHandles val="exact"/>
        </dgm:presLayoutVars>
      </dgm:prSet>
      <dgm:spPr/>
    </dgm:pt>
    <dgm:pt modelId="{7E237754-1B5C-1F47-94FA-F8DAEA87A778}" type="pres">
      <dgm:prSet presAssocID="{95F513E7-8A19-724B-8DC4-F2A0CE16BED3}" presName="node" presStyleLbl="node1" presStyleIdx="0" presStyleCnt="6">
        <dgm:presLayoutVars>
          <dgm:bulletEnabled val="1"/>
        </dgm:presLayoutVars>
      </dgm:prSet>
      <dgm:spPr/>
    </dgm:pt>
    <dgm:pt modelId="{537CC50B-309C-7A48-9536-3D6BED8C09F0}" type="pres">
      <dgm:prSet presAssocID="{3527BAEB-EE99-B043-9912-B24545643728}" presName="sibTrans" presStyleCnt="0"/>
      <dgm:spPr/>
    </dgm:pt>
    <dgm:pt modelId="{03E49B5A-2362-0B43-A74F-90415D01B576}" type="pres">
      <dgm:prSet presAssocID="{330D144A-0A09-D644-8B10-8F7AE5F5CA66}" presName="node" presStyleLbl="node1" presStyleIdx="1" presStyleCnt="6">
        <dgm:presLayoutVars>
          <dgm:bulletEnabled val="1"/>
        </dgm:presLayoutVars>
      </dgm:prSet>
      <dgm:spPr/>
    </dgm:pt>
    <dgm:pt modelId="{E6BB052F-E3FA-2249-A849-90F526AA8B97}" type="pres">
      <dgm:prSet presAssocID="{FE5BBC30-3F41-AC4A-86DA-34272AC650B2}" presName="sibTrans" presStyleCnt="0"/>
      <dgm:spPr/>
    </dgm:pt>
    <dgm:pt modelId="{C1914D07-96F7-9540-8229-7CA3C9F05C16}" type="pres">
      <dgm:prSet presAssocID="{3A8CD4B7-9019-FF45-841E-75C645C017A3}" presName="node" presStyleLbl="node1" presStyleIdx="2" presStyleCnt="6">
        <dgm:presLayoutVars>
          <dgm:bulletEnabled val="1"/>
        </dgm:presLayoutVars>
      </dgm:prSet>
      <dgm:spPr/>
    </dgm:pt>
    <dgm:pt modelId="{225F5B7A-1F09-614A-AC78-4EB4598220D8}" type="pres">
      <dgm:prSet presAssocID="{E2C76209-F5C6-A243-8E30-438F6D0EF0D4}" presName="sibTrans" presStyleCnt="0"/>
      <dgm:spPr/>
    </dgm:pt>
    <dgm:pt modelId="{94DEA29B-D7B1-E34F-A706-852B40D6D08A}" type="pres">
      <dgm:prSet presAssocID="{AFDA6F56-5B0C-CA49-A7A3-0D94E2A73F01}" presName="node" presStyleLbl="node1" presStyleIdx="3" presStyleCnt="6">
        <dgm:presLayoutVars>
          <dgm:bulletEnabled val="1"/>
        </dgm:presLayoutVars>
      </dgm:prSet>
      <dgm:spPr/>
    </dgm:pt>
    <dgm:pt modelId="{659EBE79-083C-4246-B3A1-185B19D517CD}" type="pres">
      <dgm:prSet presAssocID="{D5AD5F9D-679B-1944-8930-E6C2C9911066}" presName="sibTrans" presStyleCnt="0"/>
      <dgm:spPr/>
    </dgm:pt>
    <dgm:pt modelId="{CD0EF4E8-2962-1549-9178-1EB69DA45CFC}" type="pres">
      <dgm:prSet presAssocID="{48047144-5AE9-AC4C-8FB8-F17963108AD3}" presName="node" presStyleLbl="node1" presStyleIdx="4" presStyleCnt="6">
        <dgm:presLayoutVars>
          <dgm:bulletEnabled val="1"/>
        </dgm:presLayoutVars>
      </dgm:prSet>
      <dgm:spPr/>
    </dgm:pt>
    <dgm:pt modelId="{156C515C-0D5C-5C4A-AD56-ACEAC8B3714A}" type="pres">
      <dgm:prSet presAssocID="{EF357921-A21F-6C44-8CBB-13219B0B2976}" presName="sibTrans" presStyleCnt="0"/>
      <dgm:spPr/>
    </dgm:pt>
    <dgm:pt modelId="{9595A1C8-67E9-2544-AEBF-2B752CB475EA}" type="pres">
      <dgm:prSet presAssocID="{513933B6-84E0-AD4D-ACB7-59544B6DACE6}" presName="node" presStyleLbl="node1" presStyleIdx="5" presStyleCnt="6">
        <dgm:presLayoutVars>
          <dgm:bulletEnabled val="1"/>
        </dgm:presLayoutVars>
      </dgm:prSet>
      <dgm:spPr/>
    </dgm:pt>
  </dgm:ptLst>
  <dgm:cxnLst>
    <dgm:cxn modelId="{F1306406-141D-6549-BC43-B7A7F6C5D39C}" type="presOf" srcId="{48047144-5AE9-AC4C-8FB8-F17963108AD3}" destId="{CD0EF4E8-2962-1549-9178-1EB69DA45CFC}" srcOrd="0" destOrd="0" presId="urn:microsoft.com/office/officeart/2005/8/layout/default"/>
    <dgm:cxn modelId="{BA553F38-1E6A-3941-ADE8-A38AF3C09791}" type="presOf" srcId="{AFDA6F56-5B0C-CA49-A7A3-0D94E2A73F01}" destId="{94DEA29B-D7B1-E34F-A706-852B40D6D08A}" srcOrd="0" destOrd="0" presId="urn:microsoft.com/office/officeart/2005/8/layout/default"/>
    <dgm:cxn modelId="{72835A60-E1A0-5B49-94C2-CFA4E768B110}" type="presOf" srcId="{513933B6-84E0-AD4D-ACB7-59544B6DACE6}" destId="{9595A1C8-67E9-2544-AEBF-2B752CB475EA}" srcOrd="0" destOrd="0" presId="urn:microsoft.com/office/officeart/2005/8/layout/default"/>
    <dgm:cxn modelId="{99DE2563-BCCD-E54E-BD12-68E7B4575BB4}" srcId="{891E9A07-0EAA-EC4A-B54C-45D9E7E64BA2}" destId="{AFDA6F56-5B0C-CA49-A7A3-0D94E2A73F01}" srcOrd="3" destOrd="0" parTransId="{4C1D78F6-C0EC-734F-ADD3-2775F05104C9}" sibTransId="{D5AD5F9D-679B-1944-8930-E6C2C9911066}"/>
    <dgm:cxn modelId="{1C93DA4A-4439-084A-9715-5687089BE92A}" type="presOf" srcId="{330D144A-0A09-D644-8B10-8F7AE5F5CA66}" destId="{03E49B5A-2362-0B43-A74F-90415D01B576}" srcOrd="0" destOrd="0" presId="urn:microsoft.com/office/officeart/2005/8/layout/default"/>
    <dgm:cxn modelId="{34173997-7405-D243-856E-BDD0F8784154}" srcId="{891E9A07-0EAA-EC4A-B54C-45D9E7E64BA2}" destId="{48047144-5AE9-AC4C-8FB8-F17963108AD3}" srcOrd="4" destOrd="0" parTransId="{5F1700FB-4280-A04B-AE21-E0151573FB04}" sibTransId="{EF357921-A21F-6C44-8CBB-13219B0B2976}"/>
    <dgm:cxn modelId="{E50168BB-7D98-0541-81B9-50C2A291CE2B}" type="presOf" srcId="{95F513E7-8A19-724B-8DC4-F2A0CE16BED3}" destId="{7E237754-1B5C-1F47-94FA-F8DAEA87A778}" srcOrd="0" destOrd="0" presId="urn:microsoft.com/office/officeart/2005/8/layout/default"/>
    <dgm:cxn modelId="{F00618D7-B103-CF4D-AFE7-205ED6BF7520}" type="presOf" srcId="{3A8CD4B7-9019-FF45-841E-75C645C017A3}" destId="{C1914D07-96F7-9540-8229-7CA3C9F05C16}" srcOrd="0" destOrd="0" presId="urn:microsoft.com/office/officeart/2005/8/layout/default"/>
    <dgm:cxn modelId="{071615DE-550C-0F46-9E55-8F87134BE870}" srcId="{891E9A07-0EAA-EC4A-B54C-45D9E7E64BA2}" destId="{3A8CD4B7-9019-FF45-841E-75C645C017A3}" srcOrd="2" destOrd="0" parTransId="{756C9B81-83AB-0746-9360-99B04DC5DC50}" sibTransId="{E2C76209-F5C6-A243-8E30-438F6D0EF0D4}"/>
    <dgm:cxn modelId="{0E6E17E3-8C74-B24E-89E1-9EC24F1189CB}" type="presOf" srcId="{891E9A07-0EAA-EC4A-B54C-45D9E7E64BA2}" destId="{81D30584-BC8D-294C-9D74-643B8BE8FDF2}" srcOrd="0" destOrd="0" presId="urn:microsoft.com/office/officeart/2005/8/layout/default"/>
    <dgm:cxn modelId="{723805E5-1DEF-144F-B0EB-BB9A61C70410}" srcId="{891E9A07-0EAA-EC4A-B54C-45D9E7E64BA2}" destId="{513933B6-84E0-AD4D-ACB7-59544B6DACE6}" srcOrd="5" destOrd="0" parTransId="{42E9728B-D2BB-5C4C-9CC7-CF2D58748CB0}" sibTransId="{68690F73-B422-3942-9ECF-4B61D075A7D4}"/>
    <dgm:cxn modelId="{6E6B8BF9-FD55-F441-B914-22F41B518AB6}" srcId="{891E9A07-0EAA-EC4A-B54C-45D9E7E64BA2}" destId="{95F513E7-8A19-724B-8DC4-F2A0CE16BED3}" srcOrd="0" destOrd="0" parTransId="{5556BA20-E1A7-734A-ABEF-27C622FDBFDF}" sibTransId="{3527BAEB-EE99-B043-9912-B24545643728}"/>
    <dgm:cxn modelId="{271052FB-B79E-5B47-9B87-22C678FBAEDC}" srcId="{891E9A07-0EAA-EC4A-B54C-45D9E7E64BA2}" destId="{330D144A-0A09-D644-8B10-8F7AE5F5CA66}" srcOrd="1" destOrd="0" parTransId="{00DCCBA9-81AC-A345-9CD4-96361567684B}" sibTransId="{FE5BBC30-3F41-AC4A-86DA-34272AC650B2}"/>
    <dgm:cxn modelId="{41FBD9FE-2888-D74E-9055-CAE98AF85CCD}" type="presParOf" srcId="{81D30584-BC8D-294C-9D74-643B8BE8FDF2}" destId="{7E237754-1B5C-1F47-94FA-F8DAEA87A778}" srcOrd="0" destOrd="0" presId="urn:microsoft.com/office/officeart/2005/8/layout/default"/>
    <dgm:cxn modelId="{33E0BF13-4EB7-7347-B90F-E47C0B4B8E70}" type="presParOf" srcId="{81D30584-BC8D-294C-9D74-643B8BE8FDF2}" destId="{537CC50B-309C-7A48-9536-3D6BED8C09F0}" srcOrd="1" destOrd="0" presId="urn:microsoft.com/office/officeart/2005/8/layout/default"/>
    <dgm:cxn modelId="{C41A830C-4329-C844-834F-40B4D9F1BB75}" type="presParOf" srcId="{81D30584-BC8D-294C-9D74-643B8BE8FDF2}" destId="{03E49B5A-2362-0B43-A74F-90415D01B576}" srcOrd="2" destOrd="0" presId="urn:microsoft.com/office/officeart/2005/8/layout/default"/>
    <dgm:cxn modelId="{8C19CF53-50DB-564B-A341-38B2169611F5}" type="presParOf" srcId="{81D30584-BC8D-294C-9D74-643B8BE8FDF2}" destId="{E6BB052F-E3FA-2249-A849-90F526AA8B97}" srcOrd="3" destOrd="0" presId="urn:microsoft.com/office/officeart/2005/8/layout/default"/>
    <dgm:cxn modelId="{65A764EB-77A2-BE48-995B-D714F0007160}" type="presParOf" srcId="{81D30584-BC8D-294C-9D74-643B8BE8FDF2}" destId="{C1914D07-96F7-9540-8229-7CA3C9F05C16}" srcOrd="4" destOrd="0" presId="urn:microsoft.com/office/officeart/2005/8/layout/default"/>
    <dgm:cxn modelId="{946823A5-187D-FA4F-913C-B23428733F22}" type="presParOf" srcId="{81D30584-BC8D-294C-9D74-643B8BE8FDF2}" destId="{225F5B7A-1F09-614A-AC78-4EB4598220D8}" srcOrd="5" destOrd="0" presId="urn:microsoft.com/office/officeart/2005/8/layout/default"/>
    <dgm:cxn modelId="{AA3026A0-191E-A248-8971-1C4F4B729640}" type="presParOf" srcId="{81D30584-BC8D-294C-9D74-643B8BE8FDF2}" destId="{94DEA29B-D7B1-E34F-A706-852B40D6D08A}" srcOrd="6" destOrd="0" presId="urn:microsoft.com/office/officeart/2005/8/layout/default"/>
    <dgm:cxn modelId="{B0F0DFCE-C135-EC44-82C1-ED56A60095A4}" type="presParOf" srcId="{81D30584-BC8D-294C-9D74-643B8BE8FDF2}" destId="{659EBE79-083C-4246-B3A1-185B19D517CD}" srcOrd="7" destOrd="0" presId="urn:microsoft.com/office/officeart/2005/8/layout/default"/>
    <dgm:cxn modelId="{DA173901-0BE3-7A49-982B-30250029855C}" type="presParOf" srcId="{81D30584-BC8D-294C-9D74-643B8BE8FDF2}" destId="{CD0EF4E8-2962-1549-9178-1EB69DA45CFC}" srcOrd="8" destOrd="0" presId="urn:microsoft.com/office/officeart/2005/8/layout/default"/>
    <dgm:cxn modelId="{62209426-24D4-3F4E-86C7-7375A243476E}" type="presParOf" srcId="{81D30584-BC8D-294C-9D74-643B8BE8FDF2}" destId="{156C515C-0D5C-5C4A-AD56-ACEAC8B3714A}" srcOrd="9" destOrd="0" presId="urn:microsoft.com/office/officeart/2005/8/layout/default"/>
    <dgm:cxn modelId="{17E349A9-6667-9B40-954C-BA63A0EEED58}" type="presParOf" srcId="{81D30584-BC8D-294C-9D74-643B8BE8FDF2}" destId="{9595A1C8-67E9-2544-AEBF-2B752CB475E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dgm:t>
        <a:bodyPr/>
        <a:lstStyle/>
        <a:p>
          <a:r>
            <a:rPr lang="en-US" dirty="0"/>
            <a:t>Add Layout</a:t>
          </a:r>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041B49-32F2-634D-9EF4-6CED7B711E1C}"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US"/>
        </a:p>
      </dgm:t>
    </dgm:pt>
    <dgm:pt modelId="{E82A2A7B-A49E-FD40-B9B8-C85F73253255}">
      <dgm:prSet phldrT="[Text]"/>
      <dgm:spPr/>
      <dgm:t>
        <a:bodyPr/>
        <a:lstStyle/>
        <a:p>
          <a:r>
            <a:rPr lang="en-US" dirty="0"/>
            <a:t>Center Pane is Variable Size</a:t>
          </a:r>
        </a:p>
      </dgm:t>
    </dgm:pt>
    <dgm:pt modelId="{E151334E-E4DB-CF4E-AD8F-A5E868CAD45F}" type="parTrans" cxnId="{D6F9D3A7-E0E5-5344-8A35-608DA88C8884}">
      <dgm:prSet/>
      <dgm:spPr/>
      <dgm:t>
        <a:bodyPr/>
        <a:lstStyle/>
        <a:p>
          <a:endParaRPr lang="en-US"/>
        </a:p>
      </dgm:t>
    </dgm:pt>
    <dgm:pt modelId="{2248B5C8-F880-3C45-9C7B-C6DF255D5389}" type="sibTrans" cxnId="{D6F9D3A7-E0E5-5344-8A35-608DA88C8884}">
      <dgm:prSet/>
      <dgm:spPr/>
      <dgm:t>
        <a:bodyPr/>
        <a:lstStyle/>
        <a:p>
          <a:endParaRPr lang="en-US"/>
        </a:p>
      </dgm:t>
    </dgm:pt>
    <dgm:pt modelId="{82CF4A9A-0812-3040-9083-E59088FCFFDD}">
      <dgm:prSet phldrT="[Text]"/>
      <dgm:spPr/>
      <dgm:t>
        <a:bodyPr/>
        <a:lstStyle/>
        <a:p>
          <a:r>
            <a:rPr lang="en-US" dirty="0"/>
            <a:t>Layouts can be Referenced by Name</a:t>
          </a:r>
        </a:p>
      </dgm:t>
    </dgm:pt>
    <dgm:pt modelId="{6DCCDB8F-B858-B244-B663-44EEDD8B2BC2}" type="parTrans" cxnId="{36DAD5DE-A103-1F43-94A1-CF489DF24F1D}">
      <dgm:prSet/>
      <dgm:spPr/>
      <dgm:t>
        <a:bodyPr/>
        <a:lstStyle/>
        <a:p>
          <a:endParaRPr lang="en-US"/>
        </a:p>
      </dgm:t>
    </dgm:pt>
    <dgm:pt modelId="{EE318631-99D8-BE4F-B90B-04E36865D1AC}" type="sibTrans" cxnId="{36DAD5DE-A103-1F43-94A1-CF489DF24F1D}">
      <dgm:prSet/>
      <dgm:spPr/>
      <dgm:t>
        <a:bodyPr/>
        <a:lstStyle/>
        <a:p>
          <a:endParaRPr lang="en-US"/>
        </a:p>
      </dgm:t>
    </dgm:pt>
    <dgm:pt modelId="{990B4869-E5D5-2742-8EDA-D68A452F4641}">
      <dgm:prSet phldrT="[Text]"/>
      <dgm:spPr/>
      <dgm:t>
        <a:bodyPr/>
        <a:lstStyle/>
        <a:p>
          <a:r>
            <a:rPr lang="en-US" dirty="0"/>
            <a:t>e.g. </a:t>
          </a:r>
          <a:r>
            <a:rPr lang="en-US" dirty="0" err="1"/>
            <a:t>this.layouts.dashboard_layout</a:t>
          </a:r>
          <a:r>
            <a:rPr lang="en-US" dirty="0"/>
            <a:t> can be accessed from anywhere in the dashboard</a:t>
          </a:r>
        </a:p>
      </dgm:t>
    </dgm:pt>
    <dgm:pt modelId="{201ED725-75F9-C54A-94DD-1AA373E6A58C}" type="parTrans" cxnId="{AFAE09DE-6A68-804C-8288-B9CE5F9789D5}">
      <dgm:prSet/>
      <dgm:spPr/>
      <dgm:t>
        <a:bodyPr/>
        <a:lstStyle/>
        <a:p>
          <a:endParaRPr lang="en-US"/>
        </a:p>
      </dgm:t>
    </dgm:pt>
    <dgm:pt modelId="{3A8328F6-F6D7-4945-B4BF-5831EB78639F}" type="sibTrans" cxnId="{AFAE09DE-6A68-804C-8288-B9CE5F9789D5}">
      <dgm:prSet/>
      <dgm:spPr/>
      <dgm:t>
        <a:bodyPr/>
        <a:lstStyle/>
        <a:p>
          <a:endParaRPr lang="en-US"/>
        </a:p>
      </dgm:t>
    </dgm:pt>
    <dgm:pt modelId="{4904D275-FF88-1242-83B6-0DA02F8A2C0D}">
      <dgm:prSet phldrT="[Text]"/>
      <dgm:spPr/>
      <dgm:t>
        <a:bodyPr/>
        <a:lstStyle/>
        <a:p>
          <a:r>
            <a:rPr lang="en-US" dirty="0"/>
            <a:t>Put content in this pane that can grow or shrink with large or small screens</a:t>
          </a:r>
        </a:p>
      </dgm:t>
    </dgm:pt>
    <dgm:pt modelId="{D1FD6F4E-5E41-D844-9046-5CAD0AEFFC00}" type="parTrans" cxnId="{CB6F4796-2791-8843-99BE-976FC3436CD0}">
      <dgm:prSet/>
      <dgm:spPr/>
      <dgm:t>
        <a:bodyPr/>
        <a:lstStyle/>
        <a:p>
          <a:endParaRPr lang="en-US"/>
        </a:p>
      </dgm:t>
    </dgm:pt>
    <dgm:pt modelId="{4ED11967-C377-3147-9E8B-65A1084E6E69}" type="sibTrans" cxnId="{CB6F4796-2791-8843-99BE-976FC3436CD0}">
      <dgm:prSet/>
      <dgm:spPr/>
      <dgm:t>
        <a:bodyPr/>
        <a:lstStyle/>
        <a:p>
          <a:endParaRPr lang="en-US"/>
        </a:p>
      </dgm:t>
    </dgm:pt>
    <dgm:pt modelId="{F7E00124-62DE-644B-86C6-415ACC2F444E}">
      <dgm:prSet phldrT="[Text]"/>
      <dgm:spPr/>
      <dgm:t>
        <a:bodyPr/>
        <a:lstStyle/>
        <a:p>
          <a:r>
            <a:rPr lang="en-US" dirty="0"/>
            <a:t>You can Control the Layout Functionality</a:t>
          </a:r>
        </a:p>
      </dgm:t>
    </dgm:pt>
    <dgm:pt modelId="{5B5759EF-B566-D446-90BC-D7A506E17A32}" type="parTrans" cxnId="{88A74246-BB1C-0544-89C3-20A3C0F0B055}">
      <dgm:prSet/>
      <dgm:spPr/>
      <dgm:t>
        <a:bodyPr/>
        <a:lstStyle/>
        <a:p>
          <a:endParaRPr lang="en-US"/>
        </a:p>
      </dgm:t>
    </dgm:pt>
    <dgm:pt modelId="{A0FC1B5A-D532-5241-AB75-541E409ACA8C}" type="sibTrans" cxnId="{88A74246-BB1C-0544-89C3-20A3C0F0B055}">
      <dgm:prSet/>
      <dgm:spPr/>
      <dgm:t>
        <a:bodyPr/>
        <a:lstStyle/>
        <a:p>
          <a:endParaRPr lang="en-US"/>
        </a:p>
      </dgm:t>
    </dgm:pt>
    <dgm:pt modelId="{11E0A12B-54FE-1642-8277-B93605E89414}">
      <dgm:prSet phldrT="[Text]"/>
      <dgm:spPr/>
      <dgm:t>
        <a:bodyPr/>
        <a:lstStyle/>
        <a:p>
          <a:r>
            <a:rPr lang="en-CA" b="0" i="1" dirty="0" err="1"/>
            <a:t>this</a:t>
          </a:r>
          <a:r>
            <a:rPr lang="en-CA" b="0" dirty="0" err="1"/>
            <a:t>.layouts.dashboard_layout.disableClosable</a:t>
          </a:r>
          <a:r>
            <a:rPr lang="en-CA" b="0" dirty="0"/>
            <a:t>('north');</a:t>
          </a:r>
          <a:endParaRPr lang="en-US" dirty="0"/>
        </a:p>
      </dgm:t>
    </dgm:pt>
    <dgm:pt modelId="{07674D2B-1EA9-D343-B0CB-3C5564B24C67}" type="parTrans" cxnId="{381D945C-4430-6D4A-A6A6-238D561F0D3D}">
      <dgm:prSet/>
      <dgm:spPr/>
      <dgm:t>
        <a:bodyPr/>
        <a:lstStyle/>
        <a:p>
          <a:endParaRPr lang="en-US"/>
        </a:p>
      </dgm:t>
    </dgm:pt>
    <dgm:pt modelId="{E00AFC41-7A7F-2247-88B4-77164638EE73}" type="sibTrans" cxnId="{381D945C-4430-6D4A-A6A6-238D561F0D3D}">
      <dgm:prSet/>
      <dgm:spPr/>
      <dgm:t>
        <a:bodyPr/>
        <a:lstStyle/>
        <a:p>
          <a:endParaRPr lang="en-US"/>
        </a:p>
      </dgm:t>
    </dgm:pt>
    <dgm:pt modelId="{6E9D60F5-9CD8-FE49-8D27-9E14EF609F5A}">
      <dgm:prSet/>
      <dgm:spPr/>
      <dgm:t>
        <a:bodyPr/>
        <a:lstStyle/>
        <a:p>
          <a:r>
            <a:rPr lang="en-CA" b="0" i="1" dirty="0" err="1"/>
            <a:t>this</a:t>
          </a:r>
          <a:r>
            <a:rPr lang="en-CA" b="0" dirty="0" err="1"/>
            <a:t>.layouts.dashboard_layout.disableResizable</a:t>
          </a:r>
          <a:r>
            <a:rPr lang="en-CA" b="0" dirty="0"/>
            <a:t>('north');</a:t>
          </a:r>
        </a:p>
      </dgm:t>
    </dgm:pt>
    <dgm:pt modelId="{A3748322-C8E9-4141-B852-3CDAB8FA90B3}" type="parTrans" cxnId="{94BF6876-1771-DE45-9ADA-3A016C0FC5F1}">
      <dgm:prSet/>
      <dgm:spPr/>
      <dgm:t>
        <a:bodyPr/>
        <a:lstStyle/>
        <a:p>
          <a:endParaRPr lang="en-US"/>
        </a:p>
      </dgm:t>
    </dgm:pt>
    <dgm:pt modelId="{A16059DE-C656-F141-BC2D-3FFADDB94043}" type="sibTrans" cxnId="{94BF6876-1771-DE45-9ADA-3A016C0FC5F1}">
      <dgm:prSet/>
      <dgm:spPr/>
      <dgm:t>
        <a:bodyPr/>
        <a:lstStyle/>
        <a:p>
          <a:endParaRPr lang="en-US"/>
        </a:p>
      </dgm:t>
    </dgm:pt>
    <dgm:pt modelId="{41699A38-605A-704C-83C8-581D74274123}">
      <dgm:prSet/>
      <dgm:spPr/>
      <dgm:t>
        <a:bodyPr/>
        <a:lstStyle/>
        <a:p>
          <a:r>
            <a:rPr lang="en-CA" b="0" i="1" dirty="0" err="1"/>
            <a:t>this</a:t>
          </a:r>
          <a:r>
            <a:rPr lang="en-CA" b="0" dirty="0" err="1"/>
            <a:t>.layouts.dashboard_layout.disableSlidable</a:t>
          </a:r>
          <a:r>
            <a:rPr lang="en-CA" b="0" dirty="0"/>
            <a:t>('north');</a:t>
          </a:r>
        </a:p>
      </dgm:t>
    </dgm:pt>
    <dgm:pt modelId="{0A76565A-A1AA-F847-A23F-3C5A881B9976}" type="parTrans" cxnId="{42A9442D-E730-F74D-A7B0-5DC48EF2F499}">
      <dgm:prSet/>
      <dgm:spPr/>
      <dgm:t>
        <a:bodyPr/>
        <a:lstStyle/>
        <a:p>
          <a:endParaRPr lang="en-US"/>
        </a:p>
      </dgm:t>
    </dgm:pt>
    <dgm:pt modelId="{7B46185E-CC5B-F945-A061-094F996D7DD3}" type="sibTrans" cxnId="{42A9442D-E730-F74D-A7B0-5DC48EF2F499}">
      <dgm:prSet/>
      <dgm:spPr/>
      <dgm:t>
        <a:bodyPr/>
        <a:lstStyle/>
        <a:p>
          <a:endParaRPr lang="en-US"/>
        </a:p>
      </dgm:t>
    </dgm:pt>
    <dgm:pt modelId="{58E449EA-7750-DA40-915B-F6731382D651}">
      <dgm:prSet/>
      <dgm:spPr/>
      <dgm:t>
        <a:bodyPr/>
        <a:lstStyle/>
        <a:p>
          <a:r>
            <a:rPr lang="en-CA" b="0" i="1" dirty="0" err="1"/>
            <a:t>this</a:t>
          </a:r>
          <a:r>
            <a:rPr lang="en-CA" b="0" dirty="0" err="1"/>
            <a:t>.layouts.dashboard_layout.options.north.spacing_open</a:t>
          </a:r>
          <a:r>
            <a:rPr lang="en-CA" b="0" dirty="0"/>
            <a:t> = -1;</a:t>
          </a:r>
        </a:p>
      </dgm:t>
    </dgm:pt>
    <dgm:pt modelId="{F7766BB6-2EF4-8749-B5A4-61E64BAE9BB6}" type="parTrans" cxnId="{EDFBFDEA-BC61-5E49-A523-048254C82F1F}">
      <dgm:prSet/>
      <dgm:spPr/>
      <dgm:t>
        <a:bodyPr/>
        <a:lstStyle/>
        <a:p>
          <a:endParaRPr lang="en-US"/>
        </a:p>
      </dgm:t>
    </dgm:pt>
    <dgm:pt modelId="{5ADC4853-A88D-1C41-B78C-F1373C8C580E}" type="sibTrans" cxnId="{EDFBFDEA-BC61-5E49-A523-048254C82F1F}">
      <dgm:prSet/>
      <dgm:spPr/>
      <dgm:t>
        <a:bodyPr/>
        <a:lstStyle/>
        <a:p>
          <a:endParaRPr lang="en-US"/>
        </a:p>
      </dgm:t>
    </dgm:pt>
    <dgm:pt modelId="{E5FAF15C-D060-2743-9CA6-57F1AEC4ECD6}">
      <dgm:prSet/>
      <dgm:spPr/>
      <dgm:t>
        <a:bodyPr/>
        <a:lstStyle/>
        <a:p>
          <a:r>
            <a:rPr lang="en-CA" b="0" i="1" dirty="0" err="1"/>
            <a:t>this</a:t>
          </a:r>
          <a:r>
            <a:rPr lang="en-CA" b="0" dirty="0" err="1"/>
            <a:t>.layouts.dashboard_layout.hide</a:t>
          </a:r>
          <a:r>
            <a:rPr lang="en-CA" b="0" dirty="0"/>
            <a:t>('north');</a:t>
          </a:r>
        </a:p>
      </dgm:t>
    </dgm:pt>
    <dgm:pt modelId="{9CA24B53-2C38-274F-8178-B7961A82FA67}" type="parTrans" cxnId="{8AAFEB3C-AACC-6649-BA00-08EBD7D84A39}">
      <dgm:prSet/>
      <dgm:spPr/>
      <dgm:t>
        <a:bodyPr/>
        <a:lstStyle/>
        <a:p>
          <a:endParaRPr lang="en-US"/>
        </a:p>
      </dgm:t>
    </dgm:pt>
    <dgm:pt modelId="{0F92140B-AD64-A74B-B03F-ED60EF7571EC}" type="sibTrans" cxnId="{8AAFEB3C-AACC-6649-BA00-08EBD7D84A39}">
      <dgm:prSet/>
      <dgm:spPr/>
      <dgm:t>
        <a:bodyPr/>
        <a:lstStyle/>
        <a:p>
          <a:endParaRPr lang="en-US"/>
        </a:p>
      </dgm:t>
    </dgm:pt>
    <dgm:pt modelId="{9E7BB039-24B2-C440-B400-56ABCCDC02CC}">
      <dgm:prSet/>
      <dgm:spPr/>
      <dgm:t>
        <a:bodyPr/>
        <a:lstStyle/>
        <a:p>
          <a:r>
            <a:rPr lang="en-CA" b="0" i="1" dirty="0" err="1"/>
            <a:t>this</a:t>
          </a:r>
          <a:r>
            <a:rPr lang="en-CA" b="0" dirty="0" err="1"/>
            <a:t>.layouts.dashboard_layout.show</a:t>
          </a:r>
          <a:r>
            <a:rPr lang="en-CA" b="0" dirty="0"/>
            <a:t>('north');</a:t>
          </a:r>
        </a:p>
      </dgm:t>
    </dgm:pt>
    <dgm:pt modelId="{14CFC355-673B-A84F-91CA-D706CF3C1B4B}" type="parTrans" cxnId="{3489F632-8077-6A4D-9740-524FAAB92447}">
      <dgm:prSet/>
      <dgm:spPr/>
      <dgm:t>
        <a:bodyPr/>
        <a:lstStyle/>
        <a:p>
          <a:endParaRPr lang="en-US"/>
        </a:p>
      </dgm:t>
    </dgm:pt>
    <dgm:pt modelId="{64612148-05F5-D34C-987A-DD70925EF089}" type="sibTrans" cxnId="{3489F632-8077-6A4D-9740-524FAAB92447}">
      <dgm:prSet/>
      <dgm:spPr/>
      <dgm:t>
        <a:bodyPr/>
        <a:lstStyle/>
        <a:p>
          <a:endParaRPr lang="en-US"/>
        </a:p>
      </dgm:t>
    </dgm:pt>
    <dgm:pt modelId="{BDDEE18A-3167-5847-9505-E681600ADE10}">
      <dgm:prSet/>
      <dgm:spPr/>
      <dgm:t>
        <a:bodyPr/>
        <a:lstStyle/>
        <a:p>
          <a:r>
            <a:rPr lang="en-CA" b="0" dirty="0"/>
            <a:t>Top Level id is '</a:t>
          </a:r>
          <a:r>
            <a:rPr lang="en-CA" b="0" dirty="0" err="1"/>
            <a:t>dashboard_working_area</a:t>
          </a:r>
          <a:r>
            <a:rPr lang="en-CA" b="0" dirty="0"/>
            <a:t>'</a:t>
          </a:r>
        </a:p>
      </dgm:t>
    </dgm:pt>
    <dgm:pt modelId="{13A4B3A9-6D62-0A4F-BD7A-26A7B005F8BF}" type="parTrans" cxnId="{4DF34042-26DC-4645-B095-5B7FDFB6D1EC}">
      <dgm:prSet/>
      <dgm:spPr/>
      <dgm:t>
        <a:bodyPr/>
        <a:lstStyle/>
        <a:p>
          <a:endParaRPr lang="en-US"/>
        </a:p>
      </dgm:t>
    </dgm:pt>
    <dgm:pt modelId="{50A37863-C491-2E4E-A3F8-51844B3CB4CF}" type="sibTrans" cxnId="{4DF34042-26DC-4645-B095-5B7FDFB6D1EC}">
      <dgm:prSet/>
      <dgm:spPr/>
      <dgm:t>
        <a:bodyPr/>
        <a:lstStyle/>
        <a:p>
          <a:endParaRPr lang="en-US"/>
        </a:p>
      </dgm:t>
    </dgm:pt>
    <dgm:pt modelId="{CD805378-FF02-1D44-B6F2-78D6A250F1B0}" type="pres">
      <dgm:prSet presAssocID="{3B041B49-32F2-634D-9EF4-6CED7B711E1C}" presName="linear" presStyleCnt="0">
        <dgm:presLayoutVars>
          <dgm:animLvl val="lvl"/>
          <dgm:resizeHandles val="exact"/>
        </dgm:presLayoutVars>
      </dgm:prSet>
      <dgm:spPr/>
    </dgm:pt>
    <dgm:pt modelId="{B5F52669-FC8F-6540-AEB4-4CC24BF99D65}" type="pres">
      <dgm:prSet presAssocID="{E82A2A7B-A49E-FD40-B9B8-C85F73253255}" presName="parentText" presStyleLbl="node1" presStyleIdx="0" presStyleCnt="4">
        <dgm:presLayoutVars>
          <dgm:chMax val="0"/>
          <dgm:bulletEnabled val="1"/>
        </dgm:presLayoutVars>
      </dgm:prSet>
      <dgm:spPr/>
    </dgm:pt>
    <dgm:pt modelId="{C7A49226-522B-6445-BC5F-3E5DEF3C0C32}" type="pres">
      <dgm:prSet presAssocID="{E82A2A7B-A49E-FD40-B9B8-C85F73253255}" presName="childText" presStyleLbl="revTx" presStyleIdx="0" presStyleCnt="3">
        <dgm:presLayoutVars>
          <dgm:bulletEnabled val="1"/>
        </dgm:presLayoutVars>
      </dgm:prSet>
      <dgm:spPr/>
    </dgm:pt>
    <dgm:pt modelId="{C8773385-6F1F-BA47-95A1-A843401A35F0}" type="pres">
      <dgm:prSet presAssocID="{82CF4A9A-0812-3040-9083-E59088FCFFDD}" presName="parentText" presStyleLbl="node1" presStyleIdx="1" presStyleCnt="4">
        <dgm:presLayoutVars>
          <dgm:chMax val="0"/>
          <dgm:bulletEnabled val="1"/>
        </dgm:presLayoutVars>
      </dgm:prSet>
      <dgm:spPr/>
    </dgm:pt>
    <dgm:pt modelId="{7643C2E7-7933-C34C-9CA6-35F3ED22BB4C}" type="pres">
      <dgm:prSet presAssocID="{82CF4A9A-0812-3040-9083-E59088FCFFDD}" presName="childText" presStyleLbl="revTx" presStyleIdx="1" presStyleCnt="3">
        <dgm:presLayoutVars>
          <dgm:bulletEnabled val="1"/>
        </dgm:presLayoutVars>
      </dgm:prSet>
      <dgm:spPr/>
    </dgm:pt>
    <dgm:pt modelId="{14A5A7AB-5762-5F46-93B8-B24D22FFB98F}" type="pres">
      <dgm:prSet presAssocID="{F7E00124-62DE-644B-86C6-415ACC2F444E}" presName="parentText" presStyleLbl="node1" presStyleIdx="2" presStyleCnt="4">
        <dgm:presLayoutVars>
          <dgm:chMax val="0"/>
          <dgm:bulletEnabled val="1"/>
        </dgm:presLayoutVars>
      </dgm:prSet>
      <dgm:spPr/>
    </dgm:pt>
    <dgm:pt modelId="{05500E0C-0A44-694F-B8CE-D8111B97CF8A}" type="pres">
      <dgm:prSet presAssocID="{F7E00124-62DE-644B-86C6-415ACC2F444E}" presName="childText" presStyleLbl="revTx" presStyleIdx="2" presStyleCnt="3">
        <dgm:presLayoutVars>
          <dgm:bulletEnabled val="1"/>
        </dgm:presLayoutVars>
      </dgm:prSet>
      <dgm:spPr/>
    </dgm:pt>
    <dgm:pt modelId="{716EACF0-A590-514A-85A6-7385DAC9389F}" type="pres">
      <dgm:prSet presAssocID="{BDDEE18A-3167-5847-9505-E681600ADE10}" presName="parentText" presStyleLbl="node1" presStyleIdx="3" presStyleCnt="4">
        <dgm:presLayoutVars>
          <dgm:chMax val="0"/>
          <dgm:bulletEnabled val="1"/>
        </dgm:presLayoutVars>
      </dgm:prSet>
      <dgm:spPr/>
    </dgm:pt>
  </dgm:ptLst>
  <dgm:cxnLst>
    <dgm:cxn modelId="{FC13A004-4927-E845-8F33-883DD47133E6}" type="presOf" srcId="{4904D275-FF88-1242-83B6-0DA02F8A2C0D}" destId="{C7A49226-522B-6445-BC5F-3E5DEF3C0C32}" srcOrd="0" destOrd="0" presId="urn:microsoft.com/office/officeart/2005/8/layout/vList2"/>
    <dgm:cxn modelId="{FE943C10-8745-674E-9342-E8CBAB90901F}" type="presOf" srcId="{3B041B49-32F2-634D-9EF4-6CED7B711E1C}" destId="{CD805378-FF02-1D44-B6F2-78D6A250F1B0}" srcOrd="0" destOrd="0" presId="urn:microsoft.com/office/officeart/2005/8/layout/vList2"/>
    <dgm:cxn modelId="{1CCA3A1D-B8E1-7744-8B70-376136A477C4}" type="presOf" srcId="{F7E00124-62DE-644B-86C6-415ACC2F444E}" destId="{14A5A7AB-5762-5F46-93B8-B24D22FFB98F}" srcOrd="0" destOrd="0" presId="urn:microsoft.com/office/officeart/2005/8/layout/vList2"/>
    <dgm:cxn modelId="{C53B6421-BE9B-064F-A0F5-1371A580D4ED}" type="presOf" srcId="{990B4869-E5D5-2742-8EDA-D68A452F4641}" destId="{7643C2E7-7933-C34C-9CA6-35F3ED22BB4C}" srcOrd="0" destOrd="0" presId="urn:microsoft.com/office/officeart/2005/8/layout/vList2"/>
    <dgm:cxn modelId="{42A9442D-E730-F74D-A7B0-5DC48EF2F499}" srcId="{F7E00124-62DE-644B-86C6-415ACC2F444E}" destId="{41699A38-605A-704C-83C8-581D74274123}" srcOrd="2" destOrd="0" parTransId="{0A76565A-A1AA-F847-A23F-3C5A881B9976}" sibTransId="{7B46185E-CC5B-F945-A061-094F996D7DD3}"/>
    <dgm:cxn modelId="{3489F632-8077-6A4D-9740-524FAAB92447}" srcId="{F7E00124-62DE-644B-86C6-415ACC2F444E}" destId="{9E7BB039-24B2-C440-B400-56ABCCDC02CC}" srcOrd="5" destOrd="0" parTransId="{14CFC355-673B-A84F-91CA-D706CF3C1B4B}" sibTransId="{64612148-05F5-D34C-987A-DD70925EF089}"/>
    <dgm:cxn modelId="{D0E05E3B-8201-EB46-9CBB-199D5E012911}" type="presOf" srcId="{82CF4A9A-0812-3040-9083-E59088FCFFDD}" destId="{C8773385-6F1F-BA47-95A1-A843401A35F0}" srcOrd="0" destOrd="0" presId="urn:microsoft.com/office/officeart/2005/8/layout/vList2"/>
    <dgm:cxn modelId="{8AAFEB3C-AACC-6649-BA00-08EBD7D84A39}" srcId="{F7E00124-62DE-644B-86C6-415ACC2F444E}" destId="{E5FAF15C-D060-2743-9CA6-57F1AEC4ECD6}" srcOrd="4" destOrd="0" parTransId="{9CA24B53-2C38-274F-8178-B7961A82FA67}" sibTransId="{0F92140B-AD64-A74B-B03F-ED60EF7571EC}"/>
    <dgm:cxn modelId="{117A813F-1190-1D49-AC57-EBC5F8EE4C53}" type="presOf" srcId="{E82A2A7B-A49E-FD40-B9B8-C85F73253255}" destId="{B5F52669-FC8F-6540-AEB4-4CC24BF99D65}" srcOrd="0" destOrd="0" presId="urn:microsoft.com/office/officeart/2005/8/layout/vList2"/>
    <dgm:cxn modelId="{381D945C-4430-6D4A-A6A6-238D561F0D3D}" srcId="{F7E00124-62DE-644B-86C6-415ACC2F444E}" destId="{11E0A12B-54FE-1642-8277-B93605E89414}" srcOrd="0" destOrd="0" parTransId="{07674D2B-1EA9-D343-B0CB-3C5564B24C67}" sibTransId="{E00AFC41-7A7F-2247-88B4-77164638EE73}"/>
    <dgm:cxn modelId="{9CBB2F62-947F-B74B-8EE3-3584F759622C}" type="presOf" srcId="{E5FAF15C-D060-2743-9CA6-57F1AEC4ECD6}" destId="{05500E0C-0A44-694F-B8CE-D8111B97CF8A}" srcOrd="0" destOrd="4" presId="urn:microsoft.com/office/officeart/2005/8/layout/vList2"/>
    <dgm:cxn modelId="{4DF34042-26DC-4645-B095-5B7FDFB6D1EC}" srcId="{3B041B49-32F2-634D-9EF4-6CED7B711E1C}" destId="{BDDEE18A-3167-5847-9505-E681600ADE10}" srcOrd="3" destOrd="0" parTransId="{13A4B3A9-6D62-0A4F-BD7A-26A7B005F8BF}" sibTransId="{50A37863-C491-2E4E-A3F8-51844B3CB4CF}"/>
    <dgm:cxn modelId="{88A74246-BB1C-0544-89C3-20A3C0F0B055}" srcId="{3B041B49-32F2-634D-9EF4-6CED7B711E1C}" destId="{F7E00124-62DE-644B-86C6-415ACC2F444E}" srcOrd="2" destOrd="0" parTransId="{5B5759EF-B566-D446-90BC-D7A506E17A32}" sibTransId="{A0FC1B5A-D532-5241-AB75-541E409ACA8C}"/>
    <dgm:cxn modelId="{C1E5ED4D-7771-3445-BF2B-4A7D3E71B813}" type="presOf" srcId="{BDDEE18A-3167-5847-9505-E681600ADE10}" destId="{716EACF0-A590-514A-85A6-7385DAC9389F}" srcOrd="0" destOrd="0" presId="urn:microsoft.com/office/officeart/2005/8/layout/vList2"/>
    <dgm:cxn modelId="{BFD11670-4B47-C040-8319-7037956FB835}" type="presOf" srcId="{11E0A12B-54FE-1642-8277-B93605E89414}" destId="{05500E0C-0A44-694F-B8CE-D8111B97CF8A}" srcOrd="0" destOrd="0" presId="urn:microsoft.com/office/officeart/2005/8/layout/vList2"/>
    <dgm:cxn modelId="{ADD5D853-31ED-5F4F-A7D0-93247E774750}" type="presOf" srcId="{6E9D60F5-9CD8-FE49-8D27-9E14EF609F5A}" destId="{05500E0C-0A44-694F-B8CE-D8111B97CF8A}" srcOrd="0" destOrd="1" presId="urn:microsoft.com/office/officeart/2005/8/layout/vList2"/>
    <dgm:cxn modelId="{94BF6876-1771-DE45-9ADA-3A016C0FC5F1}" srcId="{F7E00124-62DE-644B-86C6-415ACC2F444E}" destId="{6E9D60F5-9CD8-FE49-8D27-9E14EF609F5A}" srcOrd="1" destOrd="0" parTransId="{A3748322-C8E9-4141-B852-3CDAB8FA90B3}" sibTransId="{A16059DE-C656-F141-BC2D-3FFADDB94043}"/>
    <dgm:cxn modelId="{67FCF294-06DD-A043-95BD-76E05F668052}" type="presOf" srcId="{58E449EA-7750-DA40-915B-F6731382D651}" destId="{05500E0C-0A44-694F-B8CE-D8111B97CF8A}" srcOrd="0" destOrd="3" presId="urn:microsoft.com/office/officeart/2005/8/layout/vList2"/>
    <dgm:cxn modelId="{8421F395-8AF2-144C-AFBB-49B6CA2DC856}" type="presOf" srcId="{41699A38-605A-704C-83C8-581D74274123}" destId="{05500E0C-0A44-694F-B8CE-D8111B97CF8A}" srcOrd="0" destOrd="2" presId="urn:microsoft.com/office/officeart/2005/8/layout/vList2"/>
    <dgm:cxn modelId="{CB6F4796-2791-8843-99BE-976FC3436CD0}" srcId="{E82A2A7B-A49E-FD40-B9B8-C85F73253255}" destId="{4904D275-FF88-1242-83B6-0DA02F8A2C0D}" srcOrd="0" destOrd="0" parTransId="{D1FD6F4E-5E41-D844-9046-5CAD0AEFFC00}" sibTransId="{4ED11967-C377-3147-9E8B-65A1084E6E69}"/>
    <dgm:cxn modelId="{D6F9D3A7-E0E5-5344-8A35-608DA88C8884}" srcId="{3B041B49-32F2-634D-9EF4-6CED7B711E1C}" destId="{E82A2A7B-A49E-FD40-B9B8-C85F73253255}" srcOrd="0" destOrd="0" parTransId="{E151334E-E4DB-CF4E-AD8F-A5E868CAD45F}" sibTransId="{2248B5C8-F880-3C45-9C7B-C6DF255D5389}"/>
    <dgm:cxn modelId="{AFAE09DE-6A68-804C-8288-B9CE5F9789D5}" srcId="{82CF4A9A-0812-3040-9083-E59088FCFFDD}" destId="{990B4869-E5D5-2742-8EDA-D68A452F4641}" srcOrd="0" destOrd="0" parTransId="{201ED725-75F9-C54A-94DD-1AA373E6A58C}" sibTransId="{3A8328F6-F6D7-4945-B4BF-5831EB78639F}"/>
    <dgm:cxn modelId="{36DAD5DE-A103-1F43-94A1-CF489DF24F1D}" srcId="{3B041B49-32F2-634D-9EF4-6CED7B711E1C}" destId="{82CF4A9A-0812-3040-9083-E59088FCFFDD}" srcOrd="1" destOrd="0" parTransId="{6DCCDB8F-B858-B244-B663-44EEDD8B2BC2}" sibTransId="{EE318631-99D8-BE4F-B90B-04E36865D1AC}"/>
    <dgm:cxn modelId="{CA0DCBE2-B74B-874F-A08D-F80EE6CCA2FC}" type="presOf" srcId="{9E7BB039-24B2-C440-B400-56ABCCDC02CC}" destId="{05500E0C-0A44-694F-B8CE-D8111B97CF8A}" srcOrd="0" destOrd="5" presId="urn:microsoft.com/office/officeart/2005/8/layout/vList2"/>
    <dgm:cxn modelId="{EDFBFDEA-BC61-5E49-A523-048254C82F1F}" srcId="{F7E00124-62DE-644B-86C6-415ACC2F444E}" destId="{58E449EA-7750-DA40-915B-F6731382D651}" srcOrd="3" destOrd="0" parTransId="{F7766BB6-2EF4-8749-B5A4-61E64BAE9BB6}" sibTransId="{5ADC4853-A88D-1C41-B78C-F1373C8C580E}"/>
    <dgm:cxn modelId="{471266A7-5374-8C4C-983B-C0287E1DC507}" type="presParOf" srcId="{CD805378-FF02-1D44-B6F2-78D6A250F1B0}" destId="{B5F52669-FC8F-6540-AEB4-4CC24BF99D65}" srcOrd="0" destOrd="0" presId="urn:microsoft.com/office/officeart/2005/8/layout/vList2"/>
    <dgm:cxn modelId="{09340115-952A-5840-A7A6-52846D24F404}" type="presParOf" srcId="{CD805378-FF02-1D44-B6F2-78D6A250F1B0}" destId="{C7A49226-522B-6445-BC5F-3E5DEF3C0C32}" srcOrd="1" destOrd="0" presId="urn:microsoft.com/office/officeart/2005/8/layout/vList2"/>
    <dgm:cxn modelId="{AFCBCF1D-C22E-E54F-B914-ABB9F6ECA8C2}" type="presParOf" srcId="{CD805378-FF02-1D44-B6F2-78D6A250F1B0}" destId="{C8773385-6F1F-BA47-95A1-A843401A35F0}" srcOrd="2" destOrd="0" presId="urn:microsoft.com/office/officeart/2005/8/layout/vList2"/>
    <dgm:cxn modelId="{969FC31A-DCB1-924A-B230-9D714777DABC}" type="presParOf" srcId="{CD805378-FF02-1D44-B6F2-78D6A250F1B0}" destId="{7643C2E7-7933-C34C-9CA6-35F3ED22BB4C}" srcOrd="3" destOrd="0" presId="urn:microsoft.com/office/officeart/2005/8/layout/vList2"/>
    <dgm:cxn modelId="{A7212DA2-75E8-844E-A784-042321B020C7}" type="presParOf" srcId="{CD805378-FF02-1D44-B6F2-78D6A250F1B0}" destId="{14A5A7AB-5762-5F46-93B8-B24D22FFB98F}" srcOrd="4" destOrd="0" presId="urn:microsoft.com/office/officeart/2005/8/layout/vList2"/>
    <dgm:cxn modelId="{D8B85144-0D43-064B-8BD2-18DFEBB29B76}" type="presParOf" srcId="{CD805378-FF02-1D44-B6F2-78D6A250F1B0}" destId="{05500E0C-0A44-694F-B8CE-D8111B97CF8A}" srcOrd="5" destOrd="0" presId="urn:microsoft.com/office/officeart/2005/8/layout/vList2"/>
    <dgm:cxn modelId="{FD05E505-AA2B-3248-BA95-E1E4B8575BAC}" type="presParOf" srcId="{CD805378-FF02-1D44-B6F2-78D6A250F1B0}" destId="{716EACF0-A590-514A-85A6-7385DAC9389F}"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DE34E18-C43E-4642-AC01-9BED3E04473F}" type="doc">
      <dgm:prSet loTypeId="urn:microsoft.com/office/officeart/2005/8/layout/list1" loCatId="" qsTypeId="urn:microsoft.com/office/officeart/2005/8/quickstyle/simple1" qsCatId="simple" csTypeId="urn:microsoft.com/office/officeart/2005/8/colors/colorful3" csCatId="colorful" phldr="1"/>
      <dgm:spPr/>
      <dgm:t>
        <a:bodyPr/>
        <a:lstStyle/>
        <a:p>
          <a:endParaRPr lang="en-US"/>
        </a:p>
      </dgm:t>
    </dgm:pt>
    <dgm:pt modelId="{C5F99AED-1BAB-364D-A1A0-24D2FDDA82E4}">
      <dgm:prSet phldrT="[Text]"/>
      <dgm:spPr/>
      <dgm:t>
        <a:bodyPr/>
        <a:lstStyle/>
        <a:p>
          <a:r>
            <a:rPr lang="en-US" dirty="0"/>
            <a:t>constructor</a:t>
          </a:r>
        </a:p>
      </dgm:t>
    </dgm:pt>
    <dgm:pt modelId="{6A081D41-89B9-D84F-B896-01220D384098}" type="parTrans" cxnId="{A3C72226-84D0-9A49-A518-DE6FE41EE950}">
      <dgm:prSet/>
      <dgm:spPr/>
      <dgm:t>
        <a:bodyPr/>
        <a:lstStyle/>
        <a:p>
          <a:endParaRPr lang="en-US"/>
        </a:p>
      </dgm:t>
    </dgm:pt>
    <dgm:pt modelId="{29E0BA2D-F401-844C-82B7-7DB61AB7674B}" type="sibTrans" cxnId="{A3C72226-84D0-9A49-A518-DE6FE41EE950}">
      <dgm:prSet/>
      <dgm:spPr/>
      <dgm:t>
        <a:bodyPr/>
        <a:lstStyle/>
        <a:p>
          <a:endParaRPr lang="en-US"/>
        </a:p>
      </dgm:t>
    </dgm:pt>
    <dgm:pt modelId="{5192FA09-0A63-C54D-8BF2-789E64EB50B2}">
      <dgm:prSet phldrT="[Text]"/>
      <dgm:spPr/>
      <dgm:t>
        <a:bodyPr/>
        <a:lstStyle/>
        <a:p>
          <a:r>
            <a:rPr lang="en-US" dirty="0" err="1"/>
            <a:t>create_dom</a:t>
          </a:r>
          <a:endParaRPr lang="en-US" dirty="0"/>
        </a:p>
      </dgm:t>
    </dgm:pt>
    <dgm:pt modelId="{224D7133-A589-1F49-BEEB-83BB055DC6AE}" type="parTrans" cxnId="{CE15E236-AFB6-1643-AA67-AA303D943AC6}">
      <dgm:prSet/>
      <dgm:spPr/>
      <dgm:t>
        <a:bodyPr/>
        <a:lstStyle/>
        <a:p>
          <a:endParaRPr lang="en-US"/>
        </a:p>
      </dgm:t>
    </dgm:pt>
    <dgm:pt modelId="{3F12A91A-E379-6D4A-A9C4-9AF376EDF09D}" type="sibTrans" cxnId="{CE15E236-AFB6-1643-AA67-AA303D943AC6}">
      <dgm:prSet/>
      <dgm:spPr/>
      <dgm:t>
        <a:bodyPr/>
        <a:lstStyle/>
        <a:p>
          <a:endParaRPr lang="en-US"/>
        </a:p>
      </dgm:t>
    </dgm:pt>
    <dgm:pt modelId="{A64EB556-4830-4B4B-AE2E-E752CB27D00E}">
      <dgm:prSet phldrT="[Text]"/>
      <dgm:spPr/>
      <dgm:t>
        <a:bodyPr/>
        <a:lstStyle/>
        <a:p>
          <a:r>
            <a:rPr lang="en-US" dirty="0" err="1"/>
            <a:t>setup_blob</a:t>
          </a:r>
          <a:endParaRPr lang="en-US" dirty="0"/>
        </a:p>
      </dgm:t>
    </dgm:pt>
    <dgm:pt modelId="{BC080940-E975-3C42-876D-5EBD83015512}" type="parTrans" cxnId="{9735C0F4-5E0A-4F44-A291-04F6F6930046}">
      <dgm:prSet/>
      <dgm:spPr/>
      <dgm:t>
        <a:bodyPr/>
        <a:lstStyle/>
        <a:p>
          <a:endParaRPr lang="en-US"/>
        </a:p>
      </dgm:t>
    </dgm:pt>
    <dgm:pt modelId="{114B9C75-80C9-0E4A-87A3-22FE38FC24B6}" type="sibTrans" cxnId="{9735C0F4-5E0A-4F44-A291-04F6F6930046}">
      <dgm:prSet/>
      <dgm:spPr/>
      <dgm:t>
        <a:bodyPr/>
        <a:lstStyle/>
        <a:p>
          <a:endParaRPr lang="en-US"/>
        </a:p>
      </dgm:t>
    </dgm:pt>
    <dgm:pt modelId="{1F165100-6218-5B48-8D1D-32B663D9A5ED}">
      <dgm:prSet phldrT="[Text]"/>
      <dgm:spPr/>
      <dgm:t>
        <a:bodyPr/>
        <a:lstStyle/>
        <a:p>
          <a:r>
            <a:rPr lang="en-US" dirty="0"/>
            <a:t>initialize and set global attributes of the component</a:t>
          </a:r>
        </a:p>
      </dgm:t>
    </dgm:pt>
    <dgm:pt modelId="{A832738A-AD00-B54F-AE15-1976A8CE5EFF}" type="parTrans" cxnId="{40FC70F8-0601-9647-B8BF-760529C4DC9A}">
      <dgm:prSet/>
      <dgm:spPr/>
      <dgm:t>
        <a:bodyPr/>
        <a:lstStyle/>
        <a:p>
          <a:endParaRPr lang="en-US"/>
        </a:p>
      </dgm:t>
    </dgm:pt>
    <dgm:pt modelId="{0B03B84A-271A-5940-AD4C-1ACA60FD21EB}" type="sibTrans" cxnId="{40FC70F8-0601-9647-B8BF-760529C4DC9A}">
      <dgm:prSet/>
      <dgm:spPr/>
      <dgm:t>
        <a:bodyPr/>
        <a:lstStyle/>
        <a:p>
          <a:endParaRPr lang="en-US"/>
        </a:p>
      </dgm:t>
    </dgm:pt>
    <dgm:pt modelId="{DB01FBD7-354A-534E-AE59-771A094B4098}">
      <dgm:prSet phldrT="[Text]"/>
      <dgm:spPr/>
      <dgm:t>
        <a:bodyPr/>
        <a:lstStyle/>
        <a:p>
          <a:r>
            <a:rPr lang="en-US" dirty="0"/>
            <a:t>embed the component in the DOM</a:t>
          </a:r>
        </a:p>
      </dgm:t>
    </dgm:pt>
    <dgm:pt modelId="{4DBF9B80-C698-AA40-9DD8-35DE9C134C9A}" type="parTrans" cxnId="{5CE8D226-3D22-DC41-87F0-7FEBEE044454}">
      <dgm:prSet/>
      <dgm:spPr/>
      <dgm:t>
        <a:bodyPr/>
        <a:lstStyle/>
        <a:p>
          <a:endParaRPr lang="en-US"/>
        </a:p>
      </dgm:t>
    </dgm:pt>
    <dgm:pt modelId="{3535959C-F8FE-2E4E-BE14-4FAC6C2A4B42}" type="sibTrans" cxnId="{5CE8D226-3D22-DC41-87F0-7FEBEE044454}">
      <dgm:prSet/>
      <dgm:spPr/>
      <dgm:t>
        <a:bodyPr/>
        <a:lstStyle/>
        <a:p>
          <a:endParaRPr lang="en-US"/>
        </a:p>
      </dgm:t>
    </dgm:pt>
    <dgm:pt modelId="{C4A324C6-B019-634F-8168-FF8FF39A9BB6}">
      <dgm:prSet phldrT="[Text]"/>
      <dgm:spPr/>
      <dgm:t>
        <a:bodyPr/>
        <a:lstStyle/>
        <a:p>
          <a:r>
            <a:rPr lang="en-US" dirty="0"/>
            <a:t>define the attributes of the component that should be saved in the favorite (e.g. scroll location in grid, columns picked, sort direction, filters, row, selections etc.)</a:t>
          </a:r>
        </a:p>
      </dgm:t>
    </dgm:pt>
    <dgm:pt modelId="{B6B6B36A-43DE-8444-8B00-0B40686D6762}" type="parTrans" cxnId="{1D46D49B-3D5B-134B-9B27-C36BDC36F0D2}">
      <dgm:prSet/>
      <dgm:spPr/>
      <dgm:t>
        <a:bodyPr/>
        <a:lstStyle/>
        <a:p>
          <a:endParaRPr lang="en-US"/>
        </a:p>
      </dgm:t>
    </dgm:pt>
    <dgm:pt modelId="{40C6C78F-8DD9-554D-82E8-EE66572305D5}" type="sibTrans" cxnId="{1D46D49B-3D5B-134B-9B27-C36BDC36F0D2}">
      <dgm:prSet/>
      <dgm:spPr/>
      <dgm:t>
        <a:bodyPr/>
        <a:lstStyle/>
        <a:p>
          <a:endParaRPr lang="en-US"/>
        </a:p>
      </dgm:t>
    </dgm:pt>
    <dgm:pt modelId="{C6058B12-E051-3B42-8615-8B27F8D4B476}">
      <dgm:prSet phldrT="[Text]"/>
      <dgm:spPr/>
      <dgm:t>
        <a:bodyPr/>
        <a:lstStyle/>
        <a:p>
          <a:r>
            <a:rPr lang="en-US" dirty="0" err="1"/>
            <a:t>set_defaults</a:t>
          </a:r>
          <a:endParaRPr lang="en-US" dirty="0"/>
        </a:p>
      </dgm:t>
    </dgm:pt>
    <dgm:pt modelId="{F3B88A94-8FB2-014C-8BCA-C000583902AA}" type="parTrans" cxnId="{4074CBA8-D3FE-6044-A02F-82D993C218C4}">
      <dgm:prSet/>
      <dgm:spPr/>
      <dgm:t>
        <a:bodyPr/>
        <a:lstStyle/>
        <a:p>
          <a:endParaRPr lang="en-US"/>
        </a:p>
      </dgm:t>
    </dgm:pt>
    <dgm:pt modelId="{CA836DEB-94F0-E44C-B764-7B4CCF2E8A1B}" type="sibTrans" cxnId="{4074CBA8-D3FE-6044-A02F-82D993C218C4}">
      <dgm:prSet/>
      <dgm:spPr/>
      <dgm:t>
        <a:bodyPr/>
        <a:lstStyle/>
        <a:p>
          <a:endParaRPr lang="en-US"/>
        </a:p>
      </dgm:t>
    </dgm:pt>
    <dgm:pt modelId="{05AC7216-FC26-0346-8769-539C345986D9}">
      <dgm:prSet phldrT="[Text]"/>
      <dgm:spPr/>
      <dgm:t>
        <a:bodyPr/>
        <a:lstStyle/>
        <a:p>
          <a:r>
            <a:rPr lang="en-US" dirty="0"/>
            <a:t>trigger appropriate events to update the component based on the saved defaults on initial load</a:t>
          </a:r>
        </a:p>
      </dgm:t>
    </dgm:pt>
    <dgm:pt modelId="{C0E2DAA4-3240-0D44-AF53-A70D05D7E9E7}" type="parTrans" cxnId="{E8E49D6F-DA02-4540-B621-D62D3488190D}">
      <dgm:prSet/>
      <dgm:spPr/>
      <dgm:t>
        <a:bodyPr/>
        <a:lstStyle/>
        <a:p>
          <a:endParaRPr lang="en-US"/>
        </a:p>
      </dgm:t>
    </dgm:pt>
    <dgm:pt modelId="{C77243B9-92E1-E84F-A8C1-3A722C07B3D6}" type="sibTrans" cxnId="{E8E49D6F-DA02-4540-B621-D62D3488190D}">
      <dgm:prSet/>
      <dgm:spPr/>
      <dgm:t>
        <a:bodyPr/>
        <a:lstStyle/>
        <a:p>
          <a:endParaRPr lang="en-US"/>
        </a:p>
      </dgm:t>
    </dgm:pt>
    <dgm:pt modelId="{15C5AD27-9051-074C-B906-1695F66B777F}">
      <dgm:prSet phldrT="[Text]"/>
      <dgm:spPr/>
      <dgm:t>
        <a:bodyPr/>
        <a:lstStyle/>
        <a:p>
          <a:r>
            <a:rPr lang="en-US" dirty="0"/>
            <a:t>resize</a:t>
          </a:r>
        </a:p>
      </dgm:t>
    </dgm:pt>
    <dgm:pt modelId="{DFCFE9D5-662D-3D4B-945E-733DF1B56654}" type="parTrans" cxnId="{1A1A6F8C-4E9E-AF43-8D84-7F752782ED19}">
      <dgm:prSet/>
      <dgm:spPr/>
      <dgm:t>
        <a:bodyPr/>
        <a:lstStyle/>
        <a:p>
          <a:endParaRPr lang="en-US"/>
        </a:p>
      </dgm:t>
    </dgm:pt>
    <dgm:pt modelId="{BAEFF937-3FA4-8641-84EB-CB37474998C4}" type="sibTrans" cxnId="{1A1A6F8C-4E9E-AF43-8D84-7F752782ED19}">
      <dgm:prSet/>
      <dgm:spPr/>
      <dgm:t>
        <a:bodyPr/>
        <a:lstStyle/>
        <a:p>
          <a:endParaRPr lang="en-US"/>
        </a:p>
      </dgm:t>
    </dgm:pt>
    <dgm:pt modelId="{6B060AB5-7522-BD44-870B-67023FAA7008}">
      <dgm:prSet phldrT="[Text]"/>
      <dgm:spPr/>
      <dgm:t>
        <a:bodyPr/>
        <a:lstStyle/>
        <a:p>
          <a:r>
            <a:rPr lang="en-US" dirty="0"/>
            <a:t>make the component responsive... set size and margins whenever the layout pane is resized.</a:t>
          </a:r>
        </a:p>
      </dgm:t>
    </dgm:pt>
    <dgm:pt modelId="{33A38C0D-7262-AC41-B80C-0298C2CDA3D8}" type="parTrans" cxnId="{09FBA6D8-7224-664F-9CBF-76363C896210}">
      <dgm:prSet/>
      <dgm:spPr/>
      <dgm:t>
        <a:bodyPr/>
        <a:lstStyle/>
        <a:p>
          <a:endParaRPr lang="en-US"/>
        </a:p>
      </dgm:t>
    </dgm:pt>
    <dgm:pt modelId="{B2148293-ED5B-0C4B-9AB8-CED1A192C304}" type="sibTrans" cxnId="{09FBA6D8-7224-664F-9CBF-76363C896210}">
      <dgm:prSet/>
      <dgm:spPr/>
      <dgm:t>
        <a:bodyPr/>
        <a:lstStyle/>
        <a:p>
          <a:endParaRPr lang="en-US"/>
        </a:p>
      </dgm:t>
    </dgm:pt>
    <dgm:pt modelId="{A5DDDEF3-E6EE-FF43-8144-88055A5E0F22}">
      <dgm:prSet phldrT="[Text]"/>
      <dgm:spPr/>
      <dgm:t>
        <a:bodyPr/>
        <a:lstStyle/>
        <a:p>
          <a:r>
            <a:rPr lang="en-US" dirty="0" err="1"/>
            <a:t>wire_events</a:t>
          </a:r>
          <a:endParaRPr lang="en-US" dirty="0"/>
        </a:p>
      </dgm:t>
    </dgm:pt>
    <dgm:pt modelId="{4FB1D879-352E-C64A-996A-DE69FDE59D17}" type="parTrans" cxnId="{0ADF4EFD-49DE-F143-80B4-236AE89A0E2C}">
      <dgm:prSet/>
      <dgm:spPr/>
      <dgm:t>
        <a:bodyPr/>
        <a:lstStyle/>
        <a:p>
          <a:endParaRPr lang="en-US"/>
        </a:p>
      </dgm:t>
    </dgm:pt>
    <dgm:pt modelId="{CE419EB1-888C-1B42-B69A-E62CD0C49D22}" type="sibTrans" cxnId="{0ADF4EFD-49DE-F143-80B4-236AE89A0E2C}">
      <dgm:prSet/>
      <dgm:spPr/>
      <dgm:t>
        <a:bodyPr/>
        <a:lstStyle/>
        <a:p>
          <a:endParaRPr lang="en-US"/>
        </a:p>
      </dgm:t>
    </dgm:pt>
    <dgm:pt modelId="{32B45D76-020D-444E-8BB8-BA2A0B6FE9BD}">
      <dgm:prSet phldrT="[Text]"/>
      <dgm:spPr/>
      <dgm:t>
        <a:bodyPr/>
        <a:lstStyle/>
        <a:p>
          <a:r>
            <a:rPr lang="en-US" dirty="0"/>
            <a:t>handle any '</a:t>
          </a:r>
          <a:r>
            <a:rPr lang="en-US" dirty="0" err="1"/>
            <a:t>on_click</a:t>
          </a:r>
          <a:r>
            <a:rPr lang="en-US" dirty="0"/>
            <a:t>' or other events that may occur on the component</a:t>
          </a:r>
        </a:p>
      </dgm:t>
    </dgm:pt>
    <dgm:pt modelId="{E45B2249-DDE6-DB4E-A111-093199B63FF1}" type="parTrans" cxnId="{ECCDC9D8-C706-ED43-A8CC-A8CF0771CBD5}">
      <dgm:prSet/>
      <dgm:spPr/>
      <dgm:t>
        <a:bodyPr/>
        <a:lstStyle/>
        <a:p>
          <a:endParaRPr lang="en-US"/>
        </a:p>
      </dgm:t>
    </dgm:pt>
    <dgm:pt modelId="{DF22BCEF-5407-754E-90E1-04B93020CCFE}" type="sibTrans" cxnId="{ECCDC9D8-C706-ED43-A8CC-A8CF0771CBD5}">
      <dgm:prSet/>
      <dgm:spPr/>
      <dgm:t>
        <a:bodyPr/>
        <a:lstStyle/>
        <a:p>
          <a:endParaRPr lang="en-US"/>
        </a:p>
      </dgm:t>
    </dgm:pt>
    <dgm:pt modelId="{FF36D2D0-5794-B24C-85C6-18B35CF76C13}">
      <dgm:prSet phldrT="[Text]"/>
      <dgm:spPr/>
      <dgm:t>
        <a:bodyPr/>
        <a:lstStyle/>
        <a:p>
          <a:r>
            <a:rPr lang="en-US" dirty="0"/>
            <a:t> update</a:t>
          </a:r>
        </a:p>
      </dgm:t>
    </dgm:pt>
    <dgm:pt modelId="{1F34A28F-A82F-E44B-A266-DF2595F2460B}" type="parTrans" cxnId="{E53E8CB8-7EC1-A344-A9CA-29CE242FAC27}">
      <dgm:prSet/>
      <dgm:spPr/>
      <dgm:t>
        <a:bodyPr/>
        <a:lstStyle/>
        <a:p>
          <a:endParaRPr lang="en-US"/>
        </a:p>
      </dgm:t>
    </dgm:pt>
    <dgm:pt modelId="{4AE2E5D8-1C2B-264C-8002-5AE5201CEADE}" type="sibTrans" cxnId="{E53E8CB8-7EC1-A344-A9CA-29CE242FAC27}">
      <dgm:prSet/>
      <dgm:spPr/>
      <dgm:t>
        <a:bodyPr/>
        <a:lstStyle/>
        <a:p>
          <a:endParaRPr lang="en-US"/>
        </a:p>
      </dgm:t>
    </dgm:pt>
    <dgm:pt modelId="{24B95C73-CFE8-E445-B2C3-373C9A4B8DAC}">
      <dgm:prSet phldrT="[Text]"/>
      <dgm:spPr/>
      <dgm:t>
        <a:bodyPr/>
        <a:lstStyle/>
        <a:p>
          <a:r>
            <a:rPr lang="en-US" dirty="0"/>
            <a:t>convert data structure from the '</a:t>
          </a:r>
          <a:r>
            <a:rPr lang="en-US" dirty="0" err="1"/>
            <a:t>reference_data</a:t>
          </a:r>
          <a:r>
            <a:rPr lang="en-US" dirty="0"/>
            <a:t>' </a:t>
          </a:r>
          <a:r>
            <a:rPr lang="en-US" dirty="0" err="1"/>
            <a:t>json</a:t>
          </a:r>
          <a:r>
            <a:rPr lang="en-US" dirty="0"/>
            <a:t> (from server) to the component and update the component.</a:t>
          </a:r>
        </a:p>
      </dgm:t>
    </dgm:pt>
    <dgm:pt modelId="{36A7299D-ACC3-344F-9ABD-F78A4548FFDF}" type="parTrans" cxnId="{6210423F-C895-D848-AA33-8D74E6483875}">
      <dgm:prSet/>
      <dgm:spPr/>
      <dgm:t>
        <a:bodyPr/>
        <a:lstStyle/>
        <a:p>
          <a:endParaRPr lang="en-US"/>
        </a:p>
      </dgm:t>
    </dgm:pt>
    <dgm:pt modelId="{4A23574F-E1B0-4A42-A768-DD87568C0956}" type="sibTrans" cxnId="{6210423F-C895-D848-AA33-8D74E6483875}">
      <dgm:prSet/>
      <dgm:spPr/>
      <dgm:t>
        <a:bodyPr/>
        <a:lstStyle/>
        <a:p>
          <a:endParaRPr lang="en-US"/>
        </a:p>
      </dgm:t>
    </dgm:pt>
    <dgm:pt modelId="{167CC093-DEAD-B048-B359-5F2863F72512}">
      <dgm:prSet phldrT="[Text]"/>
      <dgm:spPr/>
      <dgm:t>
        <a:bodyPr/>
        <a:lstStyle/>
        <a:p>
          <a:r>
            <a:rPr lang="en-US" dirty="0"/>
            <a:t>create</a:t>
          </a:r>
        </a:p>
      </dgm:t>
    </dgm:pt>
    <dgm:pt modelId="{109C5596-C8D7-B14D-B23F-048D1206094F}" type="parTrans" cxnId="{51B79B29-6612-C247-ADA6-9C2F3DD38A04}">
      <dgm:prSet/>
      <dgm:spPr/>
      <dgm:t>
        <a:bodyPr/>
        <a:lstStyle/>
        <a:p>
          <a:endParaRPr lang="en-US"/>
        </a:p>
      </dgm:t>
    </dgm:pt>
    <dgm:pt modelId="{9AC9EAE9-332F-2A44-9ABB-E0BC012BEAEA}" type="sibTrans" cxnId="{51B79B29-6612-C247-ADA6-9C2F3DD38A04}">
      <dgm:prSet/>
      <dgm:spPr/>
      <dgm:t>
        <a:bodyPr/>
        <a:lstStyle/>
        <a:p>
          <a:endParaRPr lang="en-US"/>
        </a:p>
      </dgm:t>
    </dgm:pt>
    <dgm:pt modelId="{496CE3C3-83D0-7243-BDC1-22A465BF2D39}">
      <dgm:prSet phldrT="[Text]"/>
      <dgm:spPr/>
      <dgm:t>
        <a:bodyPr/>
        <a:lstStyle/>
        <a:p>
          <a:r>
            <a:rPr lang="en-US" dirty="0"/>
            <a:t>build the component</a:t>
          </a:r>
        </a:p>
      </dgm:t>
    </dgm:pt>
    <dgm:pt modelId="{B756CD27-3F63-4347-94B8-077F6C1BC044}" type="parTrans" cxnId="{C063265D-D018-3C49-8D81-662821660FFC}">
      <dgm:prSet/>
      <dgm:spPr/>
      <dgm:t>
        <a:bodyPr/>
        <a:lstStyle/>
        <a:p>
          <a:endParaRPr lang="en-US"/>
        </a:p>
      </dgm:t>
    </dgm:pt>
    <dgm:pt modelId="{A5569361-D582-BD4B-AC4C-4FCAFB9C243C}" type="sibTrans" cxnId="{C063265D-D018-3C49-8D81-662821660FFC}">
      <dgm:prSet/>
      <dgm:spPr/>
      <dgm:t>
        <a:bodyPr/>
        <a:lstStyle/>
        <a:p>
          <a:endParaRPr lang="en-US"/>
        </a:p>
      </dgm:t>
    </dgm:pt>
    <dgm:pt modelId="{D67294CD-54E1-4F46-85B0-08341198B9C9}" type="pres">
      <dgm:prSet presAssocID="{BDE34E18-C43E-4642-AC01-9BED3E04473F}" presName="linear" presStyleCnt="0">
        <dgm:presLayoutVars>
          <dgm:dir/>
          <dgm:animLvl val="lvl"/>
          <dgm:resizeHandles val="exact"/>
        </dgm:presLayoutVars>
      </dgm:prSet>
      <dgm:spPr/>
    </dgm:pt>
    <dgm:pt modelId="{0D6FC8D5-2BB3-BB43-AACD-4584CE7C5C86}" type="pres">
      <dgm:prSet presAssocID="{C5F99AED-1BAB-364D-A1A0-24D2FDDA82E4}" presName="parentLin" presStyleCnt="0"/>
      <dgm:spPr/>
    </dgm:pt>
    <dgm:pt modelId="{BA248597-F1E6-014B-8806-87D9F3E36169}" type="pres">
      <dgm:prSet presAssocID="{C5F99AED-1BAB-364D-A1A0-24D2FDDA82E4}" presName="parentLeftMargin" presStyleLbl="node1" presStyleIdx="0" presStyleCnt="8"/>
      <dgm:spPr/>
    </dgm:pt>
    <dgm:pt modelId="{E3D1E617-7141-3B4C-AFBF-B8869D3B4FAC}" type="pres">
      <dgm:prSet presAssocID="{C5F99AED-1BAB-364D-A1A0-24D2FDDA82E4}" presName="parentText" presStyleLbl="node1" presStyleIdx="0" presStyleCnt="8">
        <dgm:presLayoutVars>
          <dgm:chMax val="0"/>
          <dgm:bulletEnabled val="1"/>
        </dgm:presLayoutVars>
      </dgm:prSet>
      <dgm:spPr/>
    </dgm:pt>
    <dgm:pt modelId="{39FD4C7C-0FA0-CA4A-A282-BA87537F8D5B}" type="pres">
      <dgm:prSet presAssocID="{C5F99AED-1BAB-364D-A1A0-24D2FDDA82E4}" presName="negativeSpace" presStyleCnt="0"/>
      <dgm:spPr/>
    </dgm:pt>
    <dgm:pt modelId="{1291A2A8-88C3-0E48-9712-FF4E4DC45D13}" type="pres">
      <dgm:prSet presAssocID="{C5F99AED-1BAB-364D-A1A0-24D2FDDA82E4}" presName="childText" presStyleLbl="conFgAcc1" presStyleIdx="0" presStyleCnt="8">
        <dgm:presLayoutVars>
          <dgm:bulletEnabled val="1"/>
        </dgm:presLayoutVars>
      </dgm:prSet>
      <dgm:spPr/>
    </dgm:pt>
    <dgm:pt modelId="{96D41530-3E49-5A46-8D79-95DD346BCD4D}" type="pres">
      <dgm:prSet presAssocID="{29E0BA2D-F401-844C-82B7-7DB61AB7674B}" presName="spaceBetweenRectangles" presStyleCnt="0"/>
      <dgm:spPr/>
    </dgm:pt>
    <dgm:pt modelId="{0AE72356-078A-D749-98C5-6E3950903D0A}" type="pres">
      <dgm:prSet presAssocID="{5192FA09-0A63-C54D-8BF2-789E64EB50B2}" presName="parentLin" presStyleCnt="0"/>
      <dgm:spPr/>
    </dgm:pt>
    <dgm:pt modelId="{1C39ED8B-6AB5-0C4B-BB13-BC550FD60991}" type="pres">
      <dgm:prSet presAssocID="{5192FA09-0A63-C54D-8BF2-789E64EB50B2}" presName="parentLeftMargin" presStyleLbl="node1" presStyleIdx="0" presStyleCnt="8"/>
      <dgm:spPr/>
    </dgm:pt>
    <dgm:pt modelId="{87900C85-75E5-D748-AC72-98C2579A2938}" type="pres">
      <dgm:prSet presAssocID="{5192FA09-0A63-C54D-8BF2-789E64EB50B2}" presName="parentText" presStyleLbl="node1" presStyleIdx="1" presStyleCnt="8">
        <dgm:presLayoutVars>
          <dgm:chMax val="0"/>
          <dgm:bulletEnabled val="1"/>
        </dgm:presLayoutVars>
      </dgm:prSet>
      <dgm:spPr/>
    </dgm:pt>
    <dgm:pt modelId="{E697ED48-D7BA-A543-B33C-DD5DA7DD119A}" type="pres">
      <dgm:prSet presAssocID="{5192FA09-0A63-C54D-8BF2-789E64EB50B2}" presName="negativeSpace" presStyleCnt="0"/>
      <dgm:spPr/>
    </dgm:pt>
    <dgm:pt modelId="{ECF39A3A-5AA9-4240-BB75-4D898F2C578B}" type="pres">
      <dgm:prSet presAssocID="{5192FA09-0A63-C54D-8BF2-789E64EB50B2}" presName="childText" presStyleLbl="conFgAcc1" presStyleIdx="1" presStyleCnt="8">
        <dgm:presLayoutVars>
          <dgm:bulletEnabled val="1"/>
        </dgm:presLayoutVars>
      </dgm:prSet>
      <dgm:spPr/>
    </dgm:pt>
    <dgm:pt modelId="{3DC88A8E-A1DE-6F40-8C4F-B9E924795435}" type="pres">
      <dgm:prSet presAssocID="{3F12A91A-E379-6D4A-A9C4-9AF376EDF09D}" presName="spaceBetweenRectangles" presStyleCnt="0"/>
      <dgm:spPr/>
    </dgm:pt>
    <dgm:pt modelId="{38FE67EF-7149-AC41-B54E-BDF581D30C36}" type="pres">
      <dgm:prSet presAssocID="{A64EB556-4830-4B4B-AE2E-E752CB27D00E}" presName="parentLin" presStyleCnt="0"/>
      <dgm:spPr/>
    </dgm:pt>
    <dgm:pt modelId="{92711B50-CE39-8240-84AF-DA8130D9E49C}" type="pres">
      <dgm:prSet presAssocID="{A64EB556-4830-4B4B-AE2E-E752CB27D00E}" presName="parentLeftMargin" presStyleLbl="node1" presStyleIdx="1" presStyleCnt="8"/>
      <dgm:spPr/>
    </dgm:pt>
    <dgm:pt modelId="{F876AC2D-07D1-7947-9833-E886A1CBD4C2}" type="pres">
      <dgm:prSet presAssocID="{A64EB556-4830-4B4B-AE2E-E752CB27D00E}" presName="parentText" presStyleLbl="node1" presStyleIdx="2" presStyleCnt="8">
        <dgm:presLayoutVars>
          <dgm:chMax val="0"/>
          <dgm:bulletEnabled val="1"/>
        </dgm:presLayoutVars>
      </dgm:prSet>
      <dgm:spPr/>
    </dgm:pt>
    <dgm:pt modelId="{BFC0E035-C381-FE4A-A023-E563D61AF54B}" type="pres">
      <dgm:prSet presAssocID="{A64EB556-4830-4B4B-AE2E-E752CB27D00E}" presName="negativeSpace" presStyleCnt="0"/>
      <dgm:spPr/>
    </dgm:pt>
    <dgm:pt modelId="{9413FC6E-239B-1B42-B300-66532368485F}" type="pres">
      <dgm:prSet presAssocID="{A64EB556-4830-4B4B-AE2E-E752CB27D00E}" presName="childText" presStyleLbl="conFgAcc1" presStyleIdx="2" presStyleCnt="8">
        <dgm:presLayoutVars>
          <dgm:bulletEnabled val="1"/>
        </dgm:presLayoutVars>
      </dgm:prSet>
      <dgm:spPr/>
    </dgm:pt>
    <dgm:pt modelId="{BE55A680-AFCA-5E4C-B3B6-5034F748F1C2}" type="pres">
      <dgm:prSet presAssocID="{114B9C75-80C9-0E4A-87A3-22FE38FC24B6}" presName="spaceBetweenRectangles" presStyleCnt="0"/>
      <dgm:spPr/>
    </dgm:pt>
    <dgm:pt modelId="{7A3E60CC-A6D9-5144-B68E-6649D3F8EBC2}" type="pres">
      <dgm:prSet presAssocID="{C6058B12-E051-3B42-8615-8B27F8D4B476}" presName="parentLin" presStyleCnt="0"/>
      <dgm:spPr/>
    </dgm:pt>
    <dgm:pt modelId="{0A88CA74-183E-3F4C-9559-195A93485848}" type="pres">
      <dgm:prSet presAssocID="{C6058B12-E051-3B42-8615-8B27F8D4B476}" presName="parentLeftMargin" presStyleLbl="node1" presStyleIdx="2" presStyleCnt="8"/>
      <dgm:spPr/>
    </dgm:pt>
    <dgm:pt modelId="{822EFBB2-EE89-3444-B07A-3C3826A14916}" type="pres">
      <dgm:prSet presAssocID="{C6058B12-E051-3B42-8615-8B27F8D4B476}" presName="parentText" presStyleLbl="node1" presStyleIdx="3" presStyleCnt="8">
        <dgm:presLayoutVars>
          <dgm:chMax val="0"/>
          <dgm:bulletEnabled val="1"/>
        </dgm:presLayoutVars>
      </dgm:prSet>
      <dgm:spPr/>
    </dgm:pt>
    <dgm:pt modelId="{F156956B-3830-E14A-8EF9-2AF2377A834B}" type="pres">
      <dgm:prSet presAssocID="{C6058B12-E051-3B42-8615-8B27F8D4B476}" presName="negativeSpace" presStyleCnt="0"/>
      <dgm:spPr/>
    </dgm:pt>
    <dgm:pt modelId="{AD6D5A93-8576-CD44-BA73-4AB8A135B858}" type="pres">
      <dgm:prSet presAssocID="{C6058B12-E051-3B42-8615-8B27F8D4B476}" presName="childText" presStyleLbl="conFgAcc1" presStyleIdx="3" presStyleCnt="8">
        <dgm:presLayoutVars>
          <dgm:bulletEnabled val="1"/>
        </dgm:presLayoutVars>
      </dgm:prSet>
      <dgm:spPr/>
    </dgm:pt>
    <dgm:pt modelId="{61B8DFD6-F40D-2542-B142-2F06B33E0824}" type="pres">
      <dgm:prSet presAssocID="{CA836DEB-94F0-E44C-B764-7B4CCF2E8A1B}" presName="spaceBetweenRectangles" presStyleCnt="0"/>
      <dgm:spPr/>
    </dgm:pt>
    <dgm:pt modelId="{61802324-549D-CC49-97CE-3AED0C0B00A8}" type="pres">
      <dgm:prSet presAssocID="{15C5AD27-9051-074C-B906-1695F66B777F}" presName="parentLin" presStyleCnt="0"/>
      <dgm:spPr/>
    </dgm:pt>
    <dgm:pt modelId="{757EB5F1-A309-3845-B507-8C2CA955B891}" type="pres">
      <dgm:prSet presAssocID="{15C5AD27-9051-074C-B906-1695F66B777F}" presName="parentLeftMargin" presStyleLbl="node1" presStyleIdx="3" presStyleCnt="8"/>
      <dgm:spPr/>
    </dgm:pt>
    <dgm:pt modelId="{76A4062D-B67D-364C-B7E7-4123665FBC54}" type="pres">
      <dgm:prSet presAssocID="{15C5AD27-9051-074C-B906-1695F66B777F}" presName="parentText" presStyleLbl="node1" presStyleIdx="4" presStyleCnt="8">
        <dgm:presLayoutVars>
          <dgm:chMax val="0"/>
          <dgm:bulletEnabled val="1"/>
        </dgm:presLayoutVars>
      </dgm:prSet>
      <dgm:spPr/>
    </dgm:pt>
    <dgm:pt modelId="{53D983C9-7A88-AA43-8504-A83718D7A283}" type="pres">
      <dgm:prSet presAssocID="{15C5AD27-9051-074C-B906-1695F66B777F}" presName="negativeSpace" presStyleCnt="0"/>
      <dgm:spPr/>
    </dgm:pt>
    <dgm:pt modelId="{95DB576B-83E6-DD4E-8E98-F70BAD29D394}" type="pres">
      <dgm:prSet presAssocID="{15C5AD27-9051-074C-B906-1695F66B777F}" presName="childText" presStyleLbl="conFgAcc1" presStyleIdx="4" presStyleCnt="8">
        <dgm:presLayoutVars>
          <dgm:bulletEnabled val="1"/>
        </dgm:presLayoutVars>
      </dgm:prSet>
      <dgm:spPr/>
    </dgm:pt>
    <dgm:pt modelId="{AC5D000E-B45C-3B4A-94A1-FE0D1F2ABB5B}" type="pres">
      <dgm:prSet presAssocID="{BAEFF937-3FA4-8641-84EB-CB37474998C4}" presName="spaceBetweenRectangles" presStyleCnt="0"/>
      <dgm:spPr/>
    </dgm:pt>
    <dgm:pt modelId="{DEA96461-155E-F244-BBD8-BBF3711487C3}" type="pres">
      <dgm:prSet presAssocID="{A5DDDEF3-E6EE-FF43-8144-88055A5E0F22}" presName="parentLin" presStyleCnt="0"/>
      <dgm:spPr/>
    </dgm:pt>
    <dgm:pt modelId="{F0136485-81ED-8748-A566-76E96F906CF4}" type="pres">
      <dgm:prSet presAssocID="{A5DDDEF3-E6EE-FF43-8144-88055A5E0F22}" presName="parentLeftMargin" presStyleLbl="node1" presStyleIdx="4" presStyleCnt="8"/>
      <dgm:spPr/>
    </dgm:pt>
    <dgm:pt modelId="{14739485-1E35-364F-A370-4571EB7536B2}" type="pres">
      <dgm:prSet presAssocID="{A5DDDEF3-E6EE-FF43-8144-88055A5E0F22}" presName="parentText" presStyleLbl="node1" presStyleIdx="5" presStyleCnt="8">
        <dgm:presLayoutVars>
          <dgm:chMax val="0"/>
          <dgm:bulletEnabled val="1"/>
        </dgm:presLayoutVars>
      </dgm:prSet>
      <dgm:spPr/>
    </dgm:pt>
    <dgm:pt modelId="{A044B522-2828-BE4E-A2CE-F040520F6256}" type="pres">
      <dgm:prSet presAssocID="{A5DDDEF3-E6EE-FF43-8144-88055A5E0F22}" presName="negativeSpace" presStyleCnt="0"/>
      <dgm:spPr/>
    </dgm:pt>
    <dgm:pt modelId="{1740FDCB-2039-0E45-94D1-B763D5129750}" type="pres">
      <dgm:prSet presAssocID="{A5DDDEF3-E6EE-FF43-8144-88055A5E0F22}" presName="childText" presStyleLbl="conFgAcc1" presStyleIdx="5" presStyleCnt="8">
        <dgm:presLayoutVars>
          <dgm:bulletEnabled val="1"/>
        </dgm:presLayoutVars>
      </dgm:prSet>
      <dgm:spPr/>
    </dgm:pt>
    <dgm:pt modelId="{A86CEB4E-7AC1-184A-BD92-5CA145EA4F86}" type="pres">
      <dgm:prSet presAssocID="{CE419EB1-888C-1B42-B69A-E62CD0C49D22}" presName="spaceBetweenRectangles" presStyleCnt="0"/>
      <dgm:spPr/>
    </dgm:pt>
    <dgm:pt modelId="{99CA1309-1119-AC4B-87EC-FF6DFAAD60C5}" type="pres">
      <dgm:prSet presAssocID="{FF36D2D0-5794-B24C-85C6-18B35CF76C13}" presName="parentLin" presStyleCnt="0"/>
      <dgm:spPr/>
    </dgm:pt>
    <dgm:pt modelId="{E4415DC8-C61B-EF42-BF3E-8136A3D868DB}" type="pres">
      <dgm:prSet presAssocID="{FF36D2D0-5794-B24C-85C6-18B35CF76C13}" presName="parentLeftMargin" presStyleLbl="node1" presStyleIdx="5" presStyleCnt="8"/>
      <dgm:spPr/>
    </dgm:pt>
    <dgm:pt modelId="{12E13C21-DD5C-7645-9CC7-E57EA098CCDE}" type="pres">
      <dgm:prSet presAssocID="{FF36D2D0-5794-B24C-85C6-18B35CF76C13}" presName="parentText" presStyleLbl="node1" presStyleIdx="6" presStyleCnt="8">
        <dgm:presLayoutVars>
          <dgm:chMax val="0"/>
          <dgm:bulletEnabled val="1"/>
        </dgm:presLayoutVars>
      </dgm:prSet>
      <dgm:spPr/>
    </dgm:pt>
    <dgm:pt modelId="{693AEF68-DC63-7842-A562-CDBD4E9FEA88}" type="pres">
      <dgm:prSet presAssocID="{FF36D2D0-5794-B24C-85C6-18B35CF76C13}" presName="negativeSpace" presStyleCnt="0"/>
      <dgm:spPr/>
    </dgm:pt>
    <dgm:pt modelId="{3BAF208C-F7B7-544B-852B-AF5EEAB4D339}" type="pres">
      <dgm:prSet presAssocID="{FF36D2D0-5794-B24C-85C6-18B35CF76C13}" presName="childText" presStyleLbl="conFgAcc1" presStyleIdx="6" presStyleCnt="8">
        <dgm:presLayoutVars>
          <dgm:bulletEnabled val="1"/>
        </dgm:presLayoutVars>
      </dgm:prSet>
      <dgm:spPr/>
    </dgm:pt>
    <dgm:pt modelId="{26C60847-49B6-9C46-B318-75B14F8A3E5B}" type="pres">
      <dgm:prSet presAssocID="{4AE2E5D8-1C2B-264C-8002-5AE5201CEADE}" presName="spaceBetweenRectangles" presStyleCnt="0"/>
      <dgm:spPr/>
    </dgm:pt>
    <dgm:pt modelId="{C3DBF882-D124-CA44-9AEB-2AD2ED31E9DD}" type="pres">
      <dgm:prSet presAssocID="{167CC093-DEAD-B048-B359-5F2863F72512}" presName="parentLin" presStyleCnt="0"/>
      <dgm:spPr/>
    </dgm:pt>
    <dgm:pt modelId="{F77281E3-246E-B144-9499-5417C33C6318}" type="pres">
      <dgm:prSet presAssocID="{167CC093-DEAD-B048-B359-5F2863F72512}" presName="parentLeftMargin" presStyleLbl="node1" presStyleIdx="6" presStyleCnt="8"/>
      <dgm:spPr/>
    </dgm:pt>
    <dgm:pt modelId="{60B99CC2-8C00-534F-926F-731304381D05}" type="pres">
      <dgm:prSet presAssocID="{167CC093-DEAD-B048-B359-5F2863F72512}" presName="parentText" presStyleLbl="node1" presStyleIdx="7" presStyleCnt="8">
        <dgm:presLayoutVars>
          <dgm:chMax val="0"/>
          <dgm:bulletEnabled val="1"/>
        </dgm:presLayoutVars>
      </dgm:prSet>
      <dgm:spPr/>
    </dgm:pt>
    <dgm:pt modelId="{BCE0693A-5559-BB4B-B5EF-382FCF629BB7}" type="pres">
      <dgm:prSet presAssocID="{167CC093-DEAD-B048-B359-5F2863F72512}" presName="negativeSpace" presStyleCnt="0"/>
      <dgm:spPr/>
    </dgm:pt>
    <dgm:pt modelId="{20CF37D5-AB9F-6A4D-B45C-2077480A2986}" type="pres">
      <dgm:prSet presAssocID="{167CC093-DEAD-B048-B359-5F2863F72512}" presName="childText" presStyleLbl="conFgAcc1" presStyleIdx="7" presStyleCnt="8">
        <dgm:presLayoutVars>
          <dgm:bulletEnabled val="1"/>
        </dgm:presLayoutVars>
      </dgm:prSet>
      <dgm:spPr/>
    </dgm:pt>
  </dgm:ptLst>
  <dgm:cxnLst>
    <dgm:cxn modelId="{40CC9402-6769-C541-AF08-820F84C4F044}" type="presOf" srcId="{5192FA09-0A63-C54D-8BF2-789E64EB50B2}" destId="{87900C85-75E5-D748-AC72-98C2579A2938}" srcOrd="1" destOrd="0" presId="urn:microsoft.com/office/officeart/2005/8/layout/list1"/>
    <dgm:cxn modelId="{FD30AA07-3D95-5A44-8BFB-F265E9818CD9}" type="presOf" srcId="{DB01FBD7-354A-534E-AE59-771A094B4098}" destId="{ECF39A3A-5AA9-4240-BB75-4D898F2C578B}" srcOrd="0" destOrd="0" presId="urn:microsoft.com/office/officeart/2005/8/layout/list1"/>
    <dgm:cxn modelId="{485B5A0A-901C-8048-853D-5DCF8E677B64}" type="presOf" srcId="{C6058B12-E051-3B42-8615-8B27F8D4B476}" destId="{822EFBB2-EE89-3444-B07A-3C3826A14916}" srcOrd="1" destOrd="0" presId="urn:microsoft.com/office/officeart/2005/8/layout/list1"/>
    <dgm:cxn modelId="{1C7CF50D-EBCF-AB4D-ADF1-40ED06221538}" type="presOf" srcId="{A64EB556-4830-4B4B-AE2E-E752CB27D00E}" destId="{F876AC2D-07D1-7947-9833-E886A1CBD4C2}" srcOrd="1" destOrd="0" presId="urn:microsoft.com/office/officeart/2005/8/layout/list1"/>
    <dgm:cxn modelId="{84AD7110-B255-9B4C-A673-1270B3C0622C}" type="presOf" srcId="{C5F99AED-1BAB-364D-A1A0-24D2FDDA82E4}" destId="{E3D1E617-7141-3B4C-AFBF-B8869D3B4FAC}" srcOrd="1" destOrd="0" presId="urn:microsoft.com/office/officeart/2005/8/layout/list1"/>
    <dgm:cxn modelId="{B2C9CC1B-E6A2-E142-BA69-D0A7D9005A57}" type="presOf" srcId="{5192FA09-0A63-C54D-8BF2-789E64EB50B2}" destId="{1C39ED8B-6AB5-0C4B-BB13-BC550FD60991}" srcOrd="0" destOrd="0" presId="urn:microsoft.com/office/officeart/2005/8/layout/list1"/>
    <dgm:cxn modelId="{A3C72226-84D0-9A49-A518-DE6FE41EE950}" srcId="{BDE34E18-C43E-4642-AC01-9BED3E04473F}" destId="{C5F99AED-1BAB-364D-A1A0-24D2FDDA82E4}" srcOrd="0" destOrd="0" parTransId="{6A081D41-89B9-D84F-B896-01220D384098}" sibTransId="{29E0BA2D-F401-844C-82B7-7DB61AB7674B}"/>
    <dgm:cxn modelId="{5CE8D226-3D22-DC41-87F0-7FEBEE044454}" srcId="{5192FA09-0A63-C54D-8BF2-789E64EB50B2}" destId="{DB01FBD7-354A-534E-AE59-771A094B4098}" srcOrd="0" destOrd="0" parTransId="{4DBF9B80-C698-AA40-9DD8-35DE9C134C9A}" sibTransId="{3535959C-F8FE-2E4E-BE14-4FAC6C2A4B42}"/>
    <dgm:cxn modelId="{51B79B29-6612-C247-ADA6-9C2F3DD38A04}" srcId="{BDE34E18-C43E-4642-AC01-9BED3E04473F}" destId="{167CC093-DEAD-B048-B359-5F2863F72512}" srcOrd="7" destOrd="0" parTransId="{109C5596-C8D7-B14D-B23F-048D1206094F}" sibTransId="{9AC9EAE9-332F-2A44-9ABB-E0BC012BEAEA}"/>
    <dgm:cxn modelId="{CE15E236-AFB6-1643-AA67-AA303D943AC6}" srcId="{BDE34E18-C43E-4642-AC01-9BED3E04473F}" destId="{5192FA09-0A63-C54D-8BF2-789E64EB50B2}" srcOrd="1" destOrd="0" parTransId="{224D7133-A589-1F49-BEEB-83BB055DC6AE}" sibTransId="{3F12A91A-E379-6D4A-A9C4-9AF376EDF09D}"/>
    <dgm:cxn modelId="{6210423F-C895-D848-AA33-8D74E6483875}" srcId="{FF36D2D0-5794-B24C-85C6-18B35CF76C13}" destId="{24B95C73-CFE8-E445-B2C3-373C9A4B8DAC}" srcOrd="0" destOrd="0" parTransId="{36A7299D-ACC3-344F-9ABD-F78A4548FFDF}" sibTransId="{4A23574F-E1B0-4A42-A768-DD87568C0956}"/>
    <dgm:cxn modelId="{C063265D-D018-3C49-8D81-662821660FFC}" srcId="{167CC093-DEAD-B048-B359-5F2863F72512}" destId="{496CE3C3-83D0-7243-BDC1-22A465BF2D39}" srcOrd="0" destOrd="0" parTransId="{B756CD27-3F63-4347-94B8-077F6C1BC044}" sibTransId="{A5569361-D582-BD4B-AC4C-4FCAFB9C243C}"/>
    <dgm:cxn modelId="{45A65166-B420-FA4F-B427-A937BE385722}" type="presOf" srcId="{24B95C73-CFE8-E445-B2C3-373C9A4B8DAC}" destId="{3BAF208C-F7B7-544B-852B-AF5EEAB4D339}" srcOrd="0" destOrd="0" presId="urn:microsoft.com/office/officeart/2005/8/layout/list1"/>
    <dgm:cxn modelId="{E72CBC6A-CDFB-2E41-98EC-DAF0713ABA3E}" type="presOf" srcId="{A64EB556-4830-4B4B-AE2E-E752CB27D00E}" destId="{92711B50-CE39-8240-84AF-DA8130D9E49C}" srcOrd="0" destOrd="0" presId="urn:microsoft.com/office/officeart/2005/8/layout/list1"/>
    <dgm:cxn modelId="{E8E49D6F-DA02-4540-B621-D62D3488190D}" srcId="{C6058B12-E051-3B42-8615-8B27F8D4B476}" destId="{05AC7216-FC26-0346-8769-539C345986D9}" srcOrd="0" destOrd="0" parTransId="{C0E2DAA4-3240-0D44-AF53-A70D05D7E9E7}" sibTransId="{C77243B9-92E1-E84F-A8C1-3A722C07B3D6}"/>
    <dgm:cxn modelId="{6312B851-502E-054C-8926-71BF7F2207C8}" type="presOf" srcId="{15C5AD27-9051-074C-B906-1695F66B777F}" destId="{757EB5F1-A309-3845-B507-8C2CA955B891}" srcOrd="0" destOrd="0" presId="urn:microsoft.com/office/officeart/2005/8/layout/list1"/>
    <dgm:cxn modelId="{E1E08673-A89A-7344-8AAD-3F998C92586E}" type="presOf" srcId="{A5DDDEF3-E6EE-FF43-8144-88055A5E0F22}" destId="{F0136485-81ED-8748-A566-76E96F906CF4}" srcOrd="0" destOrd="0" presId="urn:microsoft.com/office/officeart/2005/8/layout/list1"/>
    <dgm:cxn modelId="{B8A4BB85-651B-8B48-9FBA-2BB07CD3D72B}" type="presOf" srcId="{167CC093-DEAD-B048-B359-5F2863F72512}" destId="{60B99CC2-8C00-534F-926F-731304381D05}" srcOrd="1" destOrd="0" presId="urn:microsoft.com/office/officeart/2005/8/layout/list1"/>
    <dgm:cxn modelId="{1A1A6F8C-4E9E-AF43-8D84-7F752782ED19}" srcId="{BDE34E18-C43E-4642-AC01-9BED3E04473F}" destId="{15C5AD27-9051-074C-B906-1695F66B777F}" srcOrd="4" destOrd="0" parTransId="{DFCFE9D5-662D-3D4B-945E-733DF1B56654}" sibTransId="{BAEFF937-3FA4-8641-84EB-CB37474998C4}"/>
    <dgm:cxn modelId="{C255AC96-640B-E749-B61B-FF026A0130DF}" type="presOf" srcId="{32B45D76-020D-444E-8BB8-BA2A0B6FE9BD}" destId="{1740FDCB-2039-0E45-94D1-B763D5129750}" srcOrd="0" destOrd="0" presId="urn:microsoft.com/office/officeart/2005/8/layout/list1"/>
    <dgm:cxn modelId="{1D46D49B-3D5B-134B-9B27-C36BDC36F0D2}" srcId="{A64EB556-4830-4B4B-AE2E-E752CB27D00E}" destId="{C4A324C6-B019-634F-8168-FF8FF39A9BB6}" srcOrd="0" destOrd="0" parTransId="{B6B6B36A-43DE-8444-8B00-0B40686D6762}" sibTransId="{40C6C78F-8DD9-554D-82E8-EE66572305D5}"/>
    <dgm:cxn modelId="{3076239E-F3AB-0640-BB13-0E5C803FD83F}" type="presOf" srcId="{C6058B12-E051-3B42-8615-8B27F8D4B476}" destId="{0A88CA74-183E-3F4C-9559-195A93485848}" srcOrd="0" destOrd="0" presId="urn:microsoft.com/office/officeart/2005/8/layout/list1"/>
    <dgm:cxn modelId="{C63FD9A2-112F-834F-8707-AD8028C287A1}" type="presOf" srcId="{167CC093-DEAD-B048-B359-5F2863F72512}" destId="{F77281E3-246E-B144-9499-5417C33C6318}" srcOrd="0" destOrd="0" presId="urn:microsoft.com/office/officeart/2005/8/layout/list1"/>
    <dgm:cxn modelId="{E65619A7-4E57-7D41-BE8E-7116D5A4B09E}" type="presOf" srcId="{FF36D2D0-5794-B24C-85C6-18B35CF76C13}" destId="{E4415DC8-C61B-EF42-BF3E-8136A3D868DB}" srcOrd="0" destOrd="0" presId="urn:microsoft.com/office/officeart/2005/8/layout/list1"/>
    <dgm:cxn modelId="{4074CBA8-D3FE-6044-A02F-82D993C218C4}" srcId="{BDE34E18-C43E-4642-AC01-9BED3E04473F}" destId="{C6058B12-E051-3B42-8615-8B27F8D4B476}" srcOrd="3" destOrd="0" parTransId="{F3B88A94-8FB2-014C-8BCA-C000583902AA}" sibTransId="{CA836DEB-94F0-E44C-B764-7B4CCF2E8A1B}"/>
    <dgm:cxn modelId="{518523AA-4F63-6343-8C94-2AB54E84612F}" type="presOf" srcId="{6B060AB5-7522-BD44-870B-67023FAA7008}" destId="{95DB576B-83E6-DD4E-8E98-F70BAD29D394}" srcOrd="0" destOrd="0" presId="urn:microsoft.com/office/officeart/2005/8/layout/list1"/>
    <dgm:cxn modelId="{E53E8CB8-7EC1-A344-A9CA-29CE242FAC27}" srcId="{BDE34E18-C43E-4642-AC01-9BED3E04473F}" destId="{FF36D2D0-5794-B24C-85C6-18B35CF76C13}" srcOrd="6" destOrd="0" parTransId="{1F34A28F-A82F-E44B-A266-DF2595F2460B}" sibTransId="{4AE2E5D8-1C2B-264C-8002-5AE5201CEADE}"/>
    <dgm:cxn modelId="{13106CB9-8BB8-344B-823A-7C2317DF1E0B}" type="presOf" srcId="{1F165100-6218-5B48-8D1D-32B663D9A5ED}" destId="{1291A2A8-88C3-0E48-9712-FF4E4DC45D13}" srcOrd="0" destOrd="0" presId="urn:microsoft.com/office/officeart/2005/8/layout/list1"/>
    <dgm:cxn modelId="{812185B9-AFAD-884B-84DC-E9A00FDC35A3}" type="presOf" srcId="{BDE34E18-C43E-4642-AC01-9BED3E04473F}" destId="{D67294CD-54E1-4F46-85B0-08341198B9C9}" srcOrd="0" destOrd="0" presId="urn:microsoft.com/office/officeart/2005/8/layout/list1"/>
    <dgm:cxn modelId="{12444ACA-694F-2445-9984-4A56DF8B2DE4}" type="presOf" srcId="{C4A324C6-B019-634F-8168-FF8FF39A9BB6}" destId="{9413FC6E-239B-1B42-B300-66532368485F}" srcOrd="0" destOrd="0" presId="urn:microsoft.com/office/officeart/2005/8/layout/list1"/>
    <dgm:cxn modelId="{53FF2DD1-DC7A-B649-BF2E-A39909A28E6A}" type="presOf" srcId="{C5F99AED-1BAB-364D-A1A0-24D2FDDA82E4}" destId="{BA248597-F1E6-014B-8806-87D9F3E36169}" srcOrd="0" destOrd="0" presId="urn:microsoft.com/office/officeart/2005/8/layout/list1"/>
    <dgm:cxn modelId="{16903DD3-17F3-FB49-9C86-EAF530079929}" type="presOf" srcId="{A5DDDEF3-E6EE-FF43-8144-88055A5E0F22}" destId="{14739485-1E35-364F-A370-4571EB7536B2}" srcOrd="1" destOrd="0" presId="urn:microsoft.com/office/officeart/2005/8/layout/list1"/>
    <dgm:cxn modelId="{FE2A01D4-99FE-1840-9C53-6650692272B3}" type="presOf" srcId="{05AC7216-FC26-0346-8769-539C345986D9}" destId="{AD6D5A93-8576-CD44-BA73-4AB8A135B858}" srcOrd="0" destOrd="0" presId="urn:microsoft.com/office/officeart/2005/8/layout/list1"/>
    <dgm:cxn modelId="{4A720ED8-C97B-7649-922E-316CD9E5BB2B}" type="presOf" srcId="{496CE3C3-83D0-7243-BDC1-22A465BF2D39}" destId="{20CF37D5-AB9F-6A4D-B45C-2077480A2986}" srcOrd="0" destOrd="0" presId="urn:microsoft.com/office/officeart/2005/8/layout/list1"/>
    <dgm:cxn modelId="{09FBA6D8-7224-664F-9CBF-76363C896210}" srcId="{15C5AD27-9051-074C-B906-1695F66B777F}" destId="{6B060AB5-7522-BD44-870B-67023FAA7008}" srcOrd="0" destOrd="0" parTransId="{33A38C0D-7262-AC41-B80C-0298C2CDA3D8}" sibTransId="{B2148293-ED5B-0C4B-9AB8-CED1A192C304}"/>
    <dgm:cxn modelId="{ECCDC9D8-C706-ED43-A8CC-A8CF0771CBD5}" srcId="{A5DDDEF3-E6EE-FF43-8144-88055A5E0F22}" destId="{32B45D76-020D-444E-8BB8-BA2A0B6FE9BD}" srcOrd="0" destOrd="0" parTransId="{E45B2249-DDE6-DB4E-A111-093199B63FF1}" sibTransId="{DF22BCEF-5407-754E-90E1-04B93020CCFE}"/>
    <dgm:cxn modelId="{FF2B30EC-8440-E143-88BF-13D250B188B3}" type="presOf" srcId="{FF36D2D0-5794-B24C-85C6-18B35CF76C13}" destId="{12E13C21-DD5C-7645-9CC7-E57EA098CCDE}" srcOrd="1" destOrd="0" presId="urn:microsoft.com/office/officeart/2005/8/layout/list1"/>
    <dgm:cxn modelId="{9735C0F4-5E0A-4F44-A291-04F6F6930046}" srcId="{BDE34E18-C43E-4642-AC01-9BED3E04473F}" destId="{A64EB556-4830-4B4B-AE2E-E752CB27D00E}" srcOrd="2" destOrd="0" parTransId="{BC080940-E975-3C42-876D-5EBD83015512}" sibTransId="{114B9C75-80C9-0E4A-87A3-22FE38FC24B6}"/>
    <dgm:cxn modelId="{40FC70F8-0601-9647-B8BF-760529C4DC9A}" srcId="{C5F99AED-1BAB-364D-A1A0-24D2FDDA82E4}" destId="{1F165100-6218-5B48-8D1D-32B663D9A5ED}" srcOrd="0" destOrd="0" parTransId="{A832738A-AD00-B54F-AE15-1976A8CE5EFF}" sibTransId="{0B03B84A-271A-5940-AD4C-1ACA60FD21EB}"/>
    <dgm:cxn modelId="{B91D61FA-6D65-D34C-9122-6989022EF3BE}" type="presOf" srcId="{15C5AD27-9051-074C-B906-1695F66B777F}" destId="{76A4062D-B67D-364C-B7E7-4123665FBC54}" srcOrd="1" destOrd="0" presId="urn:microsoft.com/office/officeart/2005/8/layout/list1"/>
    <dgm:cxn modelId="{0ADF4EFD-49DE-F143-80B4-236AE89A0E2C}" srcId="{BDE34E18-C43E-4642-AC01-9BED3E04473F}" destId="{A5DDDEF3-E6EE-FF43-8144-88055A5E0F22}" srcOrd="5" destOrd="0" parTransId="{4FB1D879-352E-C64A-996A-DE69FDE59D17}" sibTransId="{CE419EB1-888C-1B42-B69A-E62CD0C49D22}"/>
    <dgm:cxn modelId="{06A71D5B-144C-464E-9DA2-C9D156CA0631}" type="presParOf" srcId="{D67294CD-54E1-4F46-85B0-08341198B9C9}" destId="{0D6FC8D5-2BB3-BB43-AACD-4584CE7C5C86}" srcOrd="0" destOrd="0" presId="urn:microsoft.com/office/officeart/2005/8/layout/list1"/>
    <dgm:cxn modelId="{A3DB417C-931F-9C4E-B5DF-7008486B6831}" type="presParOf" srcId="{0D6FC8D5-2BB3-BB43-AACD-4584CE7C5C86}" destId="{BA248597-F1E6-014B-8806-87D9F3E36169}" srcOrd="0" destOrd="0" presId="urn:microsoft.com/office/officeart/2005/8/layout/list1"/>
    <dgm:cxn modelId="{A815011B-1F65-6D41-A1A6-1524560D73EB}" type="presParOf" srcId="{0D6FC8D5-2BB3-BB43-AACD-4584CE7C5C86}" destId="{E3D1E617-7141-3B4C-AFBF-B8869D3B4FAC}" srcOrd="1" destOrd="0" presId="urn:microsoft.com/office/officeart/2005/8/layout/list1"/>
    <dgm:cxn modelId="{F9531D4C-198A-5940-B86C-2AB4DB3A9F0E}" type="presParOf" srcId="{D67294CD-54E1-4F46-85B0-08341198B9C9}" destId="{39FD4C7C-0FA0-CA4A-A282-BA87537F8D5B}" srcOrd="1" destOrd="0" presId="urn:microsoft.com/office/officeart/2005/8/layout/list1"/>
    <dgm:cxn modelId="{5B46E7B5-4F22-AB4B-A708-95F247A99D57}" type="presParOf" srcId="{D67294CD-54E1-4F46-85B0-08341198B9C9}" destId="{1291A2A8-88C3-0E48-9712-FF4E4DC45D13}" srcOrd="2" destOrd="0" presId="urn:microsoft.com/office/officeart/2005/8/layout/list1"/>
    <dgm:cxn modelId="{DFCB20E8-10F2-6D45-9E31-CB375373065E}" type="presParOf" srcId="{D67294CD-54E1-4F46-85B0-08341198B9C9}" destId="{96D41530-3E49-5A46-8D79-95DD346BCD4D}" srcOrd="3" destOrd="0" presId="urn:microsoft.com/office/officeart/2005/8/layout/list1"/>
    <dgm:cxn modelId="{415F3234-EA4D-0F48-9839-650EFF4045A2}" type="presParOf" srcId="{D67294CD-54E1-4F46-85B0-08341198B9C9}" destId="{0AE72356-078A-D749-98C5-6E3950903D0A}" srcOrd="4" destOrd="0" presId="urn:microsoft.com/office/officeart/2005/8/layout/list1"/>
    <dgm:cxn modelId="{29680422-3AA3-EF4F-9131-7C0E168C8059}" type="presParOf" srcId="{0AE72356-078A-D749-98C5-6E3950903D0A}" destId="{1C39ED8B-6AB5-0C4B-BB13-BC550FD60991}" srcOrd="0" destOrd="0" presId="urn:microsoft.com/office/officeart/2005/8/layout/list1"/>
    <dgm:cxn modelId="{98EF848F-42C1-E140-A377-353998737B97}" type="presParOf" srcId="{0AE72356-078A-D749-98C5-6E3950903D0A}" destId="{87900C85-75E5-D748-AC72-98C2579A2938}" srcOrd="1" destOrd="0" presId="urn:microsoft.com/office/officeart/2005/8/layout/list1"/>
    <dgm:cxn modelId="{236D2D49-7E32-FB4A-ACCF-A9E2C00749D5}" type="presParOf" srcId="{D67294CD-54E1-4F46-85B0-08341198B9C9}" destId="{E697ED48-D7BA-A543-B33C-DD5DA7DD119A}" srcOrd="5" destOrd="0" presId="urn:microsoft.com/office/officeart/2005/8/layout/list1"/>
    <dgm:cxn modelId="{F6162E34-9B10-4F42-937C-58D987055FCF}" type="presParOf" srcId="{D67294CD-54E1-4F46-85B0-08341198B9C9}" destId="{ECF39A3A-5AA9-4240-BB75-4D898F2C578B}" srcOrd="6" destOrd="0" presId="urn:microsoft.com/office/officeart/2005/8/layout/list1"/>
    <dgm:cxn modelId="{7CA1B7D1-06B9-6144-92D8-A24A5B095AED}" type="presParOf" srcId="{D67294CD-54E1-4F46-85B0-08341198B9C9}" destId="{3DC88A8E-A1DE-6F40-8C4F-B9E924795435}" srcOrd="7" destOrd="0" presId="urn:microsoft.com/office/officeart/2005/8/layout/list1"/>
    <dgm:cxn modelId="{5E13A2D8-ED1D-784C-8C43-83583EEB6069}" type="presParOf" srcId="{D67294CD-54E1-4F46-85B0-08341198B9C9}" destId="{38FE67EF-7149-AC41-B54E-BDF581D30C36}" srcOrd="8" destOrd="0" presId="urn:microsoft.com/office/officeart/2005/8/layout/list1"/>
    <dgm:cxn modelId="{5A83FC36-0900-A84D-A0C5-3BD277A17628}" type="presParOf" srcId="{38FE67EF-7149-AC41-B54E-BDF581D30C36}" destId="{92711B50-CE39-8240-84AF-DA8130D9E49C}" srcOrd="0" destOrd="0" presId="urn:microsoft.com/office/officeart/2005/8/layout/list1"/>
    <dgm:cxn modelId="{C06A3B2B-051F-3543-90A2-322687786C89}" type="presParOf" srcId="{38FE67EF-7149-AC41-B54E-BDF581D30C36}" destId="{F876AC2D-07D1-7947-9833-E886A1CBD4C2}" srcOrd="1" destOrd="0" presId="urn:microsoft.com/office/officeart/2005/8/layout/list1"/>
    <dgm:cxn modelId="{DE208FCE-7E74-6440-AF97-DA9401893D51}" type="presParOf" srcId="{D67294CD-54E1-4F46-85B0-08341198B9C9}" destId="{BFC0E035-C381-FE4A-A023-E563D61AF54B}" srcOrd="9" destOrd="0" presId="urn:microsoft.com/office/officeart/2005/8/layout/list1"/>
    <dgm:cxn modelId="{0E8039D6-6EB9-5E49-9F00-E30B9A96CF71}" type="presParOf" srcId="{D67294CD-54E1-4F46-85B0-08341198B9C9}" destId="{9413FC6E-239B-1B42-B300-66532368485F}" srcOrd="10" destOrd="0" presId="urn:microsoft.com/office/officeart/2005/8/layout/list1"/>
    <dgm:cxn modelId="{30CDA551-8759-3640-BD58-BD99C5B24955}" type="presParOf" srcId="{D67294CD-54E1-4F46-85B0-08341198B9C9}" destId="{BE55A680-AFCA-5E4C-B3B6-5034F748F1C2}" srcOrd="11" destOrd="0" presId="urn:microsoft.com/office/officeart/2005/8/layout/list1"/>
    <dgm:cxn modelId="{31CC0A59-3F10-9A45-919C-58BA86E3DC1D}" type="presParOf" srcId="{D67294CD-54E1-4F46-85B0-08341198B9C9}" destId="{7A3E60CC-A6D9-5144-B68E-6649D3F8EBC2}" srcOrd="12" destOrd="0" presId="urn:microsoft.com/office/officeart/2005/8/layout/list1"/>
    <dgm:cxn modelId="{48873CE2-AF5F-8141-B376-7A59D9451015}" type="presParOf" srcId="{7A3E60CC-A6D9-5144-B68E-6649D3F8EBC2}" destId="{0A88CA74-183E-3F4C-9559-195A93485848}" srcOrd="0" destOrd="0" presId="urn:microsoft.com/office/officeart/2005/8/layout/list1"/>
    <dgm:cxn modelId="{7C04A557-05D9-2843-8156-F16B94EC2CB8}" type="presParOf" srcId="{7A3E60CC-A6D9-5144-B68E-6649D3F8EBC2}" destId="{822EFBB2-EE89-3444-B07A-3C3826A14916}" srcOrd="1" destOrd="0" presId="urn:microsoft.com/office/officeart/2005/8/layout/list1"/>
    <dgm:cxn modelId="{FC5E8C0C-0455-F545-B722-33D7DDD7F684}" type="presParOf" srcId="{D67294CD-54E1-4F46-85B0-08341198B9C9}" destId="{F156956B-3830-E14A-8EF9-2AF2377A834B}" srcOrd="13" destOrd="0" presId="urn:microsoft.com/office/officeart/2005/8/layout/list1"/>
    <dgm:cxn modelId="{C436BACC-D436-664B-8CD6-7761327914F0}" type="presParOf" srcId="{D67294CD-54E1-4F46-85B0-08341198B9C9}" destId="{AD6D5A93-8576-CD44-BA73-4AB8A135B858}" srcOrd="14" destOrd="0" presId="urn:microsoft.com/office/officeart/2005/8/layout/list1"/>
    <dgm:cxn modelId="{D4EBEE4E-66A8-AB4D-9A8B-6985116B33B3}" type="presParOf" srcId="{D67294CD-54E1-4F46-85B0-08341198B9C9}" destId="{61B8DFD6-F40D-2542-B142-2F06B33E0824}" srcOrd="15" destOrd="0" presId="urn:microsoft.com/office/officeart/2005/8/layout/list1"/>
    <dgm:cxn modelId="{F36EBEA3-96CB-D04B-AEB2-A8DD1F2FB6BF}" type="presParOf" srcId="{D67294CD-54E1-4F46-85B0-08341198B9C9}" destId="{61802324-549D-CC49-97CE-3AED0C0B00A8}" srcOrd="16" destOrd="0" presId="urn:microsoft.com/office/officeart/2005/8/layout/list1"/>
    <dgm:cxn modelId="{7030038D-307F-124C-A9C1-B0A9AAF67577}" type="presParOf" srcId="{61802324-549D-CC49-97CE-3AED0C0B00A8}" destId="{757EB5F1-A309-3845-B507-8C2CA955B891}" srcOrd="0" destOrd="0" presId="urn:microsoft.com/office/officeart/2005/8/layout/list1"/>
    <dgm:cxn modelId="{92BF7925-AFEB-134A-9B34-0CD302814A19}" type="presParOf" srcId="{61802324-549D-CC49-97CE-3AED0C0B00A8}" destId="{76A4062D-B67D-364C-B7E7-4123665FBC54}" srcOrd="1" destOrd="0" presId="urn:microsoft.com/office/officeart/2005/8/layout/list1"/>
    <dgm:cxn modelId="{00A8CABB-FF9E-5049-826B-EC9E2D15DFC6}" type="presParOf" srcId="{D67294CD-54E1-4F46-85B0-08341198B9C9}" destId="{53D983C9-7A88-AA43-8504-A83718D7A283}" srcOrd="17" destOrd="0" presId="urn:microsoft.com/office/officeart/2005/8/layout/list1"/>
    <dgm:cxn modelId="{31419C7B-4050-C64F-9766-2318BA2AE323}" type="presParOf" srcId="{D67294CD-54E1-4F46-85B0-08341198B9C9}" destId="{95DB576B-83E6-DD4E-8E98-F70BAD29D394}" srcOrd="18" destOrd="0" presId="urn:microsoft.com/office/officeart/2005/8/layout/list1"/>
    <dgm:cxn modelId="{FFDE6819-A007-9446-9B9E-3BF34E2F1B5E}" type="presParOf" srcId="{D67294CD-54E1-4F46-85B0-08341198B9C9}" destId="{AC5D000E-B45C-3B4A-94A1-FE0D1F2ABB5B}" srcOrd="19" destOrd="0" presId="urn:microsoft.com/office/officeart/2005/8/layout/list1"/>
    <dgm:cxn modelId="{0A45B34F-A15F-D642-B4C2-84B23308D1D8}" type="presParOf" srcId="{D67294CD-54E1-4F46-85B0-08341198B9C9}" destId="{DEA96461-155E-F244-BBD8-BBF3711487C3}" srcOrd="20" destOrd="0" presId="urn:microsoft.com/office/officeart/2005/8/layout/list1"/>
    <dgm:cxn modelId="{28E87AA0-8A08-E043-9746-48D5D8A8994F}" type="presParOf" srcId="{DEA96461-155E-F244-BBD8-BBF3711487C3}" destId="{F0136485-81ED-8748-A566-76E96F906CF4}" srcOrd="0" destOrd="0" presId="urn:microsoft.com/office/officeart/2005/8/layout/list1"/>
    <dgm:cxn modelId="{3B5DE6E1-8E6A-DA41-8B54-C9D7F74A7FAD}" type="presParOf" srcId="{DEA96461-155E-F244-BBD8-BBF3711487C3}" destId="{14739485-1E35-364F-A370-4571EB7536B2}" srcOrd="1" destOrd="0" presId="urn:microsoft.com/office/officeart/2005/8/layout/list1"/>
    <dgm:cxn modelId="{7A3BBF4C-C577-7C42-BF20-A7A5A8581344}" type="presParOf" srcId="{D67294CD-54E1-4F46-85B0-08341198B9C9}" destId="{A044B522-2828-BE4E-A2CE-F040520F6256}" srcOrd="21" destOrd="0" presId="urn:microsoft.com/office/officeart/2005/8/layout/list1"/>
    <dgm:cxn modelId="{18CA5E95-CFFE-6040-A050-31F8CF4742BC}" type="presParOf" srcId="{D67294CD-54E1-4F46-85B0-08341198B9C9}" destId="{1740FDCB-2039-0E45-94D1-B763D5129750}" srcOrd="22" destOrd="0" presId="urn:microsoft.com/office/officeart/2005/8/layout/list1"/>
    <dgm:cxn modelId="{4342FE58-B55A-6342-905C-34B14C72C72C}" type="presParOf" srcId="{D67294CD-54E1-4F46-85B0-08341198B9C9}" destId="{A86CEB4E-7AC1-184A-BD92-5CA145EA4F86}" srcOrd="23" destOrd="0" presId="urn:microsoft.com/office/officeart/2005/8/layout/list1"/>
    <dgm:cxn modelId="{C0F90999-2C5D-BF41-8DA6-31220FE03E4A}" type="presParOf" srcId="{D67294CD-54E1-4F46-85B0-08341198B9C9}" destId="{99CA1309-1119-AC4B-87EC-FF6DFAAD60C5}" srcOrd="24" destOrd="0" presId="urn:microsoft.com/office/officeart/2005/8/layout/list1"/>
    <dgm:cxn modelId="{8EE618B7-C0CD-094C-9281-A379E89959CE}" type="presParOf" srcId="{99CA1309-1119-AC4B-87EC-FF6DFAAD60C5}" destId="{E4415DC8-C61B-EF42-BF3E-8136A3D868DB}" srcOrd="0" destOrd="0" presId="urn:microsoft.com/office/officeart/2005/8/layout/list1"/>
    <dgm:cxn modelId="{5D2F10B6-63E5-9742-AF04-C46318CC67F9}" type="presParOf" srcId="{99CA1309-1119-AC4B-87EC-FF6DFAAD60C5}" destId="{12E13C21-DD5C-7645-9CC7-E57EA098CCDE}" srcOrd="1" destOrd="0" presId="urn:microsoft.com/office/officeart/2005/8/layout/list1"/>
    <dgm:cxn modelId="{E13570C7-6844-C549-A8D0-6A0CF92D3345}" type="presParOf" srcId="{D67294CD-54E1-4F46-85B0-08341198B9C9}" destId="{693AEF68-DC63-7842-A562-CDBD4E9FEA88}" srcOrd="25" destOrd="0" presId="urn:microsoft.com/office/officeart/2005/8/layout/list1"/>
    <dgm:cxn modelId="{1CAADC18-91EB-3441-BB87-B34DC8547040}" type="presParOf" srcId="{D67294CD-54E1-4F46-85B0-08341198B9C9}" destId="{3BAF208C-F7B7-544B-852B-AF5EEAB4D339}" srcOrd="26" destOrd="0" presId="urn:microsoft.com/office/officeart/2005/8/layout/list1"/>
    <dgm:cxn modelId="{79F5E6A3-FD78-9B41-AD88-A6B0FFF3F54E}" type="presParOf" srcId="{D67294CD-54E1-4F46-85B0-08341198B9C9}" destId="{26C60847-49B6-9C46-B318-75B14F8A3E5B}" srcOrd="27" destOrd="0" presId="urn:microsoft.com/office/officeart/2005/8/layout/list1"/>
    <dgm:cxn modelId="{194A2511-A05E-7C47-A8DF-A390DD445A58}" type="presParOf" srcId="{D67294CD-54E1-4F46-85B0-08341198B9C9}" destId="{C3DBF882-D124-CA44-9AEB-2AD2ED31E9DD}" srcOrd="28" destOrd="0" presId="urn:microsoft.com/office/officeart/2005/8/layout/list1"/>
    <dgm:cxn modelId="{05A79076-FC3C-6345-90A4-F4786968C71F}" type="presParOf" srcId="{C3DBF882-D124-CA44-9AEB-2AD2ED31E9DD}" destId="{F77281E3-246E-B144-9499-5417C33C6318}" srcOrd="0" destOrd="0" presId="urn:microsoft.com/office/officeart/2005/8/layout/list1"/>
    <dgm:cxn modelId="{A29D27F1-206B-8449-93BA-EE84B054A868}" type="presParOf" srcId="{C3DBF882-D124-CA44-9AEB-2AD2ED31E9DD}" destId="{60B99CC2-8C00-534F-926F-731304381D05}" srcOrd="1" destOrd="0" presId="urn:microsoft.com/office/officeart/2005/8/layout/list1"/>
    <dgm:cxn modelId="{8089E299-3DEF-FE4F-AF32-2032FD6DF4CD}" type="presParOf" srcId="{D67294CD-54E1-4F46-85B0-08341198B9C9}" destId="{BCE0693A-5559-BB4B-B5EF-382FCF629BB7}" srcOrd="29" destOrd="0" presId="urn:microsoft.com/office/officeart/2005/8/layout/list1"/>
    <dgm:cxn modelId="{4AD2387C-E382-4149-82F8-0E30FB8239FB}" type="presParOf" srcId="{D67294CD-54E1-4F46-85B0-08341198B9C9}" destId="{20CF37D5-AB9F-6A4D-B45C-2077480A2986}"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041B49-32F2-634D-9EF4-6CED7B711E1C}"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US"/>
        </a:p>
      </dgm:t>
    </dgm:pt>
    <dgm:pt modelId="{E82A2A7B-A49E-FD40-B9B8-C85F73253255}">
      <dgm:prSet phldrT="[Text]"/>
      <dgm:spPr/>
      <dgm:t>
        <a:bodyPr/>
        <a:lstStyle/>
        <a:p>
          <a:r>
            <a:rPr lang="en-US" dirty="0"/>
            <a:t>Setup columns and options for the grid in the constructor </a:t>
          </a:r>
        </a:p>
      </dgm:t>
    </dgm:pt>
    <dgm:pt modelId="{E151334E-E4DB-CF4E-AD8F-A5E868CAD45F}" type="parTrans" cxnId="{D6F9D3A7-E0E5-5344-8A35-608DA88C8884}">
      <dgm:prSet/>
      <dgm:spPr/>
      <dgm:t>
        <a:bodyPr/>
        <a:lstStyle/>
        <a:p>
          <a:endParaRPr lang="en-US"/>
        </a:p>
      </dgm:t>
    </dgm:pt>
    <dgm:pt modelId="{2248B5C8-F880-3C45-9C7B-C6DF255D5389}" type="sibTrans" cxnId="{D6F9D3A7-E0E5-5344-8A35-608DA88C8884}">
      <dgm:prSet/>
      <dgm:spPr/>
      <dgm:t>
        <a:bodyPr/>
        <a:lstStyle/>
        <a:p>
          <a:endParaRPr lang="en-US"/>
        </a:p>
      </dgm:t>
    </dgm:pt>
    <dgm:pt modelId="{82CF4A9A-0812-3040-9083-E59088FCFFDD}">
      <dgm:prSet phldrT="[Text]"/>
      <dgm:spPr/>
      <dgm:t>
        <a:bodyPr/>
        <a:lstStyle/>
        <a:p>
          <a:r>
            <a:rPr lang="en-US" dirty="0"/>
            <a:t>Change the update function</a:t>
          </a:r>
        </a:p>
      </dgm:t>
    </dgm:pt>
    <dgm:pt modelId="{6DCCDB8F-B858-B244-B663-44EEDD8B2BC2}" type="parTrans" cxnId="{36DAD5DE-A103-1F43-94A1-CF489DF24F1D}">
      <dgm:prSet/>
      <dgm:spPr/>
      <dgm:t>
        <a:bodyPr/>
        <a:lstStyle/>
        <a:p>
          <a:endParaRPr lang="en-US"/>
        </a:p>
      </dgm:t>
    </dgm:pt>
    <dgm:pt modelId="{EE318631-99D8-BE4F-B90B-04E36865D1AC}" type="sibTrans" cxnId="{36DAD5DE-A103-1F43-94A1-CF489DF24F1D}">
      <dgm:prSet/>
      <dgm:spPr/>
      <dgm:t>
        <a:bodyPr/>
        <a:lstStyle/>
        <a:p>
          <a:endParaRPr lang="en-US"/>
        </a:p>
      </dgm:t>
    </dgm:pt>
    <dgm:pt modelId="{990B4869-E5D5-2742-8EDA-D68A452F4641}">
      <dgm:prSet phldrT="[Text]"/>
      <dgm:spPr/>
      <dgm:t>
        <a:bodyPr/>
        <a:lstStyle/>
        <a:p>
          <a:r>
            <a:rPr lang="en-US" dirty="0"/>
            <a:t>Most development for a grid occurs in the update function.  This is responsible for converting from the source data (typically in a </a:t>
          </a:r>
          <a:r>
            <a:rPr lang="en-US" dirty="0" err="1"/>
            <a:t>crossfilter</a:t>
          </a:r>
          <a:r>
            <a:rPr lang="en-US" dirty="0"/>
            <a:t>) to the specific columns and rows for the grid.</a:t>
          </a:r>
        </a:p>
      </dgm:t>
    </dgm:pt>
    <dgm:pt modelId="{201ED725-75F9-C54A-94DD-1AA373E6A58C}" type="parTrans" cxnId="{AFAE09DE-6A68-804C-8288-B9CE5F9789D5}">
      <dgm:prSet/>
      <dgm:spPr/>
      <dgm:t>
        <a:bodyPr/>
        <a:lstStyle/>
        <a:p>
          <a:endParaRPr lang="en-US"/>
        </a:p>
      </dgm:t>
    </dgm:pt>
    <dgm:pt modelId="{3A8328F6-F6D7-4945-B4BF-5831EB78639F}" type="sibTrans" cxnId="{AFAE09DE-6A68-804C-8288-B9CE5F9789D5}">
      <dgm:prSet/>
      <dgm:spPr/>
      <dgm:t>
        <a:bodyPr/>
        <a:lstStyle/>
        <a:p>
          <a:endParaRPr lang="en-US"/>
        </a:p>
      </dgm:t>
    </dgm:pt>
    <dgm:pt modelId="{4904D275-FF88-1242-83B6-0DA02F8A2C0D}">
      <dgm:prSet phldrT="[Text]"/>
      <dgm:spPr/>
      <dgm:t>
        <a:bodyPr/>
        <a:lstStyle/>
        <a:p>
          <a:r>
            <a:rPr lang="en-US" dirty="0"/>
            <a:t>Over-ride the pre-defined defaults.  Define options for column-picker, cell/row selection, tooltips, saving grid coordinates, drag rows, re-ordering/re-sizing columns, filtering, sorting and </a:t>
          </a:r>
          <a:r>
            <a:rPr lang="en-US" dirty="0" err="1"/>
            <a:t>colour</a:t>
          </a:r>
          <a:r>
            <a:rPr lang="en-US" dirty="0"/>
            <a:t> coding.</a:t>
          </a:r>
        </a:p>
      </dgm:t>
    </dgm:pt>
    <dgm:pt modelId="{D1FD6F4E-5E41-D844-9046-5CAD0AEFFC00}" type="parTrans" cxnId="{CB6F4796-2791-8843-99BE-976FC3436CD0}">
      <dgm:prSet/>
      <dgm:spPr/>
      <dgm:t>
        <a:bodyPr/>
        <a:lstStyle/>
        <a:p>
          <a:endParaRPr lang="en-US"/>
        </a:p>
      </dgm:t>
    </dgm:pt>
    <dgm:pt modelId="{4ED11967-C377-3147-9E8B-65A1084E6E69}" type="sibTrans" cxnId="{CB6F4796-2791-8843-99BE-976FC3436CD0}">
      <dgm:prSet/>
      <dgm:spPr/>
      <dgm:t>
        <a:bodyPr/>
        <a:lstStyle/>
        <a:p>
          <a:endParaRPr lang="en-US"/>
        </a:p>
      </dgm:t>
    </dgm:pt>
    <dgm:pt modelId="{F7E00124-62DE-644B-86C6-415ACC2F444E}">
      <dgm:prSet phldrT="[Text]"/>
      <dgm:spPr/>
      <dgm:t>
        <a:bodyPr/>
        <a:lstStyle/>
        <a:p>
          <a:r>
            <a:rPr lang="en-US" dirty="0"/>
            <a:t>Augment grid </a:t>
          </a:r>
          <a:r>
            <a:rPr lang="en-US" dirty="0" err="1"/>
            <a:t>behaviour</a:t>
          </a:r>
          <a:endParaRPr lang="en-US" dirty="0"/>
        </a:p>
      </dgm:t>
    </dgm:pt>
    <dgm:pt modelId="{5B5759EF-B566-D446-90BC-D7A506E17A32}" type="parTrans" cxnId="{88A74246-BB1C-0544-89C3-20A3C0F0B055}">
      <dgm:prSet/>
      <dgm:spPr/>
      <dgm:t>
        <a:bodyPr/>
        <a:lstStyle/>
        <a:p>
          <a:endParaRPr lang="en-US"/>
        </a:p>
      </dgm:t>
    </dgm:pt>
    <dgm:pt modelId="{A0FC1B5A-D532-5241-AB75-541E409ACA8C}" type="sibTrans" cxnId="{88A74246-BB1C-0544-89C3-20A3C0F0B055}">
      <dgm:prSet/>
      <dgm:spPr/>
      <dgm:t>
        <a:bodyPr/>
        <a:lstStyle/>
        <a:p>
          <a:endParaRPr lang="en-US"/>
        </a:p>
      </dgm:t>
    </dgm:pt>
    <dgm:pt modelId="{11E0A12B-54FE-1642-8277-B93605E89414}">
      <dgm:prSet phldrT="[Text]"/>
      <dgm:spPr/>
      <dgm:t>
        <a:bodyPr/>
        <a:lstStyle/>
        <a:p>
          <a:r>
            <a:rPr lang="en-CA" b="0" i="0" baseline="0" dirty="0"/>
            <a:t>In the create function, you can add functionality for user clicks, right click menus, or changes a value in a cell</a:t>
          </a:r>
          <a:endParaRPr lang="en-US" b="0" i="0" baseline="0" dirty="0"/>
        </a:p>
      </dgm:t>
    </dgm:pt>
    <dgm:pt modelId="{07674D2B-1EA9-D343-B0CB-3C5564B24C67}" type="parTrans" cxnId="{381D945C-4430-6D4A-A6A6-238D561F0D3D}">
      <dgm:prSet/>
      <dgm:spPr/>
      <dgm:t>
        <a:bodyPr/>
        <a:lstStyle/>
        <a:p>
          <a:endParaRPr lang="en-US"/>
        </a:p>
      </dgm:t>
    </dgm:pt>
    <dgm:pt modelId="{E00AFC41-7A7F-2247-88B4-77164638EE73}" type="sibTrans" cxnId="{381D945C-4430-6D4A-A6A6-238D561F0D3D}">
      <dgm:prSet/>
      <dgm:spPr/>
      <dgm:t>
        <a:bodyPr/>
        <a:lstStyle/>
        <a:p>
          <a:endParaRPr lang="en-US"/>
        </a:p>
      </dgm:t>
    </dgm:pt>
    <dgm:pt modelId="{12718687-D6D2-DD42-8A01-2319A5F9419D}">
      <dgm:prSet phldrT="[Text]"/>
      <dgm:spPr/>
      <dgm:t>
        <a:bodyPr/>
        <a:lstStyle/>
        <a:p>
          <a:r>
            <a:rPr lang="en-US" b="0" i="0" baseline="0" dirty="0"/>
            <a:t>Add buttons or drop-downs on grid as </a:t>
          </a:r>
          <a:r>
            <a:rPr lang="en-US" b="0" i="0" baseline="0" dirty="0" err="1"/>
            <a:t>requred</a:t>
          </a:r>
          <a:endParaRPr lang="en-US" b="0" i="0" baseline="0" dirty="0"/>
        </a:p>
      </dgm:t>
    </dgm:pt>
    <dgm:pt modelId="{B93CFA22-C350-7640-9ED0-F8C9D258C9FC}" type="parTrans" cxnId="{FC63A289-1BA1-8D49-A8F0-CA6144171C04}">
      <dgm:prSet/>
      <dgm:spPr/>
      <dgm:t>
        <a:bodyPr/>
        <a:lstStyle/>
        <a:p>
          <a:endParaRPr lang="en-US"/>
        </a:p>
      </dgm:t>
    </dgm:pt>
    <dgm:pt modelId="{D7F87B8E-C538-6142-BB8C-88E481B32658}" type="sibTrans" cxnId="{FC63A289-1BA1-8D49-A8F0-CA6144171C04}">
      <dgm:prSet/>
      <dgm:spPr/>
      <dgm:t>
        <a:bodyPr/>
        <a:lstStyle/>
        <a:p>
          <a:endParaRPr lang="en-US"/>
        </a:p>
      </dgm:t>
    </dgm:pt>
    <dgm:pt modelId="{375CA635-BED7-0943-AA2D-B0AC7D34F424}">
      <dgm:prSet phldrT="[Text]"/>
      <dgm:spPr/>
      <dgm:t>
        <a:bodyPr/>
        <a:lstStyle/>
        <a:p>
          <a:r>
            <a:rPr lang="en-US" b="0" i="0" baseline="0" dirty="0"/>
            <a:t>You will need to update the </a:t>
          </a:r>
          <a:r>
            <a:rPr lang="en-US" b="0" i="0" baseline="0" dirty="0" err="1"/>
            <a:t>create_dom</a:t>
          </a:r>
          <a:r>
            <a:rPr lang="en-US" b="0" i="0" baseline="0" dirty="0"/>
            <a:t> function (and </a:t>
          </a:r>
          <a:r>
            <a:rPr lang="en-US" b="0" i="0" baseline="0" dirty="0" err="1"/>
            <a:t>css</a:t>
          </a:r>
          <a:r>
            <a:rPr lang="en-US" b="0" i="0" baseline="0" dirty="0"/>
            <a:t>) to define the buttons and implement the 'on click' </a:t>
          </a:r>
          <a:r>
            <a:rPr lang="en-US" b="0" i="0" baseline="0" dirty="0" err="1"/>
            <a:t>behviour</a:t>
          </a:r>
          <a:r>
            <a:rPr lang="en-US" b="0" i="0" baseline="0" dirty="0"/>
            <a:t> in the wire-events function.  You may need to call the </a:t>
          </a:r>
          <a:r>
            <a:rPr lang="en-US" b="0" i="0" baseline="0" dirty="0" err="1"/>
            <a:t>this.dashboard.create_blob</a:t>
          </a:r>
          <a:r>
            <a:rPr lang="en-US" b="0" i="0" baseline="0" dirty="0"/>
            <a:t> function if you want the dashboard to save the state.</a:t>
          </a:r>
        </a:p>
      </dgm:t>
    </dgm:pt>
    <dgm:pt modelId="{578EBC45-12BC-EF45-A249-3C361514410D}" type="parTrans" cxnId="{818463A3-7C0E-754A-91C0-8B778FC4A19A}">
      <dgm:prSet/>
      <dgm:spPr/>
      <dgm:t>
        <a:bodyPr/>
        <a:lstStyle/>
        <a:p>
          <a:endParaRPr lang="en-US"/>
        </a:p>
      </dgm:t>
    </dgm:pt>
    <dgm:pt modelId="{1E8F5669-27B0-D241-8DC3-21F826B70A36}" type="sibTrans" cxnId="{818463A3-7C0E-754A-91C0-8B778FC4A19A}">
      <dgm:prSet/>
      <dgm:spPr/>
      <dgm:t>
        <a:bodyPr/>
        <a:lstStyle/>
        <a:p>
          <a:endParaRPr lang="en-US"/>
        </a:p>
      </dgm:t>
    </dgm:pt>
    <dgm:pt modelId="{F6EE8B56-494A-AF42-AE99-DFB6BF5D7DE0}">
      <dgm:prSet phldrT="[Text]"/>
      <dgm:spPr/>
      <dgm:t>
        <a:bodyPr/>
        <a:lstStyle/>
        <a:p>
          <a:r>
            <a:rPr lang="en-US" dirty="0"/>
            <a:t>Remember to Restart Server after adding the component</a:t>
          </a:r>
          <a:endParaRPr lang="en-US" b="0" i="0" baseline="0" dirty="0"/>
        </a:p>
      </dgm:t>
    </dgm:pt>
    <dgm:pt modelId="{A61B0C38-3100-CA40-973B-EC8E9F6D9A34}" type="parTrans" cxnId="{47EA8DD0-D5D0-3F4E-BB98-66DD4DEE17BE}">
      <dgm:prSet/>
      <dgm:spPr/>
      <dgm:t>
        <a:bodyPr/>
        <a:lstStyle/>
        <a:p>
          <a:endParaRPr lang="en-US"/>
        </a:p>
      </dgm:t>
    </dgm:pt>
    <dgm:pt modelId="{4D45464E-FE30-9549-ADDB-6AB0264DC3E7}" type="sibTrans" cxnId="{47EA8DD0-D5D0-3F4E-BB98-66DD4DEE17BE}">
      <dgm:prSet/>
      <dgm:spPr/>
      <dgm:t>
        <a:bodyPr/>
        <a:lstStyle/>
        <a:p>
          <a:endParaRPr lang="en-US"/>
        </a:p>
      </dgm:t>
    </dgm:pt>
    <dgm:pt modelId="{2B654688-1C36-7F4B-A68E-FE5ABD701451}">
      <dgm:prSet phldrT="[Text]"/>
      <dgm:spPr/>
      <dgm:t>
        <a:bodyPr/>
        <a:lstStyle/>
        <a:p>
          <a:r>
            <a:rPr lang="en-US" dirty="0"/>
            <a:t>To handle pre-compiled assets</a:t>
          </a:r>
        </a:p>
      </dgm:t>
    </dgm:pt>
    <dgm:pt modelId="{D12EF307-434E-6940-A133-6D308A5D4500}" type="parTrans" cxnId="{BB4E04FE-C16A-5143-B509-67EA6F476BF5}">
      <dgm:prSet/>
      <dgm:spPr/>
      <dgm:t>
        <a:bodyPr/>
        <a:lstStyle/>
        <a:p>
          <a:endParaRPr lang="en-US"/>
        </a:p>
      </dgm:t>
    </dgm:pt>
    <dgm:pt modelId="{3629B550-16B9-6E4B-B8EC-C72E9BF37260}" type="sibTrans" cxnId="{BB4E04FE-C16A-5143-B509-67EA6F476BF5}">
      <dgm:prSet/>
      <dgm:spPr/>
      <dgm:t>
        <a:bodyPr/>
        <a:lstStyle/>
        <a:p>
          <a:endParaRPr lang="en-US"/>
        </a:p>
      </dgm:t>
    </dgm:pt>
    <dgm:pt modelId="{CD805378-FF02-1D44-B6F2-78D6A250F1B0}" type="pres">
      <dgm:prSet presAssocID="{3B041B49-32F2-634D-9EF4-6CED7B711E1C}" presName="linear" presStyleCnt="0">
        <dgm:presLayoutVars>
          <dgm:animLvl val="lvl"/>
          <dgm:resizeHandles val="exact"/>
        </dgm:presLayoutVars>
      </dgm:prSet>
      <dgm:spPr/>
    </dgm:pt>
    <dgm:pt modelId="{B5F52669-FC8F-6540-AEB4-4CC24BF99D65}" type="pres">
      <dgm:prSet presAssocID="{E82A2A7B-A49E-FD40-B9B8-C85F73253255}" presName="parentText" presStyleLbl="node1" presStyleIdx="0" presStyleCnt="5">
        <dgm:presLayoutVars>
          <dgm:chMax val="0"/>
          <dgm:bulletEnabled val="1"/>
        </dgm:presLayoutVars>
      </dgm:prSet>
      <dgm:spPr/>
    </dgm:pt>
    <dgm:pt modelId="{C7A49226-522B-6445-BC5F-3E5DEF3C0C32}" type="pres">
      <dgm:prSet presAssocID="{E82A2A7B-A49E-FD40-B9B8-C85F73253255}" presName="childText" presStyleLbl="revTx" presStyleIdx="0" presStyleCnt="5">
        <dgm:presLayoutVars>
          <dgm:bulletEnabled val="1"/>
        </dgm:presLayoutVars>
      </dgm:prSet>
      <dgm:spPr/>
    </dgm:pt>
    <dgm:pt modelId="{C8773385-6F1F-BA47-95A1-A843401A35F0}" type="pres">
      <dgm:prSet presAssocID="{82CF4A9A-0812-3040-9083-E59088FCFFDD}" presName="parentText" presStyleLbl="node1" presStyleIdx="1" presStyleCnt="5">
        <dgm:presLayoutVars>
          <dgm:chMax val="0"/>
          <dgm:bulletEnabled val="1"/>
        </dgm:presLayoutVars>
      </dgm:prSet>
      <dgm:spPr/>
    </dgm:pt>
    <dgm:pt modelId="{7643C2E7-7933-C34C-9CA6-35F3ED22BB4C}" type="pres">
      <dgm:prSet presAssocID="{82CF4A9A-0812-3040-9083-E59088FCFFDD}" presName="childText" presStyleLbl="revTx" presStyleIdx="1" presStyleCnt="5">
        <dgm:presLayoutVars>
          <dgm:bulletEnabled val="1"/>
        </dgm:presLayoutVars>
      </dgm:prSet>
      <dgm:spPr/>
    </dgm:pt>
    <dgm:pt modelId="{14A5A7AB-5762-5F46-93B8-B24D22FFB98F}" type="pres">
      <dgm:prSet presAssocID="{F7E00124-62DE-644B-86C6-415ACC2F444E}" presName="parentText" presStyleLbl="node1" presStyleIdx="2" presStyleCnt="5">
        <dgm:presLayoutVars>
          <dgm:chMax val="0"/>
          <dgm:bulletEnabled val="1"/>
        </dgm:presLayoutVars>
      </dgm:prSet>
      <dgm:spPr/>
    </dgm:pt>
    <dgm:pt modelId="{05500E0C-0A44-694F-B8CE-D8111B97CF8A}" type="pres">
      <dgm:prSet presAssocID="{F7E00124-62DE-644B-86C6-415ACC2F444E}" presName="childText" presStyleLbl="revTx" presStyleIdx="2" presStyleCnt="5">
        <dgm:presLayoutVars>
          <dgm:bulletEnabled val="1"/>
        </dgm:presLayoutVars>
      </dgm:prSet>
      <dgm:spPr/>
    </dgm:pt>
    <dgm:pt modelId="{695DDEE0-5753-464C-9FEA-0DC85CC47811}" type="pres">
      <dgm:prSet presAssocID="{12718687-D6D2-DD42-8A01-2319A5F9419D}" presName="parentText" presStyleLbl="node1" presStyleIdx="3" presStyleCnt="5">
        <dgm:presLayoutVars>
          <dgm:chMax val="0"/>
          <dgm:bulletEnabled val="1"/>
        </dgm:presLayoutVars>
      </dgm:prSet>
      <dgm:spPr/>
    </dgm:pt>
    <dgm:pt modelId="{DA586F5B-8F14-E546-A2E8-0448362D7444}" type="pres">
      <dgm:prSet presAssocID="{12718687-D6D2-DD42-8A01-2319A5F9419D}" presName="childText" presStyleLbl="revTx" presStyleIdx="3" presStyleCnt="5">
        <dgm:presLayoutVars>
          <dgm:bulletEnabled val="1"/>
        </dgm:presLayoutVars>
      </dgm:prSet>
      <dgm:spPr/>
    </dgm:pt>
    <dgm:pt modelId="{95307B6D-7270-3244-B00A-C7656A2A45D5}" type="pres">
      <dgm:prSet presAssocID="{F6EE8B56-494A-AF42-AE99-DFB6BF5D7DE0}" presName="parentText" presStyleLbl="node1" presStyleIdx="4" presStyleCnt="5">
        <dgm:presLayoutVars>
          <dgm:chMax val="0"/>
          <dgm:bulletEnabled val="1"/>
        </dgm:presLayoutVars>
      </dgm:prSet>
      <dgm:spPr/>
    </dgm:pt>
    <dgm:pt modelId="{E04E1271-3DAE-414D-9337-30796CFF4840}" type="pres">
      <dgm:prSet presAssocID="{F6EE8B56-494A-AF42-AE99-DFB6BF5D7DE0}" presName="childText" presStyleLbl="revTx" presStyleIdx="4" presStyleCnt="5">
        <dgm:presLayoutVars>
          <dgm:bulletEnabled val="1"/>
        </dgm:presLayoutVars>
      </dgm:prSet>
      <dgm:spPr/>
    </dgm:pt>
  </dgm:ptLst>
  <dgm:cxnLst>
    <dgm:cxn modelId="{FC13A004-4927-E845-8F33-883DD47133E6}" type="presOf" srcId="{4904D275-FF88-1242-83B6-0DA02F8A2C0D}" destId="{C7A49226-522B-6445-BC5F-3E5DEF3C0C32}" srcOrd="0" destOrd="0" presId="urn:microsoft.com/office/officeart/2005/8/layout/vList2"/>
    <dgm:cxn modelId="{FE943C10-8745-674E-9342-E8CBAB90901F}" type="presOf" srcId="{3B041B49-32F2-634D-9EF4-6CED7B711E1C}" destId="{CD805378-FF02-1D44-B6F2-78D6A250F1B0}" srcOrd="0" destOrd="0" presId="urn:microsoft.com/office/officeart/2005/8/layout/vList2"/>
    <dgm:cxn modelId="{1CCA3A1D-B8E1-7744-8B70-376136A477C4}" type="presOf" srcId="{F7E00124-62DE-644B-86C6-415ACC2F444E}" destId="{14A5A7AB-5762-5F46-93B8-B24D22FFB98F}" srcOrd="0" destOrd="0" presId="urn:microsoft.com/office/officeart/2005/8/layout/vList2"/>
    <dgm:cxn modelId="{C53B6421-BE9B-064F-A0F5-1371A580D4ED}" type="presOf" srcId="{990B4869-E5D5-2742-8EDA-D68A452F4641}" destId="{7643C2E7-7933-C34C-9CA6-35F3ED22BB4C}" srcOrd="0" destOrd="0" presId="urn:microsoft.com/office/officeart/2005/8/layout/vList2"/>
    <dgm:cxn modelId="{D0E05E3B-8201-EB46-9CBB-199D5E012911}" type="presOf" srcId="{82CF4A9A-0812-3040-9083-E59088FCFFDD}" destId="{C8773385-6F1F-BA47-95A1-A843401A35F0}" srcOrd="0" destOrd="0" presId="urn:microsoft.com/office/officeart/2005/8/layout/vList2"/>
    <dgm:cxn modelId="{FD23933E-BCAF-7143-805D-97ED893C2986}" type="presOf" srcId="{375CA635-BED7-0943-AA2D-B0AC7D34F424}" destId="{DA586F5B-8F14-E546-A2E8-0448362D7444}" srcOrd="0" destOrd="0" presId="urn:microsoft.com/office/officeart/2005/8/layout/vList2"/>
    <dgm:cxn modelId="{117A813F-1190-1D49-AC57-EBC5F8EE4C53}" type="presOf" srcId="{E82A2A7B-A49E-FD40-B9B8-C85F73253255}" destId="{B5F52669-FC8F-6540-AEB4-4CC24BF99D65}" srcOrd="0" destOrd="0" presId="urn:microsoft.com/office/officeart/2005/8/layout/vList2"/>
    <dgm:cxn modelId="{381D945C-4430-6D4A-A6A6-238D561F0D3D}" srcId="{F7E00124-62DE-644B-86C6-415ACC2F444E}" destId="{11E0A12B-54FE-1642-8277-B93605E89414}" srcOrd="0" destOrd="0" parTransId="{07674D2B-1EA9-D343-B0CB-3C5564B24C67}" sibTransId="{E00AFC41-7A7F-2247-88B4-77164638EE73}"/>
    <dgm:cxn modelId="{88A74246-BB1C-0544-89C3-20A3C0F0B055}" srcId="{3B041B49-32F2-634D-9EF4-6CED7B711E1C}" destId="{F7E00124-62DE-644B-86C6-415ACC2F444E}" srcOrd="2" destOrd="0" parTransId="{5B5759EF-B566-D446-90BC-D7A506E17A32}" sibTransId="{A0FC1B5A-D532-5241-AB75-541E409ACA8C}"/>
    <dgm:cxn modelId="{BFD11670-4B47-C040-8319-7037956FB835}" type="presOf" srcId="{11E0A12B-54FE-1642-8277-B93605E89414}" destId="{05500E0C-0A44-694F-B8CE-D8111B97CF8A}" srcOrd="0" destOrd="0" presId="urn:microsoft.com/office/officeart/2005/8/layout/vList2"/>
    <dgm:cxn modelId="{B4261489-2139-004D-BE39-931097D8C19E}" type="presOf" srcId="{F6EE8B56-494A-AF42-AE99-DFB6BF5D7DE0}" destId="{95307B6D-7270-3244-B00A-C7656A2A45D5}" srcOrd="0" destOrd="0" presId="urn:microsoft.com/office/officeart/2005/8/layout/vList2"/>
    <dgm:cxn modelId="{FC63A289-1BA1-8D49-A8F0-CA6144171C04}" srcId="{3B041B49-32F2-634D-9EF4-6CED7B711E1C}" destId="{12718687-D6D2-DD42-8A01-2319A5F9419D}" srcOrd="3" destOrd="0" parTransId="{B93CFA22-C350-7640-9ED0-F8C9D258C9FC}" sibTransId="{D7F87B8E-C538-6142-BB8C-88E481B32658}"/>
    <dgm:cxn modelId="{CB6F4796-2791-8843-99BE-976FC3436CD0}" srcId="{E82A2A7B-A49E-FD40-B9B8-C85F73253255}" destId="{4904D275-FF88-1242-83B6-0DA02F8A2C0D}" srcOrd="0" destOrd="0" parTransId="{D1FD6F4E-5E41-D844-9046-5CAD0AEFFC00}" sibTransId="{4ED11967-C377-3147-9E8B-65A1084E6E69}"/>
    <dgm:cxn modelId="{818463A3-7C0E-754A-91C0-8B778FC4A19A}" srcId="{12718687-D6D2-DD42-8A01-2319A5F9419D}" destId="{375CA635-BED7-0943-AA2D-B0AC7D34F424}" srcOrd="0" destOrd="0" parTransId="{578EBC45-12BC-EF45-A249-3C361514410D}" sibTransId="{1E8F5669-27B0-D241-8DC3-21F826B70A36}"/>
    <dgm:cxn modelId="{D6F9D3A7-E0E5-5344-8A35-608DA88C8884}" srcId="{3B041B49-32F2-634D-9EF4-6CED7B711E1C}" destId="{E82A2A7B-A49E-FD40-B9B8-C85F73253255}" srcOrd="0" destOrd="0" parTransId="{E151334E-E4DB-CF4E-AD8F-A5E868CAD45F}" sibTransId="{2248B5C8-F880-3C45-9C7B-C6DF255D5389}"/>
    <dgm:cxn modelId="{47EA8DD0-D5D0-3F4E-BB98-66DD4DEE17BE}" srcId="{3B041B49-32F2-634D-9EF4-6CED7B711E1C}" destId="{F6EE8B56-494A-AF42-AE99-DFB6BF5D7DE0}" srcOrd="4" destOrd="0" parTransId="{A61B0C38-3100-CA40-973B-EC8E9F6D9A34}" sibTransId="{4D45464E-FE30-9549-ADDB-6AB0264DC3E7}"/>
    <dgm:cxn modelId="{AFAE09DE-6A68-804C-8288-B9CE5F9789D5}" srcId="{82CF4A9A-0812-3040-9083-E59088FCFFDD}" destId="{990B4869-E5D5-2742-8EDA-D68A452F4641}" srcOrd="0" destOrd="0" parTransId="{201ED725-75F9-C54A-94DD-1AA373E6A58C}" sibTransId="{3A8328F6-F6D7-4945-B4BF-5831EB78639F}"/>
    <dgm:cxn modelId="{36DAD5DE-A103-1F43-94A1-CF489DF24F1D}" srcId="{3B041B49-32F2-634D-9EF4-6CED7B711E1C}" destId="{82CF4A9A-0812-3040-9083-E59088FCFFDD}" srcOrd="1" destOrd="0" parTransId="{6DCCDB8F-B858-B244-B663-44EEDD8B2BC2}" sibTransId="{EE318631-99D8-BE4F-B90B-04E36865D1AC}"/>
    <dgm:cxn modelId="{40A63CF6-D820-DE46-BB3B-1D9899555709}" type="presOf" srcId="{2B654688-1C36-7F4B-A68E-FE5ABD701451}" destId="{E04E1271-3DAE-414D-9337-30796CFF4840}" srcOrd="0" destOrd="0" presId="urn:microsoft.com/office/officeart/2005/8/layout/vList2"/>
    <dgm:cxn modelId="{6A2351F6-8A3E-1C4E-A042-0761A0C5DE59}" type="presOf" srcId="{12718687-D6D2-DD42-8A01-2319A5F9419D}" destId="{695DDEE0-5753-464C-9FEA-0DC85CC47811}" srcOrd="0" destOrd="0" presId="urn:microsoft.com/office/officeart/2005/8/layout/vList2"/>
    <dgm:cxn modelId="{BB4E04FE-C16A-5143-B509-67EA6F476BF5}" srcId="{F6EE8B56-494A-AF42-AE99-DFB6BF5D7DE0}" destId="{2B654688-1C36-7F4B-A68E-FE5ABD701451}" srcOrd="0" destOrd="0" parTransId="{D12EF307-434E-6940-A133-6D308A5D4500}" sibTransId="{3629B550-16B9-6E4B-B8EC-C72E9BF37260}"/>
    <dgm:cxn modelId="{471266A7-5374-8C4C-983B-C0287E1DC507}" type="presParOf" srcId="{CD805378-FF02-1D44-B6F2-78D6A250F1B0}" destId="{B5F52669-FC8F-6540-AEB4-4CC24BF99D65}" srcOrd="0" destOrd="0" presId="urn:microsoft.com/office/officeart/2005/8/layout/vList2"/>
    <dgm:cxn modelId="{09340115-952A-5840-A7A6-52846D24F404}" type="presParOf" srcId="{CD805378-FF02-1D44-B6F2-78D6A250F1B0}" destId="{C7A49226-522B-6445-BC5F-3E5DEF3C0C32}" srcOrd="1" destOrd="0" presId="urn:microsoft.com/office/officeart/2005/8/layout/vList2"/>
    <dgm:cxn modelId="{AFCBCF1D-C22E-E54F-B914-ABB9F6ECA8C2}" type="presParOf" srcId="{CD805378-FF02-1D44-B6F2-78D6A250F1B0}" destId="{C8773385-6F1F-BA47-95A1-A843401A35F0}" srcOrd="2" destOrd="0" presId="urn:microsoft.com/office/officeart/2005/8/layout/vList2"/>
    <dgm:cxn modelId="{969FC31A-DCB1-924A-B230-9D714777DABC}" type="presParOf" srcId="{CD805378-FF02-1D44-B6F2-78D6A250F1B0}" destId="{7643C2E7-7933-C34C-9CA6-35F3ED22BB4C}" srcOrd="3" destOrd="0" presId="urn:microsoft.com/office/officeart/2005/8/layout/vList2"/>
    <dgm:cxn modelId="{A7212DA2-75E8-844E-A784-042321B020C7}" type="presParOf" srcId="{CD805378-FF02-1D44-B6F2-78D6A250F1B0}" destId="{14A5A7AB-5762-5F46-93B8-B24D22FFB98F}" srcOrd="4" destOrd="0" presId="urn:microsoft.com/office/officeart/2005/8/layout/vList2"/>
    <dgm:cxn modelId="{D8B85144-0D43-064B-8BD2-18DFEBB29B76}" type="presParOf" srcId="{CD805378-FF02-1D44-B6F2-78D6A250F1B0}" destId="{05500E0C-0A44-694F-B8CE-D8111B97CF8A}" srcOrd="5" destOrd="0" presId="urn:microsoft.com/office/officeart/2005/8/layout/vList2"/>
    <dgm:cxn modelId="{C6BC1EB2-848F-AB47-95F1-2801E4640EEE}" type="presParOf" srcId="{CD805378-FF02-1D44-B6F2-78D6A250F1B0}" destId="{695DDEE0-5753-464C-9FEA-0DC85CC47811}" srcOrd="6" destOrd="0" presId="urn:microsoft.com/office/officeart/2005/8/layout/vList2"/>
    <dgm:cxn modelId="{6039B1FE-8F6D-8C47-8778-7EF84E12CF6B}" type="presParOf" srcId="{CD805378-FF02-1D44-B6F2-78D6A250F1B0}" destId="{DA586F5B-8F14-E546-A2E8-0448362D7444}" srcOrd="7" destOrd="0" presId="urn:microsoft.com/office/officeart/2005/8/layout/vList2"/>
    <dgm:cxn modelId="{EBD1B14E-52A8-5444-9DBE-FC61AF4FC8BF}" type="presParOf" srcId="{CD805378-FF02-1D44-B6F2-78D6A250F1B0}" destId="{95307B6D-7270-3244-B00A-C7656A2A45D5}" srcOrd="8" destOrd="0" presId="urn:microsoft.com/office/officeart/2005/8/layout/vList2"/>
    <dgm:cxn modelId="{2CB95047-0476-644A-88E6-00D4210039FB}" type="presParOf" srcId="{CD805378-FF02-1D44-B6F2-78D6A250F1B0}" destId="{E04E1271-3DAE-414D-9337-30796CFF4840}" srcOrd="9"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041B49-32F2-634D-9EF4-6CED7B711E1C}"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US"/>
        </a:p>
      </dgm:t>
    </dgm:pt>
    <dgm:pt modelId="{E82A2A7B-A49E-FD40-B9B8-C85F73253255}">
      <dgm:prSet phldrT="[Text]"/>
      <dgm:spPr/>
      <dgm:t>
        <a:bodyPr/>
        <a:lstStyle/>
        <a:p>
          <a:r>
            <a:rPr lang="en-US" dirty="0"/>
            <a:t>Pass chart </a:t>
          </a:r>
          <a:r>
            <a:rPr lang="en-US" dirty="0" err="1"/>
            <a:t>pane_id</a:t>
          </a:r>
          <a:r>
            <a:rPr lang="en-US" dirty="0"/>
            <a:t> and </a:t>
          </a:r>
          <a:r>
            <a:rPr lang="en-US" dirty="0" err="1"/>
            <a:t>group_id</a:t>
          </a:r>
          <a:r>
            <a:rPr lang="en-US" dirty="0"/>
            <a:t> to the super constructor</a:t>
          </a:r>
        </a:p>
      </dgm:t>
    </dgm:pt>
    <dgm:pt modelId="{E151334E-E4DB-CF4E-AD8F-A5E868CAD45F}" type="parTrans" cxnId="{D6F9D3A7-E0E5-5344-8A35-608DA88C8884}">
      <dgm:prSet/>
      <dgm:spPr/>
      <dgm:t>
        <a:bodyPr/>
        <a:lstStyle/>
        <a:p>
          <a:endParaRPr lang="en-US"/>
        </a:p>
      </dgm:t>
    </dgm:pt>
    <dgm:pt modelId="{2248B5C8-F880-3C45-9C7B-C6DF255D5389}" type="sibTrans" cxnId="{D6F9D3A7-E0E5-5344-8A35-608DA88C8884}">
      <dgm:prSet/>
      <dgm:spPr/>
      <dgm:t>
        <a:bodyPr/>
        <a:lstStyle/>
        <a:p>
          <a:endParaRPr lang="en-US"/>
        </a:p>
      </dgm:t>
    </dgm:pt>
    <dgm:pt modelId="{82CF4A9A-0812-3040-9083-E59088FCFFDD}">
      <dgm:prSet phldrT="[Text]"/>
      <dgm:spPr/>
      <dgm:t>
        <a:bodyPr/>
        <a:lstStyle/>
        <a:p>
          <a:r>
            <a:rPr lang="en-US" dirty="0"/>
            <a:t>DC library is well documented online</a:t>
          </a:r>
        </a:p>
      </dgm:t>
    </dgm:pt>
    <dgm:pt modelId="{6DCCDB8F-B858-B244-B663-44EEDD8B2BC2}" type="parTrans" cxnId="{36DAD5DE-A103-1F43-94A1-CF489DF24F1D}">
      <dgm:prSet/>
      <dgm:spPr/>
      <dgm:t>
        <a:bodyPr/>
        <a:lstStyle/>
        <a:p>
          <a:endParaRPr lang="en-US"/>
        </a:p>
      </dgm:t>
    </dgm:pt>
    <dgm:pt modelId="{EE318631-99D8-BE4F-B90B-04E36865D1AC}" type="sibTrans" cxnId="{36DAD5DE-A103-1F43-94A1-CF489DF24F1D}">
      <dgm:prSet/>
      <dgm:spPr/>
      <dgm:t>
        <a:bodyPr/>
        <a:lstStyle/>
        <a:p>
          <a:endParaRPr lang="en-US"/>
        </a:p>
      </dgm:t>
    </dgm:pt>
    <dgm:pt modelId="{990B4869-E5D5-2742-8EDA-D68A452F4641}">
      <dgm:prSet phldrT="[Text]"/>
      <dgm:spPr/>
      <dgm:t>
        <a:bodyPr/>
        <a:lstStyle/>
        <a:p>
          <a:r>
            <a:rPr lang="en-US" dirty="0"/>
            <a:t>Lots of capability to handle post-render effects</a:t>
          </a:r>
        </a:p>
      </dgm:t>
    </dgm:pt>
    <dgm:pt modelId="{201ED725-75F9-C54A-94DD-1AA373E6A58C}" type="parTrans" cxnId="{AFAE09DE-6A68-804C-8288-B9CE5F9789D5}">
      <dgm:prSet/>
      <dgm:spPr/>
      <dgm:t>
        <a:bodyPr/>
        <a:lstStyle/>
        <a:p>
          <a:endParaRPr lang="en-US"/>
        </a:p>
      </dgm:t>
    </dgm:pt>
    <dgm:pt modelId="{3A8328F6-F6D7-4945-B4BF-5831EB78639F}" type="sibTrans" cxnId="{AFAE09DE-6A68-804C-8288-B9CE5F9789D5}">
      <dgm:prSet/>
      <dgm:spPr/>
      <dgm:t>
        <a:bodyPr/>
        <a:lstStyle/>
        <a:p>
          <a:endParaRPr lang="en-US"/>
        </a:p>
      </dgm:t>
    </dgm:pt>
    <dgm:pt modelId="{4904D275-FF88-1242-83B6-0DA02F8A2C0D}">
      <dgm:prSet phldrT="[Text]"/>
      <dgm:spPr/>
      <dgm:t>
        <a:bodyPr/>
        <a:lstStyle/>
        <a:p>
          <a:r>
            <a:rPr lang="en-US" dirty="0"/>
            <a:t>With </a:t>
          </a:r>
          <a:r>
            <a:rPr lang="en-US" dirty="0" err="1"/>
            <a:t>DC.js</a:t>
          </a:r>
          <a:r>
            <a:rPr lang="en-US" dirty="0"/>
            <a:t>, charts with the same </a:t>
          </a:r>
          <a:r>
            <a:rPr lang="en-US" dirty="0" err="1"/>
            <a:t>group_id</a:t>
          </a:r>
          <a:r>
            <a:rPr lang="en-US" dirty="0"/>
            <a:t> will automatically filter each other when clicked on update.</a:t>
          </a:r>
        </a:p>
      </dgm:t>
    </dgm:pt>
    <dgm:pt modelId="{D1FD6F4E-5E41-D844-9046-5CAD0AEFFC00}" type="parTrans" cxnId="{CB6F4796-2791-8843-99BE-976FC3436CD0}">
      <dgm:prSet/>
      <dgm:spPr/>
      <dgm:t>
        <a:bodyPr/>
        <a:lstStyle/>
        <a:p>
          <a:endParaRPr lang="en-US"/>
        </a:p>
      </dgm:t>
    </dgm:pt>
    <dgm:pt modelId="{4ED11967-C377-3147-9E8B-65A1084E6E69}" type="sibTrans" cxnId="{CB6F4796-2791-8843-99BE-976FC3436CD0}">
      <dgm:prSet/>
      <dgm:spPr/>
      <dgm:t>
        <a:bodyPr/>
        <a:lstStyle/>
        <a:p>
          <a:endParaRPr lang="en-US"/>
        </a:p>
      </dgm:t>
    </dgm:pt>
    <dgm:pt modelId="{F7E00124-62DE-644B-86C6-415ACC2F444E}">
      <dgm:prSet phldrT="[Text]"/>
      <dgm:spPr/>
      <dgm:t>
        <a:bodyPr/>
        <a:lstStyle/>
        <a:p>
          <a:r>
            <a:rPr lang="en-US" dirty="0"/>
            <a:t>Update function is trivial thank to </a:t>
          </a:r>
          <a:r>
            <a:rPr lang="en-US" dirty="0" err="1"/>
            <a:t>crossfilter</a:t>
          </a:r>
          <a:endParaRPr lang="en-US" dirty="0"/>
        </a:p>
      </dgm:t>
    </dgm:pt>
    <dgm:pt modelId="{5B5759EF-B566-D446-90BC-D7A506E17A32}" type="parTrans" cxnId="{88A74246-BB1C-0544-89C3-20A3C0F0B055}">
      <dgm:prSet/>
      <dgm:spPr/>
      <dgm:t>
        <a:bodyPr/>
        <a:lstStyle/>
        <a:p>
          <a:endParaRPr lang="en-US"/>
        </a:p>
      </dgm:t>
    </dgm:pt>
    <dgm:pt modelId="{A0FC1B5A-D532-5241-AB75-541E409ACA8C}" type="sibTrans" cxnId="{88A74246-BB1C-0544-89C3-20A3C0F0B055}">
      <dgm:prSet/>
      <dgm:spPr/>
      <dgm:t>
        <a:bodyPr/>
        <a:lstStyle/>
        <a:p>
          <a:endParaRPr lang="en-US"/>
        </a:p>
      </dgm:t>
    </dgm:pt>
    <dgm:pt modelId="{11E0A12B-54FE-1642-8277-B93605E89414}">
      <dgm:prSet phldrT="[Text]"/>
      <dgm:spPr/>
      <dgm:t>
        <a:bodyPr/>
        <a:lstStyle/>
        <a:p>
          <a:r>
            <a:rPr lang="en-CA" b="0" i="0" baseline="0" dirty="0"/>
            <a:t>DC comes ‘pre-integrated’ with </a:t>
          </a:r>
          <a:r>
            <a:rPr lang="en-CA" b="0" i="0" baseline="0" dirty="0" err="1"/>
            <a:t>crossfilter</a:t>
          </a:r>
          <a:r>
            <a:rPr lang="en-CA" b="0" i="0" baseline="0" dirty="0"/>
            <a:t> so just pass in the dimension and group and </a:t>
          </a:r>
          <a:r>
            <a:rPr lang="en-CA" b="0" i="0" baseline="0" dirty="0" err="1"/>
            <a:t>valueAccessor</a:t>
          </a:r>
          <a:r>
            <a:rPr lang="en-CA" b="0" i="0" baseline="0" dirty="0"/>
            <a:t> and DC does the heavy lifting</a:t>
          </a:r>
          <a:endParaRPr lang="en-US" b="0" i="0" baseline="0" dirty="0"/>
        </a:p>
      </dgm:t>
    </dgm:pt>
    <dgm:pt modelId="{07674D2B-1EA9-D343-B0CB-3C5564B24C67}" type="parTrans" cxnId="{381D945C-4430-6D4A-A6A6-238D561F0D3D}">
      <dgm:prSet/>
      <dgm:spPr/>
      <dgm:t>
        <a:bodyPr/>
        <a:lstStyle/>
        <a:p>
          <a:endParaRPr lang="en-US"/>
        </a:p>
      </dgm:t>
    </dgm:pt>
    <dgm:pt modelId="{E00AFC41-7A7F-2247-88B4-77164638EE73}" type="sibTrans" cxnId="{381D945C-4430-6D4A-A6A6-238D561F0D3D}">
      <dgm:prSet/>
      <dgm:spPr/>
      <dgm:t>
        <a:bodyPr/>
        <a:lstStyle/>
        <a:p>
          <a:endParaRPr lang="en-US"/>
        </a:p>
      </dgm:t>
    </dgm:pt>
    <dgm:pt modelId="{BDDEE18A-3167-5847-9505-E681600ADE10}">
      <dgm:prSet/>
      <dgm:spPr/>
      <dgm:t>
        <a:bodyPr/>
        <a:lstStyle/>
        <a:p>
          <a:r>
            <a:rPr lang="en-US"/>
            <a:t>Remember to Restart Server after adding the component</a:t>
          </a:r>
          <a:endParaRPr lang="en-CA" b="0" dirty="0"/>
        </a:p>
      </dgm:t>
    </dgm:pt>
    <dgm:pt modelId="{13A4B3A9-6D62-0A4F-BD7A-26A7B005F8BF}" type="parTrans" cxnId="{4DF34042-26DC-4645-B095-5B7FDFB6D1EC}">
      <dgm:prSet/>
      <dgm:spPr/>
      <dgm:t>
        <a:bodyPr/>
        <a:lstStyle/>
        <a:p>
          <a:endParaRPr lang="en-US"/>
        </a:p>
      </dgm:t>
    </dgm:pt>
    <dgm:pt modelId="{50A37863-C491-2E4E-A3F8-51844B3CB4CF}" type="sibTrans" cxnId="{4DF34042-26DC-4645-B095-5B7FDFB6D1EC}">
      <dgm:prSet/>
      <dgm:spPr/>
      <dgm:t>
        <a:bodyPr/>
        <a:lstStyle/>
        <a:p>
          <a:endParaRPr lang="en-US"/>
        </a:p>
      </dgm:t>
    </dgm:pt>
    <dgm:pt modelId="{85C00CA8-EA95-D748-B231-51EAE752D0A3}">
      <dgm:prSet phldrT="[Text]"/>
      <dgm:spPr/>
      <dgm:t>
        <a:bodyPr/>
        <a:lstStyle/>
        <a:p>
          <a:r>
            <a:rPr lang="en-US" dirty="0"/>
            <a:t>If you don’t want the charts to be linked, use a different </a:t>
          </a:r>
          <a:r>
            <a:rPr lang="en-US" dirty="0" err="1"/>
            <a:t>group_id</a:t>
          </a:r>
          <a:endParaRPr lang="en-US" dirty="0"/>
        </a:p>
      </dgm:t>
    </dgm:pt>
    <dgm:pt modelId="{A4771A13-90DA-0F41-A672-DD2C1CD96753}" type="parTrans" cxnId="{7904BF42-D905-6847-B4F8-B5E7398F6936}">
      <dgm:prSet/>
      <dgm:spPr/>
      <dgm:t>
        <a:bodyPr/>
        <a:lstStyle/>
        <a:p>
          <a:endParaRPr lang="en-US"/>
        </a:p>
      </dgm:t>
    </dgm:pt>
    <dgm:pt modelId="{0120672A-F419-EC41-A66B-023706DC0596}" type="sibTrans" cxnId="{7904BF42-D905-6847-B4F8-B5E7398F6936}">
      <dgm:prSet/>
      <dgm:spPr/>
      <dgm:t>
        <a:bodyPr/>
        <a:lstStyle/>
        <a:p>
          <a:endParaRPr lang="en-US"/>
        </a:p>
      </dgm:t>
    </dgm:pt>
    <dgm:pt modelId="{235E5773-022A-B54D-9D1E-152593CAD9A5}">
      <dgm:prSet phldrT="[Text]"/>
      <dgm:spPr/>
      <dgm:t>
        <a:bodyPr/>
        <a:lstStyle/>
        <a:p>
          <a:r>
            <a:rPr lang="en-US" dirty="0"/>
            <a:t>To handle pre-compiled assets</a:t>
          </a:r>
        </a:p>
      </dgm:t>
    </dgm:pt>
    <dgm:pt modelId="{6C3606A0-B5A4-9E47-8F20-9626EA7AA6B1}" type="parTrans" cxnId="{BD5000DF-CB04-6847-B70A-0E71010BBC43}">
      <dgm:prSet/>
      <dgm:spPr/>
      <dgm:t>
        <a:bodyPr/>
        <a:lstStyle/>
        <a:p>
          <a:endParaRPr lang="en-US"/>
        </a:p>
      </dgm:t>
    </dgm:pt>
    <dgm:pt modelId="{4EB29F20-F832-A647-976C-4409E12836C7}" type="sibTrans" cxnId="{BD5000DF-CB04-6847-B70A-0E71010BBC43}">
      <dgm:prSet/>
      <dgm:spPr/>
      <dgm:t>
        <a:bodyPr/>
        <a:lstStyle/>
        <a:p>
          <a:endParaRPr lang="en-US"/>
        </a:p>
      </dgm:t>
    </dgm:pt>
    <dgm:pt modelId="{CD805378-FF02-1D44-B6F2-78D6A250F1B0}" type="pres">
      <dgm:prSet presAssocID="{3B041B49-32F2-634D-9EF4-6CED7B711E1C}" presName="linear" presStyleCnt="0">
        <dgm:presLayoutVars>
          <dgm:animLvl val="lvl"/>
          <dgm:resizeHandles val="exact"/>
        </dgm:presLayoutVars>
      </dgm:prSet>
      <dgm:spPr/>
    </dgm:pt>
    <dgm:pt modelId="{B5F52669-FC8F-6540-AEB4-4CC24BF99D65}" type="pres">
      <dgm:prSet presAssocID="{E82A2A7B-A49E-FD40-B9B8-C85F73253255}" presName="parentText" presStyleLbl="node1" presStyleIdx="0" presStyleCnt="4">
        <dgm:presLayoutVars>
          <dgm:chMax val="0"/>
          <dgm:bulletEnabled val="1"/>
        </dgm:presLayoutVars>
      </dgm:prSet>
      <dgm:spPr/>
    </dgm:pt>
    <dgm:pt modelId="{C7A49226-522B-6445-BC5F-3E5DEF3C0C32}" type="pres">
      <dgm:prSet presAssocID="{E82A2A7B-A49E-FD40-B9B8-C85F73253255}" presName="childText" presStyleLbl="revTx" presStyleIdx="0" presStyleCnt="4">
        <dgm:presLayoutVars>
          <dgm:bulletEnabled val="1"/>
        </dgm:presLayoutVars>
      </dgm:prSet>
      <dgm:spPr/>
    </dgm:pt>
    <dgm:pt modelId="{C8773385-6F1F-BA47-95A1-A843401A35F0}" type="pres">
      <dgm:prSet presAssocID="{82CF4A9A-0812-3040-9083-E59088FCFFDD}" presName="parentText" presStyleLbl="node1" presStyleIdx="1" presStyleCnt="4">
        <dgm:presLayoutVars>
          <dgm:chMax val="0"/>
          <dgm:bulletEnabled val="1"/>
        </dgm:presLayoutVars>
      </dgm:prSet>
      <dgm:spPr/>
    </dgm:pt>
    <dgm:pt modelId="{7643C2E7-7933-C34C-9CA6-35F3ED22BB4C}" type="pres">
      <dgm:prSet presAssocID="{82CF4A9A-0812-3040-9083-E59088FCFFDD}" presName="childText" presStyleLbl="revTx" presStyleIdx="1" presStyleCnt="4">
        <dgm:presLayoutVars>
          <dgm:bulletEnabled val="1"/>
        </dgm:presLayoutVars>
      </dgm:prSet>
      <dgm:spPr/>
    </dgm:pt>
    <dgm:pt modelId="{14A5A7AB-5762-5F46-93B8-B24D22FFB98F}" type="pres">
      <dgm:prSet presAssocID="{F7E00124-62DE-644B-86C6-415ACC2F444E}" presName="parentText" presStyleLbl="node1" presStyleIdx="2" presStyleCnt="4">
        <dgm:presLayoutVars>
          <dgm:chMax val="0"/>
          <dgm:bulletEnabled val="1"/>
        </dgm:presLayoutVars>
      </dgm:prSet>
      <dgm:spPr/>
    </dgm:pt>
    <dgm:pt modelId="{05500E0C-0A44-694F-B8CE-D8111B97CF8A}" type="pres">
      <dgm:prSet presAssocID="{F7E00124-62DE-644B-86C6-415ACC2F444E}" presName="childText" presStyleLbl="revTx" presStyleIdx="2" presStyleCnt="4">
        <dgm:presLayoutVars>
          <dgm:bulletEnabled val="1"/>
        </dgm:presLayoutVars>
      </dgm:prSet>
      <dgm:spPr/>
    </dgm:pt>
    <dgm:pt modelId="{716EACF0-A590-514A-85A6-7385DAC9389F}" type="pres">
      <dgm:prSet presAssocID="{BDDEE18A-3167-5847-9505-E681600ADE10}" presName="parentText" presStyleLbl="node1" presStyleIdx="3" presStyleCnt="4">
        <dgm:presLayoutVars>
          <dgm:chMax val="0"/>
          <dgm:bulletEnabled val="1"/>
        </dgm:presLayoutVars>
      </dgm:prSet>
      <dgm:spPr/>
    </dgm:pt>
    <dgm:pt modelId="{2EC89F1F-C09E-334E-9508-18AE396330FB}" type="pres">
      <dgm:prSet presAssocID="{BDDEE18A-3167-5847-9505-E681600ADE10}" presName="childText" presStyleLbl="revTx" presStyleIdx="3" presStyleCnt="4">
        <dgm:presLayoutVars>
          <dgm:bulletEnabled val="1"/>
        </dgm:presLayoutVars>
      </dgm:prSet>
      <dgm:spPr/>
    </dgm:pt>
  </dgm:ptLst>
  <dgm:cxnLst>
    <dgm:cxn modelId="{FC13A004-4927-E845-8F33-883DD47133E6}" type="presOf" srcId="{4904D275-FF88-1242-83B6-0DA02F8A2C0D}" destId="{C7A49226-522B-6445-BC5F-3E5DEF3C0C32}" srcOrd="0" destOrd="0" presId="urn:microsoft.com/office/officeart/2005/8/layout/vList2"/>
    <dgm:cxn modelId="{FE943C10-8745-674E-9342-E8CBAB90901F}" type="presOf" srcId="{3B041B49-32F2-634D-9EF4-6CED7B711E1C}" destId="{CD805378-FF02-1D44-B6F2-78D6A250F1B0}" srcOrd="0" destOrd="0" presId="urn:microsoft.com/office/officeart/2005/8/layout/vList2"/>
    <dgm:cxn modelId="{1CCA3A1D-B8E1-7744-8B70-376136A477C4}" type="presOf" srcId="{F7E00124-62DE-644B-86C6-415ACC2F444E}" destId="{14A5A7AB-5762-5F46-93B8-B24D22FFB98F}" srcOrd="0" destOrd="0" presId="urn:microsoft.com/office/officeart/2005/8/layout/vList2"/>
    <dgm:cxn modelId="{C53B6421-BE9B-064F-A0F5-1371A580D4ED}" type="presOf" srcId="{990B4869-E5D5-2742-8EDA-D68A452F4641}" destId="{7643C2E7-7933-C34C-9CA6-35F3ED22BB4C}" srcOrd="0" destOrd="0" presId="urn:microsoft.com/office/officeart/2005/8/layout/vList2"/>
    <dgm:cxn modelId="{D0E05E3B-8201-EB46-9CBB-199D5E012911}" type="presOf" srcId="{82CF4A9A-0812-3040-9083-E59088FCFFDD}" destId="{C8773385-6F1F-BA47-95A1-A843401A35F0}" srcOrd="0" destOrd="0" presId="urn:microsoft.com/office/officeart/2005/8/layout/vList2"/>
    <dgm:cxn modelId="{117A813F-1190-1D49-AC57-EBC5F8EE4C53}" type="presOf" srcId="{E82A2A7B-A49E-FD40-B9B8-C85F73253255}" destId="{B5F52669-FC8F-6540-AEB4-4CC24BF99D65}" srcOrd="0" destOrd="0" presId="urn:microsoft.com/office/officeart/2005/8/layout/vList2"/>
    <dgm:cxn modelId="{381D945C-4430-6D4A-A6A6-238D561F0D3D}" srcId="{F7E00124-62DE-644B-86C6-415ACC2F444E}" destId="{11E0A12B-54FE-1642-8277-B93605E89414}" srcOrd="0" destOrd="0" parTransId="{07674D2B-1EA9-D343-B0CB-3C5564B24C67}" sibTransId="{E00AFC41-7A7F-2247-88B4-77164638EE73}"/>
    <dgm:cxn modelId="{4DF34042-26DC-4645-B095-5B7FDFB6D1EC}" srcId="{3B041B49-32F2-634D-9EF4-6CED7B711E1C}" destId="{BDDEE18A-3167-5847-9505-E681600ADE10}" srcOrd="3" destOrd="0" parTransId="{13A4B3A9-6D62-0A4F-BD7A-26A7B005F8BF}" sibTransId="{50A37863-C491-2E4E-A3F8-51844B3CB4CF}"/>
    <dgm:cxn modelId="{7904BF42-D905-6847-B4F8-B5E7398F6936}" srcId="{E82A2A7B-A49E-FD40-B9B8-C85F73253255}" destId="{85C00CA8-EA95-D748-B231-51EAE752D0A3}" srcOrd="1" destOrd="0" parTransId="{A4771A13-90DA-0F41-A672-DD2C1CD96753}" sibTransId="{0120672A-F419-EC41-A66B-023706DC0596}"/>
    <dgm:cxn modelId="{88A74246-BB1C-0544-89C3-20A3C0F0B055}" srcId="{3B041B49-32F2-634D-9EF4-6CED7B711E1C}" destId="{F7E00124-62DE-644B-86C6-415ACC2F444E}" srcOrd="2" destOrd="0" parTransId="{5B5759EF-B566-D446-90BC-D7A506E17A32}" sibTransId="{A0FC1B5A-D532-5241-AB75-541E409ACA8C}"/>
    <dgm:cxn modelId="{70371D6B-D853-E840-8446-C1A75EADD094}" type="presOf" srcId="{85C00CA8-EA95-D748-B231-51EAE752D0A3}" destId="{C7A49226-522B-6445-BC5F-3E5DEF3C0C32}" srcOrd="0" destOrd="1" presId="urn:microsoft.com/office/officeart/2005/8/layout/vList2"/>
    <dgm:cxn modelId="{C1E5ED4D-7771-3445-BF2B-4A7D3E71B813}" type="presOf" srcId="{BDDEE18A-3167-5847-9505-E681600ADE10}" destId="{716EACF0-A590-514A-85A6-7385DAC9389F}" srcOrd="0" destOrd="0" presId="urn:microsoft.com/office/officeart/2005/8/layout/vList2"/>
    <dgm:cxn modelId="{BFD11670-4B47-C040-8319-7037956FB835}" type="presOf" srcId="{11E0A12B-54FE-1642-8277-B93605E89414}" destId="{05500E0C-0A44-694F-B8CE-D8111B97CF8A}" srcOrd="0" destOrd="0" presId="urn:microsoft.com/office/officeart/2005/8/layout/vList2"/>
    <dgm:cxn modelId="{CB6F4796-2791-8843-99BE-976FC3436CD0}" srcId="{E82A2A7B-A49E-FD40-B9B8-C85F73253255}" destId="{4904D275-FF88-1242-83B6-0DA02F8A2C0D}" srcOrd="0" destOrd="0" parTransId="{D1FD6F4E-5E41-D844-9046-5CAD0AEFFC00}" sibTransId="{4ED11967-C377-3147-9E8B-65A1084E6E69}"/>
    <dgm:cxn modelId="{D6F9D3A7-E0E5-5344-8A35-608DA88C8884}" srcId="{3B041B49-32F2-634D-9EF4-6CED7B711E1C}" destId="{E82A2A7B-A49E-FD40-B9B8-C85F73253255}" srcOrd="0" destOrd="0" parTransId="{E151334E-E4DB-CF4E-AD8F-A5E868CAD45F}" sibTransId="{2248B5C8-F880-3C45-9C7B-C6DF255D5389}"/>
    <dgm:cxn modelId="{2230C7B8-2E5D-AE4E-8D6C-1EB56F290DB2}" type="presOf" srcId="{235E5773-022A-B54D-9D1E-152593CAD9A5}" destId="{2EC89F1F-C09E-334E-9508-18AE396330FB}" srcOrd="0" destOrd="0" presId="urn:microsoft.com/office/officeart/2005/8/layout/vList2"/>
    <dgm:cxn modelId="{AFAE09DE-6A68-804C-8288-B9CE5F9789D5}" srcId="{82CF4A9A-0812-3040-9083-E59088FCFFDD}" destId="{990B4869-E5D5-2742-8EDA-D68A452F4641}" srcOrd="0" destOrd="0" parTransId="{201ED725-75F9-C54A-94DD-1AA373E6A58C}" sibTransId="{3A8328F6-F6D7-4945-B4BF-5831EB78639F}"/>
    <dgm:cxn modelId="{36DAD5DE-A103-1F43-94A1-CF489DF24F1D}" srcId="{3B041B49-32F2-634D-9EF4-6CED7B711E1C}" destId="{82CF4A9A-0812-3040-9083-E59088FCFFDD}" srcOrd="1" destOrd="0" parTransId="{6DCCDB8F-B858-B244-B663-44EEDD8B2BC2}" sibTransId="{EE318631-99D8-BE4F-B90B-04E36865D1AC}"/>
    <dgm:cxn modelId="{BD5000DF-CB04-6847-B70A-0E71010BBC43}" srcId="{BDDEE18A-3167-5847-9505-E681600ADE10}" destId="{235E5773-022A-B54D-9D1E-152593CAD9A5}" srcOrd="0" destOrd="0" parTransId="{6C3606A0-B5A4-9E47-8F20-9626EA7AA6B1}" sibTransId="{4EB29F20-F832-A647-976C-4409E12836C7}"/>
    <dgm:cxn modelId="{471266A7-5374-8C4C-983B-C0287E1DC507}" type="presParOf" srcId="{CD805378-FF02-1D44-B6F2-78D6A250F1B0}" destId="{B5F52669-FC8F-6540-AEB4-4CC24BF99D65}" srcOrd="0" destOrd="0" presId="urn:microsoft.com/office/officeart/2005/8/layout/vList2"/>
    <dgm:cxn modelId="{09340115-952A-5840-A7A6-52846D24F404}" type="presParOf" srcId="{CD805378-FF02-1D44-B6F2-78D6A250F1B0}" destId="{C7A49226-522B-6445-BC5F-3E5DEF3C0C32}" srcOrd="1" destOrd="0" presId="urn:microsoft.com/office/officeart/2005/8/layout/vList2"/>
    <dgm:cxn modelId="{AFCBCF1D-C22E-E54F-B914-ABB9F6ECA8C2}" type="presParOf" srcId="{CD805378-FF02-1D44-B6F2-78D6A250F1B0}" destId="{C8773385-6F1F-BA47-95A1-A843401A35F0}" srcOrd="2" destOrd="0" presId="urn:microsoft.com/office/officeart/2005/8/layout/vList2"/>
    <dgm:cxn modelId="{969FC31A-DCB1-924A-B230-9D714777DABC}" type="presParOf" srcId="{CD805378-FF02-1D44-B6F2-78D6A250F1B0}" destId="{7643C2E7-7933-C34C-9CA6-35F3ED22BB4C}" srcOrd="3" destOrd="0" presId="urn:microsoft.com/office/officeart/2005/8/layout/vList2"/>
    <dgm:cxn modelId="{A7212DA2-75E8-844E-A784-042321B020C7}" type="presParOf" srcId="{CD805378-FF02-1D44-B6F2-78D6A250F1B0}" destId="{14A5A7AB-5762-5F46-93B8-B24D22FFB98F}" srcOrd="4" destOrd="0" presId="urn:microsoft.com/office/officeart/2005/8/layout/vList2"/>
    <dgm:cxn modelId="{D8B85144-0D43-064B-8BD2-18DFEBB29B76}" type="presParOf" srcId="{CD805378-FF02-1D44-B6F2-78D6A250F1B0}" destId="{05500E0C-0A44-694F-B8CE-D8111B97CF8A}" srcOrd="5" destOrd="0" presId="urn:microsoft.com/office/officeart/2005/8/layout/vList2"/>
    <dgm:cxn modelId="{FD05E505-AA2B-3248-BA95-E1E4B8575BAC}" type="presParOf" srcId="{CD805378-FF02-1D44-B6F2-78D6A250F1B0}" destId="{716EACF0-A590-514A-85A6-7385DAC9389F}" srcOrd="6" destOrd="0" presId="urn:microsoft.com/office/officeart/2005/8/layout/vList2"/>
    <dgm:cxn modelId="{D45D42D4-B168-F94B-BBC7-1EBE771BC467}" type="presParOf" srcId="{CD805378-FF02-1D44-B6F2-78D6A250F1B0}" destId="{2EC89F1F-C09E-334E-9508-18AE396330F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5F714CD6-48E5-A24B-82B8-8516361D648A}">
      <dgm:prSet phldrT="[Text]"/>
      <dgm:spPr/>
      <dgm:t>
        <a:bodyPr/>
        <a:lstStyle/>
        <a:p>
          <a:r>
            <a:rPr lang="en-US" dirty="0"/>
            <a:t>Define User Story</a:t>
          </a:r>
        </a:p>
      </dgm:t>
    </dgm:pt>
    <dgm:pt modelId="{D5E91F60-9995-0F44-806F-549EDEE86958}" type="parTrans" cxnId="{04AD43F7-889F-9B4B-AF36-3EB041F2B8CA}">
      <dgm:prSet/>
      <dgm:spPr/>
      <dgm:t>
        <a:bodyPr/>
        <a:lstStyle/>
        <a:p>
          <a:endParaRPr lang="en-US"/>
        </a:p>
      </dgm:t>
    </dgm:pt>
    <dgm:pt modelId="{90D1298E-E9A4-E141-8688-3C4CFAC1DB1C}" type="sibTrans" cxnId="{04AD43F7-889F-9B4B-AF36-3EB041F2B8CA}">
      <dgm:prSet/>
      <dgm:spPr/>
      <dgm:t>
        <a:bodyPr/>
        <a:lstStyle/>
        <a:p>
          <a:endParaRPr lang="en-US"/>
        </a:p>
      </dgm:t>
    </dgm:pt>
    <dgm:pt modelId="{44E60BBF-4F2D-B741-895F-80F1E4098501}">
      <dgm:prSet phldrT="[Text]"/>
      <dgm:spPr/>
      <dgm:t>
        <a:bodyPr/>
        <a:lstStyle/>
        <a:p>
          <a:r>
            <a:rPr lang="en-US" dirty="0"/>
            <a:t>Create the Scaffold</a:t>
          </a:r>
        </a:p>
      </dgm:t>
    </dgm:pt>
    <dgm:pt modelId="{068229E1-3E63-6B47-BB19-271B41A601A6}" type="parTrans" cxnId="{EA2E83B5-3AC1-3045-8AAA-709190656209}">
      <dgm:prSet/>
      <dgm:spPr/>
      <dgm:t>
        <a:bodyPr/>
        <a:lstStyle/>
        <a:p>
          <a:endParaRPr lang="en-US"/>
        </a:p>
      </dgm:t>
    </dgm:pt>
    <dgm:pt modelId="{9EE91089-7BA6-1449-9176-A317A82276E8}" type="sibTrans" cxnId="{EA2E83B5-3AC1-3045-8AAA-709190656209}">
      <dgm:prSet/>
      <dgm:spPr/>
      <dgm:t>
        <a:bodyPr/>
        <a:lstStyle/>
        <a:p>
          <a:endParaRPr lang="en-US"/>
        </a:p>
      </dgm:t>
    </dgm:pt>
    <dgm:pt modelId="{DF8DA61A-519F-A24E-AA01-0FF75CF72F9A}">
      <dgm:prSet phldrT="[Text]"/>
      <dgm:spPr/>
      <dgm:t>
        <a:bodyPr/>
        <a:lstStyle/>
        <a:p>
          <a:r>
            <a:rPr lang="en-US" dirty="0"/>
            <a:t>Add Layouts</a:t>
          </a:r>
        </a:p>
      </dgm:t>
    </dgm:pt>
    <dgm:pt modelId="{B0C53244-B909-B34C-AD8F-F811CE0498A3}" type="parTrans" cxnId="{727293F6-D452-A546-B15A-7D003E74D47A}">
      <dgm:prSet/>
      <dgm:spPr/>
      <dgm:t>
        <a:bodyPr/>
        <a:lstStyle/>
        <a:p>
          <a:endParaRPr lang="en-US"/>
        </a:p>
      </dgm:t>
    </dgm:pt>
    <dgm:pt modelId="{DC80FE41-13FC-2A4B-BC79-91F3EBE4EBE3}" type="sibTrans" cxnId="{727293F6-D452-A546-B15A-7D003E74D47A}">
      <dgm:prSet/>
      <dgm:spPr/>
      <dgm:t>
        <a:bodyPr/>
        <a:lstStyle/>
        <a:p>
          <a:endParaRPr lang="en-US"/>
        </a:p>
      </dgm:t>
    </dgm:pt>
    <dgm:pt modelId="{04E4469C-CB08-A142-B204-E77FE95BB079}">
      <dgm:prSet phldrT="[Text]"/>
      <dgm:spPr/>
      <dgm:t>
        <a:bodyPr/>
        <a:lstStyle/>
        <a:p>
          <a:r>
            <a:rPr lang="en-US" dirty="0"/>
            <a:t>Add Components</a:t>
          </a:r>
        </a:p>
      </dgm:t>
    </dgm:pt>
    <dgm:pt modelId="{3EF53782-0A7F-0E41-8DF4-E997657E90B7}" type="parTrans" cxnId="{E7E39762-8277-3E49-A537-1D49995137BF}">
      <dgm:prSet/>
      <dgm:spPr/>
      <dgm:t>
        <a:bodyPr/>
        <a:lstStyle/>
        <a:p>
          <a:endParaRPr lang="en-US"/>
        </a:p>
      </dgm:t>
    </dgm:pt>
    <dgm:pt modelId="{DF8A8592-10BF-F046-9897-7D60473B98BD}" type="sibTrans" cxnId="{E7E39762-8277-3E49-A537-1D49995137BF}">
      <dgm:prSet/>
      <dgm:spPr/>
      <dgm:t>
        <a:bodyPr/>
        <a:lstStyle/>
        <a:p>
          <a:endParaRPr lang="en-US"/>
        </a:p>
      </dgm:t>
    </dgm:pt>
    <dgm:pt modelId="{CADDF948-E59F-0344-9602-BA8AEB9DF154}">
      <dgm:prSet phldrT="[Text]"/>
      <dgm:spPr/>
      <dgm:t>
        <a:bodyPr/>
        <a:lstStyle/>
        <a:p>
          <a:r>
            <a:rPr lang="en-US" dirty="0"/>
            <a:t>Get the Right Data</a:t>
          </a:r>
        </a:p>
      </dgm:t>
    </dgm:pt>
    <dgm:pt modelId="{48C4E0FD-2B0E-A847-82D3-A41F3A711803}" type="parTrans" cxnId="{DB63CAAB-F116-AB4B-9E8F-7CA87FF4D16C}">
      <dgm:prSet/>
      <dgm:spPr/>
      <dgm:t>
        <a:bodyPr/>
        <a:lstStyle/>
        <a:p>
          <a:endParaRPr lang="en-US"/>
        </a:p>
      </dgm:t>
    </dgm:pt>
    <dgm:pt modelId="{C29856C3-438E-9941-A855-AE9066727100}" type="sibTrans" cxnId="{DB63CAAB-F116-AB4B-9E8F-7CA87FF4D16C}">
      <dgm:prSet/>
      <dgm:spPr/>
      <dgm:t>
        <a:bodyPr/>
        <a:lstStyle/>
        <a:p>
          <a:endParaRPr lang="en-US"/>
        </a:p>
      </dgm:t>
    </dgm:pt>
    <dgm:pt modelId="{2F4CE2FF-0ABA-5A4D-9FE7-D6273C8D5C7D}">
      <dgm:prSet phldrT="[Text]"/>
      <dgm:spPr/>
      <dgm:t>
        <a:bodyPr/>
        <a:lstStyle/>
        <a:p>
          <a:r>
            <a:rPr lang="en-US" dirty="0"/>
            <a:t>Update Components with Data</a:t>
          </a:r>
        </a:p>
      </dgm:t>
    </dgm:pt>
    <dgm:pt modelId="{3FB6A68D-6985-DC47-BE8E-53C8404AE071}" type="parTrans" cxnId="{04BBF152-4E90-8449-AA20-00ADF5EBBB0D}">
      <dgm:prSet/>
      <dgm:spPr/>
      <dgm:t>
        <a:bodyPr/>
        <a:lstStyle/>
        <a:p>
          <a:endParaRPr lang="en-US"/>
        </a:p>
      </dgm:t>
    </dgm:pt>
    <dgm:pt modelId="{337018E0-A4F2-9745-8677-B6755E8A8BAB}" type="sibTrans" cxnId="{04BBF152-4E90-8449-AA20-00ADF5EBBB0D}">
      <dgm:prSet/>
      <dgm:spPr/>
      <dgm:t>
        <a:bodyPr/>
        <a:lstStyle/>
        <a:p>
          <a:endParaRPr lang="en-US"/>
        </a:p>
      </dgm:t>
    </dgm:pt>
    <dgm:pt modelId="{C3F9A077-5E61-284E-929B-12191DED1F6C}">
      <dgm:prSet phldrT="[Text]"/>
      <dgm:spPr/>
      <dgm:t>
        <a:bodyPr/>
        <a:lstStyle/>
        <a:p>
          <a:r>
            <a:rPr lang="en-US" dirty="0"/>
            <a:t>Finishing Touches</a:t>
          </a:r>
        </a:p>
      </dgm:t>
    </dgm:pt>
    <dgm:pt modelId="{2D9DCD7A-FE61-CB48-BE03-2E35576FA7C5}" type="parTrans" cxnId="{C0E65036-6ECE-1B45-9118-1865388E6CE1}">
      <dgm:prSet/>
      <dgm:spPr/>
      <dgm:t>
        <a:bodyPr/>
        <a:lstStyle/>
        <a:p>
          <a:endParaRPr lang="en-US"/>
        </a:p>
      </dgm:t>
    </dgm:pt>
    <dgm:pt modelId="{D003E2CF-3920-4A42-8463-504F58F37B7B}" type="sibTrans" cxnId="{C0E65036-6ECE-1B45-9118-1865388E6CE1}">
      <dgm:prSet/>
      <dgm:spPr/>
      <dgm:t>
        <a:bodyPr/>
        <a:lstStyle/>
        <a:p>
          <a:endParaRPr lang="en-US"/>
        </a:p>
      </dgm:t>
    </dgm:pt>
    <dgm:pt modelId="{C7615BD9-F3B6-F648-AD76-92D0C7D11E88}">
      <dgm:prSet phldrT="[Text]"/>
      <dgm:spPr/>
      <dgm:t>
        <a:bodyPr/>
        <a:lstStyle/>
        <a:p>
          <a:r>
            <a:rPr lang="en-US" dirty="0"/>
            <a:t>Update Dashboard Parameters</a:t>
          </a:r>
        </a:p>
      </dgm:t>
    </dgm:pt>
    <dgm:pt modelId="{34014191-AE88-BE49-897B-F0E6ABF44AF2}" type="parTrans" cxnId="{7C6F12AD-0DE4-DA4D-80BC-F706008E8872}">
      <dgm:prSet/>
      <dgm:spPr/>
      <dgm:t>
        <a:bodyPr/>
        <a:lstStyle/>
        <a:p>
          <a:endParaRPr lang="en-US"/>
        </a:p>
      </dgm:t>
    </dgm:pt>
    <dgm:pt modelId="{E9A2C96E-3BCD-A14F-BFF9-28A12C1B96A5}" type="sibTrans" cxnId="{7C6F12AD-0DE4-DA4D-80BC-F706008E8872}">
      <dgm:prSet/>
      <dgm:spPr/>
      <dgm:t>
        <a:bodyPr/>
        <a:lstStyle/>
        <a:p>
          <a:endParaRPr lang="en-US"/>
        </a:p>
      </dgm:t>
    </dgm:pt>
    <dgm:pt modelId="{FBBE3AB3-6093-2D46-92F0-44DE152CEE10}">
      <dgm:prSet phldrT="[Text]"/>
      <dgm:spPr/>
      <dgm:t>
        <a:bodyPr/>
        <a:lstStyle/>
        <a:p>
          <a:r>
            <a:rPr lang="en-US" dirty="0"/>
            <a:t>Add Interactions Across Components</a:t>
          </a:r>
        </a:p>
      </dgm:t>
    </dgm:pt>
    <dgm:pt modelId="{972E8596-F166-0F40-A1C7-FAE75C1C4DAE}" type="parTrans" cxnId="{608C9F25-8525-5449-847A-EC7B9E66F5BA}">
      <dgm:prSet/>
      <dgm:spPr/>
      <dgm:t>
        <a:bodyPr/>
        <a:lstStyle/>
        <a:p>
          <a:endParaRPr lang="en-US"/>
        </a:p>
      </dgm:t>
    </dgm:pt>
    <dgm:pt modelId="{817DBCE5-25FB-9E4F-93C5-96CA38ACA189}" type="sibTrans" cxnId="{608C9F25-8525-5449-847A-EC7B9E66F5BA}">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ED5C1250-DC6B-F14E-9D6A-2C2AC65EBCB9}" type="pres">
      <dgm:prSet presAssocID="{5F714CD6-48E5-A24B-82B8-8516361D648A}" presName="textNode" presStyleLbl="node1" presStyleIdx="0" presStyleCnt="9">
        <dgm:presLayoutVars>
          <dgm:bulletEnabled val="1"/>
        </dgm:presLayoutVars>
      </dgm:prSet>
      <dgm:spPr/>
    </dgm:pt>
    <dgm:pt modelId="{D6CE8969-396D-AF47-B08A-B7890DC0FC53}" type="pres">
      <dgm:prSet presAssocID="{90D1298E-E9A4-E141-8688-3C4CFAC1DB1C}" presName="sibTrans" presStyleCnt="0"/>
      <dgm:spPr/>
    </dgm:pt>
    <dgm:pt modelId="{7712CC01-1A5A-544D-A116-31C875A0D812}" type="pres">
      <dgm:prSet presAssocID="{44E60BBF-4F2D-B741-895F-80F1E4098501}" presName="textNode" presStyleLbl="node1" presStyleIdx="1" presStyleCnt="9">
        <dgm:presLayoutVars>
          <dgm:bulletEnabled val="1"/>
        </dgm:presLayoutVars>
      </dgm:prSet>
      <dgm:spPr/>
    </dgm:pt>
    <dgm:pt modelId="{39ABBCB1-AC16-6743-B277-F7364B4BF414}" type="pres">
      <dgm:prSet presAssocID="{9EE91089-7BA6-1449-9176-A317A82276E8}" presName="sibTrans" presStyleCnt="0"/>
      <dgm:spPr/>
    </dgm:pt>
    <dgm:pt modelId="{61BCB66C-5BCF-3F4D-A541-AED51DD24840}" type="pres">
      <dgm:prSet presAssocID="{DF8DA61A-519F-A24E-AA01-0FF75CF72F9A}" presName="textNode" presStyleLbl="node1" presStyleIdx="2" presStyleCnt="9">
        <dgm:presLayoutVars>
          <dgm:bulletEnabled val="1"/>
        </dgm:presLayoutVars>
      </dgm:prSet>
      <dgm:spPr/>
    </dgm:pt>
    <dgm:pt modelId="{2623A23D-454A-5C46-8246-AEDE44247CD3}" type="pres">
      <dgm:prSet presAssocID="{DC80FE41-13FC-2A4B-BC79-91F3EBE4EBE3}" presName="sibTrans" presStyleCnt="0"/>
      <dgm:spPr/>
    </dgm:pt>
    <dgm:pt modelId="{5E0B6CCB-1AC1-4143-BE2C-5C410E6422FA}" type="pres">
      <dgm:prSet presAssocID="{04E4469C-CB08-A142-B204-E77FE95BB079}" presName="textNode" presStyleLbl="node1" presStyleIdx="3" presStyleCnt="9">
        <dgm:presLayoutVars>
          <dgm:bulletEnabled val="1"/>
        </dgm:presLayoutVars>
      </dgm:prSet>
      <dgm:spPr/>
    </dgm:pt>
    <dgm:pt modelId="{41C06FF6-F341-7A4F-9EF5-706092E4FBFC}" type="pres">
      <dgm:prSet presAssocID="{DF8A8592-10BF-F046-9897-7D60473B98BD}" presName="sibTrans" presStyleCnt="0"/>
      <dgm:spPr/>
    </dgm:pt>
    <dgm:pt modelId="{EB68DB3E-CFE9-A949-AFCC-F4B45FE52D94}" type="pres">
      <dgm:prSet presAssocID="{C7615BD9-F3B6-F648-AD76-92D0C7D11E88}" presName="textNode" presStyleLbl="node1" presStyleIdx="4" presStyleCnt="9">
        <dgm:presLayoutVars>
          <dgm:bulletEnabled val="1"/>
        </dgm:presLayoutVars>
      </dgm:prSet>
      <dgm:spPr/>
    </dgm:pt>
    <dgm:pt modelId="{09D4B669-0A7F-6540-8D4A-FA397C41B0BB}" type="pres">
      <dgm:prSet presAssocID="{E9A2C96E-3BCD-A14F-BFF9-28A12C1B96A5}" presName="sibTrans" presStyleCnt="0"/>
      <dgm:spPr/>
    </dgm:pt>
    <dgm:pt modelId="{4C74772D-C394-564F-A844-69FEE6EF7E1C}" type="pres">
      <dgm:prSet presAssocID="{CADDF948-E59F-0344-9602-BA8AEB9DF154}" presName="textNode" presStyleLbl="node1" presStyleIdx="5" presStyleCnt="9">
        <dgm:presLayoutVars>
          <dgm:bulletEnabled val="1"/>
        </dgm:presLayoutVars>
      </dgm:prSet>
      <dgm:spPr/>
    </dgm:pt>
    <dgm:pt modelId="{48437DF6-8ED1-1843-B46B-ACAF6CDCEA9C}" type="pres">
      <dgm:prSet presAssocID="{C29856C3-438E-9941-A855-AE9066727100}" presName="sibTrans" presStyleCnt="0"/>
      <dgm:spPr/>
    </dgm:pt>
    <dgm:pt modelId="{64FD5DCD-0688-B34C-A8A9-9CA4FF7EFAD1}" type="pres">
      <dgm:prSet presAssocID="{2F4CE2FF-0ABA-5A4D-9FE7-D6273C8D5C7D}" presName="textNode" presStyleLbl="node1" presStyleIdx="6" presStyleCnt="9">
        <dgm:presLayoutVars>
          <dgm:bulletEnabled val="1"/>
        </dgm:presLayoutVars>
      </dgm:prSet>
      <dgm:spPr/>
    </dgm:pt>
    <dgm:pt modelId="{A991B84D-7217-3640-9AE1-C58F56E41074}" type="pres">
      <dgm:prSet presAssocID="{337018E0-A4F2-9745-8677-B6755E8A8BAB}" presName="sibTrans" presStyleCnt="0"/>
      <dgm:spPr/>
    </dgm:pt>
    <dgm:pt modelId="{F1B371C9-3C82-FA40-91C2-48A8C859CDC8}" type="pres">
      <dgm:prSet presAssocID="{FBBE3AB3-6093-2D46-92F0-44DE152CEE10}" presName="textNode" presStyleLbl="node1" presStyleIdx="7" presStyleCnt="9">
        <dgm:presLayoutVars>
          <dgm:bulletEnabled val="1"/>
        </dgm:presLayoutVars>
      </dgm:prSet>
      <dgm:spPr/>
    </dgm:pt>
    <dgm:pt modelId="{DB404940-3025-2E48-ADCA-9EFDB38CB81C}" type="pres">
      <dgm:prSet presAssocID="{817DBCE5-25FB-9E4F-93C5-96CA38ACA189}" presName="sibTrans" presStyleCnt="0"/>
      <dgm:spPr/>
    </dgm:pt>
    <dgm:pt modelId="{2E7BF86D-C098-6A49-9412-857CA5A942E3}" type="pres">
      <dgm:prSet presAssocID="{C3F9A077-5E61-284E-929B-12191DED1F6C}" presName="textNode" presStyleLbl="node1" presStyleIdx="8" presStyleCnt="9">
        <dgm:presLayoutVars>
          <dgm:bulletEnabled val="1"/>
        </dgm:presLayoutVars>
      </dgm:prSet>
      <dgm:spPr/>
    </dgm:pt>
  </dgm:ptLst>
  <dgm:cxnLst>
    <dgm:cxn modelId="{12965018-E50B-F74D-9714-007A72BC6527}" type="presOf" srcId="{DF8DA61A-519F-A24E-AA01-0FF75CF72F9A}" destId="{61BCB66C-5BCF-3F4D-A541-AED51DD24840}" srcOrd="0" destOrd="0" presId="urn:microsoft.com/office/officeart/2005/8/layout/hProcess9"/>
    <dgm:cxn modelId="{6767101A-DFF4-6C40-9D54-F27B6B4B61E6}" type="presOf" srcId="{CADDF948-E59F-0344-9602-BA8AEB9DF154}" destId="{4C74772D-C394-564F-A844-69FEE6EF7E1C}" srcOrd="0" destOrd="0" presId="urn:microsoft.com/office/officeart/2005/8/layout/hProcess9"/>
    <dgm:cxn modelId="{38109723-D19D-4744-81B1-9392E03B47AC}" type="presOf" srcId="{FBBE3AB3-6093-2D46-92F0-44DE152CEE10}" destId="{F1B371C9-3C82-FA40-91C2-48A8C859CDC8}" srcOrd="0" destOrd="0" presId="urn:microsoft.com/office/officeart/2005/8/layout/hProcess9"/>
    <dgm:cxn modelId="{608C9F25-8525-5449-847A-EC7B9E66F5BA}" srcId="{E605F08D-D111-D840-9709-B6D5BD50CF9A}" destId="{FBBE3AB3-6093-2D46-92F0-44DE152CEE10}" srcOrd="7" destOrd="0" parTransId="{972E8596-F166-0F40-A1C7-FAE75C1C4DAE}" sibTransId="{817DBCE5-25FB-9E4F-93C5-96CA38ACA189}"/>
    <dgm:cxn modelId="{A24EC42A-F6F3-F546-9DC6-E7CD40C5D55E}" type="presOf" srcId="{5F714CD6-48E5-A24B-82B8-8516361D648A}" destId="{ED5C1250-DC6B-F14E-9D6A-2C2AC65EBCB9}" srcOrd="0" destOrd="0" presId="urn:microsoft.com/office/officeart/2005/8/layout/hProcess9"/>
    <dgm:cxn modelId="{436DC42B-6BDF-A249-BDD8-435EBBE03973}" type="presOf" srcId="{2F4CE2FF-0ABA-5A4D-9FE7-D6273C8D5C7D}" destId="{64FD5DCD-0688-B34C-A8A9-9CA4FF7EFAD1}" srcOrd="0" destOrd="0" presId="urn:microsoft.com/office/officeart/2005/8/layout/hProcess9"/>
    <dgm:cxn modelId="{C0E65036-6ECE-1B45-9118-1865388E6CE1}" srcId="{E605F08D-D111-D840-9709-B6D5BD50CF9A}" destId="{C3F9A077-5E61-284E-929B-12191DED1F6C}" srcOrd="8" destOrd="0" parTransId="{2D9DCD7A-FE61-CB48-BE03-2E35576FA7C5}" sibTransId="{D003E2CF-3920-4A42-8463-504F58F37B7B}"/>
    <dgm:cxn modelId="{E7E39762-8277-3E49-A537-1D49995137BF}" srcId="{E605F08D-D111-D840-9709-B6D5BD50CF9A}" destId="{04E4469C-CB08-A142-B204-E77FE95BB079}" srcOrd="3" destOrd="0" parTransId="{3EF53782-0A7F-0E41-8DF4-E997657E90B7}" sibTransId="{DF8A8592-10BF-F046-9897-7D60473B98BD}"/>
    <dgm:cxn modelId="{5330E36C-914D-4D47-8B5E-23FAEFA21301}" type="presOf" srcId="{04E4469C-CB08-A142-B204-E77FE95BB079}" destId="{5E0B6CCB-1AC1-4143-BE2C-5C410E6422FA}" srcOrd="0" destOrd="0" presId="urn:microsoft.com/office/officeart/2005/8/layout/hProcess9"/>
    <dgm:cxn modelId="{04BBF152-4E90-8449-AA20-00ADF5EBBB0D}" srcId="{E605F08D-D111-D840-9709-B6D5BD50CF9A}" destId="{2F4CE2FF-0ABA-5A4D-9FE7-D6273C8D5C7D}" srcOrd="6" destOrd="0" parTransId="{3FB6A68D-6985-DC47-BE8E-53C8404AE071}" sibTransId="{337018E0-A4F2-9745-8677-B6755E8A8BAB}"/>
    <dgm:cxn modelId="{DB63CAAB-F116-AB4B-9E8F-7CA87FF4D16C}" srcId="{E605F08D-D111-D840-9709-B6D5BD50CF9A}" destId="{CADDF948-E59F-0344-9602-BA8AEB9DF154}" srcOrd="5" destOrd="0" parTransId="{48C4E0FD-2B0E-A847-82D3-A41F3A711803}" sibTransId="{C29856C3-438E-9941-A855-AE9066727100}"/>
    <dgm:cxn modelId="{7C6F12AD-0DE4-DA4D-80BC-F706008E8872}" srcId="{E605F08D-D111-D840-9709-B6D5BD50CF9A}" destId="{C7615BD9-F3B6-F648-AD76-92D0C7D11E88}" srcOrd="4" destOrd="0" parTransId="{34014191-AE88-BE49-897B-F0E6ABF44AF2}" sibTransId="{E9A2C96E-3BCD-A14F-BFF9-28A12C1B96A5}"/>
    <dgm:cxn modelId="{EA2E83B5-3AC1-3045-8AAA-709190656209}" srcId="{E605F08D-D111-D840-9709-B6D5BD50CF9A}" destId="{44E60BBF-4F2D-B741-895F-80F1E4098501}" srcOrd="1" destOrd="0" parTransId="{068229E1-3E63-6B47-BB19-271B41A601A6}" sibTransId="{9EE91089-7BA6-1449-9176-A317A82276E8}"/>
    <dgm:cxn modelId="{774F5CB7-DE30-3B48-B048-C73666E347EC}" type="presOf" srcId="{C7615BD9-F3B6-F648-AD76-92D0C7D11E88}" destId="{EB68DB3E-CFE9-A949-AFCC-F4B45FE52D94}" srcOrd="0" destOrd="0" presId="urn:microsoft.com/office/officeart/2005/8/layout/hProcess9"/>
    <dgm:cxn modelId="{D0A377C3-8651-EA47-8AE1-ADEB0D7354EE}" type="presOf" srcId="{44E60BBF-4F2D-B741-895F-80F1E4098501}" destId="{7712CC01-1A5A-544D-A116-31C875A0D812}" srcOrd="0" destOrd="0" presId="urn:microsoft.com/office/officeart/2005/8/layout/hProcess9"/>
    <dgm:cxn modelId="{C7CCD5C7-3031-F94D-89B7-CD1A2BEC900E}" type="presOf" srcId="{E605F08D-D111-D840-9709-B6D5BD50CF9A}" destId="{ABB9C2C6-BCAA-B642-8719-2D6E78FA8F67}" srcOrd="0" destOrd="0" presId="urn:microsoft.com/office/officeart/2005/8/layout/hProcess9"/>
    <dgm:cxn modelId="{CBB532DB-E72F-1B4E-A3A9-9FCD1AB82EA6}" type="presOf" srcId="{C3F9A077-5E61-284E-929B-12191DED1F6C}" destId="{2E7BF86D-C098-6A49-9412-857CA5A942E3}" srcOrd="0" destOrd="0" presId="urn:microsoft.com/office/officeart/2005/8/layout/hProcess9"/>
    <dgm:cxn modelId="{727293F6-D452-A546-B15A-7D003E74D47A}" srcId="{E605F08D-D111-D840-9709-B6D5BD50CF9A}" destId="{DF8DA61A-519F-A24E-AA01-0FF75CF72F9A}" srcOrd="2" destOrd="0" parTransId="{B0C53244-B909-B34C-AD8F-F811CE0498A3}" sibTransId="{DC80FE41-13FC-2A4B-BC79-91F3EBE4EBE3}"/>
    <dgm:cxn modelId="{04AD43F7-889F-9B4B-AF36-3EB041F2B8CA}" srcId="{E605F08D-D111-D840-9709-B6D5BD50CF9A}" destId="{5F714CD6-48E5-A24B-82B8-8516361D648A}" srcOrd="0" destOrd="0" parTransId="{D5E91F60-9995-0F44-806F-549EDEE86958}" sibTransId="{90D1298E-E9A4-E141-8688-3C4CFAC1DB1C}"/>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77484F30-47C0-7648-9838-AFF026B021C3}" type="presParOf" srcId="{323FFBAD-4306-7D41-AE20-08BE624F00DD}" destId="{ED5C1250-DC6B-F14E-9D6A-2C2AC65EBCB9}" srcOrd="0" destOrd="0" presId="urn:microsoft.com/office/officeart/2005/8/layout/hProcess9"/>
    <dgm:cxn modelId="{A492471F-C8E3-7B48-A065-0E426E940173}" type="presParOf" srcId="{323FFBAD-4306-7D41-AE20-08BE624F00DD}" destId="{D6CE8969-396D-AF47-B08A-B7890DC0FC53}" srcOrd="1" destOrd="0" presId="urn:microsoft.com/office/officeart/2005/8/layout/hProcess9"/>
    <dgm:cxn modelId="{223A7D89-4245-004E-A11E-EAB103ABFE3F}" type="presParOf" srcId="{323FFBAD-4306-7D41-AE20-08BE624F00DD}" destId="{7712CC01-1A5A-544D-A116-31C875A0D812}" srcOrd="2" destOrd="0" presId="urn:microsoft.com/office/officeart/2005/8/layout/hProcess9"/>
    <dgm:cxn modelId="{4E46D0BA-45EC-D344-957E-DBC9FA61C27D}" type="presParOf" srcId="{323FFBAD-4306-7D41-AE20-08BE624F00DD}" destId="{39ABBCB1-AC16-6743-B277-F7364B4BF414}" srcOrd="3" destOrd="0" presId="urn:microsoft.com/office/officeart/2005/8/layout/hProcess9"/>
    <dgm:cxn modelId="{A81BD907-227E-444B-9BBA-74A72C24B196}" type="presParOf" srcId="{323FFBAD-4306-7D41-AE20-08BE624F00DD}" destId="{61BCB66C-5BCF-3F4D-A541-AED51DD24840}" srcOrd="4" destOrd="0" presId="urn:microsoft.com/office/officeart/2005/8/layout/hProcess9"/>
    <dgm:cxn modelId="{F8DE2ACA-0E18-DB42-85D0-141B644CBF2A}" type="presParOf" srcId="{323FFBAD-4306-7D41-AE20-08BE624F00DD}" destId="{2623A23D-454A-5C46-8246-AEDE44247CD3}" srcOrd="5" destOrd="0" presId="urn:microsoft.com/office/officeart/2005/8/layout/hProcess9"/>
    <dgm:cxn modelId="{44DDA9C6-1FC6-AD42-BED3-D82A98DCFFB5}" type="presParOf" srcId="{323FFBAD-4306-7D41-AE20-08BE624F00DD}" destId="{5E0B6CCB-1AC1-4143-BE2C-5C410E6422FA}" srcOrd="6" destOrd="0" presId="urn:microsoft.com/office/officeart/2005/8/layout/hProcess9"/>
    <dgm:cxn modelId="{46C42A60-D392-994A-BF6F-E9576C41BBB7}" type="presParOf" srcId="{323FFBAD-4306-7D41-AE20-08BE624F00DD}" destId="{41C06FF6-F341-7A4F-9EF5-706092E4FBFC}" srcOrd="7" destOrd="0" presId="urn:microsoft.com/office/officeart/2005/8/layout/hProcess9"/>
    <dgm:cxn modelId="{471474F5-838A-6A43-ADAB-9E3E65FCE7E0}" type="presParOf" srcId="{323FFBAD-4306-7D41-AE20-08BE624F00DD}" destId="{EB68DB3E-CFE9-A949-AFCC-F4B45FE52D94}" srcOrd="8" destOrd="0" presId="urn:microsoft.com/office/officeart/2005/8/layout/hProcess9"/>
    <dgm:cxn modelId="{10AD405E-267B-F546-A8C2-679AD25152B7}" type="presParOf" srcId="{323FFBAD-4306-7D41-AE20-08BE624F00DD}" destId="{09D4B669-0A7F-6540-8D4A-FA397C41B0BB}" srcOrd="9" destOrd="0" presId="urn:microsoft.com/office/officeart/2005/8/layout/hProcess9"/>
    <dgm:cxn modelId="{C1C98C73-6DFF-8F4D-939C-E7A096C7A1BB}" type="presParOf" srcId="{323FFBAD-4306-7D41-AE20-08BE624F00DD}" destId="{4C74772D-C394-564F-A844-69FEE6EF7E1C}" srcOrd="10" destOrd="0" presId="urn:microsoft.com/office/officeart/2005/8/layout/hProcess9"/>
    <dgm:cxn modelId="{7CA261DA-B68E-7A47-B57F-E07AFB870D8A}" type="presParOf" srcId="{323FFBAD-4306-7D41-AE20-08BE624F00DD}" destId="{48437DF6-8ED1-1843-B46B-ACAF6CDCEA9C}" srcOrd="11" destOrd="0" presId="urn:microsoft.com/office/officeart/2005/8/layout/hProcess9"/>
    <dgm:cxn modelId="{D900851E-1FC8-AD40-91A1-1572015A80E7}" type="presParOf" srcId="{323FFBAD-4306-7D41-AE20-08BE624F00DD}" destId="{64FD5DCD-0688-B34C-A8A9-9CA4FF7EFAD1}" srcOrd="12" destOrd="0" presId="urn:microsoft.com/office/officeart/2005/8/layout/hProcess9"/>
    <dgm:cxn modelId="{16E957C1-771C-2E4B-9076-109B9AD7556E}" type="presParOf" srcId="{323FFBAD-4306-7D41-AE20-08BE624F00DD}" destId="{A991B84D-7217-3640-9AE1-C58F56E41074}" srcOrd="13" destOrd="0" presId="urn:microsoft.com/office/officeart/2005/8/layout/hProcess9"/>
    <dgm:cxn modelId="{2E42DC10-A8AB-D347-8F52-7191B524683D}" type="presParOf" srcId="{323FFBAD-4306-7D41-AE20-08BE624F00DD}" destId="{F1B371C9-3C82-FA40-91C2-48A8C859CDC8}" srcOrd="14" destOrd="0" presId="urn:microsoft.com/office/officeart/2005/8/layout/hProcess9"/>
    <dgm:cxn modelId="{885F94BF-0FFF-D140-A4DF-E2B3B4DE58BD}" type="presParOf" srcId="{323FFBAD-4306-7D41-AE20-08BE624F00DD}" destId="{DB404940-3025-2E48-ADCA-9EFDB38CB81C}" srcOrd="15" destOrd="0" presId="urn:microsoft.com/office/officeart/2005/8/layout/hProcess9"/>
    <dgm:cxn modelId="{D64BD382-98C8-1C4C-B61B-1F8451F6B322}" type="presParOf" srcId="{323FFBAD-4306-7D41-AE20-08BE624F00DD}" destId="{2E7BF86D-C098-6A49-9412-857CA5A942E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B041B49-32F2-634D-9EF4-6CED7B711E1C}"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US"/>
        </a:p>
      </dgm:t>
    </dgm:pt>
    <dgm:pt modelId="{E82A2A7B-A49E-FD40-B9B8-C85F73253255}">
      <dgm:prSet phldrT="[Text]"/>
      <dgm:spPr/>
      <dgm:t>
        <a:bodyPr/>
        <a:lstStyle/>
        <a:p>
          <a:r>
            <a:rPr lang="en-US" dirty="0"/>
            <a:t>Nvd3 is not as convenient as Dc as it doesn’t inherently use </a:t>
          </a:r>
          <a:r>
            <a:rPr lang="en-US" dirty="0" err="1"/>
            <a:t>crossfilter</a:t>
          </a:r>
          <a:endParaRPr lang="en-US" dirty="0"/>
        </a:p>
      </dgm:t>
    </dgm:pt>
    <dgm:pt modelId="{E151334E-E4DB-CF4E-AD8F-A5E868CAD45F}" type="parTrans" cxnId="{D6F9D3A7-E0E5-5344-8A35-608DA88C8884}">
      <dgm:prSet/>
      <dgm:spPr/>
      <dgm:t>
        <a:bodyPr/>
        <a:lstStyle/>
        <a:p>
          <a:endParaRPr lang="en-US"/>
        </a:p>
      </dgm:t>
    </dgm:pt>
    <dgm:pt modelId="{2248B5C8-F880-3C45-9C7B-C6DF255D5389}" type="sibTrans" cxnId="{D6F9D3A7-E0E5-5344-8A35-608DA88C8884}">
      <dgm:prSet/>
      <dgm:spPr/>
      <dgm:t>
        <a:bodyPr/>
        <a:lstStyle/>
        <a:p>
          <a:endParaRPr lang="en-US"/>
        </a:p>
      </dgm:t>
    </dgm:pt>
    <dgm:pt modelId="{82CF4A9A-0812-3040-9083-E59088FCFFDD}">
      <dgm:prSet phldrT="[Text]"/>
      <dgm:spPr/>
      <dgm:t>
        <a:bodyPr/>
        <a:lstStyle/>
        <a:p>
          <a:r>
            <a:rPr lang="en-US" dirty="0" err="1"/>
            <a:t>on_click_function</a:t>
          </a:r>
          <a:r>
            <a:rPr lang="en-US" dirty="0"/>
            <a:t> will handle all the behavior when chart is clicked</a:t>
          </a:r>
        </a:p>
      </dgm:t>
    </dgm:pt>
    <dgm:pt modelId="{6DCCDB8F-B858-B244-B663-44EEDD8B2BC2}" type="parTrans" cxnId="{36DAD5DE-A103-1F43-94A1-CF489DF24F1D}">
      <dgm:prSet/>
      <dgm:spPr/>
      <dgm:t>
        <a:bodyPr/>
        <a:lstStyle/>
        <a:p>
          <a:endParaRPr lang="en-US"/>
        </a:p>
      </dgm:t>
    </dgm:pt>
    <dgm:pt modelId="{EE318631-99D8-BE4F-B90B-04E36865D1AC}" type="sibTrans" cxnId="{36DAD5DE-A103-1F43-94A1-CF489DF24F1D}">
      <dgm:prSet/>
      <dgm:spPr/>
      <dgm:t>
        <a:bodyPr/>
        <a:lstStyle/>
        <a:p>
          <a:endParaRPr lang="en-US"/>
        </a:p>
      </dgm:t>
    </dgm:pt>
    <dgm:pt modelId="{990B4869-E5D5-2742-8EDA-D68A452F4641}">
      <dgm:prSet phldrT="[Text]"/>
      <dgm:spPr/>
      <dgm:t>
        <a:bodyPr/>
        <a:lstStyle/>
        <a:p>
          <a:r>
            <a:rPr lang="en-US" dirty="0"/>
            <a:t>Can easily parse which part of the chart was clicked for filtering</a:t>
          </a:r>
        </a:p>
      </dgm:t>
    </dgm:pt>
    <dgm:pt modelId="{201ED725-75F9-C54A-94DD-1AA373E6A58C}" type="parTrans" cxnId="{AFAE09DE-6A68-804C-8288-B9CE5F9789D5}">
      <dgm:prSet/>
      <dgm:spPr/>
      <dgm:t>
        <a:bodyPr/>
        <a:lstStyle/>
        <a:p>
          <a:endParaRPr lang="en-US"/>
        </a:p>
      </dgm:t>
    </dgm:pt>
    <dgm:pt modelId="{3A8328F6-F6D7-4945-B4BF-5831EB78639F}" type="sibTrans" cxnId="{AFAE09DE-6A68-804C-8288-B9CE5F9789D5}">
      <dgm:prSet/>
      <dgm:spPr/>
      <dgm:t>
        <a:bodyPr/>
        <a:lstStyle/>
        <a:p>
          <a:endParaRPr lang="en-US"/>
        </a:p>
      </dgm:t>
    </dgm:pt>
    <dgm:pt modelId="{4904D275-FF88-1242-83B6-0DA02F8A2C0D}">
      <dgm:prSet phldrT="[Text]"/>
      <dgm:spPr/>
      <dgm:t>
        <a:bodyPr/>
        <a:lstStyle/>
        <a:p>
          <a:r>
            <a:rPr lang="en-US" dirty="0" err="1"/>
            <a:t>Crossfilters</a:t>
          </a:r>
          <a:r>
            <a:rPr lang="en-US" dirty="0"/>
            <a:t> however can be used to transpose the data into the format required by the chart</a:t>
          </a:r>
        </a:p>
      </dgm:t>
    </dgm:pt>
    <dgm:pt modelId="{D1FD6F4E-5E41-D844-9046-5CAD0AEFFC00}" type="parTrans" cxnId="{CB6F4796-2791-8843-99BE-976FC3436CD0}">
      <dgm:prSet/>
      <dgm:spPr/>
      <dgm:t>
        <a:bodyPr/>
        <a:lstStyle/>
        <a:p>
          <a:endParaRPr lang="en-US"/>
        </a:p>
      </dgm:t>
    </dgm:pt>
    <dgm:pt modelId="{4ED11967-C377-3147-9E8B-65A1084E6E69}" type="sibTrans" cxnId="{CB6F4796-2791-8843-99BE-976FC3436CD0}">
      <dgm:prSet/>
      <dgm:spPr/>
      <dgm:t>
        <a:bodyPr/>
        <a:lstStyle/>
        <a:p>
          <a:endParaRPr lang="en-US"/>
        </a:p>
      </dgm:t>
    </dgm:pt>
    <dgm:pt modelId="{BDDEE18A-3167-5847-9505-E681600ADE10}">
      <dgm:prSet/>
      <dgm:spPr/>
      <dgm:t>
        <a:bodyPr/>
        <a:lstStyle/>
        <a:p>
          <a:r>
            <a:rPr lang="en-US" dirty="0"/>
            <a:t>Remember to Restart Server after adding the component</a:t>
          </a:r>
          <a:endParaRPr lang="en-CA" b="0" dirty="0"/>
        </a:p>
      </dgm:t>
    </dgm:pt>
    <dgm:pt modelId="{13A4B3A9-6D62-0A4F-BD7A-26A7B005F8BF}" type="parTrans" cxnId="{4DF34042-26DC-4645-B095-5B7FDFB6D1EC}">
      <dgm:prSet/>
      <dgm:spPr/>
      <dgm:t>
        <a:bodyPr/>
        <a:lstStyle/>
        <a:p>
          <a:endParaRPr lang="en-US"/>
        </a:p>
      </dgm:t>
    </dgm:pt>
    <dgm:pt modelId="{50A37863-C491-2E4E-A3F8-51844B3CB4CF}" type="sibTrans" cxnId="{4DF34042-26DC-4645-B095-5B7FDFB6D1EC}">
      <dgm:prSet/>
      <dgm:spPr/>
      <dgm:t>
        <a:bodyPr/>
        <a:lstStyle/>
        <a:p>
          <a:endParaRPr lang="en-US"/>
        </a:p>
      </dgm:t>
    </dgm:pt>
    <dgm:pt modelId="{235E5773-022A-B54D-9D1E-152593CAD9A5}">
      <dgm:prSet phldrT="[Text]"/>
      <dgm:spPr/>
      <dgm:t>
        <a:bodyPr/>
        <a:lstStyle/>
        <a:p>
          <a:r>
            <a:rPr lang="en-US" dirty="0"/>
            <a:t>To handle pre-compiled assets</a:t>
          </a:r>
        </a:p>
      </dgm:t>
    </dgm:pt>
    <dgm:pt modelId="{6C3606A0-B5A4-9E47-8F20-9626EA7AA6B1}" type="parTrans" cxnId="{BD5000DF-CB04-6847-B70A-0E71010BBC43}">
      <dgm:prSet/>
      <dgm:spPr/>
      <dgm:t>
        <a:bodyPr/>
        <a:lstStyle/>
        <a:p>
          <a:endParaRPr lang="en-US"/>
        </a:p>
      </dgm:t>
    </dgm:pt>
    <dgm:pt modelId="{4EB29F20-F832-A647-976C-4409E12836C7}" type="sibTrans" cxnId="{BD5000DF-CB04-6847-B70A-0E71010BBC43}">
      <dgm:prSet/>
      <dgm:spPr/>
      <dgm:t>
        <a:bodyPr/>
        <a:lstStyle/>
        <a:p>
          <a:endParaRPr lang="en-US"/>
        </a:p>
      </dgm:t>
    </dgm:pt>
    <dgm:pt modelId="{3F108DF4-0BA6-2B46-A037-3877EDD1886B}">
      <dgm:prSet phldrT="[Text]"/>
      <dgm:spPr/>
      <dgm:t>
        <a:bodyPr/>
        <a:lstStyle/>
        <a:p>
          <a:r>
            <a:rPr lang="en-US" dirty="0"/>
            <a:t>Do this logic in the update function</a:t>
          </a:r>
        </a:p>
      </dgm:t>
    </dgm:pt>
    <dgm:pt modelId="{0D212BFE-1EED-9549-A607-3CF048104F72}" type="parTrans" cxnId="{ED58055F-D596-B444-B7F8-C6C89A2B0F92}">
      <dgm:prSet/>
      <dgm:spPr/>
      <dgm:t>
        <a:bodyPr/>
        <a:lstStyle/>
        <a:p>
          <a:endParaRPr lang="en-US"/>
        </a:p>
      </dgm:t>
    </dgm:pt>
    <dgm:pt modelId="{104A9F3A-46F0-524E-97A7-632F2F294701}" type="sibTrans" cxnId="{ED58055F-D596-B444-B7F8-C6C89A2B0F92}">
      <dgm:prSet/>
      <dgm:spPr/>
      <dgm:t>
        <a:bodyPr/>
        <a:lstStyle/>
        <a:p>
          <a:endParaRPr lang="en-US"/>
        </a:p>
      </dgm:t>
    </dgm:pt>
    <dgm:pt modelId="{CD805378-FF02-1D44-B6F2-78D6A250F1B0}" type="pres">
      <dgm:prSet presAssocID="{3B041B49-32F2-634D-9EF4-6CED7B711E1C}" presName="linear" presStyleCnt="0">
        <dgm:presLayoutVars>
          <dgm:animLvl val="lvl"/>
          <dgm:resizeHandles val="exact"/>
        </dgm:presLayoutVars>
      </dgm:prSet>
      <dgm:spPr/>
    </dgm:pt>
    <dgm:pt modelId="{B5F52669-FC8F-6540-AEB4-4CC24BF99D65}" type="pres">
      <dgm:prSet presAssocID="{E82A2A7B-A49E-FD40-B9B8-C85F73253255}" presName="parentText" presStyleLbl="node1" presStyleIdx="0" presStyleCnt="3">
        <dgm:presLayoutVars>
          <dgm:chMax val="0"/>
          <dgm:bulletEnabled val="1"/>
        </dgm:presLayoutVars>
      </dgm:prSet>
      <dgm:spPr/>
    </dgm:pt>
    <dgm:pt modelId="{C7A49226-522B-6445-BC5F-3E5DEF3C0C32}" type="pres">
      <dgm:prSet presAssocID="{E82A2A7B-A49E-FD40-B9B8-C85F73253255}" presName="childText" presStyleLbl="revTx" presStyleIdx="0" presStyleCnt="3">
        <dgm:presLayoutVars>
          <dgm:bulletEnabled val="1"/>
        </dgm:presLayoutVars>
      </dgm:prSet>
      <dgm:spPr/>
    </dgm:pt>
    <dgm:pt modelId="{C8773385-6F1F-BA47-95A1-A843401A35F0}" type="pres">
      <dgm:prSet presAssocID="{82CF4A9A-0812-3040-9083-E59088FCFFDD}" presName="parentText" presStyleLbl="node1" presStyleIdx="1" presStyleCnt="3">
        <dgm:presLayoutVars>
          <dgm:chMax val="0"/>
          <dgm:bulletEnabled val="1"/>
        </dgm:presLayoutVars>
      </dgm:prSet>
      <dgm:spPr/>
    </dgm:pt>
    <dgm:pt modelId="{7643C2E7-7933-C34C-9CA6-35F3ED22BB4C}" type="pres">
      <dgm:prSet presAssocID="{82CF4A9A-0812-3040-9083-E59088FCFFDD}" presName="childText" presStyleLbl="revTx" presStyleIdx="1" presStyleCnt="3">
        <dgm:presLayoutVars>
          <dgm:bulletEnabled val="1"/>
        </dgm:presLayoutVars>
      </dgm:prSet>
      <dgm:spPr/>
    </dgm:pt>
    <dgm:pt modelId="{716EACF0-A590-514A-85A6-7385DAC9389F}" type="pres">
      <dgm:prSet presAssocID="{BDDEE18A-3167-5847-9505-E681600ADE10}" presName="parentText" presStyleLbl="node1" presStyleIdx="2" presStyleCnt="3">
        <dgm:presLayoutVars>
          <dgm:chMax val="0"/>
          <dgm:bulletEnabled val="1"/>
        </dgm:presLayoutVars>
      </dgm:prSet>
      <dgm:spPr/>
    </dgm:pt>
    <dgm:pt modelId="{2EC89F1F-C09E-334E-9508-18AE396330FB}" type="pres">
      <dgm:prSet presAssocID="{BDDEE18A-3167-5847-9505-E681600ADE10}" presName="childText" presStyleLbl="revTx" presStyleIdx="2" presStyleCnt="3">
        <dgm:presLayoutVars>
          <dgm:bulletEnabled val="1"/>
        </dgm:presLayoutVars>
      </dgm:prSet>
      <dgm:spPr/>
    </dgm:pt>
  </dgm:ptLst>
  <dgm:cxnLst>
    <dgm:cxn modelId="{FC13A004-4927-E845-8F33-883DD47133E6}" type="presOf" srcId="{4904D275-FF88-1242-83B6-0DA02F8A2C0D}" destId="{C7A49226-522B-6445-BC5F-3E5DEF3C0C32}" srcOrd="0" destOrd="0" presId="urn:microsoft.com/office/officeart/2005/8/layout/vList2"/>
    <dgm:cxn modelId="{FE943C10-8745-674E-9342-E8CBAB90901F}" type="presOf" srcId="{3B041B49-32F2-634D-9EF4-6CED7B711E1C}" destId="{CD805378-FF02-1D44-B6F2-78D6A250F1B0}" srcOrd="0" destOrd="0" presId="urn:microsoft.com/office/officeart/2005/8/layout/vList2"/>
    <dgm:cxn modelId="{C53B6421-BE9B-064F-A0F5-1371A580D4ED}" type="presOf" srcId="{990B4869-E5D5-2742-8EDA-D68A452F4641}" destId="{7643C2E7-7933-C34C-9CA6-35F3ED22BB4C}" srcOrd="0" destOrd="0" presId="urn:microsoft.com/office/officeart/2005/8/layout/vList2"/>
    <dgm:cxn modelId="{D0E05E3B-8201-EB46-9CBB-199D5E012911}" type="presOf" srcId="{82CF4A9A-0812-3040-9083-E59088FCFFDD}" destId="{C8773385-6F1F-BA47-95A1-A843401A35F0}" srcOrd="0" destOrd="0" presId="urn:microsoft.com/office/officeart/2005/8/layout/vList2"/>
    <dgm:cxn modelId="{117A813F-1190-1D49-AC57-EBC5F8EE4C53}" type="presOf" srcId="{E82A2A7B-A49E-FD40-B9B8-C85F73253255}" destId="{B5F52669-FC8F-6540-AEB4-4CC24BF99D65}" srcOrd="0" destOrd="0" presId="urn:microsoft.com/office/officeart/2005/8/layout/vList2"/>
    <dgm:cxn modelId="{ED58055F-D596-B444-B7F8-C6C89A2B0F92}" srcId="{E82A2A7B-A49E-FD40-B9B8-C85F73253255}" destId="{3F108DF4-0BA6-2B46-A037-3877EDD1886B}" srcOrd="1" destOrd="0" parTransId="{0D212BFE-1EED-9549-A607-3CF048104F72}" sibTransId="{104A9F3A-46F0-524E-97A7-632F2F294701}"/>
    <dgm:cxn modelId="{4DF34042-26DC-4645-B095-5B7FDFB6D1EC}" srcId="{3B041B49-32F2-634D-9EF4-6CED7B711E1C}" destId="{BDDEE18A-3167-5847-9505-E681600ADE10}" srcOrd="2" destOrd="0" parTransId="{13A4B3A9-6D62-0A4F-BD7A-26A7B005F8BF}" sibTransId="{50A37863-C491-2E4E-A3F8-51844B3CB4CF}"/>
    <dgm:cxn modelId="{1AD4DE68-6F4F-084B-AB78-22A3ABEC41FC}" type="presOf" srcId="{3F108DF4-0BA6-2B46-A037-3877EDD1886B}" destId="{C7A49226-522B-6445-BC5F-3E5DEF3C0C32}" srcOrd="0" destOrd="1" presId="urn:microsoft.com/office/officeart/2005/8/layout/vList2"/>
    <dgm:cxn modelId="{C1E5ED4D-7771-3445-BF2B-4A7D3E71B813}" type="presOf" srcId="{BDDEE18A-3167-5847-9505-E681600ADE10}" destId="{716EACF0-A590-514A-85A6-7385DAC9389F}" srcOrd="0" destOrd="0" presId="urn:microsoft.com/office/officeart/2005/8/layout/vList2"/>
    <dgm:cxn modelId="{CB6F4796-2791-8843-99BE-976FC3436CD0}" srcId="{E82A2A7B-A49E-FD40-B9B8-C85F73253255}" destId="{4904D275-FF88-1242-83B6-0DA02F8A2C0D}" srcOrd="0" destOrd="0" parTransId="{D1FD6F4E-5E41-D844-9046-5CAD0AEFFC00}" sibTransId="{4ED11967-C377-3147-9E8B-65A1084E6E69}"/>
    <dgm:cxn modelId="{D6F9D3A7-E0E5-5344-8A35-608DA88C8884}" srcId="{3B041B49-32F2-634D-9EF4-6CED7B711E1C}" destId="{E82A2A7B-A49E-FD40-B9B8-C85F73253255}" srcOrd="0" destOrd="0" parTransId="{E151334E-E4DB-CF4E-AD8F-A5E868CAD45F}" sibTransId="{2248B5C8-F880-3C45-9C7B-C6DF255D5389}"/>
    <dgm:cxn modelId="{2230C7B8-2E5D-AE4E-8D6C-1EB56F290DB2}" type="presOf" srcId="{235E5773-022A-B54D-9D1E-152593CAD9A5}" destId="{2EC89F1F-C09E-334E-9508-18AE396330FB}" srcOrd="0" destOrd="0" presId="urn:microsoft.com/office/officeart/2005/8/layout/vList2"/>
    <dgm:cxn modelId="{AFAE09DE-6A68-804C-8288-B9CE5F9789D5}" srcId="{82CF4A9A-0812-3040-9083-E59088FCFFDD}" destId="{990B4869-E5D5-2742-8EDA-D68A452F4641}" srcOrd="0" destOrd="0" parTransId="{201ED725-75F9-C54A-94DD-1AA373E6A58C}" sibTransId="{3A8328F6-F6D7-4945-B4BF-5831EB78639F}"/>
    <dgm:cxn modelId="{36DAD5DE-A103-1F43-94A1-CF489DF24F1D}" srcId="{3B041B49-32F2-634D-9EF4-6CED7B711E1C}" destId="{82CF4A9A-0812-3040-9083-E59088FCFFDD}" srcOrd="1" destOrd="0" parTransId="{6DCCDB8F-B858-B244-B663-44EEDD8B2BC2}" sibTransId="{EE318631-99D8-BE4F-B90B-04E36865D1AC}"/>
    <dgm:cxn modelId="{BD5000DF-CB04-6847-B70A-0E71010BBC43}" srcId="{BDDEE18A-3167-5847-9505-E681600ADE10}" destId="{235E5773-022A-B54D-9D1E-152593CAD9A5}" srcOrd="0" destOrd="0" parTransId="{6C3606A0-B5A4-9E47-8F20-9626EA7AA6B1}" sibTransId="{4EB29F20-F832-A647-976C-4409E12836C7}"/>
    <dgm:cxn modelId="{471266A7-5374-8C4C-983B-C0287E1DC507}" type="presParOf" srcId="{CD805378-FF02-1D44-B6F2-78D6A250F1B0}" destId="{B5F52669-FC8F-6540-AEB4-4CC24BF99D65}" srcOrd="0" destOrd="0" presId="urn:microsoft.com/office/officeart/2005/8/layout/vList2"/>
    <dgm:cxn modelId="{09340115-952A-5840-A7A6-52846D24F404}" type="presParOf" srcId="{CD805378-FF02-1D44-B6F2-78D6A250F1B0}" destId="{C7A49226-522B-6445-BC5F-3E5DEF3C0C32}" srcOrd="1" destOrd="0" presId="urn:microsoft.com/office/officeart/2005/8/layout/vList2"/>
    <dgm:cxn modelId="{AFCBCF1D-C22E-E54F-B914-ABB9F6ECA8C2}" type="presParOf" srcId="{CD805378-FF02-1D44-B6F2-78D6A250F1B0}" destId="{C8773385-6F1F-BA47-95A1-A843401A35F0}" srcOrd="2" destOrd="0" presId="urn:microsoft.com/office/officeart/2005/8/layout/vList2"/>
    <dgm:cxn modelId="{969FC31A-DCB1-924A-B230-9D714777DABC}" type="presParOf" srcId="{CD805378-FF02-1D44-B6F2-78D6A250F1B0}" destId="{7643C2E7-7933-C34C-9CA6-35F3ED22BB4C}" srcOrd="3" destOrd="0" presId="urn:microsoft.com/office/officeart/2005/8/layout/vList2"/>
    <dgm:cxn modelId="{FD05E505-AA2B-3248-BA95-E1E4B8575BAC}" type="presParOf" srcId="{CD805378-FF02-1D44-B6F2-78D6A250F1B0}" destId="{716EACF0-A590-514A-85A6-7385DAC9389F}" srcOrd="4" destOrd="0" presId="urn:microsoft.com/office/officeart/2005/8/layout/vList2"/>
    <dgm:cxn modelId="{D45D42D4-B168-F94B-BBC7-1EBE771BC467}" type="presParOf" srcId="{CD805378-FF02-1D44-B6F2-78D6A250F1B0}" destId="{2EC89F1F-C09E-334E-9508-18AE396330F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B041B49-32F2-634D-9EF4-6CED7B711E1C}"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US"/>
        </a:p>
      </dgm:t>
    </dgm:pt>
    <dgm:pt modelId="{E82A2A7B-A49E-FD40-B9B8-C85F73253255}">
      <dgm:prSet phldrT="[Text]"/>
      <dgm:spPr/>
      <dgm:t>
        <a:bodyPr/>
        <a:lstStyle/>
        <a:p>
          <a:r>
            <a:rPr lang="en-US" dirty="0"/>
            <a:t>Slider has all the built in capability to add handles and delete handle</a:t>
          </a:r>
        </a:p>
      </dgm:t>
    </dgm:pt>
    <dgm:pt modelId="{E151334E-E4DB-CF4E-AD8F-A5E868CAD45F}" type="parTrans" cxnId="{D6F9D3A7-E0E5-5344-8A35-608DA88C8884}">
      <dgm:prSet/>
      <dgm:spPr/>
      <dgm:t>
        <a:bodyPr/>
        <a:lstStyle/>
        <a:p>
          <a:endParaRPr lang="en-US"/>
        </a:p>
      </dgm:t>
    </dgm:pt>
    <dgm:pt modelId="{2248B5C8-F880-3C45-9C7B-C6DF255D5389}" type="sibTrans" cxnId="{D6F9D3A7-E0E5-5344-8A35-608DA88C8884}">
      <dgm:prSet/>
      <dgm:spPr/>
      <dgm:t>
        <a:bodyPr/>
        <a:lstStyle/>
        <a:p>
          <a:endParaRPr lang="en-US"/>
        </a:p>
      </dgm:t>
    </dgm:pt>
    <dgm:pt modelId="{82CF4A9A-0812-3040-9083-E59088FCFFDD}">
      <dgm:prSet phldrT="[Text]"/>
      <dgm:spPr/>
      <dgm:t>
        <a:bodyPr/>
        <a:lstStyle/>
        <a:p>
          <a:r>
            <a:rPr lang="en-US" dirty="0"/>
            <a:t>Slider will save all handles and locations in the favorites</a:t>
          </a:r>
        </a:p>
      </dgm:t>
    </dgm:pt>
    <dgm:pt modelId="{6DCCDB8F-B858-B244-B663-44EEDD8B2BC2}" type="parTrans" cxnId="{36DAD5DE-A103-1F43-94A1-CF489DF24F1D}">
      <dgm:prSet/>
      <dgm:spPr/>
      <dgm:t>
        <a:bodyPr/>
        <a:lstStyle/>
        <a:p>
          <a:endParaRPr lang="en-US"/>
        </a:p>
      </dgm:t>
    </dgm:pt>
    <dgm:pt modelId="{EE318631-99D8-BE4F-B90B-04E36865D1AC}" type="sibTrans" cxnId="{36DAD5DE-A103-1F43-94A1-CF489DF24F1D}">
      <dgm:prSet/>
      <dgm:spPr/>
      <dgm:t>
        <a:bodyPr/>
        <a:lstStyle/>
        <a:p>
          <a:endParaRPr lang="en-US"/>
        </a:p>
      </dgm:t>
    </dgm:pt>
    <dgm:pt modelId="{4904D275-FF88-1242-83B6-0DA02F8A2C0D}">
      <dgm:prSet phldrT="[Text]"/>
      <dgm:spPr/>
      <dgm:t>
        <a:bodyPr/>
        <a:lstStyle/>
        <a:p>
          <a:r>
            <a:rPr lang="en-US" dirty="0"/>
            <a:t>Just pass in the min and max values into the constructor</a:t>
          </a:r>
        </a:p>
      </dgm:t>
    </dgm:pt>
    <dgm:pt modelId="{D1FD6F4E-5E41-D844-9046-5CAD0AEFFC00}" type="parTrans" cxnId="{CB6F4796-2791-8843-99BE-976FC3436CD0}">
      <dgm:prSet/>
      <dgm:spPr/>
      <dgm:t>
        <a:bodyPr/>
        <a:lstStyle/>
        <a:p>
          <a:endParaRPr lang="en-US"/>
        </a:p>
      </dgm:t>
    </dgm:pt>
    <dgm:pt modelId="{4ED11967-C377-3147-9E8B-65A1084E6E69}" type="sibTrans" cxnId="{CB6F4796-2791-8843-99BE-976FC3436CD0}">
      <dgm:prSet/>
      <dgm:spPr/>
      <dgm:t>
        <a:bodyPr/>
        <a:lstStyle/>
        <a:p>
          <a:endParaRPr lang="en-US"/>
        </a:p>
      </dgm:t>
    </dgm:pt>
    <dgm:pt modelId="{BDDEE18A-3167-5847-9505-E681600ADE10}">
      <dgm:prSet/>
      <dgm:spPr/>
      <dgm:t>
        <a:bodyPr/>
        <a:lstStyle/>
        <a:p>
          <a:r>
            <a:rPr lang="en-US" dirty="0"/>
            <a:t>Remember to Restart Server after adding the component</a:t>
          </a:r>
          <a:endParaRPr lang="en-CA" b="0" dirty="0"/>
        </a:p>
      </dgm:t>
    </dgm:pt>
    <dgm:pt modelId="{13A4B3A9-6D62-0A4F-BD7A-26A7B005F8BF}" type="parTrans" cxnId="{4DF34042-26DC-4645-B095-5B7FDFB6D1EC}">
      <dgm:prSet/>
      <dgm:spPr/>
      <dgm:t>
        <a:bodyPr/>
        <a:lstStyle/>
        <a:p>
          <a:endParaRPr lang="en-US"/>
        </a:p>
      </dgm:t>
    </dgm:pt>
    <dgm:pt modelId="{50A37863-C491-2E4E-A3F8-51844B3CB4CF}" type="sibTrans" cxnId="{4DF34042-26DC-4645-B095-5B7FDFB6D1EC}">
      <dgm:prSet/>
      <dgm:spPr/>
      <dgm:t>
        <a:bodyPr/>
        <a:lstStyle/>
        <a:p>
          <a:endParaRPr lang="en-US"/>
        </a:p>
      </dgm:t>
    </dgm:pt>
    <dgm:pt modelId="{235E5773-022A-B54D-9D1E-152593CAD9A5}">
      <dgm:prSet phldrT="[Text]"/>
      <dgm:spPr/>
      <dgm:t>
        <a:bodyPr/>
        <a:lstStyle/>
        <a:p>
          <a:r>
            <a:rPr lang="en-US" dirty="0"/>
            <a:t>To handle pre-compiled assets</a:t>
          </a:r>
        </a:p>
      </dgm:t>
    </dgm:pt>
    <dgm:pt modelId="{6C3606A0-B5A4-9E47-8F20-9626EA7AA6B1}" type="parTrans" cxnId="{BD5000DF-CB04-6847-B70A-0E71010BBC43}">
      <dgm:prSet/>
      <dgm:spPr/>
      <dgm:t>
        <a:bodyPr/>
        <a:lstStyle/>
        <a:p>
          <a:endParaRPr lang="en-US"/>
        </a:p>
      </dgm:t>
    </dgm:pt>
    <dgm:pt modelId="{4EB29F20-F832-A647-976C-4409E12836C7}" type="sibTrans" cxnId="{BD5000DF-CB04-6847-B70A-0E71010BBC43}">
      <dgm:prSet/>
      <dgm:spPr/>
      <dgm:t>
        <a:bodyPr/>
        <a:lstStyle/>
        <a:p>
          <a:endParaRPr lang="en-US"/>
        </a:p>
      </dgm:t>
    </dgm:pt>
    <dgm:pt modelId="{9E56559B-AC78-D14F-82B3-EF8868946640}">
      <dgm:prSet/>
      <dgm:spPr/>
      <dgm:t>
        <a:bodyPr/>
        <a:lstStyle/>
        <a:p>
          <a:r>
            <a:rPr lang="en-CA" b="0" dirty="0"/>
            <a:t>Define the orientation and direction in the constructor</a:t>
          </a:r>
        </a:p>
      </dgm:t>
    </dgm:pt>
    <dgm:pt modelId="{178A197B-B121-1D48-9D1D-C3C9E8A1FABE}" type="parTrans" cxnId="{32250306-484E-7447-997A-9F09F7577C26}">
      <dgm:prSet/>
      <dgm:spPr/>
      <dgm:t>
        <a:bodyPr/>
        <a:lstStyle/>
        <a:p>
          <a:endParaRPr lang="en-US"/>
        </a:p>
      </dgm:t>
    </dgm:pt>
    <dgm:pt modelId="{C575CE9D-2787-D34A-84EC-17CE69E3E045}" type="sibTrans" cxnId="{32250306-484E-7447-997A-9F09F7577C26}">
      <dgm:prSet/>
      <dgm:spPr/>
      <dgm:t>
        <a:bodyPr/>
        <a:lstStyle/>
        <a:p>
          <a:endParaRPr lang="en-US"/>
        </a:p>
      </dgm:t>
    </dgm:pt>
    <dgm:pt modelId="{C104C856-6A72-124F-B05D-5EE72A631910}">
      <dgm:prSet/>
      <dgm:spPr/>
      <dgm:t>
        <a:bodyPr/>
        <a:lstStyle/>
        <a:p>
          <a:r>
            <a:rPr lang="en-CA" b="0" dirty="0" err="1"/>
            <a:t>to_transform</a:t>
          </a:r>
          <a:r>
            <a:rPr lang="en-CA" b="0" dirty="0"/>
            <a:t> and </a:t>
          </a:r>
          <a:r>
            <a:rPr lang="en-CA" b="0" dirty="0" err="1"/>
            <a:t>from_transform</a:t>
          </a:r>
          <a:r>
            <a:rPr lang="en-CA" b="0" dirty="0"/>
            <a:t> setup the handle labels</a:t>
          </a:r>
        </a:p>
      </dgm:t>
    </dgm:pt>
    <dgm:pt modelId="{ED4FAB73-9847-7543-AEA1-78DFE46328A4}" type="parTrans" cxnId="{F12BDB94-5C00-964F-8A5B-F1924CF333CE}">
      <dgm:prSet/>
      <dgm:spPr/>
      <dgm:t>
        <a:bodyPr/>
        <a:lstStyle/>
        <a:p>
          <a:endParaRPr lang="en-US"/>
        </a:p>
      </dgm:t>
    </dgm:pt>
    <dgm:pt modelId="{9AB4DE06-7714-7D4A-BD03-25FF94DF5D54}" type="sibTrans" cxnId="{F12BDB94-5C00-964F-8A5B-F1924CF333CE}">
      <dgm:prSet/>
      <dgm:spPr/>
      <dgm:t>
        <a:bodyPr/>
        <a:lstStyle/>
        <a:p>
          <a:endParaRPr lang="en-US"/>
        </a:p>
      </dgm:t>
    </dgm:pt>
    <dgm:pt modelId="{0BF8B56C-4C37-8D4E-A1C8-4F21791AD383}">
      <dgm:prSet/>
      <dgm:spPr/>
      <dgm:t>
        <a:bodyPr/>
        <a:lstStyle/>
        <a:p>
          <a:r>
            <a:rPr lang="en-CA" b="0" dirty="0" err="1"/>
            <a:t>on_change</a:t>
          </a:r>
          <a:r>
            <a:rPr lang="en-CA" b="0" dirty="0"/>
            <a:t> defines the logic to execute when handles are added, removed or moved.</a:t>
          </a:r>
        </a:p>
      </dgm:t>
    </dgm:pt>
    <dgm:pt modelId="{BB01B51B-7E4F-7A48-BC61-08D427F002F0}" type="parTrans" cxnId="{557ED2BD-5926-E14E-A7F5-A4D79C016D50}">
      <dgm:prSet/>
      <dgm:spPr/>
      <dgm:t>
        <a:bodyPr/>
        <a:lstStyle/>
        <a:p>
          <a:endParaRPr lang="en-US"/>
        </a:p>
      </dgm:t>
    </dgm:pt>
    <dgm:pt modelId="{0318A16B-A905-7041-92F2-CE2CC3C41EC1}" type="sibTrans" cxnId="{557ED2BD-5926-E14E-A7F5-A4D79C016D50}">
      <dgm:prSet/>
      <dgm:spPr/>
      <dgm:t>
        <a:bodyPr/>
        <a:lstStyle/>
        <a:p>
          <a:endParaRPr lang="en-US"/>
        </a:p>
      </dgm:t>
    </dgm:pt>
    <dgm:pt modelId="{CD805378-FF02-1D44-B6F2-78D6A250F1B0}" type="pres">
      <dgm:prSet presAssocID="{3B041B49-32F2-634D-9EF4-6CED7B711E1C}" presName="linear" presStyleCnt="0">
        <dgm:presLayoutVars>
          <dgm:animLvl val="lvl"/>
          <dgm:resizeHandles val="exact"/>
        </dgm:presLayoutVars>
      </dgm:prSet>
      <dgm:spPr/>
    </dgm:pt>
    <dgm:pt modelId="{B5F52669-FC8F-6540-AEB4-4CC24BF99D65}" type="pres">
      <dgm:prSet presAssocID="{E82A2A7B-A49E-FD40-B9B8-C85F73253255}" presName="parentText" presStyleLbl="node1" presStyleIdx="0" presStyleCnt="6">
        <dgm:presLayoutVars>
          <dgm:chMax val="0"/>
          <dgm:bulletEnabled val="1"/>
        </dgm:presLayoutVars>
      </dgm:prSet>
      <dgm:spPr/>
    </dgm:pt>
    <dgm:pt modelId="{C7A49226-522B-6445-BC5F-3E5DEF3C0C32}" type="pres">
      <dgm:prSet presAssocID="{E82A2A7B-A49E-FD40-B9B8-C85F73253255}" presName="childText" presStyleLbl="revTx" presStyleIdx="0" presStyleCnt="2">
        <dgm:presLayoutVars>
          <dgm:bulletEnabled val="1"/>
        </dgm:presLayoutVars>
      </dgm:prSet>
      <dgm:spPr/>
    </dgm:pt>
    <dgm:pt modelId="{C8773385-6F1F-BA47-95A1-A843401A35F0}" type="pres">
      <dgm:prSet presAssocID="{82CF4A9A-0812-3040-9083-E59088FCFFDD}" presName="parentText" presStyleLbl="node1" presStyleIdx="1" presStyleCnt="6">
        <dgm:presLayoutVars>
          <dgm:chMax val="0"/>
          <dgm:bulletEnabled val="1"/>
        </dgm:presLayoutVars>
      </dgm:prSet>
      <dgm:spPr/>
    </dgm:pt>
    <dgm:pt modelId="{018C7EC9-FAFE-CA4C-A286-6F056F3FCA1F}" type="pres">
      <dgm:prSet presAssocID="{EE318631-99D8-BE4F-B90B-04E36865D1AC}" presName="spacer" presStyleCnt="0"/>
      <dgm:spPr/>
    </dgm:pt>
    <dgm:pt modelId="{8DD9D32F-ACF7-5847-A9F3-117C6DA68D99}" type="pres">
      <dgm:prSet presAssocID="{9E56559B-AC78-D14F-82B3-EF8868946640}" presName="parentText" presStyleLbl="node1" presStyleIdx="2" presStyleCnt="6">
        <dgm:presLayoutVars>
          <dgm:chMax val="0"/>
          <dgm:bulletEnabled val="1"/>
        </dgm:presLayoutVars>
      </dgm:prSet>
      <dgm:spPr/>
    </dgm:pt>
    <dgm:pt modelId="{5CEDF9E2-0BE5-5049-9609-FDD75A2E3EC0}" type="pres">
      <dgm:prSet presAssocID="{C575CE9D-2787-D34A-84EC-17CE69E3E045}" presName="spacer" presStyleCnt="0"/>
      <dgm:spPr/>
    </dgm:pt>
    <dgm:pt modelId="{185896BF-AF84-1449-A90C-D5D6A579D5CB}" type="pres">
      <dgm:prSet presAssocID="{C104C856-6A72-124F-B05D-5EE72A631910}" presName="parentText" presStyleLbl="node1" presStyleIdx="3" presStyleCnt="6">
        <dgm:presLayoutVars>
          <dgm:chMax val="0"/>
          <dgm:bulletEnabled val="1"/>
        </dgm:presLayoutVars>
      </dgm:prSet>
      <dgm:spPr/>
    </dgm:pt>
    <dgm:pt modelId="{FE01029F-93E2-C844-B285-E09C431BF49C}" type="pres">
      <dgm:prSet presAssocID="{9AB4DE06-7714-7D4A-BD03-25FF94DF5D54}" presName="spacer" presStyleCnt="0"/>
      <dgm:spPr/>
    </dgm:pt>
    <dgm:pt modelId="{D71871A7-D4AA-AA4F-BCB1-E099223375E5}" type="pres">
      <dgm:prSet presAssocID="{0BF8B56C-4C37-8D4E-A1C8-4F21791AD383}" presName="parentText" presStyleLbl="node1" presStyleIdx="4" presStyleCnt="6">
        <dgm:presLayoutVars>
          <dgm:chMax val="0"/>
          <dgm:bulletEnabled val="1"/>
        </dgm:presLayoutVars>
      </dgm:prSet>
      <dgm:spPr/>
    </dgm:pt>
    <dgm:pt modelId="{5D960763-F7EB-254B-A873-3F8CD7DF43D1}" type="pres">
      <dgm:prSet presAssocID="{0318A16B-A905-7041-92F2-CE2CC3C41EC1}" presName="spacer" presStyleCnt="0"/>
      <dgm:spPr/>
    </dgm:pt>
    <dgm:pt modelId="{716EACF0-A590-514A-85A6-7385DAC9389F}" type="pres">
      <dgm:prSet presAssocID="{BDDEE18A-3167-5847-9505-E681600ADE10}" presName="parentText" presStyleLbl="node1" presStyleIdx="5" presStyleCnt="6">
        <dgm:presLayoutVars>
          <dgm:chMax val="0"/>
          <dgm:bulletEnabled val="1"/>
        </dgm:presLayoutVars>
      </dgm:prSet>
      <dgm:spPr/>
    </dgm:pt>
    <dgm:pt modelId="{2EC89F1F-C09E-334E-9508-18AE396330FB}" type="pres">
      <dgm:prSet presAssocID="{BDDEE18A-3167-5847-9505-E681600ADE10}" presName="childText" presStyleLbl="revTx" presStyleIdx="1" presStyleCnt="2">
        <dgm:presLayoutVars>
          <dgm:bulletEnabled val="1"/>
        </dgm:presLayoutVars>
      </dgm:prSet>
      <dgm:spPr/>
    </dgm:pt>
  </dgm:ptLst>
  <dgm:cxnLst>
    <dgm:cxn modelId="{FC13A004-4927-E845-8F33-883DD47133E6}" type="presOf" srcId="{4904D275-FF88-1242-83B6-0DA02F8A2C0D}" destId="{C7A49226-522B-6445-BC5F-3E5DEF3C0C32}" srcOrd="0" destOrd="0" presId="urn:microsoft.com/office/officeart/2005/8/layout/vList2"/>
    <dgm:cxn modelId="{32250306-484E-7447-997A-9F09F7577C26}" srcId="{3B041B49-32F2-634D-9EF4-6CED7B711E1C}" destId="{9E56559B-AC78-D14F-82B3-EF8868946640}" srcOrd="2" destOrd="0" parTransId="{178A197B-B121-1D48-9D1D-C3C9E8A1FABE}" sibTransId="{C575CE9D-2787-D34A-84EC-17CE69E3E045}"/>
    <dgm:cxn modelId="{FE943C10-8745-674E-9342-E8CBAB90901F}" type="presOf" srcId="{3B041B49-32F2-634D-9EF4-6CED7B711E1C}" destId="{CD805378-FF02-1D44-B6F2-78D6A250F1B0}" srcOrd="0" destOrd="0" presId="urn:microsoft.com/office/officeart/2005/8/layout/vList2"/>
    <dgm:cxn modelId="{D0E05E3B-8201-EB46-9CBB-199D5E012911}" type="presOf" srcId="{82CF4A9A-0812-3040-9083-E59088FCFFDD}" destId="{C8773385-6F1F-BA47-95A1-A843401A35F0}" srcOrd="0" destOrd="0" presId="urn:microsoft.com/office/officeart/2005/8/layout/vList2"/>
    <dgm:cxn modelId="{117A813F-1190-1D49-AC57-EBC5F8EE4C53}" type="presOf" srcId="{E82A2A7B-A49E-FD40-B9B8-C85F73253255}" destId="{B5F52669-FC8F-6540-AEB4-4CC24BF99D65}" srcOrd="0" destOrd="0" presId="urn:microsoft.com/office/officeart/2005/8/layout/vList2"/>
    <dgm:cxn modelId="{4DF34042-26DC-4645-B095-5B7FDFB6D1EC}" srcId="{3B041B49-32F2-634D-9EF4-6CED7B711E1C}" destId="{BDDEE18A-3167-5847-9505-E681600ADE10}" srcOrd="5" destOrd="0" parTransId="{13A4B3A9-6D62-0A4F-BD7A-26A7B005F8BF}" sibTransId="{50A37863-C491-2E4E-A3F8-51844B3CB4CF}"/>
    <dgm:cxn modelId="{C1E5ED4D-7771-3445-BF2B-4A7D3E71B813}" type="presOf" srcId="{BDDEE18A-3167-5847-9505-E681600ADE10}" destId="{716EACF0-A590-514A-85A6-7385DAC9389F}" srcOrd="0" destOrd="0" presId="urn:microsoft.com/office/officeart/2005/8/layout/vList2"/>
    <dgm:cxn modelId="{1F1A5A76-D7B5-3242-AF5D-0D21D400148F}" type="presOf" srcId="{C104C856-6A72-124F-B05D-5EE72A631910}" destId="{185896BF-AF84-1449-A90C-D5D6A579D5CB}" srcOrd="0" destOrd="0" presId="urn:microsoft.com/office/officeart/2005/8/layout/vList2"/>
    <dgm:cxn modelId="{4FE82059-9E1D-F948-905A-97EE92150D1F}" type="presOf" srcId="{9E56559B-AC78-D14F-82B3-EF8868946640}" destId="{8DD9D32F-ACF7-5847-A9F3-117C6DA68D99}" srcOrd="0" destOrd="0" presId="urn:microsoft.com/office/officeart/2005/8/layout/vList2"/>
    <dgm:cxn modelId="{F12BDB94-5C00-964F-8A5B-F1924CF333CE}" srcId="{3B041B49-32F2-634D-9EF4-6CED7B711E1C}" destId="{C104C856-6A72-124F-B05D-5EE72A631910}" srcOrd="3" destOrd="0" parTransId="{ED4FAB73-9847-7543-AEA1-78DFE46328A4}" sibTransId="{9AB4DE06-7714-7D4A-BD03-25FF94DF5D54}"/>
    <dgm:cxn modelId="{CB6F4796-2791-8843-99BE-976FC3436CD0}" srcId="{E82A2A7B-A49E-FD40-B9B8-C85F73253255}" destId="{4904D275-FF88-1242-83B6-0DA02F8A2C0D}" srcOrd="0" destOrd="0" parTransId="{D1FD6F4E-5E41-D844-9046-5CAD0AEFFC00}" sibTransId="{4ED11967-C377-3147-9E8B-65A1084E6E69}"/>
    <dgm:cxn modelId="{D6F9D3A7-E0E5-5344-8A35-608DA88C8884}" srcId="{3B041B49-32F2-634D-9EF4-6CED7B711E1C}" destId="{E82A2A7B-A49E-FD40-B9B8-C85F73253255}" srcOrd="0" destOrd="0" parTransId="{E151334E-E4DB-CF4E-AD8F-A5E868CAD45F}" sibTransId="{2248B5C8-F880-3C45-9C7B-C6DF255D5389}"/>
    <dgm:cxn modelId="{2230C7B8-2E5D-AE4E-8D6C-1EB56F290DB2}" type="presOf" srcId="{235E5773-022A-B54D-9D1E-152593CAD9A5}" destId="{2EC89F1F-C09E-334E-9508-18AE396330FB}" srcOrd="0" destOrd="0" presId="urn:microsoft.com/office/officeart/2005/8/layout/vList2"/>
    <dgm:cxn modelId="{557ED2BD-5926-E14E-A7F5-A4D79C016D50}" srcId="{3B041B49-32F2-634D-9EF4-6CED7B711E1C}" destId="{0BF8B56C-4C37-8D4E-A1C8-4F21791AD383}" srcOrd="4" destOrd="0" parTransId="{BB01B51B-7E4F-7A48-BC61-08D427F002F0}" sibTransId="{0318A16B-A905-7041-92F2-CE2CC3C41EC1}"/>
    <dgm:cxn modelId="{36DAD5DE-A103-1F43-94A1-CF489DF24F1D}" srcId="{3B041B49-32F2-634D-9EF4-6CED7B711E1C}" destId="{82CF4A9A-0812-3040-9083-E59088FCFFDD}" srcOrd="1" destOrd="0" parTransId="{6DCCDB8F-B858-B244-B663-44EEDD8B2BC2}" sibTransId="{EE318631-99D8-BE4F-B90B-04E36865D1AC}"/>
    <dgm:cxn modelId="{BD5000DF-CB04-6847-B70A-0E71010BBC43}" srcId="{BDDEE18A-3167-5847-9505-E681600ADE10}" destId="{235E5773-022A-B54D-9D1E-152593CAD9A5}" srcOrd="0" destOrd="0" parTransId="{6C3606A0-B5A4-9E47-8F20-9626EA7AA6B1}" sibTransId="{4EB29F20-F832-A647-976C-4409E12836C7}"/>
    <dgm:cxn modelId="{63F046E9-A52B-A744-82C9-E25C5881809F}" type="presOf" srcId="{0BF8B56C-4C37-8D4E-A1C8-4F21791AD383}" destId="{D71871A7-D4AA-AA4F-BCB1-E099223375E5}" srcOrd="0" destOrd="0" presId="urn:microsoft.com/office/officeart/2005/8/layout/vList2"/>
    <dgm:cxn modelId="{471266A7-5374-8C4C-983B-C0287E1DC507}" type="presParOf" srcId="{CD805378-FF02-1D44-B6F2-78D6A250F1B0}" destId="{B5F52669-FC8F-6540-AEB4-4CC24BF99D65}" srcOrd="0" destOrd="0" presId="urn:microsoft.com/office/officeart/2005/8/layout/vList2"/>
    <dgm:cxn modelId="{09340115-952A-5840-A7A6-52846D24F404}" type="presParOf" srcId="{CD805378-FF02-1D44-B6F2-78D6A250F1B0}" destId="{C7A49226-522B-6445-BC5F-3E5DEF3C0C32}" srcOrd="1" destOrd="0" presId="urn:microsoft.com/office/officeart/2005/8/layout/vList2"/>
    <dgm:cxn modelId="{AFCBCF1D-C22E-E54F-B914-ABB9F6ECA8C2}" type="presParOf" srcId="{CD805378-FF02-1D44-B6F2-78D6A250F1B0}" destId="{C8773385-6F1F-BA47-95A1-A843401A35F0}" srcOrd="2" destOrd="0" presId="urn:microsoft.com/office/officeart/2005/8/layout/vList2"/>
    <dgm:cxn modelId="{741D47DD-41BE-814B-A8D7-12665362686E}" type="presParOf" srcId="{CD805378-FF02-1D44-B6F2-78D6A250F1B0}" destId="{018C7EC9-FAFE-CA4C-A286-6F056F3FCA1F}" srcOrd="3" destOrd="0" presId="urn:microsoft.com/office/officeart/2005/8/layout/vList2"/>
    <dgm:cxn modelId="{0477DEB0-458A-9448-9CB3-B7EBBD645CE9}" type="presParOf" srcId="{CD805378-FF02-1D44-B6F2-78D6A250F1B0}" destId="{8DD9D32F-ACF7-5847-A9F3-117C6DA68D99}" srcOrd="4" destOrd="0" presId="urn:microsoft.com/office/officeart/2005/8/layout/vList2"/>
    <dgm:cxn modelId="{A222F6F4-B57B-E145-9754-0A8D9CFE00A5}" type="presParOf" srcId="{CD805378-FF02-1D44-B6F2-78D6A250F1B0}" destId="{5CEDF9E2-0BE5-5049-9609-FDD75A2E3EC0}" srcOrd="5" destOrd="0" presId="urn:microsoft.com/office/officeart/2005/8/layout/vList2"/>
    <dgm:cxn modelId="{618F4AD4-E6BE-8A44-A9A3-A4D9EBECBC03}" type="presParOf" srcId="{CD805378-FF02-1D44-B6F2-78D6A250F1B0}" destId="{185896BF-AF84-1449-A90C-D5D6A579D5CB}" srcOrd="6" destOrd="0" presId="urn:microsoft.com/office/officeart/2005/8/layout/vList2"/>
    <dgm:cxn modelId="{CF0D57D8-0AFF-AD47-8965-42F0EFD40756}" type="presParOf" srcId="{CD805378-FF02-1D44-B6F2-78D6A250F1B0}" destId="{FE01029F-93E2-C844-B285-E09C431BF49C}" srcOrd="7" destOrd="0" presId="urn:microsoft.com/office/officeart/2005/8/layout/vList2"/>
    <dgm:cxn modelId="{44333E1F-D063-0740-A030-E41065BE7B94}" type="presParOf" srcId="{CD805378-FF02-1D44-B6F2-78D6A250F1B0}" destId="{D71871A7-D4AA-AA4F-BCB1-E099223375E5}" srcOrd="8" destOrd="0" presId="urn:microsoft.com/office/officeart/2005/8/layout/vList2"/>
    <dgm:cxn modelId="{1ACD09CE-0135-714F-BA1B-2405FA0D2B5C}" type="presParOf" srcId="{CD805378-FF02-1D44-B6F2-78D6A250F1B0}" destId="{5D960763-F7EB-254B-A873-3F8CD7DF43D1}" srcOrd="9" destOrd="0" presId="urn:microsoft.com/office/officeart/2005/8/layout/vList2"/>
    <dgm:cxn modelId="{FD05E505-AA2B-3248-BA95-E1E4B8575BAC}" type="presParOf" srcId="{CD805378-FF02-1D44-B6F2-78D6A250F1B0}" destId="{716EACF0-A590-514A-85A6-7385DAC9389F}" srcOrd="10" destOrd="0" presId="urn:microsoft.com/office/officeart/2005/8/layout/vList2"/>
    <dgm:cxn modelId="{D45D42D4-B168-F94B-BBC7-1EBE771BC467}" type="presParOf" srcId="{CD805378-FF02-1D44-B6F2-78D6A250F1B0}" destId="{2EC89F1F-C09E-334E-9508-18AE396330FB}"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dgm:t>
        <a:bodyPr/>
        <a:lstStyle/>
        <a:p>
          <a:r>
            <a:rPr lang="en-US" dirty="0"/>
            <a:t>Add Components</a:t>
          </a:r>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dgm:t>
        <a:bodyPr/>
        <a:lstStyle/>
        <a:p>
          <a:r>
            <a:rPr lang="en-US" dirty="0"/>
            <a:t>Update Dashboard Parameters</a:t>
          </a:r>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dgm:t>
        <a:bodyPr/>
        <a:lstStyle/>
        <a:p>
          <a:r>
            <a:rPr lang="en-US" dirty="0"/>
            <a:t>Get The Right Data</a:t>
          </a:r>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dgm:t>
        <a:bodyPr/>
        <a:lstStyle/>
        <a:p>
          <a:r>
            <a:rPr lang="en-US" dirty="0"/>
            <a:t>Update Components</a:t>
          </a:r>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5F714CD6-48E5-A24B-82B8-8516361D648A}">
      <dgm:prSet phldrT="[Text]"/>
      <dgm:spPr/>
      <dgm:t>
        <a:bodyPr/>
        <a:lstStyle/>
        <a:p>
          <a:r>
            <a:rPr lang="en-US" dirty="0"/>
            <a:t>Define User Story</a:t>
          </a:r>
        </a:p>
      </dgm:t>
    </dgm:pt>
    <dgm:pt modelId="{D5E91F60-9995-0F44-806F-549EDEE86958}" type="parTrans" cxnId="{04AD43F7-889F-9B4B-AF36-3EB041F2B8CA}">
      <dgm:prSet/>
      <dgm:spPr/>
      <dgm:t>
        <a:bodyPr/>
        <a:lstStyle/>
        <a:p>
          <a:endParaRPr lang="en-US"/>
        </a:p>
      </dgm:t>
    </dgm:pt>
    <dgm:pt modelId="{90D1298E-E9A4-E141-8688-3C4CFAC1DB1C}" type="sibTrans" cxnId="{04AD43F7-889F-9B4B-AF36-3EB041F2B8CA}">
      <dgm:prSet/>
      <dgm:spPr/>
      <dgm:t>
        <a:bodyPr/>
        <a:lstStyle/>
        <a:p>
          <a:endParaRPr lang="en-US"/>
        </a:p>
      </dgm:t>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EF6F422-ABB4-EB4B-AE10-FCE2B3789262}">
      <dgm:prSet phldrT="[Text]"/>
      <dgm:spPr>
        <a:noFill/>
      </dgm:spPr>
      <dgm:t>
        <a:bodyPr/>
        <a:lstStyle/>
        <a:p>
          <a:endParaRPr lang="en-US" dirty="0"/>
        </a:p>
      </dgm:t>
    </dgm:pt>
    <dgm:pt modelId="{9FECE17E-E240-F44F-BAC5-ADE5EF7C4951}" type="parTrans" cxnId="{F4AD02E3-0072-C043-87E9-64E16A11FB09}">
      <dgm:prSet/>
      <dgm:spPr/>
      <dgm:t>
        <a:bodyPr/>
        <a:lstStyle/>
        <a:p>
          <a:endParaRPr lang="en-US"/>
        </a:p>
      </dgm:t>
    </dgm:pt>
    <dgm:pt modelId="{6C0805F4-4584-6E42-968F-F6586A81D9B1}" type="sibTrans" cxnId="{F4AD02E3-0072-C043-87E9-64E16A11FB09}">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ED5C1250-DC6B-F14E-9D6A-2C2AC65EBCB9}" type="pres">
      <dgm:prSet presAssocID="{5F714CD6-48E5-A24B-82B8-8516361D648A}" presName="textNode" presStyleLbl="node1" presStyleIdx="0" presStyleCnt="9">
        <dgm:presLayoutVars>
          <dgm:bulletEnabled val="1"/>
        </dgm:presLayoutVars>
      </dgm:prSet>
      <dgm:spPr/>
    </dgm:pt>
    <dgm:pt modelId="{9267A1A1-E920-2045-86C0-46A0272FBB1F}" type="pres">
      <dgm:prSet presAssocID="{90D1298E-E9A4-E141-8688-3C4CFAC1DB1C}" presName="sibTrans" presStyleCnt="0"/>
      <dgm:spPr/>
    </dgm:pt>
    <dgm:pt modelId="{AADFB36A-139F-3A4A-A5E1-67B409F91861}" type="pres">
      <dgm:prSet presAssocID="{FEF6F422-ABB4-EB4B-AE10-FCE2B3789262}" presName="textNode" presStyleLbl="node1" presStyleIdx="1" presStyleCnt="9">
        <dgm:presLayoutVars>
          <dgm:bulletEnabled val="1"/>
        </dgm:presLayoutVars>
      </dgm:prSet>
      <dgm:spPr/>
    </dgm:pt>
    <dgm:pt modelId="{E49E78BF-3FA2-3B45-9183-20C5923C6137}" type="pres">
      <dgm:prSet presAssocID="{6C0805F4-4584-6E42-968F-F6586A81D9B1}"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6DDDC61C-1CA6-104D-9B23-A1ECB74CCAF4}" type="presOf" srcId="{FEF6F422-ABB4-EB4B-AE10-FCE2B3789262}" destId="{AADFB36A-139F-3A4A-A5E1-67B409F91861}" srcOrd="0" destOrd="0" presId="urn:microsoft.com/office/officeart/2005/8/layout/hProcess9"/>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A24EC42A-F6F3-F546-9DC6-E7CD40C5D55E}" type="presOf" srcId="{5F714CD6-48E5-A24B-82B8-8516361D648A}" destId="{ED5C1250-DC6B-F14E-9D6A-2C2AC65EBCB9}"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4FD0CD9D-DF13-A946-BB32-4ACE4E64D710}" srcId="{E605F08D-D111-D840-9709-B6D5BD50CF9A}" destId="{82137B15-31BA-6449-9DD2-C6A9AB7DA9D1}" srcOrd="6" destOrd="0" parTransId="{95BEA43B-2F01-BF4A-B3E5-80897CEAD790}" sibTransId="{2D667EC8-B913-2D45-A4A2-3DE63C3A2539}"/>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F4AD02E3-0072-C043-87E9-64E16A11FB09}" srcId="{E605F08D-D111-D840-9709-B6D5BD50CF9A}" destId="{FEF6F422-ABB4-EB4B-AE10-FCE2B3789262}" srcOrd="1" destOrd="0" parTransId="{9FECE17E-E240-F44F-BAC5-ADE5EF7C4951}" sibTransId="{6C0805F4-4584-6E42-968F-F6586A81D9B1}"/>
    <dgm:cxn modelId="{04AD43F7-889F-9B4B-AF36-3EB041F2B8CA}" srcId="{E605F08D-D111-D840-9709-B6D5BD50CF9A}" destId="{5F714CD6-48E5-A24B-82B8-8516361D648A}" srcOrd="0" destOrd="0" parTransId="{D5E91F60-9995-0F44-806F-549EDEE86958}" sibTransId="{90D1298E-E9A4-E141-8688-3C4CFAC1DB1C}"/>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77484F30-47C0-7648-9838-AFF026B021C3}" type="presParOf" srcId="{323FFBAD-4306-7D41-AE20-08BE624F00DD}" destId="{ED5C1250-DC6B-F14E-9D6A-2C2AC65EBCB9}" srcOrd="0" destOrd="0" presId="urn:microsoft.com/office/officeart/2005/8/layout/hProcess9"/>
    <dgm:cxn modelId="{B224A6A8-B1FB-F944-A524-E12CAFFF2846}" type="presParOf" srcId="{323FFBAD-4306-7D41-AE20-08BE624F00DD}" destId="{9267A1A1-E920-2045-86C0-46A0272FBB1F}" srcOrd="1" destOrd="0" presId="urn:microsoft.com/office/officeart/2005/8/layout/hProcess9"/>
    <dgm:cxn modelId="{16CAE11E-C6A9-1F4D-AF84-0E491F14EDC5}" type="presParOf" srcId="{323FFBAD-4306-7D41-AE20-08BE624F00DD}" destId="{AADFB36A-139F-3A4A-A5E1-67B409F91861}" srcOrd="2" destOrd="0" presId="urn:microsoft.com/office/officeart/2005/8/layout/hProcess9"/>
    <dgm:cxn modelId="{AF472B7C-CC91-654A-8F07-DF0A7124BC61}" type="presParOf" srcId="{323FFBAD-4306-7D41-AE20-08BE624F00DD}" destId="{E49E78BF-3FA2-3B45-9183-20C5923C6137}"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3603D71-2040-0447-AF4F-13923582295D}" type="doc">
      <dgm:prSet loTypeId="urn:microsoft.com/office/officeart/2005/8/layout/list1" loCatId="" qsTypeId="urn:microsoft.com/office/officeart/2005/8/quickstyle/simple1" qsCatId="simple" csTypeId="urn:microsoft.com/office/officeart/2005/8/colors/colorful3" csCatId="colorful" phldr="1"/>
      <dgm:spPr/>
      <dgm:t>
        <a:bodyPr/>
        <a:lstStyle/>
        <a:p>
          <a:endParaRPr lang="en-US"/>
        </a:p>
      </dgm:t>
    </dgm:pt>
    <dgm:pt modelId="{A3706988-0E75-C044-9226-F7C18FF55DC0}">
      <dgm:prSet phldrT="[Text]"/>
      <dgm:spPr/>
      <dgm:t>
        <a:bodyPr/>
        <a:lstStyle/>
        <a:p>
          <a:r>
            <a:rPr lang="en-US" dirty="0"/>
            <a:t>Update function is responsible for translating between the </a:t>
          </a:r>
          <a:r>
            <a:rPr lang="en-US" dirty="0" err="1"/>
            <a:t>reference_data</a:t>
          </a:r>
          <a:r>
            <a:rPr lang="en-US" dirty="0"/>
            <a:t> (from the server) and the component data</a:t>
          </a:r>
        </a:p>
      </dgm:t>
    </dgm:pt>
    <dgm:pt modelId="{0042688D-5975-5840-AC6D-67D2C60B9238}" type="parTrans" cxnId="{8E1AA383-4D19-3D4B-A873-BC6CD08D8197}">
      <dgm:prSet/>
      <dgm:spPr/>
      <dgm:t>
        <a:bodyPr/>
        <a:lstStyle/>
        <a:p>
          <a:endParaRPr lang="en-US"/>
        </a:p>
      </dgm:t>
    </dgm:pt>
    <dgm:pt modelId="{B17A7AF3-8326-CB4A-8170-3CCCCBC6BA0B}" type="sibTrans" cxnId="{8E1AA383-4D19-3D4B-A873-BC6CD08D8197}">
      <dgm:prSet/>
      <dgm:spPr/>
      <dgm:t>
        <a:bodyPr/>
        <a:lstStyle/>
        <a:p>
          <a:endParaRPr lang="en-US"/>
        </a:p>
      </dgm:t>
    </dgm:pt>
    <dgm:pt modelId="{E00BE647-158C-964C-AE61-04A76C47EF22}">
      <dgm:prSet phldrT="[Text]"/>
      <dgm:spPr/>
      <dgm:t>
        <a:bodyPr/>
        <a:lstStyle/>
        <a:p>
          <a:r>
            <a:rPr lang="en-US" dirty="0"/>
            <a:t>Use </a:t>
          </a:r>
          <a:r>
            <a:rPr lang="en-US" dirty="0" err="1"/>
            <a:t>crossfilter</a:t>
          </a:r>
          <a:r>
            <a:rPr lang="en-US" dirty="0"/>
            <a:t> to help</a:t>
          </a:r>
        </a:p>
      </dgm:t>
    </dgm:pt>
    <dgm:pt modelId="{A3CCA8DB-D226-4F4A-ABD6-E867E2B5FC3A}" type="parTrans" cxnId="{77499F04-E963-5047-8DA5-9D36B124F310}">
      <dgm:prSet/>
      <dgm:spPr/>
      <dgm:t>
        <a:bodyPr/>
        <a:lstStyle/>
        <a:p>
          <a:endParaRPr lang="en-US"/>
        </a:p>
      </dgm:t>
    </dgm:pt>
    <dgm:pt modelId="{8EE3FE88-5BA8-6A42-8195-145FBB45E3BC}" type="sibTrans" cxnId="{77499F04-E963-5047-8DA5-9D36B124F310}">
      <dgm:prSet/>
      <dgm:spPr/>
      <dgm:t>
        <a:bodyPr/>
        <a:lstStyle/>
        <a:p>
          <a:endParaRPr lang="en-US"/>
        </a:p>
      </dgm:t>
    </dgm:pt>
    <dgm:pt modelId="{B2EF75E2-67BC-AA4B-BD57-23EEE16618A0}">
      <dgm:prSet phldrT="[Text]"/>
      <dgm:spPr/>
      <dgm:t>
        <a:bodyPr/>
        <a:lstStyle/>
        <a:p>
          <a:r>
            <a:rPr lang="en-US" dirty="0"/>
            <a:t>Simplifies math and makes future proof</a:t>
          </a:r>
        </a:p>
      </dgm:t>
    </dgm:pt>
    <dgm:pt modelId="{38C25048-DB79-5945-ABE9-BA468E681252}" type="parTrans" cxnId="{41E8C078-A4C0-7249-8669-DEDD587E9CC7}">
      <dgm:prSet/>
      <dgm:spPr/>
      <dgm:t>
        <a:bodyPr/>
        <a:lstStyle/>
        <a:p>
          <a:endParaRPr lang="en-US"/>
        </a:p>
      </dgm:t>
    </dgm:pt>
    <dgm:pt modelId="{34224ECA-24C4-664D-BDFF-CE1A0AC61E1C}" type="sibTrans" cxnId="{41E8C078-A4C0-7249-8669-DEDD587E9CC7}">
      <dgm:prSet/>
      <dgm:spPr/>
      <dgm:t>
        <a:bodyPr/>
        <a:lstStyle/>
        <a:p>
          <a:endParaRPr lang="en-US"/>
        </a:p>
      </dgm:t>
    </dgm:pt>
    <dgm:pt modelId="{7378B611-E8D6-E84A-B234-BB49654F902F}">
      <dgm:prSet phldrT="[Text]"/>
      <dgm:spPr/>
      <dgm:t>
        <a:bodyPr/>
        <a:lstStyle/>
        <a:p>
          <a:r>
            <a:rPr lang="en-US" dirty="0"/>
            <a:t>Done in update function on every component</a:t>
          </a:r>
        </a:p>
      </dgm:t>
    </dgm:pt>
    <dgm:pt modelId="{3E6FFC23-C3AA-924E-AAB1-578A006CA346}" type="parTrans" cxnId="{43C0314A-CEAF-834C-B36D-1DD2503DE757}">
      <dgm:prSet/>
      <dgm:spPr/>
      <dgm:t>
        <a:bodyPr/>
        <a:lstStyle/>
        <a:p>
          <a:endParaRPr lang="en-US"/>
        </a:p>
      </dgm:t>
    </dgm:pt>
    <dgm:pt modelId="{93D1736D-6A28-9E4C-81AD-D74B35773950}" type="sibTrans" cxnId="{43C0314A-CEAF-834C-B36D-1DD2503DE757}">
      <dgm:prSet/>
      <dgm:spPr/>
      <dgm:t>
        <a:bodyPr/>
        <a:lstStyle/>
        <a:p>
          <a:endParaRPr lang="en-US"/>
        </a:p>
      </dgm:t>
    </dgm:pt>
    <dgm:pt modelId="{98B0C344-06F8-8346-BA73-B2C6700B4917}">
      <dgm:prSet phldrT="[Text]"/>
      <dgm:spPr/>
      <dgm:t>
        <a:bodyPr/>
        <a:lstStyle/>
        <a:p>
          <a:r>
            <a:rPr lang="en-US" dirty="0"/>
            <a:t>Set dimensions and facts in the </a:t>
          </a:r>
          <a:r>
            <a:rPr lang="en-US" dirty="0" err="1"/>
            <a:t>load_crossfilter</a:t>
          </a:r>
          <a:r>
            <a:rPr lang="en-US" dirty="0"/>
            <a:t> function</a:t>
          </a:r>
        </a:p>
      </dgm:t>
    </dgm:pt>
    <dgm:pt modelId="{078EBDD2-8337-D74D-8BEA-EB4D53B4B7D4}" type="parTrans" cxnId="{E108C1DB-8892-DE49-A139-81F6170D7938}">
      <dgm:prSet/>
      <dgm:spPr/>
      <dgm:t>
        <a:bodyPr/>
        <a:lstStyle/>
        <a:p>
          <a:endParaRPr lang="en-US"/>
        </a:p>
      </dgm:t>
    </dgm:pt>
    <dgm:pt modelId="{5EF528FB-B18F-F840-9A0E-840DE0CBAF67}" type="sibTrans" cxnId="{E108C1DB-8892-DE49-A139-81F6170D7938}">
      <dgm:prSet/>
      <dgm:spPr/>
      <dgm:t>
        <a:bodyPr/>
        <a:lstStyle/>
        <a:p>
          <a:endParaRPr lang="en-US"/>
        </a:p>
      </dgm:t>
    </dgm:pt>
    <dgm:pt modelId="{25A0AF89-F390-8743-B1B1-57CFF970DB48}">
      <dgm:prSet phldrT="[Text]"/>
      <dgm:spPr/>
      <dgm:t>
        <a:bodyPr/>
        <a:lstStyle/>
        <a:p>
          <a:r>
            <a:rPr lang="en-US" dirty="0"/>
            <a:t>Lots of examples across current dashboards</a:t>
          </a:r>
        </a:p>
      </dgm:t>
    </dgm:pt>
    <dgm:pt modelId="{734EB0CE-7D63-C54B-8071-82BD097D434B}" type="parTrans" cxnId="{5889F16E-B0C2-8542-9C40-7C973FAC9E74}">
      <dgm:prSet/>
      <dgm:spPr/>
      <dgm:t>
        <a:bodyPr/>
        <a:lstStyle/>
        <a:p>
          <a:endParaRPr lang="en-US"/>
        </a:p>
      </dgm:t>
    </dgm:pt>
    <dgm:pt modelId="{6BD122C6-9F2D-0645-B813-136C15F2FDB4}" type="sibTrans" cxnId="{5889F16E-B0C2-8542-9C40-7C973FAC9E74}">
      <dgm:prSet/>
      <dgm:spPr/>
      <dgm:t>
        <a:bodyPr/>
        <a:lstStyle/>
        <a:p>
          <a:endParaRPr lang="en-US"/>
        </a:p>
      </dgm:t>
    </dgm:pt>
    <dgm:pt modelId="{23167CA0-DE5B-2449-8F50-7CE48349DE40}" type="pres">
      <dgm:prSet presAssocID="{83603D71-2040-0447-AF4F-13923582295D}" presName="linear" presStyleCnt="0">
        <dgm:presLayoutVars>
          <dgm:dir/>
          <dgm:animLvl val="lvl"/>
          <dgm:resizeHandles val="exact"/>
        </dgm:presLayoutVars>
      </dgm:prSet>
      <dgm:spPr/>
    </dgm:pt>
    <dgm:pt modelId="{17F65E26-B28A-8547-9872-27C19753729C}" type="pres">
      <dgm:prSet presAssocID="{7378B611-E8D6-E84A-B234-BB49654F902F}" presName="parentLin" presStyleCnt="0"/>
      <dgm:spPr/>
    </dgm:pt>
    <dgm:pt modelId="{2087BD6D-9EE7-B644-92BC-C021E9BE1968}" type="pres">
      <dgm:prSet presAssocID="{7378B611-E8D6-E84A-B234-BB49654F902F}" presName="parentLeftMargin" presStyleLbl="node1" presStyleIdx="0" presStyleCnt="3"/>
      <dgm:spPr/>
    </dgm:pt>
    <dgm:pt modelId="{374EEFAA-38FB-CB42-AF32-41737A29F680}" type="pres">
      <dgm:prSet presAssocID="{7378B611-E8D6-E84A-B234-BB49654F902F}" presName="parentText" presStyleLbl="node1" presStyleIdx="0" presStyleCnt="3">
        <dgm:presLayoutVars>
          <dgm:chMax val="0"/>
          <dgm:bulletEnabled val="1"/>
        </dgm:presLayoutVars>
      </dgm:prSet>
      <dgm:spPr/>
    </dgm:pt>
    <dgm:pt modelId="{7D4E7DC6-5E18-034D-8F63-200AEE11364B}" type="pres">
      <dgm:prSet presAssocID="{7378B611-E8D6-E84A-B234-BB49654F902F}" presName="negativeSpace" presStyleCnt="0"/>
      <dgm:spPr/>
    </dgm:pt>
    <dgm:pt modelId="{516D74CA-7F30-B147-B4D8-5A3A0E48A523}" type="pres">
      <dgm:prSet presAssocID="{7378B611-E8D6-E84A-B234-BB49654F902F}" presName="childText" presStyleLbl="conFgAcc1" presStyleIdx="0" presStyleCnt="3">
        <dgm:presLayoutVars>
          <dgm:bulletEnabled val="1"/>
        </dgm:presLayoutVars>
      </dgm:prSet>
      <dgm:spPr/>
    </dgm:pt>
    <dgm:pt modelId="{B3FA8AE4-04AD-0E4D-B6F9-28DA34924386}" type="pres">
      <dgm:prSet presAssocID="{93D1736D-6A28-9E4C-81AD-D74B35773950}" presName="spaceBetweenRectangles" presStyleCnt="0"/>
      <dgm:spPr/>
    </dgm:pt>
    <dgm:pt modelId="{FF8A7BC3-7877-094C-A432-ABA6F6489D2E}" type="pres">
      <dgm:prSet presAssocID="{E00BE647-158C-964C-AE61-04A76C47EF22}" presName="parentLin" presStyleCnt="0"/>
      <dgm:spPr/>
    </dgm:pt>
    <dgm:pt modelId="{A5FECC63-96E5-4742-ADC6-5E0ED49EE613}" type="pres">
      <dgm:prSet presAssocID="{E00BE647-158C-964C-AE61-04A76C47EF22}" presName="parentLeftMargin" presStyleLbl="node1" presStyleIdx="0" presStyleCnt="3"/>
      <dgm:spPr/>
    </dgm:pt>
    <dgm:pt modelId="{C81B4266-9364-BA41-877D-4BFF8342BD54}" type="pres">
      <dgm:prSet presAssocID="{E00BE647-158C-964C-AE61-04A76C47EF22}" presName="parentText" presStyleLbl="node1" presStyleIdx="1" presStyleCnt="3">
        <dgm:presLayoutVars>
          <dgm:chMax val="0"/>
          <dgm:bulletEnabled val="1"/>
        </dgm:presLayoutVars>
      </dgm:prSet>
      <dgm:spPr/>
    </dgm:pt>
    <dgm:pt modelId="{42C05DD6-4BE8-B44C-AF1B-320D8B980D5D}" type="pres">
      <dgm:prSet presAssocID="{E00BE647-158C-964C-AE61-04A76C47EF22}" presName="negativeSpace" presStyleCnt="0"/>
      <dgm:spPr/>
    </dgm:pt>
    <dgm:pt modelId="{39484D33-1218-D442-A186-6E647F052387}" type="pres">
      <dgm:prSet presAssocID="{E00BE647-158C-964C-AE61-04A76C47EF22}" presName="childText" presStyleLbl="conFgAcc1" presStyleIdx="1" presStyleCnt="3">
        <dgm:presLayoutVars>
          <dgm:bulletEnabled val="1"/>
        </dgm:presLayoutVars>
      </dgm:prSet>
      <dgm:spPr/>
    </dgm:pt>
    <dgm:pt modelId="{FE136FD3-B23C-5742-9395-B59C238B05D3}" type="pres">
      <dgm:prSet presAssocID="{8EE3FE88-5BA8-6A42-8195-145FBB45E3BC}" presName="spaceBetweenRectangles" presStyleCnt="0"/>
      <dgm:spPr/>
    </dgm:pt>
    <dgm:pt modelId="{66A63739-7BCF-EA4E-A568-E4F8963B6779}" type="pres">
      <dgm:prSet presAssocID="{25A0AF89-F390-8743-B1B1-57CFF970DB48}" presName="parentLin" presStyleCnt="0"/>
      <dgm:spPr/>
    </dgm:pt>
    <dgm:pt modelId="{6A1F0CDF-8C18-2D4B-87E9-8C94F917F9B1}" type="pres">
      <dgm:prSet presAssocID="{25A0AF89-F390-8743-B1B1-57CFF970DB48}" presName="parentLeftMargin" presStyleLbl="node1" presStyleIdx="1" presStyleCnt="3"/>
      <dgm:spPr/>
    </dgm:pt>
    <dgm:pt modelId="{11865E09-7408-6B4B-97BB-C2A718E50241}" type="pres">
      <dgm:prSet presAssocID="{25A0AF89-F390-8743-B1B1-57CFF970DB48}" presName="parentText" presStyleLbl="node1" presStyleIdx="2" presStyleCnt="3">
        <dgm:presLayoutVars>
          <dgm:chMax val="0"/>
          <dgm:bulletEnabled val="1"/>
        </dgm:presLayoutVars>
      </dgm:prSet>
      <dgm:spPr/>
    </dgm:pt>
    <dgm:pt modelId="{8E4D9A7A-9A3A-5447-B6C1-42744E749DB2}" type="pres">
      <dgm:prSet presAssocID="{25A0AF89-F390-8743-B1B1-57CFF970DB48}" presName="negativeSpace" presStyleCnt="0"/>
      <dgm:spPr/>
    </dgm:pt>
    <dgm:pt modelId="{7CD21866-3A35-B942-A6B5-373A9B9B757F}" type="pres">
      <dgm:prSet presAssocID="{25A0AF89-F390-8743-B1B1-57CFF970DB48}" presName="childText" presStyleLbl="conFgAcc1" presStyleIdx="2" presStyleCnt="3">
        <dgm:presLayoutVars>
          <dgm:bulletEnabled val="1"/>
        </dgm:presLayoutVars>
      </dgm:prSet>
      <dgm:spPr/>
    </dgm:pt>
  </dgm:ptLst>
  <dgm:cxnLst>
    <dgm:cxn modelId="{77499F04-E963-5047-8DA5-9D36B124F310}" srcId="{83603D71-2040-0447-AF4F-13923582295D}" destId="{E00BE647-158C-964C-AE61-04A76C47EF22}" srcOrd="1" destOrd="0" parTransId="{A3CCA8DB-D226-4F4A-ABD6-E867E2B5FC3A}" sibTransId="{8EE3FE88-5BA8-6A42-8195-145FBB45E3BC}"/>
    <dgm:cxn modelId="{0861652E-0A2E-9141-AB36-5A4ECF29D819}" type="presOf" srcId="{25A0AF89-F390-8743-B1B1-57CFF970DB48}" destId="{6A1F0CDF-8C18-2D4B-87E9-8C94F917F9B1}" srcOrd="0" destOrd="0" presId="urn:microsoft.com/office/officeart/2005/8/layout/list1"/>
    <dgm:cxn modelId="{D16B3669-8D8F-2A4B-BD09-EA2325ED8D21}" type="presOf" srcId="{E00BE647-158C-964C-AE61-04A76C47EF22}" destId="{C81B4266-9364-BA41-877D-4BFF8342BD54}" srcOrd="1" destOrd="0" presId="urn:microsoft.com/office/officeart/2005/8/layout/list1"/>
    <dgm:cxn modelId="{43C0314A-CEAF-834C-B36D-1DD2503DE757}" srcId="{83603D71-2040-0447-AF4F-13923582295D}" destId="{7378B611-E8D6-E84A-B234-BB49654F902F}" srcOrd="0" destOrd="0" parTransId="{3E6FFC23-C3AA-924E-AAB1-578A006CA346}" sibTransId="{93D1736D-6A28-9E4C-81AD-D74B35773950}"/>
    <dgm:cxn modelId="{5889F16E-B0C2-8542-9C40-7C973FAC9E74}" srcId="{83603D71-2040-0447-AF4F-13923582295D}" destId="{25A0AF89-F390-8743-B1B1-57CFF970DB48}" srcOrd="2" destOrd="0" parTransId="{734EB0CE-7D63-C54B-8071-82BD097D434B}" sibTransId="{6BD122C6-9F2D-0645-B813-136C15F2FDB4}"/>
    <dgm:cxn modelId="{41E8C078-A4C0-7249-8669-DEDD587E9CC7}" srcId="{E00BE647-158C-964C-AE61-04A76C47EF22}" destId="{B2EF75E2-67BC-AA4B-BD57-23EEE16618A0}" srcOrd="0" destOrd="0" parTransId="{38C25048-DB79-5945-ABE9-BA468E681252}" sibTransId="{34224ECA-24C4-664D-BDFF-CE1A0AC61E1C}"/>
    <dgm:cxn modelId="{1CF38F7C-F8AE-EB47-98FF-9DF7AB9C964F}" type="presOf" srcId="{7378B611-E8D6-E84A-B234-BB49654F902F}" destId="{2087BD6D-9EE7-B644-92BC-C021E9BE1968}" srcOrd="0" destOrd="0" presId="urn:microsoft.com/office/officeart/2005/8/layout/list1"/>
    <dgm:cxn modelId="{DA102F82-D895-7846-97B9-31AB3C354EDE}" type="presOf" srcId="{E00BE647-158C-964C-AE61-04A76C47EF22}" destId="{A5FECC63-96E5-4742-ADC6-5E0ED49EE613}" srcOrd="0" destOrd="0" presId="urn:microsoft.com/office/officeart/2005/8/layout/list1"/>
    <dgm:cxn modelId="{8E1AA383-4D19-3D4B-A873-BC6CD08D8197}" srcId="{7378B611-E8D6-E84A-B234-BB49654F902F}" destId="{A3706988-0E75-C044-9226-F7C18FF55DC0}" srcOrd="0" destOrd="0" parTransId="{0042688D-5975-5840-AC6D-67D2C60B9238}" sibTransId="{B17A7AF3-8326-CB4A-8170-3CCCCBC6BA0B}"/>
    <dgm:cxn modelId="{C81B1987-A844-C642-B321-6988887E9C71}" type="presOf" srcId="{25A0AF89-F390-8743-B1B1-57CFF970DB48}" destId="{11865E09-7408-6B4B-97BB-C2A718E50241}" srcOrd="1" destOrd="0" presId="urn:microsoft.com/office/officeart/2005/8/layout/list1"/>
    <dgm:cxn modelId="{CA208E95-7882-F941-AEBF-BA35D66F4576}" type="presOf" srcId="{7378B611-E8D6-E84A-B234-BB49654F902F}" destId="{374EEFAA-38FB-CB42-AF32-41737A29F680}" srcOrd="1" destOrd="0" presId="urn:microsoft.com/office/officeart/2005/8/layout/list1"/>
    <dgm:cxn modelId="{9BA565A9-EB71-5440-A211-9FED8E8DD49E}" type="presOf" srcId="{A3706988-0E75-C044-9226-F7C18FF55DC0}" destId="{516D74CA-7F30-B147-B4D8-5A3A0E48A523}" srcOrd="0" destOrd="0" presId="urn:microsoft.com/office/officeart/2005/8/layout/list1"/>
    <dgm:cxn modelId="{C37762B1-F7F3-B94C-AAFB-CE3B90F89283}" type="presOf" srcId="{98B0C344-06F8-8346-BA73-B2C6700B4917}" destId="{39484D33-1218-D442-A186-6E647F052387}" srcOrd="0" destOrd="1" presId="urn:microsoft.com/office/officeart/2005/8/layout/list1"/>
    <dgm:cxn modelId="{D5FE0BB4-4D34-B549-8695-DAD94C96A49D}" type="presOf" srcId="{83603D71-2040-0447-AF4F-13923582295D}" destId="{23167CA0-DE5B-2449-8F50-7CE48349DE40}" srcOrd="0" destOrd="0" presId="urn:microsoft.com/office/officeart/2005/8/layout/list1"/>
    <dgm:cxn modelId="{E108C1DB-8892-DE49-A139-81F6170D7938}" srcId="{E00BE647-158C-964C-AE61-04A76C47EF22}" destId="{98B0C344-06F8-8346-BA73-B2C6700B4917}" srcOrd="1" destOrd="0" parTransId="{078EBDD2-8337-D74D-8BEA-EB4D53B4B7D4}" sibTransId="{5EF528FB-B18F-F840-9A0E-840DE0CBAF67}"/>
    <dgm:cxn modelId="{CE14E2E1-E487-424B-B237-0A7153DEAC77}" type="presOf" srcId="{B2EF75E2-67BC-AA4B-BD57-23EEE16618A0}" destId="{39484D33-1218-D442-A186-6E647F052387}" srcOrd="0" destOrd="0" presId="urn:microsoft.com/office/officeart/2005/8/layout/list1"/>
    <dgm:cxn modelId="{BDC1C890-9D13-7F41-8D9E-627AB0E1EC1F}" type="presParOf" srcId="{23167CA0-DE5B-2449-8F50-7CE48349DE40}" destId="{17F65E26-B28A-8547-9872-27C19753729C}" srcOrd="0" destOrd="0" presId="urn:microsoft.com/office/officeart/2005/8/layout/list1"/>
    <dgm:cxn modelId="{9BC24188-7D99-6342-9406-1C305DEA419B}" type="presParOf" srcId="{17F65E26-B28A-8547-9872-27C19753729C}" destId="{2087BD6D-9EE7-B644-92BC-C021E9BE1968}" srcOrd="0" destOrd="0" presId="urn:microsoft.com/office/officeart/2005/8/layout/list1"/>
    <dgm:cxn modelId="{418194D9-B59F-AF4D-B215-358E1896C0DD}" type="presParOf" srcId="{17F65E26-B28A-8547-9872-27C19753729C}" destId="{374EEFAA-38FB-CB42-AF32-41737A29F680}" srcOrd="1" destOrd="0" presId="urn:microsoft.com/office/officeart/2005/8/layout/list1"/>
    <dgm:cxn modelId="{DF54B86F-210B-D642-8F08-7D261F3D3E4C}" type="presParOf" srcId="{23167CA0-DE5B-2449-8F50-7CE48349DE40}" destId="{7D4E7DC6-5E18-034D-8F63-200AEE11364B}" srcOrd="1" destOrd="0" presId="urn:microsoft.com/office/officeart/2005/8/layout/list1"/>
    <dgm:cxn modelId="{9EC5D1CD-585C-8A4E-A104-AE412AF3D52A}" type="presParOf" srcId="{23167CA0-DE5B-2449-8F50-7CE48349DE40}" destId="{516D74CA-7F30-B147-B4D8-5A3A0E48A523}" srcOrd="2" destOrd="0" presId="urn:microsoft.com/office/officeart/2005/8/layout/list1"/>
    <dgm:cxn modelId="{27C9F634-9253-E843-8560-1514ABCEAD19}" type="presParOf" srcId="{23167CA0-DE5B-2449-8F50-7CE48349DE40}" destId="{B3FA8AE4-04AD-0E4D-B6F9-28DA34924386}" srcOrd="3" destOrd="0" presId="urn:microsoft.com/office/officeart/2005/8/layout/list1"/>
    <dgm:cxn modelId="{28D4BF42-AC98-DE48-845C-DE02E5D5653F}" type="presParOf" srcId="{23167CA0-DE5B-2449-8F50-7CE48349DE40}" destId="{FF8A7BC3-7877-094C-A432-ABA6F6489D2E}" srcOrd="4" destOrd="0" presId="urn:microsoft.com/office/officeart/2005/8/layout/list1"/>
    <dgm:cxn modelId="{8AAD40C2-0C84-004B-82C0-8908EC19C7AB}" type="presParOf" srcId="{FF8A7BC3-7877-094C-A432-ABA6F6489D2E}" destId="{A5FECC63-96E5-4742-ADC6-5E0ED49EE613}" srcOrd="0" destOrd="0" presId="urn:microsoft.com/office/officeart/2005/8/layout/list1"/>
    <dgm:cxn modelId="{88125127-04AA-AB43-9D30-3C7E4DD62601}" type="presParOf" srcId="{FF8A7BC3-7877-094C-A432-ABA6F6489D2E}" destId="{C81B4266-9364-BA41-877D-4BFF8342BD54}" srcOrd="1" destOrd="0" presId="urn:microsoft.com/office/officeart/2005/8/layout/list1"/>
    <dgm:cxn modelId="{A2A5A32B-4F3E-DA4A-8A53-B95BC07302DE}" type="presParOf" srcId="{23167CA0-DE5B-2449-8F50-7CE48349DE40}" destId="{42C05DD6-4BE8-B44C-AF1B-320D8B980D5D}" srcOrd="5" destOrd="0" presId="urn:microsoft.com/office/officeart/2005/8/layout/list1"/>
    <dgm:cxn modelId="{A740B2F5-C487-FE41-9233-D17C3D0521B1}" type="presParOf" srcId="{23167CA0-DE5B-2449-8F50-7CE48349DE40}" destId="{39484D33-1218-D442-A186-6E647F052387}" srcOrd="6" destOrd="0" presId="urn:microsoft.com/office/officeart/2005/8/layout/list1"/>
    <dgm:cxn modelId="{912A8688-9DCC-554E-ACEC-6BA4689F50E7}" type="presParOf" srcId="{23167CA0-DE5B-2449-8F50-7CE48349DE40}" destId="{FE136FD3-B23C-5742-9395-B59C238B05D3}" srcOrd="7" destOrd="0" presId="urn:microsoft.com/office/officeart/2005/8/layout/list1"/>
    <dgm:cxn modelId="{26C8E11D-ACE2-EE45-9921-8C56CD151653}" type="presParOf" srcId="{23167CA0-DE5B-2449-8F50-7CE48349DE40}" destId="{66A63739-7BCF-EA4E-A568-E4F8963B6779}" srcOrd="8" destOrd="0" presId="urn:microsoft.com/office/officeart/2005/8/layout/list1"/>
    <dgm:cxn modelId="{CA994B41-999A-144C-B768-8FFC4F2167CF}" type="presParOf" srcId="{66A63739-7BCF-EA4E-A568-E4F8963B6779}" destId="{6A1F0CDF-8C18-2D4B-87E9-8C94F917F9B1}" srcOrd="0" destOrd="0" presId="urn:microsoft.com/office/officeart/2005/8/layout/list1"/>
    <dgm:cxn modelId="{C1453817-4615-4544-9364-74803F6A97A4}" type="presParOf" srcId="{66A63739-7BCF-EA4E-A568-E4F8963B6779}" destId="{11865E09-7408-6B4B-97BB-C2A718E50241}" srcOrd="1" destOrd="0" presId="urn:microsoft.com/office/officeart/2005/8/layout/list1"/>
    <dgm:cxn modelId="{41298238-130F-8844-87B2-8A87BE38CE3E}" type="presParOf" srcId="{23167CA0-DE5B-2449-8F50-7CE48349DE40}" destId="{8E4D9A7A-9A3A-5447-B6C1-42744E749DB2}" srcOrd="9" destOrd="0" presId="urn:microsoft.com/office/officeart/2005/8/layout/list1"/>
    <dgm:cxn modelId="{18D9B2E7-9393-BA4D-B86A-E61B877A00DF}" type="presParOf" srcId="{23167CA0-DE5B-2449-8F50-7CE48349DE40}" destId="{7CD21866-3A35-B942-A6B5-373A9B9B757F}"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r>
            <a:rPr lang="en-US" dirty="0"/>
            <a:t> </a:t>
          </a:r>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dgm:t>
        <a:bodyPr/>
        <a:lstStyle/>
        <a:p>
          <a:r>
            <a:rPr lang="en-US" dirty="0"/>
            <a:t>Add Interactions</a:t>
          </a:r>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3603D71-2040-0447-AF4F-13923582295D}" type="doc">
      <dgm:prSet loTypeId="urn:microsoft.com/office/officeart/2005/8/layout/list1" loCatId="" qsTypeId="urn:microsoft.com/office/officeart/2005/8/quickstyle/simple1" qsCatId="simple" csTypeId="urn:microsoft.com/office/officeart/2005/8/colors/colorful3" csCatId="colorful" phldr="1"/>
      <dgm:spPr/>
      <dgm:t>
        <a:bodyPr/>
        <a:lstStyle/>
        <a:p>
          <a:endParaRPr lang="en-US"/>
        </a:p>
      </dgm:t>
    </dgm:pt>
    <dgm:pt modelId="{A3706988-0E75-C044-9226-F7C18FF55DC0}">
      <dgm:prSet phldrT="[Text]"/>
      <dgm:spPr/>
      <dgm:t>
        <a:bodyPr/>
        <a:lstStyle/>
        <a:p>
          <a:r>
            <a:rPr lang="en-US" dirty="0" err="1"/>
            <a:t>e.g</a:t>
          </a:r>
          <a:r>
            <a:rPr lang="en-US" dirty="0"/>
            <a:t> if filtering grid based on chart click, you want to have a variable in the chart that holds the state of what has been clicked</a:t>
          </a:r>
        </a:p>
      </dgm:t>
    </dgm:pt>
    <dgm:pt modelId="{0042688D-5975-5840-AC6D-67D2C60B9238}" type="parTrans" cxnId="{8E1AA383-4D19-3D4B-A873-BC6CD08D8197}">
      <dgm:prSet/>
      <dgm:spPr/>
      <dgm:t>
        <a:bodyPr/>
        <a:lstStyle/>
        <a:p>
          <a:endParaRPr lang="en-US"/>
        </a:p>
      </dgm:t>
    </dgm:pt>
    <dgm:pt modelId="{B17A7AF3-8326-CB4A-8170-3CCCCBC6BA0B}" type="sibTrans" cxnId="{8E1AA383-4D19-3D4B-A873-BC6CD08D8197}">
      <dgm:prSet/>
      <dgm:spPr/>
      <dgm:t>
        <a:bodyPr/>
        <a:lstStyle/>
        <a:p>
          <a:endParaRPr lang="en-US"/>
        </a:p>
      </dgm:t>
    </dgm:pt>
    <dgm:pt modelId="{E00BE647-158C-964C-AE61-04A76C47EF22}">
      <dgm:prSet phldrT="[Text]"/>
      <dgm:spPr/>
      <dgm:t>
        <a:bodyPr/>
        <a:lstStyle/>
        <a:p>
          <a:r>
            <a:rPr lang="en-US" dirty="0"/>
            <a:t>Add variable to </a:t>
          </a:r>
          <a:r>
            <a:rPr lang="en-US" dirty="0" err="1"/>
            <a:t>setup_blob</a:t>
          </a:r>
          <a:r>
            <a:rPr lang="en-US" dirty="0"/>
            <a:t> and </a:t>
          </a:r>
          <a:r>
            <a:rPr lang="en-US" dirty="0" err="1"/>
            <a:t>setup_defaults</a:t>
          </a:r>
          <a:endParaRPr lang="en-US" dirty="0"/>
        </a:p>
      </dgm:t>
    </dgm:pt>
    <dgm:pt modelId="{A3CCA8DB-D226-4F4A-ABD6-E867E2B5FC3A}" type="parTrans" cxnId="{77499F04-E963-5047-8DA5-9D36B124F310}">
      <dgm:prSet/>
      <dgm:spPr/>
      <dgm:t>
        <a:bodyPr/>
        <a:lstStyle/>
        <a:p>
          <a:endParaRPr lang="en-US"/>
        </a:p>
      </dgm:t>
    </dgm:pt>
    <dgm:pt modelId="{8EE3FE88-5BA8-6A42-8195-145FBB45E3BC}" type="sibTrans" cxnId="{77499F04-E963-5047-8DA5-9D36B124F310}">
      <dgm:prSet/>
      <dgm:spPr/>
      <dgm:t>
        <a:bodyPr/>
        <a:lstStyle/>
        <a:p>
          <a:endParaRPr lang="en-US"/>
        </a:p>
      </dgm:t>
    </dgm:pt>
    <dgm:pt modelId="{B2EF75E2-67BC-AA4B-BD57-23EEE16618A0}">
      <dgm:prSet phldrT="[Text]"/>
      <dgm:spPr/>
      <dgm:t>
        <a:bodyPr/>
        <a:lstStyle/>
        <a:p>
          <a:r>
            <a:rPr lang="en-US" dirty="0"/>
            <a:t>This way the current state of the chart is saved and restored on reload</a:t>
          </a:r>
        </a:p>
      </dgm:t>
    </dgm:pt>
    <dgm:pt modelId="{38C25048-DB79-5945-ABE9-BA468E681252}" type="parTrans" cxnId="{41E8C078-A4C0-7249-8669-DEDD587E9CC7}">
      <dgm:prSet/>
      <dgm:spPr/>
      <dgm:t>
        <a:bodyPr/>
        <a:lstStyle/>
        <a:p>
          <a:endParaRPr lang="en-US"/>
        </a:p>
      </dgm:t>
    </dgm:pt>
    <dgm:pt modelId="{34224ECA-24C4-664D-BDFF-CE1A0AC61E1C}" type="sibTrans" cxnId="{41E8C078-A4C0-7249-8669-DEDD587E9CC7}">
      <dgm:prSet/>
      <dgm:spPr/>
      <dgm:t>
        <a:bodyPr/>
        <a:lstStyle/>
        <a:p>
          <a:endParaRPr lang="en-US"/>
        </a:p>
      </dgm:t>
    </dgm:pt>
    <dgm:pt modelId="{7378B611-E8D6-E84A-B234-BB49654F902F}">
      <dgm:prSet phldrT="[Text]"/>
      <dgm:spPr/>
      <dgm:t>
        <a:bodyPr/>
        <a:lstStyle/>
        <a:p>
          <a:r>
            <a:rPr lang="en-US" dirty="0"/>
            <a:t>Define state variables in the controlling component</a:t>
          </a:r>
        </a:p>
      </dgm:t>
    </dgm:pt>
    <dgm:pt modelId="{3E6FFC23-C3AA-924E-AAB1-578A006CA346}" type="parTrans" cxnId="{43C0314A-CEAF-834C-B36D-1DD2503DE757}">
      <dgm:prSet/>
      <dgm:spPr/>
      <dgm:t>
        <a:bodyPr/>
        <a:lstStyle/>
        <a:p>
          <a:endParaRPr lang="en-US"/>
        </a:p>
      </dgm:t>
    </dgm:pt>
    <dgm:pt modelId="{93D1736D-6A28-9E4C-81AD-D74B35773950}" type="sibTrans" cxnId="{43C0314A-CEAF-834C-B36D-1DD2503DE757}">
      <dgm:prSet/>
      <dgm:spPr/>
      <dgm:t>
        <a:bodyPr/>
        <a:lstStyle/>
        <a:p>
          <a:endParaRPr lang="en-US"/>
        </a:p>
      </dgm:t>
    </dgm:pt>
    <dgm:pt modelId="{25A0AF89-F390-8743-B1B1-57CFF970DB48}">
      <dgm:prSet phldrT="[Text]"/>
      <dgm:spPr/>
      <dgm:t>
        <a:bodyPr/>
        <a:lstStyle/>
        <a:p>
          <a:r>
            <a:rPr lang="en-US" dirty="0"/>
            <a:t>Add filters to the update function of the controlled component</a:t>
          </a:r>
        </a:p>
      </dgm:t>
    </dgm:pt>
    <dgm:pt modelId="{734EB0CE-7D63-C54B-8071-82BD097D434B}" type="parTrans" cxnId="{5889F16E-B0C2-8542-9C40-7C973FAC9E74}">
      <dgm:prSet/>
      <dgm:spPr/>
      <dgm:t>
        <a:bodyPr/>
        <a:lstStyle/>
        <a:p>
          <a:endParaRPr lang="en-US"/>
        </a:p>
      </dgm:t>
    </dgm:pt>
    <dgm:pt modelId="{6BD122C6-9F2D-0645-B813-136C15F2FDB4}" type="sibTrans" cxnId="{5889F16E-B0C2-8542-9C40-7C973FAC9E74}">
      <dgm:prSet/>
      <dgm:spPr/>
      <dgm:t>
        <a:bodyPr/>
        <a:lstStyle/>
        <a:p>
          <a:endParaRPr lang="en-US"/>
        </a:p>
      </dgm:t>
    </dgm:pt>
    <dgm:pt modelId="{05640DAA-9083-1248-813A-7CC0DC5A624B}">
      <dgm:prSet phldrT="[Text]"/>
      <dgm:spPr/>
      <dgm:t>
        <a:bodyPr/>
        <a:lstStyle/>
        <a:p>
          <a:r>
            <a:rPr lang="en-US" dirty="0"/>
            <a:t>It should get the state variable from controlling component and filter data according (e.g. using </a:t>
          </a:r>
          <a:r>
            <a:rPr lang="en-US" dirty="0" err="1"/>
            <a:t>crossfilter</a:t>
          </a:r>
          <a:r>
            <a:rPr lang="en-US" dirty="0"/>
            <a:t>)</a:t>
          </a:r>
        </a:p>
      </dgm:t>
    </dgm:pt>
    <dgm:pt modelId="{112B64B8-05DF-8B42-8CE0-6AEBD7FDD4F0}" type="parTrans" cxnId="{3CC6091C-843F-2944-BEAE-B3987DA7D9CA}">
      <dgm:prSet/>
      <dgm:spPr/>
      <dgm:t>
        <a:bodyPr/>
        <a:lstStyle/>
        <a:p>
          <a:endParaRPr lang="en-US"/>
        </a:p>
      </dgm:t>
    </dgm:pt>
    <dgm:pt modelId="{6B094727-6A77-E342-B62D-9C077EBE3EC7}" type="sibTrans" cxnId="{3CC6091C-843F-2944-BEAE-B3987DA7D9CA}">
      <dgm:prSet/>
      <dgm:spPr/>
      <dgm:t>
        <a:bodyPr/>
        <a:lstStyle/>
        <a:p>
          <a:endParaRPr lang="en-US"/>
        </a:p>
      </dgm:t>
    </dgm:pt>
    <dgm:pt modelId="{A36B7110-C04C-A147-9212-6D7D5E7AE0EB}">
      <dgm:prSet phldrT="[Text]"/>
      <dgm:spPr/>
      <dgm:t>
        <a:bodyPr/>
        <a:lstStyle/>
        <a:p>
          <a:r>
            <a:rPr lang="en-US" dirty="0"/>
            <a:t>Update the </a:t>
          </a:r>
          <a:r>
            <a:rPr lang="en-US" dirty="0" err="1"/>
            <a:t>on_click</a:t>
          </a:r>
          <a:r>
            <a:rPr lang="en-US" dirty="0"/>
            <a:t> function of controlling component to set the state variable. </a:t>
          </a:r>
        </a:p>
      </dgm:t>
    </dgm:pt>
    <dgm:pt modelId="{4F54025D-B4F5-E94A-A9ED-14163508649D}" type="parTrans" cxnId="{459D242A-4714-9C44-B390-FCF75B3DD6B7}">
      <dgm:prSet/>
      <dgm:spPr/>
      <dgm:t>
        <a:bodyPr/>
        <a:lstStyle/>
        <a:p>
          <a:endParaRPr lang="en-US"/>
        </a:p>
      </dgm:t>
    </dgm:pt>
    <dgm:pt modelId="{E322B552-EE7B-B048-97D5-F7EF34C849F9}" type="sibTrans" cxnId="{459D242A-4714-9C44-B390-FCF75B3DD6B7}">
      <dgm:prSet/>
      <dgm:spPr/>
      <dgm:t>
        <a:bodyPr/>
        <a:lstStyle/>
        <a:p>
          <a:endParaRPr lang="en-US"/>
        </a:p>
      </dgm:t>
    </dgm:pt>
    <dgm:pt modelId="{47A774DE-570D-DA44-B656-A7F07C7047AE}">
      <dgm:prSet phldrT="[Text]"/>
      <dgm:spPr/>
      <dgm:t>
        <a:bodyPr/>
        <a:lstStyle/>
        <a:p>
          <a:r>
            <a:rPr lang="en-US" dirty="0"/>
            <a:t>Remember to call </a:t>
          </a:r>
          <a:r>
            <a:rPr lang="en-US" dirty="0" err="1"/>
            <a:t>this.dashboard.create_blob</a:t>
          </a:r>
          <a:r>
            <a:rPr lang="en-US" dirty="0"/>
            <a:t>() so it gets saved in the favorites.</a:t>
          </a:r>
        </a:p>
      </dgm:t>
    </dgm:pt>
    <dgm:pt modelId="{29B1E876-598D-1342-B07F-6171F5B63425}" type="parTrans" cxnId="{44D1FA2B-3C24-FE4A-A5E7-6446D4C15A4B}">
      <dgm:prSet/>
      <dgm:spPr/>
      <dgm:t>
        <a:bodyPr/>
        <a:lstStyle/>
        <a:p>
          <a:endParaRPr lang="en-US"/>
        </a:p>
      </dgm:t>
    </dgm:pt>
    <dgm:pt modelId="{1269E129-FDCB-8E41-B87F-3B9D6C684D24}" type="sibTrans" cxnId="{44D1FA2B-3C24-FE4A-A5E7-6446D4C15A4B}">
      <dgm:prSet/>
      <dgm:spPr/>
      <dgm:t>
        <a:bodyPr/>
        <a:lstStyle/>
        <a:p>
          <a:endParaRPr lang="en-US"/>
        </a:p>
      </dgm:t>
    </dgm:pt>
    <dgm:pt modelId="{23167CA0-DE5B-2449-8F50-7CE48349DE40}" type="pres">
      <dgm:prSet presAssocID="{83603D71-2040-0447-AF4F-13923582295D}" presName="linear" presStyleCnt="0">
        <dgm:presLayoutVars>
          <dgm:dir/>
          <dgm:animLvl val="lvl"/>
          <dgm:resizeHandles val="exact"/>
        </dgm:presLayoutVars>
      </dgm:prSet>
      <dgm:spPr/>
    </dgm:pt>
    <dgm:pt modelId="{17F65E26-B28A-8547-9872-27C19753729C}" type="pres">
      <dgm:prSet presAssocID="{7378B611-E8D6-E84A-B234-BB49654F902F}" presName="parentLin" presStyleCnt="0"/>
      <dgm:spPr/>
    </dgm:pt>
    <dgm:pt modelId="{2087BD6D-9EE7-B644-92BC-C021E9BE1968}" type="pres">
      <dgm:prSet presAssocID="{7378B611-E8D6-E84A-B234-BB49654F902F}" presName="parentLeftMargin" presStyleLbl="node1" presStyleIdx="0" presStyleCnt="4"/>
      <dgm:spPr/>
    </dgm:pt>
    <dgm:pt modelId="{374EEFAA-38FB-CB42-AF32-41737A29F680}" type="pres">
      <dgm:prSet presAssocID="{7378B611-E8D6-E84A-B234-BB49654F902F}" presName="parentText" presStyleLbl="node1" presStyleIdx="0" presStyleCnt="4">
        <dgm:presLayoutVars>
          <dgm:chMax val="0"/>
          <dgm:bulletEnabled val="1"/>
        </dgm:presLayoutVars>
      </dgm:prSet>
      <dgm:spPr/>
    </dgm:pt>
    <dgm:pt modelId="{7D4E7DC6-5E18-034D-8F63-200AEE11364B}" type="pres">
      <dgm:prSet presAssocID="{7378B611-E8D6-E84A-B234-BB49654F902F}" presName="negativeSpace" presStyleCnt="0"/>
      <dgm:spPr/>
    </dgm:pt>
    <dgm:pt modelId="{516D74CA-7F30-B147-B4D8-5A3A0E48A523}" type="pres">
      <dgm:prSet presAssocID="{7378B611-E8D6-E84A-B234-BB49654F902F}" presName="childText" presStyleLbl="conFgAcc1" presStyleIdx="0" presStyleCnt="4">
        <dgm:presLayoutVars>
          <dgm:bulletEnabled val="1"/>
        </dgm:presLayoutVars>
      </dgm:prSet>
      <dgm:spPr/>
    </dgm:pt>
    <dgm:pt modelId="{B3FA8AE4-04AD-0E4D-B6F9-28DA34924386}" type="pres">
      <dgm:prSet presAssocID="{93D1736D-6A28-9E4C-81AD-D74B35773950}" presName="spaceBetweenRectangles" presStyleCnt="0"/>
      <dgm:spPr/>
    </dgm:pt>
    <dgm:pt modelId="{FF8A7BC3-7877-094C-A432-ABA6F6489D2E}" type="pres">
      <dgm:prSet presAssocID="{E00BE647-158C-964C-AE61-04A76C47EF22}" presName="parentLin" presStyleCnt="0"/>
      <dgm:spPr/>
    </dgm:pt>
    <dgm:pt modelId="{A5FECC63-96E5-4742-ADC6-5E0ED49EE613}" type="pres">
      <dgm:prSet presAssocID="{E00BE647-158C-964C-AE61-04A76C47EF22}" presName="parentLeftMargin" presStyleLbl="node1" presStyleIdx="0" presStyleCnt="4"/>
      <dgm:spPr/>
    </dgm:pt>
    <dgm:pt modelId="{C81B4266-9364-BA41-877D-4BFF8342BD54}" type="pres">
      <dgm:prSet presAssocID="{E00BE647-158C-964C-AE61-04A76C47EF22}" presName="parentText" presStyleLbl="node1" presStyleIdx="1" presStyleCnt="4">
        <dgm:presLayoutVars>
          <dgm:chMax val="0"/>
          <dgm:bulletEnabled val="1"/>
        </dgm:presLayoutVars>
      </dgm:prSet>
      <dgm:spPr/>
    </dgm:pt>
    <dgm:pt modelId="{42C05DD6-4BE8-B44C-AF1B-320D8B980D5D}" type="pres">
      <dgm:prSet presAssocID="{E00BE647-158C-964C-AE61-04A76C47EF22}" presName="negativeSpace" presStyleCnt="0"/>
      <dgm:spPr/>
    </dgm:pt>
    <dgm:pt modelId="{39484D33-1218-D442-A186-6E647F052387}" type="pres">
      <dgm:prSet presAssocID="{E00BE647-158C-964C-AE61-04A76C47EF22}" presName="childText" presStyleLbl="conFgAcc1" presStyleIdx="1" presStyleCnt="4">
        <dgm:presLayoutVars>
          <dgm:bulletEnabled val="1"/>
        </dgm:presLayoutVars>
      </dgm:prSet>
      <dgm:spPr/>
    </dgm:pt>
    <dgm:pt modelId="{FE136FD3-B23C-5742-9395-B59C238B05D3}" type="pres">
      <dgm:prSet presAssocID="{8EE3FE88-5BA8-6A42-8195-145FBB45E3BC}" presName="spaceBetweenRectangles" presStyleCnt="0"/>
      <dgm:spPr/>
    </dgm:pt>
    <dgm:pt modelId="{4982355B-0AC4-CA4B-A7AA-0A80726D140E}" type="pres">
      <dgm:prSet presAssocID="{A36B7110-C04C-A147-9212-6D7D5E7AE0EB}" presName="parentLin" presStyleCnt="0"/>
      <dgm:spPr/>
    </dgm:pt>
    <dgm:pt modelId="{6EEDB034-58B5-4B43-B09C-A948D9168ADD}" type="pres">
      <dgm:prSet presAssocID="{A36B7110-C04C-A147-9212-6D7D5E7AE0EB}" presName="parentLeftMargin" presStyleLbl="node1" presStyleIdx="1" presStyleCnt="4"/>
      <dgm:spPr/>
    </dgm:pt>
    <dgm:pt modelId="{AD535342-D3F0-9C4A-AF0D-981DD7BAB40C}" type="pres">
      <dgm:prSet presAssocID="{A36B7110-C04C-A147-9212-6D7D5E7AE0EB}" presName="parentText" presStyleLbl="node1" presStyleIdx="2" presStyleCnt="4">
        <dgm:presLayoutVars>
          <dgm:chMax val="0"/>
          <dgm:bulletEnabled val="1"/>
        </dgm:presLayoutVars>
      </dgm:prSet>
      <dgm:spPr/>
    </dgm:pt>
    <dgm:pt modelId="{F92393FD-5001-244F-B1DB-9388B6FE160C}" type="pres">
      <dgm:prSet presAssocID="{A36B7110-C04C-A147-9212-6D7D5E7AE0EB}" presName="negativeSpace" presStyleCnt="0"/>
      <dgm:spPr/>
    </dgm:pt>
    <dgm:pt modelId="{EBEC63E8-CC0F-9C46-9618-344132E4D21F}" type="pres">
      <dgm:prSet presAssocID="{A36B7110-C04C-A147-9212-6D7D5E7AE0EB}" presName="childText" presStyleLbl="conFgAcc1" presStyleIdx="2" presStyleCnt="4">
        <dgm:presLayoutVars>
          <dgm:bulletEnabled val="1"/>
        </dgm:presLayoutVars>
      </dgm:prSet>
      <dgm:spPr/>
    </dgm:pt>
    <dgm:pt modelId="{30D26070-2DC6-6941-B1C0-C3B6A8D5269C}" type="pres">
      <dgm:prSet presAssocID="{E322B552-EE7B-B048-97D5-F7EF34C849F9}" presName="spaceBetweenRectangles" presStyleCnt="0"/>
      <dgm:spPr/>
    </dgm:pt>
    <dgm:pt modelId="{66A63739-7BCF-EA4E-A568-E4F8963B6779}" type="pres">
      <dgm:prSet presAssocID="{25A0AF89-F390-8743-B1B1-57CFF970DB48}" presName="parentLin" presStyleCnt="0"/>
      <dgm:spPr/>
    </dgm:pt>
    <dgm:pt modelId="{6A1F0CDF-8C18-2D4B-87E9-8C94F917F9B1}" type="pres">
      <dgm:prSet presAssocID="{25A0AF89-F390-8743-B1B1-57CFF970DB48}" presName="parentLeftMargin" presStyleLbl="node1" presStyleIdx="2" presStyleCnt="4"/>
      <dgm:spPr/>
    </dgm:pt>
    <dgm:pt modelId="{11865E09-7408-6B4B-97BB-C2A718E50241}" type="pres">
      <dgm:prSet presAssocID="{25A0AF89-F390-8743-B1B1-57CFF970DB48}" presName="parentText" presStyleLbl="node1" presStyleIdx="3" presStyleCnt="4">
        <dgm:presLayoutVars>
          <dgm:chMax val="0"/>
          <dgm:bulletEnabled val="1"/>
        </dgm:presLayoutVars>
      </dgm:prSet>
      <dgm:spPr/>
    </dgm:pt>
    <dgm:pt modelId="{8E4D9A7A-9A3A-5447-B6C1-42744E749DB2}" type="pres">
      <dgm:prSet presAssocID="{25A0AF89-F390-8743-B1B1-57CFF970DB48}" presName="negativeSpace" presStyleCnt="0"/>
      <dgm:spPr/>
    </dgm:pt>
    <dgm:pt modelId="{7CD21866-3A35-B942-A6B5-373A9B9B757F}" type="pres">
      <dgm:prSet presAssocID="{25A0AF89-F390-8743-B1B1-57CFF970DB48}" presName="childText" presStyleLbl="conFgAcc1" presStyleIdx="3" presStyleCnt="4">
        <dgm:presLayoutVars>
          <dgm:bulletEnabled val="1"/>
        </dgm:presLayoutVars>
      </dgm:prSet>
      <dgm:spPr/>
    </dgm:pt>
  </dgm:ptLst>
  <dgm:cxnLst>
    <dgm:cxn modelId="{77499F04-E963-5047-8DA5-9D36B124F310}" srcId="{83603D71-2040-0447-AF4F-13923582295D}" destId="{E00BE647-158C-964C-AE61-04A76C47EF22}" srcOrd="1" destOrd="0" parTransId="{A3CCA8DB-D226-4F4A-ABD6-E867E2B5FC3A}" sibTransId="{8EE3FE88-5BA8-6A42-8195-145FBB45E3BC}"/>
    <dgm:cxn modelId="{3CC6091C-843F-2944-BEAE-B3987DA7D9CA}" srcId="{25A0AF89-F390-8743-B1B1-57CFF970DB48}" destId="{05640DAA-9083-1248-813A-7CC0DC5A624B}" srcOrd="0" destOrd="0" parTransId="{112B64B8-05DF-8B42-8CE0-6AEBD7FDD4F0}" sibTransId="{6B094727-6A77-E342-B62D-9C077EBE3EC7}"/>
    <dgm:cxn modelId="{459D242A-4714-9C44-B390-FCF75B3DD6B7}" srcId="{83603D71-2040-0447-AF4F-13923582295D}" destId="{A36B7110-C04C-A147-9212-6D7D5E7AE0EB}" srcOrd="2" destOrd="0" parTransId="{4F54025D-B4F5-E94A-A9ED-14163508649D}" sibTransId="{E322B552-EE7B-B048-97D5-F7EF34C849F9}"/>
    <dgm:cxn modelId="{44D1FA2B-3C24-FE4A-A5E7-6446D4C15A4B}" srcId="{A36B7110-C04C-A147-9212-6D7D5E7AE0EB}" destId="{47A774DE-570D-DA44-B656-A7F07C7047AE}" srcOrd="0" destOrd="0" parTransId="{29B1E876-598D-1342-B07F-6171F5B63425}" sibTransId="{1269E129-FDCB-8E41-B87F-3B9D6C684D24}"/>
    <dgm:cxn modelId="{EF09322D-E7FB-A94B-ADE0-72EFECE564A2}" type="presOf" srcId="{05640DAA-9083-1248-813A-7CC0DC5A624B}" destId="{7CD21866-3A35-B942-A6B5-373A9B9B757F}" srcOrd="0" destOrd="0" presId="urn:microsoft.com/office/officeart/2005/8/layout/list1"/>
    <dgm:cxn modelId="{0861652E-0A2E-9141-AB36-5A4ECF29D819}" type="presOf" srcId="{25A0AF89-F390-8743-B1B1-57CFF970DB48}" destId="{6A1F0CDF-8C18-2D4B-87E9-8C94F917F9B1}" srcOrd="0" destOrd="0" presId="urn:microsoft.com/office/officeart/2005/8/layout/list1"/>
    <dgm:cxn modelId="{D22F3C44-28D9-0C44-9EE1-A00C2E46BF39}" type="presOf" srcId="{47A774DE-570D-DA44-B656-A7F07C7047AE}" destId="{EBEC63E8-CC0F-9C46-9618-344132E4D21F}" srcOrd="0" destOrd="0" presId="urn:microsoft.com/office/officeart/2005/8/layout/list1"/>
    <dgm:cxn modelId="{D16B3669-8D8F-2A4B-BD09-EA2325ED8D21}" type="presOf" srcId="{E00BE647-158C-964C-AE61-04A76C47EF22}" destId="{C81B4266-9364-BA41-877D-4BFF8342BD54}" srcOrd="1" destOrd="0" presId="urn:microsoft.com/office/officeart/2005/8/layout/list1"/>
    <dgm:cxn modelId="{43C0314A-CEAF-834C-B36D-1DD2503DE757}" srcId="{83603D71-2040-0447-AF4F-13923582295D}" destId="{7378B611-E8D6-E84A-B234-BB49654F902F}" srcOrd="0" destOrd="0" parTransId="{3E6FFC23-C3AA-924E-AAB1-578A006CA346}" sibTransId="{93D1736D-6A28-9E4C-81AD-D74B35773950}"/>
    <dgm:cxn modelId="{5889F16E-B0C2-8542-9C40-7C973FAC9E74}" srcId="{83603D71-2040-0447-AF4F-13923582295D}" destId="{25A0AF89-F390-8743-B1B1-57CFF970DB48}" srcOrd="3" destOrd="0" parTransId="{734EB0CE-7D63-C54B-8071-82BD097D434B}" sibTransId="{6BD122C6-9F2D-0645-B813-136C15F2FDB4}"/>
    <dgm:cxn modelId="{41E8C078-A4C0-7249-8669-DEDD587E9CC7}" srcId="{E00BE647-158C-964C-AE61-04A76C47EF22}" destId="{B2EF75E2-67BC-AA4B-BD57-23EEE16618A0}" srcOrd="0" destOrd="0" parTransId="{38C25048-DB79-5945-ABE9-BA468E681252}" sibTransId="{34224ECA-24C4-664D-BDFF-CE1A0AC61E1C}"/>
    <dgm:cxn modelId="{1CF38F7C-F8AE-EB47-98FF-9DF7AB9C964F}" type="presOf" srcId="{7378B611-E8D6-E84A-B234-BB49654F902F}" destId="{2087BD6D-9EE7-B644-92BC-C021E9BE1968}" srcOrd="0" destOrd="0" presId="urn:microsoft.com/office/officeart/2005/8/layout/list1"/>
    <dgm:cxn modelId="{1E8DD481-DCE3-F840-BC45-4811233722F3}" type="presOf" srcId="{A36B7110-C04C-A147-9212-6D7D5E7AE0EB}" destId="{AD535342-D3F0-9C4A-AF0D-981DD7BAB40C}" srcOrd="1" destOrd="0" presId="urn:microsoft.com/office/officeart/2005/8/layout/list1"/>
    <dgm:cxn modelId="{DA102F82-D895-7846-97B9-31AB3C354EDE}" type="presOf" srcId="{E00BE647-158C-964C-AE61-04A76C47EF22}" destId="{A5FECC63-96E5-4742-ADC6-5E0ED49EE613}" srcOrd="0" destOrd="0" presId="urn:microsoft.com/office/officeart/2005/8/layout/list1"/>
    <dgm:cxn modelId="{8E1AA383-4D19-3D4B-A873-BC6CD08D8197}" srcId="{7378B611-E8D6-E84A-B234-BB49654F902F}" destId="{A3706988-0E75-C044-9226-F7C18FF55DC0}" srcOrd="0" destOrd="0" parTransId="{0042688D-5975-5840-AC6D-67D2C60B9238}" sibTransId="{B17A7AF3-8326-CB4A-8170-3CCCCBC6BA0B}"/>
    <dgm:cxn modelId="{C81B1987-A844-C642-B321-6988887E9C71}" type="presOf" srcId="{25A0AF89-F390-8743-B1B1-57CFF970DB48}" destId="{11865E09-7408-6B4B-97BB-C2A718E50241}" srcOrd="1" destOrd="0" presId="urn:microsoft.com/office/officeart/2005/8/layout/list1"/>
    <dgm:cxn modelId="{CA208E95-7882-F941-AEBF-BA35D66F4576}" type="presOf" srcId="{7378B611-E8D6-E84A-B234-BB49654F902F}" destId="{374EEFAA-38FB-CB42-AF32-41737A29F680}" srcOrd="1" destOrd="0" presId="urn:microsoft.com/office/officeart/2005/8/layout/list1"/>
    <dgm:cxn modelId="{F288D696-E6CD-904A-8EEB-7C20564E8EDA}" type="presOf" srcId="{A36B7110-C04C-A147-9212-6D7D5E7AE0EB}" destId="{6EEDB034-58B5-4B43-B09C-A948D9168ADD}" srcOrd="0" destOrd="0" presId="urn:microsoft.com/office/officeart/2005/8/layout/list1"/>
    <dgm:cxn modelId="{9BA565A9-EB71-5440-A211-9FED8E8DD49E}" type="presOf" srcId="{A3706988-0E75-C044-9226-F7C18FF55DC0}" destId="{516D74CA-7F30-B147-B4D8-5A3A0E48A523}" srcOrd="0" destOrd="0" presId="urn:microsoft.com/office/officeart/2005/8/layout/list1"/>
    <dgm:cxn modelId="{D5FE0BB4-4D34-B549-8695-DAD94C96A49D}" type="presOf" srcId="{83603D71-2040-0447-AF4F-13923582295D}" destId="{23167CA0-DE5B-2449-8F50-7CE48349DE40}" srcOrd="0" destOrd="0" presId="urn:microsoft.com/office/officeart/2005/8/layout/list1"/>
    <dgm:cxn modelId="{CE14E2E1-E487-424B-B237-0A7153DEAC77}" type="presOf" srcId="{B2EF75E2-67BC-AA4B-BD57-23EEE16618A0}" destId="{39484D33-1218-D442-A186-6E647F052387}" srcOrd="0" destOrd="0" presId="urn:microsoft.com/office/officeart/2005/8/layout/list1"/>
    <dgm:cxn modelId="{BDC1C890-9D13-7F41-8D9E-627AB0E1EC1F}" type="presParOf" srcId="{23167CA0-DE5B-2449-8F50-7CE48349DE40}" destId="{17F65E26-B28A-8547-9872-27C19753729C}" srcOrd="0" destOrd="0" presId="urn:microsoft.com/office/officeart/2005/8/layout/list1"/>
    <dgm:cxn modelId="{9BC24188-7D99-6342-9406-1C305DEA419B}" type="presParOf" srcId="{17F65E26-B28A-8547-9872-27C19753729C}" destId="{2087BD6D-9EE7-B644-92BC-C021E9BE1968}" srcOrd="0" destOrd="0" presId="urn:microsoft.com/office/officeart/2005/8/layout/list1"/>
    <dgm:cxn modelId="{418194D9-B59F-AF4D-B215-358E1896C0DD}" type="presParOf" srcId="{17F65E26-B28A-8547-9872-27C19753729C}" destId="{374EEFAA-38FB-CB42-AF32-41737A29F680}" srcOrd="1" destOrd="0" presId="urn:microsoft.com/office/officeart/2005/8/layout/list1"/>
    <dgm:cxn modelId="{DF54B86F-210B-D642-8F08-7D261F3D3E4C}" type="presParOf" srcId="{23167CA0-DE5B-2449-8F50-7CE48349DE40}" destId="{7D4E7DC6-5E18-034D-8F63-200AEE11364B}" srcOrd="1" destOrd="0" presId="urn:microsoft.com/office/officeart/2005/8/layout/list1"/>
    <dgm:cxn modelId="{9EC5D1CD-585C-8A4E-A104-AE412AF3D52A}" type="presParOf" srcId="{23167CA0-DE5B-2449-8F50-7CE48349DE40}" destId="{516D74CA-7F30-B147-B4D8-5A3A0E48A523}" srcOrd="2" destOrd="0" presId="urn:microsoft.com/office/officeart/2005/8/layout/list1"/>
    <dgm:cxn modelId="{27C9F634-9253-E843-8560-1514ABCEAD19}" type="presParOf" srcId="{23167CA0-DE5B-2449-8F50-7CE48349DE40}" destId="{B3FA8AE4-04AD-0E4D-B6F9-28DA34924386}" srcOrd="3" destOrd="0" presId="urn:microsoft.com/office/officeart/2005/8/layout/list1"/>
    <dgm:cxn modelId="{28D4BF42-AC98-DE48-845C-DE02E5D5653F}" type="presParOf" srcId="{23167CA0-DE5B-2449-8F50-7CE48349DE40}" destId="{FF8A7BC3-7877-094C-A432-ABA6F6489D2E}" srcOrd="4" destOrd="0" presId="urn:microsoft.com/office/officeart/2005/8/layout/list1"/>
    <dgm:cxn modelId="{8AAD40C2-0C84-004B-82C0-8908EC19C7AB}" type="presParOf" srcId="{FF8A7BC3-7877-094C-A432-ABA6F6489D2E}" destId="{A5FECC63-96E5-4742-ADC6-5E0ED49EE613}" srcOrd="0" destOrd="0" presId="urn:microsoft.com/office/officeart/2005/8/layout/list1"/>
    <dgm:cxn modelId="{88125127-04AA-AB43-9D30-3C7E4DD62601}" type="presParOf" srcId="{FF8A7BC3-7877-094C-A432-ABA6F6489D2E}" destId="{C81B4266-9364-BA41-877D-4BFF8342BD54}" srcOrd="1" destOrd="0" presId="urn:microsoft.com/office/officeart/2005/8/layout/list1"/>
    <dgm:cxn modelId="{A2A5A32B-4F3E-DA4A-8A53-B95BC07302DE}" type="presParOf" srcId="{23167CA0-DE5B-2449-8F50-7CE48349DE40}" destId="{42C05DD6-4BE8-B44C-AF1B-320D8B980D5D}" srcOrd="5" destOrd="0" presId="urn:microsoft.com/office/officeart/2005/8/layout/list1"/>
    <dgm:cxn modelId="{A740B2F5-C487-FE41-9233-D17C3D0521B1}" type="presParOf" srcId="{23167CA0-DE5B-2449-8F50-7CE48349DE40}" destId="{39484D33-1218-D442-A186-6E647F052387}" srcOrd="6" destOrd="0" presId="urn:microsoft.com/office/officeart/2005/8/layout/list1"/>
    <dgm:cxn modelId="{912A8688-9DCC-554E-ACEC-6BA4689F50E7}" type="presParOf" srcId="{23167CA0-DE5B-2449-8F50-7CE48349DE40}" destId="{FE136FD3-B23C-5742-9395-B59C238B05D3}" srcOrd="7" destOrd="0" presId="urn:microsoft.com/office/officeart/2005/8/layout/list1"/>
    <dgm:cxn modelId="{4B3DE1EC-1A15-244F-AEFA-64F48558781C}" type="presParOf" srcId="{23167CA0-DE5B-2449-8F50-7CE48349DE40}" destId="{4982355B-0AC4-CA4B-A7AA-0A80726D140E}" srcOrd="8" destOrd="0" presId="urn:microsoft.com/office/officeart/2005/8/layout/list1"/>
    <dgm:cxn modelId="{B8545ABC-4407-7545-8730-CDF1946EC8D1}" type="presParOf" srcId="{4982355B-0AC4-CA4B-A7AA-0A80726D140E}" destId="{6EEDB034-58B5-4B43-B09C-A948D9168ADD}" srcOrd="0" destOrd="0" presId="urn:microsoft.com/office/officeart/2005/8/layout/list1"/>
    <dgm:cxn modelId="{F6FB5695-82B6-DB48-8800-44028DE08EA0}" type="presParOf" srcId="{4982355B-0AC4-CA4B-A7AA-0A80726D140E}" destId="{AD535342-D3F0-9C4A-AF0D-981DD7BAB40C}" srcOrd="1" destOrd="0" presId="urn:microsoft.com/office/officeart/2005/8/layout/list1"/>
    <dgm:cxn modelId="{2694A6C8-66C9-4946-84A2-78389570ACED}" type="presParOf" srcId="{23167CA0-DE5B-2449-8F50-7CE48349DE40}" destId="{F92393FD-5001-244F-B1DB-9388B6FE160C}" srcOrd="9" destOrd="0" presId="urn:microsoft.com/office/officeart/2005/8/layout/list1"/>
    <dgm:cxn modelId="{C78A3A66-7C9E-D248-8AC4-3E240A9A04DA}" type="presParOf" srcId="{23167CA0-DE5B-2449-8F50-7CE48349DE40}" destId="{EBEC63E8-CC0F-9C46-9618-344132E4D21F}" srcOrd="10" destOrd="0" presId="urn:microsoft.com/office/officeart/2005/8/layout/list1"/>
    <dgm:cxn modelId="{A69DE9A9-D295-5145-95DD-15BCDF13AD51}" type="presParOf" srcId="{23167CA0-DE5B-2449-8F50-7CE48349DE40}" destId="{30D26070-2DC6-6941-B1C0-C3B6A8D5269C}" srcOrd="11" destOrd="0" presId="urn:microsoft.com/office/officeart/2005/8/layout/list1"/>
    <dgm:cxn modelId="{26C8E11D-ACE2-EE45-9921-8C56CD151653}" type="presParOf" srcId="{23167CA0-DE5B-2449-8F50-7CE48349DE40}" destId="{66A63739-7BCF-EA4E-A568-E4F8963B6779}" srcOrd="12" destOrd="0" presId="urn:microsoft.com/office/officeart/2005/8/layout/list1"/>
    <dgm:cxn modelId="{CA994B41-999A-144C-B768-8FFC4F2167CF}" type="presParOf" srcId="{66A63739-7BCF-EA4E-A568-E4F8963B6779}" destId="{6A1F0CDF-8C18-2D4B-87E9-8C94F917F9B1}" srcOrd="0" destOrd="0" presId="urn:microsoft.com/office/officeart/2005/8/layout/list1"/>
    <dgm:cxn modelId="{C1453817-4615-4544-9364-74803F6A97A4}" type="presParOf" srcId="{66A63739-7BCF-EA4E-A568-E4F8963B6779}" destId="{11865E09-7408-6B4B-97BB-C2A718E50241}" srcOrd="1" destOrd="0" presId="urn:microsoft.com/office/officeart/2005/8/layout/list1"/>
    <dgm:cxn modelId="{41298238-130F-8844-87B2-8A87BE38CE3E}" type="presParOf" srcId="{23167CA0-DE5B-2449-8F50-7CE48349DE40}" destId="{8E4D9A7A-9A3A-5447-B6C1-42744E749DB2}" srcOrd="13" destOrd="0" presId="urn:microsoft.com/office/officeart/2005/8/layout/list1"/>
    <dgm:cxn modelId="{18D9B2E7-9393-BA4D-B86A-E61B877A00DF}" type="presParOf" srcId="{23167CA0-DE5B-2449-8F50-7CE48349DE40}" destId="{7CD21866-3A35-B942-A6B5-373A9B9B757F}"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r>
            <a:rPr lang="en-US" dirty="0"/>
            <a:t> </a:t>
          </a:r>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dgm:t>
        <a:bodyPr/>
        <a:lstStyle/>
        <a:p>
          <a:r>
            <a:rPr lang="en-US" dirty="0"/>
            <a:t>Add Interactions</a:t>
          </a:r>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r>
            <a:rPr lang="en-US" dirty="0"/>
            <a:t> </a:t>
          </a:r>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dgm:t>
        <a:bodyPr/>
        <a:lstStyle/>
        <a:p>
          <a:r>
            <a:rPr lang="en-US" dirty="0"/>
            <a:t>Add Interactions</a:t>
          </a:r>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dgm:t>
        <a:bodyPr/>
        <a:lstStyle/>
        <a:p>
          <a:r>
            <a:rPr lang="en-US" dirty="0"/>
            <a:t>Finishing Touches</a:t>
          </a:r>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r>
            <a:rPr lang="en-US" dirty="0"/>
            <a:t> </a:t>
          </a:r>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3603D71-2040-0447-AF4F-13923582295D}" type="doc">
      <dgm:prSet loTypeId="urn:microsoft.com/office/officeart/2005/8/layout/list1" loCatId="" qsTypeId="urn:microsoft.com/office/officeart/2005/8/quickstyle/simple1" qsCatId="simple" csTypeId="urn:microsoft.com/office/officeart/2005/8/colors/colorful2" csCatId="colorful" phldr="1"/>
      <dgm:spPr/>
      <dgm:t>
        <a:bodyPr/>
        <a:lstStyle/>
        <a:p>
          <a:endParaRPr lang="en-US"/>
        </a:p>
      </dgm:t>
    </dgm:pt>
    <dgm:pt modelId="{7378B611-E8D6-E84A-B234-BB49654F902F}">
      <dgm:prSet phldrT="[Text]"/>
      <dgm:spPr/>
      <dgm:t>
        <a:bodyPr/>
        <a:lstStyle/>
        <a:p>
          <a:r>
            <a:rPr lang="en-US" dirty="0"/>
            <a:t>Export to Excel</a:t>
          </a:r>
        </a:p>
      </dgm:t>
    </dgm:pt>
    <dgm:pt modelId="{3E6FFC23-C3AA-924E-AAB1-578A006CA346}" type="parTrans" cxnId="{43C0314A-CEAF-834C-B36D-1DD2503DE757}">
      <dgm:prSet/>
      <dgm:spPr/>
      <dgm:t>
        <a:bodyPr/>
        <a:lstStyle/>
        <a:p>
          <a:endParaRPr lang="en-US"/>
        </a:p>
      </dgm:t>
    </dgm:pt>
    <dgm:pt modelId="{93D1736D-6A28-9E4C-81AD-D74B35773950}" type="sibTrans" cxnId="{43C0314A-CEAF-834C-B36D-1DD2503DE757}">
      <dgm:prSet/>
      <dgm:spPr/>
      <dgm:t>
        <a:bodyPr/>
        <a:lstStyle/>
        <a:p>
          <a:endParaRPr lang="en-US"/>
        </a:p>
      </dgm:t>
    </dgm:pt>
    <dgm:pt modelId="{D1F297F3-DC1D-7942-877B-3BB19546C699}">
      <dgm:prSet phldrT="[Text]"/>
      <dgm:spPr/>
      <dgm:t>
        <a:bodyPr/>
        <a:lstStyle/>
        <a:p>
          <a:r>
            <a:rPr lang="en-US" dirty="0"/>
            <a:t>Define a button in the create </a:t>
          </a:r>
          <a:r>
            <a:rPr lang="en-US" dirty="0" err="1"/>
            <a:t>dom</a:t>
          </a:r>
          <a:r>
            <a:rPr lang="en-US" dirty="0"/>
            <a:t> and wire the event.  When clicked, call the </a:t>
          </a:r>
          <a:r>
            <a:rPr lang="en-US" dirty="0" err="1"/>
            <a:t>common_utilities.generateExcelBackground</a:t>
          </a:r>
          <a:r>
            <a:rPr lang="en-US" dirty="0"/>
            <a:t> and pass it the grid.</a:t>
          </a:r>
        </a:p>
      </dgm:t>
    </dgm:pt>
    <dgm:pt modelId="{509F3C87-FB79-7C4A-BCA8-179B7DFA4167}" type="parTrans" cxnId="{432422D8-EEC6-9F49-9051-A3794E0A181D}">
      <dgm:prSet/>
      <dgm:spPr/>
      <dgm:t>
        <a:bodyPr/>
        <a:lstStyle/>
        <a:p>
          <a:endParaRPr lang="en-US"/>
        </a:p>
      </dgm:t>
    </dgm:pt>
    <dgm:pt modelId="{A0962B78-885B-2042-AF43-91A47A0C94B9}" type="sibTrans" cxnId="{432422D8-EEC6-9F49-9051-A3794E0A181D}">
      <dgm:prSet/>
      <dgm:spPr/>
      <dgm:t>
        <a:bodyPr/>
        <a:lstStyle/>
        <a:p>
          <a:endParaRPr lang="en-US"/>
        </a:p>
      </dgm:t>
    </dgm:pt>
    <dgm:pt modelId="{C1A7521F-4591-4349-8456-803C20DFDE20}">
      <dgm:prSet phldrT="[Text]"/>
      <dgm:spPr/>
      <dgm:t>
        <a:bodyPr/>
        <a:lstStyle/>
        <a:p>
          <a:r>
            <a:rPr lang="en-US" dirty="0"/>
            <a:t>Custom Parameters</a:t>
          </a:r>
        </a:p>
      </dgm:t>
    </dgm:pt>
    <dgm:pt modelId="{1F0E92F7-4A24-6E45-AD56-DA789D5F6F03}" type="parTrans" cxnId="{CA624929-59B6-8E49-A675-8EF7F4C38E77}">
      <dgm:prSet/>
      <dgm:spPr/>
      <dgm:t>
        <a:bodyPr/>
        <a:lstStyle/>
        <a:p>
          <a:endParaRPr lang="en-US"/>
        </a:p>
      </dgm:t>
    </dgm:pt>
    <dgm:pt modelId="{1764F777-1EA8-734B-B7E9-63BE55E17667}" type="sibTrans" cxnId="{CA624929-59B6-8E49-A675-8EF7F4C38E77}">
      <dgm:prSet/>
      <dgm:spPr/>
      <dgm:t>
        <a:bodyPr/>
        <a:lstStyle/>
        <a:p>
          <a:endParaRPr lang="en-US"/>
        </a:p>
      </dgm:t>
    </dgm:pt>
    <dgm:pt modelId="{4E1DD43F-EF6E-E04F-BC1E-8B95BA11675D}">
      <dgm:prSet phldrT="[Text]"/>
      <dgm:spPr/>
      <dgm:t>
        <a:bodyPr/>
        <a:lstStyle/>
        <a:p>
          <a:r>
            <a:rPr lang="en-US" dirty="0"/>
            <a:t>In any dashboard in the main </a:t>
          </a:r>
          <a:r>
            <a:rPr lang="en-US" dirty="0" err="1"/>
            <a:t>javascript</a:t>
          </a:r>
          <a:r>
            <a:rPr lang="en-US" dirty="0"/>
            <a:t> file there is a '</a:t>
          </a:r>
          <a:r>
            <a:rPr lang="en-US" dirty="0" err="1"/>
            <a:t>custom_dashboard_parameters</a:t>
          </a:r>
          <a:r>
            <a:rPr lang="en-US" dirty="0"/>
            <a:t>' callout where you can define additional inputs as </a:t>
          </a:r>
          <a:r>
            <a:rPr lang="en-US" dirty="0" err="1"/>
            <a:t>requred</a:t>
          </a:r>
          <a:r>
            <a:rPr lang="en-US" dirty="0"/>
            <a:t>.</a:t>
          </a:r>
        </a:p>
      </dgm:t>
    </dgm:pt>
    <dgm:pt modelId="{CE29E2A5-FDA0-4A45-AC82-3E1D00D63CDC}" type="parTrans" cxnId="{7C24D2B6-CF99-1D40-9225-6164951E31EA}">
      <dgm:prSet/>
      <dgm:spPr/>
      <dgm:t>
        <a:bodyPr/>
        <a:lstStyle/>
        <a:p>
          <a:endParaRPr lang="en-US"/>
        </a:p>
      </dgm:t>
    </dgm:pt>
    <dgm:pt modelId="{9E0E0F85-0AA3-7747-B16E-791BE5B2B43C}" type="sibTrans" cxnId="{7C24D2B6-CF99-1D40-9225-6164951E31EA}">
      <dgm:prSet/>
      <dgm:spPr/>
      <dgm:t>
        <a:bodyPr/>
        <a:lstStyle/>
        <a:p>
          <a:endParaRPr lang="en-US"/>
        </a:p>
      </dgm:t>
    </dgm:pt>
    <dgm:pt modelId="{23167CA0-DE5B-2449-8F50-7CE48349DE40}" type="pres">
      <dgm:prSet presAssocID="{83603D71-2040-0447-AF4F-13923582295D}" presName="linear" presStyleCnt="0">
        <dgm:presLayoutVars>
          <dgm:dir/>
          <dgm:animLvl val="lvl"/>
          <dgm:resizeHandles val="exact"/>
        </dgm:presLayoutVars>
      </dgm:prSet>
      <dgm:spPr/>
    </dgm:pt>
    <dgm:pt modelId="{17F65E26-B28A-8547-9872-27C19753729C}" type="pres">
      <dgm:prSet presAssocID="{7378B611-E8D6-E84A-B234-BB49654F902F}" presName="parentLin" presStyleCnt="0"/>
      <dgm:spPr/>
    </dgm:pt>
    <dgm:pt modelId="{2087BD6D-9EE7-B644-92BC-C021E9BE1968}" type="pres">
      <dgm:prSet presAssocID="{7378B611-E8D6-E84A-B234-BB49654F902F}" presName="parentLeftMargin" presStyleLbl="node1" presStyleIdx="0" presStyleCnt="2"/>
      <dgm:spPr/>
    </dgm:pt>
    <dgm:pt modelId="{374EEFAA-38FB-CB42-AF32-41737A29F680}" type="pres">
      <dgm:prSet presAssocID="{7378B611-E8D6-E84A-B234-BB49654F902F}" presName="parentText" presStyleLbl="node1" presStyleIdx="0" presStyleCnt="2">
        <dgm:presLayoutVars>
          <dgm:chMax val="0"/>
          <dgm:bulletEnabled val="1"/>
        </dgm:presLayoutVars>
      </dgm:prSet>
      <dgm:spPr/>
    </dgm:pt>
    <dgm:pt modelId="{7D4E7DC6-5E18-034D-8F63-200AEE11364B}" type="pres">
      <dgm:prSet presAssocID="{7378B611-E8D6-E84A-B234-BB49654F902F}" presName="negativeSpace" presStyleCnt="0"/>
      <dgm:spPr/>
    </dgm:pt>
    <dgm:pt modelId="{516D74CA-7F30-B147-B4D8-5A3A0E48A523}" type="pres">
      <dgm:prSet presAssocID="{7378B611-E8D6-E84A-B234-BB49654F902F}" presName="childText" presStyleLbl="conFgAcc1" presStyleIdx="0" presStyleCnt="2">
        <dgm:presLayoutVars>
          <dgm:bulletEnabled val="1"/>
        </dgm:presLayoutVars>
      </dgm:prSet>
      <dgm:spPr/>
    </dgm:pt>
    <dgm:pt modelId="{0F8E5D0E-6FEE-B446-BEC4-4073644E9C46}" type="pres">
      <dgm:prSet presAssocID="{93D1736D-6A28-9E4C-81AD-D74B35773950}" presName="spaceBetweenRectangles" presStyleCnt="0"/>
      <dgm:spPr/>
    </dgm:pt>
    <dgm:pt modelId="{54A3BDE5-5489-1D4C-9D9D-851DBF392EB0}" type="pres">
      <dgm:prSet presAssocID="{C1A7521F-4591-4349-8456-803C20DFDE20}" presName="parentLin" presStyleCnt="0"/>
      <dgm:spPr/>
    </dgm:pt>
    <dgm:pt modelId="{F62E41E8-082E-5540-8D7B-543D5E47446B}" type="pres">
      <dgm:prSet presAssocID="{C1A7521F-4591-4349-8456-803C20DFDE20}" presName="parentLeftMargin" presStyleLbl="node1" presStyleIdx="0" presStyleCnt="2"/>
      <dgm:spPr/>
    </dgm:pt>
    <dgm:pt modelId="{E7C81357-88F1-1441-B990-3F04EA84B38B}" type="pres">
      <dgm:prSet presAssocID="{C1A7521F-4591-4349-8456-803C20DFDE20}" presName="parentText" presStyleLbl="node1" presStyleIdx="1" presStyleCnt="2">
        <dgm:presLayoutVars>
          <dgm:chMax val="0"/>
          <dgm:bulletEnabled val="1"/>
        </dgm:presLayoutVars>
      </dgm:prSet>
      <dgm:spPr/>
    </dgm:pt>
    <dgm:pt modelId="{DC8D4189-91C1-144E-B708-5E429E327369}" type="pres">
      <dgm:prSet presAssocID="{C1A7521F-4591-4349-8456-803C20DFDE20}" presName="negativeSpace" presStyleCnt="0"/>
      <dgm:spPr/>
    </dgm:pt>
    <dgm:pt modelId="{47C01498-93AC-7647-9D72-DF1B12F0D43B}" type="pres">
      <dgm:prSet presAssocID="{C1A7521F-4591-4349-8456-803C20DFDE20}" presName="childText" presStyleLbl="conFgAcc1" presStyleIdx="1" presStyleCnt="2">
        <dgm:presLayoutVars>
          <dgm:bulletEnabled val="1"/>
        </dgm:presLayoutVars>
      </dgm:prSet>
      <dgm:spPr/>
    </dgm:pt>
  </dgm:ptLst>
  <dgm:cxnLst>
    <dgm:cxn modelId="{CA624929-59B6-8E49-A675-8EF7F4C38E77}" srcId="{83603D71-2040-0447-AF4F-13923582295D}" destId="{C1A7521F-4591-4349-8456-803C20DFDE20}" srcOrd="1" destOrd="0" parTransId="{1F0E92F7-4A24-6E45-AD56-DA789D5F6F03}" sibTransId="{1764F777-1EA8-734B-B7E9-63BE55E17667}"/>
    <dgm:cxn modelId="{D555CB49-890A-424A-AA55-4A0575700431}" type="presOf" srcId="{C1A7521F-4591-4349-8456-803C20DFDE20}" destId="{F62E41E8-082E-5540-8D7B-543D5E47446B}" srcOrd="0" destOrd="0" presId="urn:microsoft.com/office/officeart/2005/8/layout/list1"/>
    <dgm:cxn modelId="{43C0314A-CEAF-834C-B36D-1DD2503DE757}" srcId="{83603D71-2040-0447-AF4F-13923582295D}" destId="{7378B611-E8D6-E84A-B234-BB49654F902F}" srcOrd="0" destOrd="0" parTransId="{3E6FFC23-C3AA-924E-AAB1-578A006CA346}" sibTransId="{93D1736D-6A28-9E4C-81AD-D74B35773950}"/>
    <dgm:cxn modelId="{F469265A-E0EE-BC4A-95A8-93F78A16C846}" type="presOf" srcId="{C1A7521F-4591-4349-8456-803C20DFDE20}" destId="{E7C81357-88F1-1441-B990-3F04EA84B38B}" srcOrd="1" destOrd="0" presId="urn:microsoft.com/office/officeart/2005/8/layout/list1"/>
    <dgm:cxn modelId="{1CF38F7C-F8AE-EB47-98FF-9DF7AB9C964F}" type="presOf" srcId="{7378B611-E8D6-E84A-B234-BB49654F902F}" destId="{2087BD6D-9EE7-B644-92BC-C021E9BE1968}" srcOrd="0" destOrd="0" presId="urn:microsoft.com/office/officeart/2005/8/layout/list1"/>
    <dgm:cxn modelId="{CA208E95-7882-F941-AEBF-BA35D66F4576}" type="presOf" srcId="{7378B611-E8D6-E84A-B234-BB49654F902F}" destId="{374EEFAA-38FB-CB42-AF32-41737A29F680}" srcOrd="1" destOrd="0" presId="urn:microsoft.com/office/officeart/2005/8/layout/list1"/>
    <dgm:cxn modelId="{744B14B3-8ECD-814F-821A-8358C39A58D3}" type="presOf" srcId="{D1F297F3-DC1D-7942-877B-3BB19546C699}" destId="{516D74CA-7F30-B147-B4D8-5A3A0E48A523}" srcOrd="0" destOrd="0" presId="urn:microsoft.com/office/officeart/2005/8/layout/list1"/>
    <dgm:cxn modelId="{D5FE0BB4-4D34-B549-8695-DAD94C96A49D}" type="presOf" srcId="{83603D71-2040-0447-AF4F-13923582295D}" destId="{23167CA0-DE5B-2449-8F50-7CE48349DE40}" srcOrd="0" destOrd="0" presId="urn:microsoft.com/office/officeart/2005/8/layout/list1"/>
    <dgm:cxn modelId="{7C24D2B6-CF99-1D40-9225-6164951E31EA}" srcId="{C1A7521F-4591-4349-8456-803C20DFDE20}" destId="{4E1DD43F-EF6E-E04F-BC1E-8B95BA11675D}" srcOrd="0" destOrd="0" parTransId="{CE29E2A5-FDA0-4A45-AC82-3E1D00D63CDC}" sibTransId="{9E0E0F85-0AA3-7747-B16E-791BE5B2B43C}"/>
    <dgm:cxn modelId="{432422D8-EEC6-9F49-9051-A3794E0A181D}" srcId="{7378B611-E8D6-E84A-B234-BB49654F902F}" destId="{D1F297F3-DC1D-7942-877B-3BB19546C699}" srcOrd="0" destOrd="0" parTransId="{509F3C87-FB79-7C4A-BCA8-179B7DFA4167}" sibTransId="{A0962B78-885B-2042-AF43-91A47A0C94B9}"/>
    <dgm:cxn modelId="{234AD4DD-5399-B640-BFBE-CB3E5BD9DA7D}" type="presOf" srcId="{4E1DD43F-EF6E-E04F-BC1E-8B95BA11675D}" destId="{47C01498-93AC-7647-9D72-DF1B12F0D43B}" srcOrd="0" destOrd="0" presId="urn:microsoft.com/office/officeart/2005/8/layout/list1"/>
    <dgm:cxn modelId="{BDC1C890-9D13-7F41-8D9E-627AB0E1EC1F}" type="presParOf" srcId="{23167CA0-DE5B-2449-8F50-7CE48349DE40}" destId="{17F65E26-B28A-8547-9872-27C19753729C}" srcOrd="0" destOrd="0" presId="urn:microsoft.com/office/officeart/2005/8/layout/list1"/>
    <dgm:cxn modelId="{9BC24188-7D99-6342-9406-1C305DEA419B}" type="presParOf" srcId="{17F65E26-B28A-8547-9872-27C19753729C}" destId="{2087BD6D-9EE7-B644-92BC-C021E9BE1968}" srcOrd="0" destOrd="0" presId="urn:microsoft.com/office/officeart/2005/8/layout/list1"/>
    <dgm:cxn modelId="{418194D9-B59F-AF4D-B215-358E1896C0DD}" type="presParOf" srcId="{17F65E26-B28A-8547-9872-27C19753729C}" destId="{374EEFAA-38FB-CB42-AF32-41737A29F680}" srcOrd="1" destOrd="0" presId="urn:microsoft.com/office/officeart/2005/8/layout/list1"/>
    <dgm:cxn modelId="{DF54B86F-210B-D642-8F08-7D261F3D3E4C}" type="presParOf" srcId="{23167CA0-DE5B-2449-8F50-7CE48349DE40}" destId="{7D4E7DC6-5E18-034D-8F63-200AEE11364B}" srcOrd="1" destOrd="0" presId="urn:microsoft.com/office/officeart/2005/8/layout/list1"/>
    <dgm:cxn modelId="{9EC5D1CD-585C-8A4E-A104-AE412AF3D52A}" type="presParOf" srcId="{23167CA0-DE5B-2449-8F50-7CE48349DE40}" destId="{516D74CA-7F30-B147-B4D8-5A3A0E48A523}" srcOrd="2" destOrd="0" presId="urn:microsoft.com/office/officeart/2005/8/layout/list1"/>
    <dgm:cxn modelId="{3058E997-129A-BD49-8A52-2030CEA46F9D}" type="presParOf" srcId="{23167CA0-DE5B-2449-8F50-7CE48349DE40}" destId="{0F8E5D0E-6FEE-B446-BEC4-4073644E9C46}" srcOrd="3" destOrd="0" presId="urn:microsoft.com/office/officeart/2005/8/layout/list1"/>
    <dgm:cxn modelId="{CBF679E9-C133-DD4E-99FC-6422D4A1F241}" type="presParOf" srcId="{23167CA0-DE5B-2449-8F50-7CE48349DE40}" destId="{54A3BDE5-5489-1D4C-9D9D-851DBF392EB0}" srcOrd="4" destOrd="0" presId="urn:microsoft.com/office/officeart/2005/8/layout/list1"/>
    <dgm:cxn modelId="{5EA713C3-1E1D-5D43-B989-9EE9A44EE558}" type="presParOf" srcId="{54A3BDE5-5489-1D4C-9D9D-851DBF392EB0}" destId="{F62E41E8-082E-5540-8D7B-543D5E47446B}" srcOrd="0" destOrd="0" presId="urn:microsoft.com/office/officeart/2005/8/layout/list1"/>
    <dgm:cxn modelId="{4E4BE76A-FCDF-4B46-84CA-1AAC94DF78C5}" type="presParOf" srcId="{54A3BDE5-5489-1D4C-9D9D-851DBF392EB0}" destId="{E7C81357-88F1-1441-B990-3F04EA84B38B}" srcOrd="1" destOrd="0" presId="urn:microsoft.com/office/officeart/2005/8/layout/list1"/>
    <dgm:cxn modelId="{FB80ECA4-1583-B740-8D2F-26F806C01197}" type="presParOf" srcId="{23167CA0-DE5B-2449-8F50-7CE48349DE40}" destId="{DC8D4189-91C1-144E-B708-5E429E327369}" srcOrd="5" destOrd="0" presId="urn:microsoft.com/office/officeart/2005/8/layout/list1"/>
    <dgm:cxn modelId="{170C17BD-B781-4C49-9051-DC99F88691A3}" type="presParOf" srcId="{23167CA0-DE5B-2449-8F50-7CE48349DE40}" destId="{47C01498-93AC-7647-9D72-DF1B12F0D43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EF6F422-ABB4-EB4B-AE10-FCE2B3789262}">
      <dgm:prSet phldrT="[Text]"/>
      <dgm:spPr/>
      <dgm:t>
        <a:bodyPr/>
        <a:lstStyle/>
        <a:p>
          <a:r>
            <a:rPr lang="en-US" dirty="0"/>
            <a:t>Create The Scaffold</a:t>
          </a:r>
        </a:p>
      </dgm:t>
    </dgm:pt>
    <dgm:pt modelId="{9FECE17E-E240-F44F-BAC5-ADE5EF7C4951}" type="parTrans" cxnId="{F4AD02E3-0072-C043-87E9-64E16A11FB09}">
      <dgm:prSet/>
      <dgm:spPr/>
      <dgm:t>
        <a:bodyPr/>
        <a:lstStyle/>
        <a:p>
          <a:endParaRPr lang="en-US"/>
        </a:p>
      </dgm:t>
    </dgm:pt>
    <dgm:pt modelId="{6C0805F4-4584-6E42-968F-F6586A81D9B1}" type="sibTrans" cxnId="{F4AD02E3-0072-C043-87E9-64E16A11FB09}">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AADFB36A-139F-3A4A-A5E1-67B409F91861}" type="pres">
      <dgm:prSet presAssocID="{FEF6F422-ABB4-EB4B-AE10-FCE2B3789262}" presName="textNode" presStyleLbl="node1" presStyleIdx="1" presStyleCnt="9">
        <dgm:presLayoutVars>
          <dgm:bulletEnabled val="1"/>
        </dgm:presLayoutVars>
      </dgm:prSet>
      <dgm:spPr/>
    </dgm:pt>
    <dgm:pt modelId="{E49E78BF-3FA2-3B45-9183-20C5923C6137}" type="pres">
      <dgm:prSet presAssocID="{6C0805F4-4584-6E42-968F-F6586A81D9B1}"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6DDDC61C-1CA6-104D-9B23-A1ECB74CCAF4}" type="presOf" srcId="{FEF6F422-ABB4-EB4B-AE10-FCE2B3789262}" destId="{AADFB36A-139F-3A4A-A5E1-67B409F91861}" srcOrd="0" destOrd="0" presId="urn:microsoft.com/office/officeart/2005/8/layout/hProcess9"/>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F4AD02E3-0072-C043-87E9-64E16A11FB09}" srcId="{E605F08D-D111-D840-9709-B6D5BD50CF9A}" destId="{FEF6F422-ABB4-EB4B-AE10-FCE2B3789262}" srcOrd="1" destOrd="0" parTransId="{9FECE17E-E240-F44F-BAC5-ADE5EF7C4951}" sibTransId="{6C0805F4-4584-6E42-968F-F6586A81D9B1}"/>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16CAE11E-C6A9-1F4D-AF84-0E491F14EDC5}" type="presParOf" srcId="{323FFBAD-4306-7D41-AE20-08BE624F00DD}" destId="{AADFB36A-139F-3A4A-A5E1-67B409F91861}" srcOrd="2" destOrd="0" presId="urn:microsoft.com/office/officeart/2005/8/layout/hProcess9"/>
    <dgm:cxn modelId="{AF472B7C-CC91-654A-8F07-DF0A7124BC61}" type="presParOf" srcId="{323FFBAD-4306-7D41-AE20-08BE624F00DD}" destId="{E49E78BF-3FA2-3B45-9183-20C5923C6137}"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EF6F422-ABB4-EB4B-AE10-FCE2B3789262}">
      <dgm:prSet phldrT="[Text]"/>
      <dgm:spPr/>
      <dgm:t>
        <a:bodyPr/>
        <a:lstStyle/>
        <a:p>
          <a:r>
            <a:rPr lang="en-US" dirty="0"/>
            <a:t>Create The Scaffold</a:t>
          </a:r>
        </a:p>
      </dgm:t>
    </dgm:pt>
    <dgm:pt modelId="{9FECE17E-E240-F44F-BAC5-ADE5EF7C4951}" type="parTrans" cxnId="{F4AD02E3-0072-C043-87E9-64E16A11FB09}">
      <dgm:prSet/>
      <dgm:spPr/>
      <dgm:t>
        <a:bodyPr/>
        <a:lstStyle/>
        <a:p>
          <a:endParaRPr lang="en-US"/>
        </a:p>
      </dgm:t>
    </dgm:pt>
    <dgm:pt modelId="{6C0805F4-4584-6E42-968F-F6586A81D9B1}" type="sibTrans" cxnId="{F4AD02E3-0072-C043-87E9-64E16A11FB09}">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AADFB36A-139F-3A4A-A5E1-67B409F91861}" type="pres">
      <dgm:prSet presAssocID="{FEF6F422-ABB4-EB4B-AE10-FCE2B3789262}" presName="textNode" presStyleLbl="node1" presStyleIdx="1" presStyleCnt="9">
        <dgm:presLayoutVars>
          <dgm:bulletEnabled val="1"/>
        </dgm:presLayoutVars>
      </dgm:prSet>
      <dgm:spPr/>
    </dgm:pt>
    <dgm:pt modelId="{E49E78BF-3FA2-3B45-9183-20C5923C6137}" type="pres">
      <dgm:prSet presAssocID="{6C0805F4-4584-6E42-968F-F6586A81D9B1}"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6DDDC61C-1CA6-104D-9B23-A1ECB74CCAF4}" type="presOf" srcId="{FEF6F422-ABB4-EB4B-AE10-FCE2B3789262}" destId="{AADFB36A-139F-3A4A-A5E1-67B409F91861}" srcOrd="0" destOrd="0" presId="urn:microsoft.com/office/officeart/2005/8/layout/hProcess9"/>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F4AD02E3-0072-C043-87E9-64E16A11FB09}" srcId="{E605F08D-D111-D840-9709-B6D5BD50CF9A}" destId="{FEF6F422-ABB4-EB4B-AE10-FCE2B3789262}" srcOrd="1" destOrd="0" parTransId="{9FECE17E-E240-F44F-BAC5-ADE5EF7C4951}" sibTransId="{6C0805F4-4584-6E42-968F-F6586A81D9B1}"/>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16CAE11E-C6A9-1F4D-AF84-0E491F14EDC5}" type="presParOf" srcId="{323FFBAD-4306-7D41-AE20-08BE624F00DD}" destId="{AADFB36A-139F-3A4A-A5E1-67B409F91861}" srcOrd="2" destOrd="0" presId="urn:microsoft.com/office/officeart/2005/8/layout/hProcess9"/>
    <dgm:cxn modelId="{AF472B7C-CC91-654A-8F07-DF0A7124BC61}" type="presParOf" srcId="{323FFBAD-4306-7D41-AE20-08BE624F00DD}" destId="{E49E78BF-3FA2-3B45-9183-20C5923C6137}"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EF6F422-ABB4-EB4B-AE10-FCE2B3789262}">
      <dgm:prSet phldrT="[Text]"/>
      <dgm:spPr/>
      <dgm:t>
        <a:bodyPr/>
        <a:lstStyle/>
        <a:p>
          <a:r>
            <a:rPr lang="en-US" dirty="0"/>
            <a:t>Create The Scaffold</a:t>
          </a:r>
        </a:p>
      </dgm:t>
    </dgm:pt>
    <dgm:pt modelId="{9FECE17E-E240-F44F-BAC5-ADE5EF7C4951}" type="parTrans" cxnId="{F4AD02E3-0072-C043-87E9-64E16A11FB09}">
      <dgm:prSet/>
      <dgm:spPr/>
      <dgm:t>
        <a:bodyPr/>
        <a:lstStyle/>
        <a:p>
          <a:endParaRPr lang="en-US"/>
        </a:p>
      </dgm:t>
    </dgm:pt>
    <dgm:pt modelId="{6C0805F4-4584-6E42-968F-F6586A81D9B1}" type="sibTrans" cxnId="{F4AD02E3-0072-C043-87E9-64E16A11FB09}">
      <dgm:prSet/>
      <dgm:spPr/>
      <dgm:t>
        <a:bodyPr/>
        <a:lstStyle/>
        <a:p>
          <a:endParaRPr lang="en-US"/>
        </a:p>
      </dgm:t>
    </dgm:pt>
    <dgm:pt modelId="{F89B6236-ABEA-AC41-9574-C564AFC7C83F}">
      <dgm:prSet phldrT="[Text]"/>
      <dgm:spPr>
        <a:noFill/>
      </dgm:spPr>
      <dgm:t>
        <a:bodyPr/>
        <a:lstStyle/>
        <a:p>
          <a:endParaRPr lang="en-US" dirty="0"/>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AADFB36A-139F-3A4A-A5E1-67B409F91861}" type="pres">
      <dgm:prSet presAssocID="{FEF6F422-ABB4-EB4B-AE10-FCE2B3789262}" presName="textNode" presStyleLbl="node1" presStyleIdx="1" presStyleCnt="9">
        <dgm:presLayoutVars>
          <dgm:bulletEnabled val="1"/>
        </dgm:presLayoutVars>
      </dgm:prSet>
      <dgm:spPr/>
    </dgm:pt>
    <dgm:pt modelId="{E49E78BF-3FA2-3B45-9183-20C5923C6137}" type="pres">
      <dgm:prSet presAssocID="{6C0805F4-4584-6E42-968F-F6586A81D9B1}"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6DDDC61C-1CA6-104D-9B23-A1ECB74CCAF4}" type="presOf" srcId="{FEF6F422-ABB4-EB4B-AE10-FCE2B3789262}" destId="{AADFB36A-139F-3A4A-A5E1-67B409F91861}" srcOrd="0" destOrd="0" presId="urn:microsoft.com/office/officeart/2005/8/layout/hProcess9"/>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F4AD02E3-0072-C043-87E9-64E16A11FB09}" srcId="{E605F08D-D111-D840-9709-B6D5BD50CF9A}" destId="{FEF6F422-ABB4-EB4B-AE10-FCE2B3789262}" srcOrd="1" destOrd="0" parTransId="{9FECE17E-E240-F44F-BAC5-ADE5EF7C4951}" sibTransId="{6C0805F4-4584-6E42-968F-F6586A81D9B1}"/>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16CAE11E-C6A9-1F4D-AF84-0E491F14EDC5}" type="presParOf" srcId="{323FFBAD-4306-7D41-AE20-08BE624F00DD}" destId="{AADFB36A-139F-3A4A-A5E1-67B409F91861}" srcOrd="2" destOrd="0" presId="urn:microsoft.com/office/officeart/2005/8/layout/hProcess9"/>
    <dgm:cxn modelId="{AF472B7C-CC91-654A-8F07-DF0A7124BC61}" type="presParOf" srcId="{323FFBAD-4306-7D41-AE20-08BE624F00DD}" destId="{E49E78BF-3FA2-3B45-9183-20C5923C6137}"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041B49-32F2-634D-9EF4-6CED7B711E1C}" type="doc">
      <dgm:prSet loTypeId="urn:microsoft.com/office/officeart/2005/8/layout/vList2" loCatId="" qsTypeId="urn:microsoft.com/office/officeart/2005/8/quickstyle/simple1" qsCatId="simple" csTypeId="urn:microsoft.com/office/officeart/2005/8/colors/colorful3" csCatId="colorful" phldr="1"/>
      <dgm:spPr/>
      <dgm:t>
        <a:bodyPr/>
        <a:lstStyle/>
        <a:p>
          <a:endParaRPr lang="en-US"/>
        </a:p>
      </dgm:t>
    </dgm:pt>
    <dgm:pt modelId="{E82A2A7B-A49E-FD40-B9B8-C85F73253255}">
      <dgm:prSet phldrT="[Text]"/>
      <dgm:spPr/>
      <dgm:t>
        <a:bodyPr/>
        <a:lstStyle/>
        <a:p>
          <a:r>
            <a:rPr lang="en-US" dirty="0"/>
            <a:t>Create Dashboard in a new Git Branch</a:t>
          </a:r>
        </a:p>
      </dgm:t>
    </dgm:pt>
    <dgm:pt modelId="{E151334E-E4DB-CF4E-AD8F-A5E868CAD45F}" type="parTrans" cxnId="{D6F9D3A7-E0E5-5344-8A35-608DA88C8884}">
      <dgm:prSet/>
      <dgm:spPr/>
      <dgm:t>
        <a:bodyPr/>
        <a:lstStyle/>
        <a:p>
          <a:endParaRPr lang="en-US"/>
        </a:p>
      </dgm:t>
    </dgm:pt>
    <dgm:pt modelId="{2248B5C8-F880-3C45-9C7B-C6DF255D5389}" type="sibTrans" cxnId="{D6F9D3A7-E0E5-5344-8A35-608DA88C8884}">
      <dgm:prSet/>
      <dgm:spPr/>
      <dgm:t>
        <a:bodyPr/>
        <a:lstStyle/>
        <a:p>
          <a:endParaRPr lang="en-US"/>
        </a:p>
      </dgm:t>
    </dgm:pt>
    <dgm:pt modelId="{82CF4A9A-0812-3040-9083-E59088FCFFDD}">
      <dgm:prSet phldrT="[Text]"/>
      <dgm:spPr/>
      <dgm:t>
        <a:bodyPr/>
        <a:lstStyle/>
        <a:p>
          <a:r>
            <a:rPr lang="en-US" dirty="0"/>
            <a:t>Remember to Restart Server after adding dashboard</a:t>
          </a:r>
        </a:p>
      </dgm:t>
    </dgm:pt>
    <dgm:pt modelId="{6DCCDB8F-B858-B244-B663-44EEDD8B2BC2}" type="parTrans" cxnId="{36DAD5DE-A103-1F43-94A1-CF489DF24F1D}">
      <dgm:prSet/>
      <dgm:spPr/>
      <dgm:t>
        <a:bodyPr/>
        <a:lstStyle/>
        <a:p>
          <a:endParaRPr lang="en-US"/>
        </a:p>
      </dgm:t>
    </dgm:pt>
    <dgm:pt modelId="{EE318631-99D8-BE4F-B90B-04E36865D1AC}" type="sibTrans" cxnId="{36DAD5DE-A103-1F43-94A1-CF489DF24F1D}">
      <dgm:prSet/>
      <dgm:spPr/>
      <dgm:t>
        <a:bodyPr/>
        <a:lstStyle/>
        <a:p>
          <a:endParaRPr lang="en-US"/>
        </a:p>
      </dgm:t>
    </dgm:pt>
    <dgm:pt modelId="{990B4869-E5D5-2742-8EDA-D68A452F4641}">
      <dgm:prSet phldrT="[Text]"/>
      <dgm:spPr/>
      <dgm:t>
        <a:bodyPr/>
        <a:lstStyle/>
        <a:p>
          <a:r>
            <a:rPr lang="en-US" dirty="0"/>
            <a:t>To handle pre-compiled assets</a:t>
          </a:r>
        </a:p>
      </dgm:t>
    </dgm:pt>
    <dgm:pt modelId="{201ED725-75F9-C54A-94DD-1AA373E6A58C}" type="parTrans" cxnId="{AFAE09DE-6A68-804C-8288-B9CE5F9789D5}">
      <dgm:prSet/>
      <dgm:spPr/>
      <dgm:t>
        <a:bodyPr/>
        <a:lstStyle/>
        <a:p>
          <a:endParaRPr lang="en-US"/>
        </a:p>
      </dgm:t>
    </dgm:pt>
    <dgm:pt modelId="{3A8328F6-F6D7-4945-B4BF-5831EB78639F}" type="sibTrans" cxnId="{AFAE09DE-6A68-804C-8288-B9CE5F9789D5}">
      <dgm:prSet/>
      <dgm:spPr/>
      <dgm:t>
        <a:bodyPr/>
        <a:lstStyle/>
        <a:p>
          <a:endParaRPr lang="en-US"/>
        </a:p>
      </dgm:t>
    </dgm:pt>
    <dgm:pt modelId="{4904D275-FF88-1242-83B6-0DA02F8A2C0D}">
      <dgm:prSet phldrT="[Text]"/>
      <dgm:spPr/>
      <dgm:t>
        <a:bodyPr/>
        <a:lstStyle/>
        <a:p>
          <a:r>
            <a:rPr lang="en-US" dirty="0"/>
            <a:t>Branch name should be same as dashboard name in CamelCase</a:t>
          </a:r>
        </a:p>
      </dgm:t>
    </dgm:pt>
    <dgm:pt modelId="{D1FD6F4E-5E41-D844-9046-5CAD0AEFFC00}" type="parTrans" cxnId="{CB6F4796-2791-8843-99BE-976FC3436CD0}">
      <dgm:prSet/>
      <dgm:spPr/>
      <dgm:t>
        <a:bodyPr/>
        <a:lstStyle/>
        <a:p>
          <a:endParaRPr lang="en-US"/>
        </a:p>
      </dgm:t>
    </dgm:pt>
    <dgm:pt modelId="{4ED11967-C377-3147-9E8B-65A1084E6E69}" type="sibTrans" cxnId="{CB6F4796-2791-8843-99BE-976FC3436CD0}">
      <dgm:prSet/>
      <dgm:spPr/>
      <dgm:t>
        <a:bodyPr/>
        <a:lstStyle/>
        <a:p>
          <a:endParaRPr lang="en-US"/>
        </a:p>
      </dgm:t>
    </dgm:pt>
    <dgm:pt modelId="{F7E00124-62DE-644B-86C6-415ACC2F444E}">
      <dgm:prSet phldrT="[Text]"/>
      <dgm:spPr/>
      <dgm:t>
        <a:bodyPr/>
        <a:lstStyle/>
        <a:p>
          <a:r>
            <a:rPr lang="en-US" dirty="0"/>
            <a:t>Remember to Migrate the Database</a:t>
          </a:r>
        </a:p>
      </dgm:t>
    </dgm:pt>
    <dgm:pt modelId="{5B5759EF-B566-D446-90BC-D7A506E17A32}" type="parTrans" cxnId="{88A74246-BB1C-0544-89C3-20A3C0F0B055}">
      <dgm:prSet/>
      <dgm:spPr/>
      <dgm:t>
        <a:bodyPr/>
        <a:lstStyle/>
        <a:p>
          <a:endParaRPr lang="en-US"/>
        </a:p>
      </dgm:t>
    </dgm:pt>
    <dgm:pt modelId="{A0FC1B5A-D532-5241-AB75-541E409ACA8C}" type="sibTrans" cxnId="{88A74246-BB1C-0544-89C3-20A3C0F0B055}">
      <dgm:prSet/>
      <dgm:spPr/>
      <dgm:t>
        <a:bodyPr/>
        <a:lstStyle/>
        <a:p>
          <a:endParaRPr lang="en-US"/>
        </a:p>
      </dgm:t>
    </dgm:pt>
    <dgm:pt modelId="{11E0A12B-54FE-1642-8277-B93605E89414}">
      <dgm:prSet phldrT="[Text]"/>
      <dgm:spPr/>
      <dgm:t>
        <a:bodyPr/>
        <a:lstStyle/>
        <a:p>
          <a:r>
            <a:rPr lang="en-US" dirty="0"/>
            <a:t>If adding a switch to turn on/off the dashboard for the enterprise</a:t>
          </a:r>
        </a:p>
      </dgm:t>
    </dgm:pt>
    <dgm:pt modelId="{07674D2B-1EA9-D343-B0CB-3C5564B24C67}" type="parTrans" cxnId="{381D945C-4430-6D4A-A6A6-238D561F0D3D}">
      <dgm:prSet/>
      <dgm:spPr/>
      <dgm:t>
        <a:bodyPr/>
        <a:lstStyle/>
        <a:p>
          <a:endParaRPr lang="en-US"/>
        </a:p>
      </dgm:t>
    </dgm:pt>
    <dgm:pt modelId="{E00AFC41-7A7F-2247-88B4-77164638EE73}" type="sibTrans" cxnId="{381D945C-4430-6D4A-A6A6-238D561F0D3D}">
      <dgm:prSet/>
      <dgm:spPr/>
      <dgm:t>
        <a:bodyPr/>
        <a:lstStyle/>
        <a:p>
          <a:endParaRPr lang="en-US"/>
        </a:p>
      </dgm:t>
    </dgm:pt>
    <dgm:pt modelId="{49911360-5285-ED4E-83C7-C9BFB90F847F}">
      <dgm:prSet phldrT="[Text]"/>
      <dgm:spPr/>
      <dgm:t>
        <a:bodyPr/>
        <a:lstStyle/>
        <a:p>
          <a:r>
            <a:rPr lang="en-US" dirty="0"/>
            <a:t>Update Dashboard location in Navigation Bar</a:t>
          </a:r>
        </a:p>
      </dgm:t>
    </dgm:pt>
    <dgm:pt modelId="{15F1A016-9D3A-D54B-9D66-D9F58089CBE8}" type="parTrans" cxnId="{F3071AED-3CBF-F749-8BB4-1648C2F008EF}">
      <dgm:prSet/>
      <dgm:spPr/>
      <dgm:t>
        <a:bodyPr/>
        <a:lstStyle/>
        <a:p>
          <a:endParaRPr lang="en-US"/>
        </a:p>
      </dgm:t>
    </dgm:pt>
    <dgm:pt modelId="{8724E91D-7A1C-3C42-8C57-861F920B03F6}" type="sibTrans" cxnId="{F3071AED-3CBF-F749-8BB4-1648C2F008EF}">
      <dgm:prSet/>
      <dgm:spPr/>
      <dgm:t>
        <a:bodyPr/>
        <a:lstStyle/>
        <a:p>
          <a:endParaRPr lang="en-US"/>
        </a:p>
      </dgm:t>
    </dgm:pt>
    <dgm:pt modelId="{F472D457-9C41-2848-BB71-CE0ED33F7A73}">
      <dgm:prSet phldrT="[Text]"/>
      <dgm:spPr/>
      <dgm:t>
        <a:bodyPr/>
        <a:lstStyle/>
        <a:p>
          <a:r>
            <a:rPr lang="en-US" dirty="0"/>
            <a:t>Do this in </a:t>
          </a:r>
          <a:r>
            <a:rPr lang="en-US" dirty="0" err="1"/>
            <a:t>application_helper.rb</a:t>
          </a:r>
          <a:endParaRPr lang="en-US" dirty="0"/>
        </a:p>
      </dgm:t>
    </dgm:pt>
    <dgm:pt modelId="{8988456A-FD90-C744-941F-5AB1CB584193}" type="parTrans" cxnId="{08E1075D-4968-A244-B1A4-975CEB360928}">
      <dgm:prSet/>
      <dgm:spPr/>
      <dgm:t>
        <a:bodyPr/>
        <a:lstStyle/>
        <a:p>
          <a:endParaRPr lang="en-US"/>
        </a:p>
      </dgm:t>
    </dgm:pt>
    <dgm:pt modelId="{36F223D0-2920-1E4A-8D0C-9F96A24B18E0}" type="sibTrans" cxnId="{08E1075D-4968-A244-B1A4-975CEB360928}">
      <dgm:prSet/>
      <dgm:spPr/>
      <dgm:t>
        <a:bodyPr/>
        <a:lstStyle/>
        <a:p>
          <a:endParaRPr lang="en-US"/>
        </a:p>
      </dgm:t>
    </dgm:pt>
    <dgm:pt modelId="{CD805378-FF02-1D44-B6F2-78D6A250F1B0}" type="pres">
      <dgm:prSet presAssocID="{3B041B49-32F2-634D-9EF4-6CED7B711E1C}" presName="linear" presStyleCnt="0">
        <dgm:presLayoutVars>
          <dgm:animLvl val="lvl"/>
          <dgm:resizeHandles val="exact"/>
        </dgm:presLayoutVars>
      </dgm:prSet>
      <dgm:spPr/>
    </dgm:pt>
    <dgm:pt modelId="{B5F52669-FC8F-6540-AEB4-4CC24BF99D65}" type="pres">
      <dgm:prSet presAssocID="{E82A2A7B-A49E-FD40-B9B8-C85F73253255}" presName="parentText" presStyleLbl="node1" presStyleIdx="0" presStyleCnt="4">
        <dgm:presLayoutVars>
          <dgm:chMax val="0"/>
          <dgm:bulletEnabled val="1"/>
        </dgm:presLayoutVars>
      </dgm:prSet>
      <dgm:spPr/>
    </dgm:pt>
    <dgm:pt modelId="{C7A49226-522B-6445-BC5F-3E5DEF3C0C32}" type="pres">
      <dgm:prSet presAssocID="{E82A2A7B-A49E-FD40-B9B8-C85F73253255}" presName="childText" presStyleLbl="revTx" presStyleIdx="0" presStyleCnt="4">
        <dgm:presLayoutVars>
          <dgm:bulletEnabled val="1"/>
        </dgm:presLayoutVars>
      </dgm:prSet>
      <dgm:spPr/>
    </dgm:pt>
    <dgm:pt modelId="{C8773385-6F1F-BA47-95A1-A843401A35F0}" type="pres">
      <dgm:prSet presAssocID="{82CF4A9A-0812-3040-9083-E59088FCFFDD}" presName="parentText" presStyleLbl="node1" presStyleIdx="1" presStyleCnt="4">
        <dgm:presLayoutVars>
          <dgm:chMax val="0"/>
          <dgm:bulletEnabled val="1"/>
        </dgm:presLayoutVars>
      </dgm:prSet>
      <dgm:spPr/>
    </dgm:pt>
    <dgm:pt modelId="{7643C2E7-7933-C34C-9CA6-35F3ED22BB4C}" type="pres">
      <dgm:prSet presAssocID="{82CF4A9A-0812-3040-9083-E59088FCFFDD}" presName="childText" presStyleLbl="revTx" presStyleIdx="1" presStyleCnt="4">
        <dgm:presLayoutVars>
          <dgm:bulletEnabled val="1"/>
        </dgm:presLayoutVars>
      </dgm:prSet>
      <dgm:spPr/>
    </dgm:pt>
    <dgm:pt modelId="{14A5A7AB-5762-5F46-93B8-B24D22FFB98F}" type="pres">
      <dgm:prSet presAssocID="{F7E00124-62DE-644B-86C6-415ACC2F444E}" presName="parentText" presStyleLbl="node1" presStyleIdx="2" presStyleCnt="4">
        <dgm:presLayoutVars>
          <dgm:chMax val="0"/>
          <dgm:bulletEnabled val="1"/>
        </dgm:presLayoutVars>
      </dgm:prSet>
      <dgm:spPr/>
    </dgm:pt>
    <dgm:pt modelId="{05500E0C-0A44-694F-B8CE-D8111B97CF8A}" type="pres">
      <dgm:prSet presAssocID="{F7E00124-62DE-644B-86C6-415ACC2F444E}" presName="childText" presStyleLbl="revTx" presStyleIdx="2" presStyleCnt="4">
        <dgm:presLayoutVars>
          <dgm:bulletEnabled val="1"/>
        </dgm:presLayoutVars>
      </dgm:prSet>
      <dgm:spPr/>
    </dgm:pt>
    <dgm:pt modelId="{B0F48F67-3B22-4A4A-A2F1-060B2B10FAEC}" type="pres">
      <dgm:prSet presAssocID="{49911360-5285-ED4E-83C7-C9BFB90F847F}" presName="parentText" presStyleLbl="node1" presStyleIdx="3" presStyleCnt="4">
        <dgm:presLayoutVars>
          <dgm:chMax val="0"/>
          <dgm:bulletEnabled val="1"/>
        </dgm:presLayoutVars>
      </dgm:prSet>
      <dgm:spPr/>
    </dgm:pt>
    <dgm:pt modelId="{B2BC0D15-AAC6-D340-BF64-EE84BF01263C}" type="pres">
      <dgm:prSet presAssocID="{49911360-5285-ED4E-83C7-C9BFB90F847F}" presName="childText" presStyleLbl="revTx" presStyleIdx="3" presStyleCnt="4">
        <dgm:presLayoutVars>
          <dgm:bulletEnabled val="1"/>
        </dgm:presLayoutVars>
      </dgm:prSet>
      <dgm:spPr/>
    </dgm:pt>
  </dgm:ptLst>
  <dgm:cxnLst>
    <dgm:cxn modelId="{FC13A004-4927-E845-8F33-883DD47133E6}" type="presOf" srcId="{4904D275-FF88-1242-83B6-0DA02F8A2C0D}" destId="{C7A49226-522B-6445-BC5F-3E5DEF3C0C32}" srcOrd="0" destOrd="0" presId="urn:microsoft.com/office/officeart/2005/8/layout/vList2"/>
    <dgm:cxn modelId="{7778090A-5488-5947-A3D2-FF6279F2B3ED}" type="presOf" srcId="{F472D457-9C41-2848-BB71-CE0ED33F7A73}" destId="{B2BC0D15-AAC6-D340-BF64-EE84BF01263C}" srcOrd="0" destOrd="0" presId="urn:microsoft.com/office/officeart/2005/8/layout/vList2"/>
    <dgm:cxn modelId="{FE943C10-8745-674E-9342-E8CBAB90901F}" type="presOf" srcId="{3B041B49-32F2-634D-9EF4-6CED7B711E1C}" destId="{CD805378-FF02-1D44-B6F2-78D6A250F1B0}" srcOrd="0" destOrd="0" presId="urn:microsoft.com/office/officeart/2005/8/layout/vList2"/>
    <dgm:cxn modelId="{F57E6D19-6CEC-5F4C-BC14-B17A33254125}" type="presOf" srcId="{49911360-5285-ED4E-83C7-C9BFB90F847F}" destId="{B0F48F67-3B22-4A4A-A2F1-060B2B10FAEC}" srcOrd="0" destOrd="0" presId="urn:microsoft.com/office/officeart/2005/8/layout/vList2"/>
    <dgm:cxn modelId="{1CCA3A1D-B8E1-7744-8B70-376136A477C4}" type="presOf" srcId="{F7E00124-62DE-644B-86C6-415ACC2F444E}" destId="{14A5A7AB-5762-5F46-93B8-B24D22FFB98F}" srcOrd="0" destOrd="0" presId="urn:microsoft.com/office/officeart/2005/8/layout/vList2"/>
    <dgm:cxn modelId="{C53B6421-BE9B-064F-A0F5-1371A580D4ED}" type="presOf" srcId="{990B4869-E5D5-2742-8EDA-D68A452F4641}" destId="{7643C2E7-7933-C34C-9CA6-35F3ED22BB4C}" srcOrd="0" destOrd="0" presId="urn:microsoft.com/office/officeart/2005/8/layout/vList2"/>
    <dgm:cxn modelId="{D0E05E3B-8201-EB46-9CBB-199D5E012911}" type="presOf" srcId="{82CF4A9A-0812-3040-9083-E59088FCFFDD}" destId="{C8773385-6F1F-BA47-95A1-A843401A35F0}" srcOrd="0" destOrd="0" presId="urn:microsoft.com/office/officeart/2005/8/layout/vList2"/>
    <dgm:cxn modelId="{117A813F-1190-1D49-AC57-EBC5F8EE4C53}" type="presOf" srcId="{E82A2A7B-A49E-FD40-B9B8-C85F73253255}" destId="{B5F52669-FC8F-6540-AEB4-4CC24BF99D65}" srcOrd="0" destOrd="0" presId="urn:microsoft.com/office/officeart/2005/8/layout/vList2"/>
    <dgm:cxn modelId="{381D945C-4430-6D4A-A6A6-238D561F0D3D}" srcId="{F7E00124-62DE-644B-86C6-415ACC2F444E}" destId="{11E0A12B-54FE-1642-8277-B93605E89414}" srcOrd="0" destOrd="0" parTransId="{07674D2B-1EA9-D343-B0CB-3C5564B24C67}" sibTransId="{E00AFC41-7A7F-2247-88B4-77164638EE73}"/>
    <dgm:cxn modelId="{08E1075D-4968-A244-B1A4-975CEB360928}" srcId="{49911360-5285-ED4E-83C7-C9BFB90F847F}" destId="{F472D457-9C41-2848-BB71-CE0ED33F7A73}" srcOrd="0" destOrd="0" parTransId="{8988456A-FD90-C744-941F-5AB1CB584193}" sibTransId="{36F223D0-2920-1E4A-8D0C-9F96A24B18E0}"/>
    <dgm:cxn modelId="{88A74246-BB1C-0544-89C3-20A3C0F0B055}" srcId="{3B041B49-32F2-634D-9EF4-6CED7B711E1C}" destId="{F7E00124-62DE-644B-86C6-415ACC2F444E}" srcOrd="2" destOrd="0" parTransId="{5B5759EF-B566-D446-90BC-D7A506E17A32}" sibTransId="{A0FC1B5A-D532-5241-AB75-541E409ACA8C}"/>
    <dgm:cxn modelId="{BFD11670-4B47-C040-8319-7037956FB835}" type="presOf" srcId="{11E0A12B-54FE-1642-8277-B93605E89414}" destId="{05500E0C-0A44-694F-B8CE-D8111B97CF8A}" srcOrd="0" destOrd="0" presId="urn:microsoft.com/office/officeart/2005/8/layout/vList2"/>
    <dgm:cxn modelId="{CB6F4796-2791-8843-99BE-976FC3436CD0}" srcId="{E82A2A7B-A49E-FD40-B9B8-C85F73253255}" destId="{4904D275-FF88-1242-83B6-0DA02F8A2C0D}" srcOrd="0" destOrd="0" parTransId="{D1FD6F4E-5E41-D844-9046-5CAD0AEFFC00}" sibTransId="{4ED11967-C377-3147-9E8B-65A1084E6E69}"/>
    <dgm:cxn modelId="{D6F9D3A7-E0E5-5344-8A35-608DA88C8884}" srcId="{3B041B49-32F2-634D-9EF4-6CED7B711E1C}" destId="{E82A2A7B-A49E-FD40-B9B8-C85F73253255}" srcOrd="0" destOrd="0" parTransId="{E151334E-E4DB-CF4E-AD8F-A5E868CAD45F}" sibTransId="{2248B5C8-F880-3C45-9C7B-C6DF255D5389}"/>
    <dgm:cxn modelId="{AFAE09DE-6A68-804C-8288-B9CE5F9789D5}" srcId="{82CF4A9A-0812-3040-9083-E59088FCFFDD}" destId="{990B4869-E5D5-2742-8EDA-D68A452F4641}" srcOrd="0" destOrd="0" parTransId="{201ED725-75F9-C54A-94DD-1AA373E6A58C}" sibTransId="{3A8328F6-F6D7-4945-B4BF-5831EB78639F}"/>
    <dgm:cxn modelId="{36DAD5DE-A103-1F43-94A1-CF489DF24F1D}" srcId="{3B041B49-32F2-634D-9EF4-6CED7B711E1C}" destId="{82CF4A9A-0812-3040-9083-E59088FCFFDD}" srcOrd="1" destOrd="0" parTransId="{6DCCDB8F-B858-B244-B663-44EEDD8B2BC2}" sibTransId="{EE318631-99D8-BE4F-B90B-04E36865D1AC}"/>
    <dgm:cxn modelId="{F3071AED-3CBF-F749-8BB4-1648C2F008EF}" srcId="{3B041B49-32F2-634D-9EF4-6CED7B711E1C}" destId="{49911360-5285-ED4E-83C7-C9BFB90F847F}" srcOrd="3" destOrd="0" parTransId="{15F1A016-9D3A-D54B-9D66-D9F58089CBE8}" sibTransId="{8724E91D-7A1C-3C42-8C57-861F920B03F6}"/>
    <dgm:cxn modelId="{471266A7-5374-8C4C-983B-C0287E1DC507}" type="presParOf" srcId="{CD805378-FF02-1D44-B6F2-78D6A250F1B0}" destId="{B5F52669-FC8F-6540-AEB4-4CC24BF99D65}" srcOrd="0" destOrd="0" presId="urn:microsoft.com/office/officeart/2005/8/layout/vList2"/>
    <dgm:cxn modelId="{09340115-952A-5840-A7A6-52846D24F404}" type="presParOf" srcId="{CD805378-FF02-1D44-B6F2-78D6A250F1B0}" destId="{C7A49226-522B-6445-BC5F-3E5DEF3C0C32}" srcOrd="1" destOrd="0" presId="urn:microsoft.com/office/officeart/2005/8/layout/vList2"/>
    <dgm:cxn modelId="{AFCBCF1D-C22E-E54F-B914-ABB9F6ECA8C2}" type="presParOf" srcId="{CD805378-FF02-1D44-B6F2-78D6A250F1B0}" destId="{C8773385-6F1F-BA47-95A1-A843401A35F0}" srcOrd="2" destOrd="0" presId="urn:microsoft.com/office/officeart/2005/8/layout/vList2"/>
    <dgm:cxn modelId="{969FC31A-DCB1-924A-B230-9D714777DABC}" type="presParOf" srcId="{CD805378-FF02-1D44-B6F2-78D6A250F1B0}" destId="{7643C2E7-7933-C34C-9CA6-35F3ED22BB4C}" srcOrd="3" destOrd="0" presId="urn:microsoft.com/office/officeart/2005/8/layout/vList2"/>
    <dgm:cxn modelId="{A7212DA2-75E8-844E-A784-042321B020C7}" type="presParOf" srcId="{CD805378-FF02-1D44-B6F2-78D6A250F1B0}" destId="{14A5A7AB-5762-5F46-93B8-B24D22FFB98F}" srcOrd="4" destOrd="0" presId="urn:microsoft.com/office/officeart/2005/8/layout/vList2"/>
    <dgm:cxn modelId="{D8B85144-0D43-064B-8BD2-18DFEBB29B76}" type="presParOf" srcId="{CD805378-FF02-1D44-B6F2-78D6A250F1B0}" destId="{05500E0C-0A44-694F-B8CE-D8111B97CF8A}" srcOrd="5" destOrd="0" presId="urn:microsoft.com/office/officeart/2005/8/layout/vList2"/>
    <dgm:cxn modelId="{0F532F70-09A6-DE49-AB76-7D756903C9FC}" type="presParOf" srcId="{CD805378-FF02-1D44-B6F2-78D6A250F1B0}" destId="{B0F48F67-3B22-4A4A-A2F1-060B2B10FAEC}" srcOrd="6" destOrd="0" presId="urn:microsoft.com/office/officeart/2005/8/layout/vList2"/>
    <dgm:cxn modelId="{831C72EE-26CE-C147-966C-8D96884956D5}" type="presParOf" srcId="{CD805378-FF02-1D44-B6F2-78D6A250F1B0}" destId="{B2BC0D15-AAC6-D340-BF64-EE84BF01263C}" srcOrd="7"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dgm:t>
        <a:bodyPr/>
        <a:lstStyle/>
        <a:p>
          <a:r>
            <a:rPr lang="en-US" dirty="0"/>
            <a:t>Add Layout</a:t>
          </a:r>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05F08D-D111-D840-9709-B6D5BD50CF9A}" type="doc">
      <dgm:prSet loTypeId="urn:microsoft.com/office/officeart/2005/8/layout/hProcess9" loCatId="" qsTypeId="urn:microsoft.com/office/officeart/2005/8/quickstyle/simple1" qsCatId="simple" csTypeId="urn:microsoft.com/office/officeart/2005/8/colors/colorful3" csCatId="colorful" phldr="1"/>
      <dgm:spPr/>
    </dgm:pt>
    <dgm:pt modelId="{7599F48F-70C9-9745-9013-C0A388567132}">
      <dgm:prSet phldrT="[Text]"/>
      <dgm:spPr>
        <a:noFill/>
      </dgm:spPr>
      <dgm:t>
        <a:bodyPr/>
        <a:lstStyle/>
        <a:p>
          <a:endParaRPr lang="en-US" dirty="0"/>
        </a:p>
      </dgm:t>
    </dgm:pt>
    <dgm:pt modelId="{70BFAA1A-082D-2640-90C0-5789C98852D2}" type="parTrans" cxnId="{9D493FDF-1213-024B-8169-E0340DE0DE9B}">
      <dgm:prSet/>
      <dgm:spPr/>
      <dgm:t>
        <a:bodyPr/>
        <a:lstStyle/>
        <a:p>
          <a:endParaRPr lang="en-US"/>
        </a:p>
      </dgm:t>
    </dgm:pt>
    <dgm:pt modelId="{634A746C-9908-674B-888A-08157A604FF0}" type="sibTrans" cxnId="{9D493FDF-1213-024B-8169-E0340DE0DE9B}">
      <dgm:prSet/>
      <dgm:spPr/>
      <dgm:t>
        <a:bodyPr/>
        <a:lstStyle/>
        <a:p>
          <a:endParaRPr lang="en-US"/>
        </a:p>
      </dgm:t>
    </dgm:pt>
    <dgm:pt modelId="{F89B6236-ABEA-AC41-9574-C564AFC7C83F}">
      <dgm:prSet phldrT="[Text]"/>
      <dgm:spPr/>
      <dgm:t>
        <a:bodyPr/>
        <a:lstStyle/>
        <a:p>
          <a:r>
            <a:rPr lang="en-US" dirty="0"/>
            <a:t>Add Layout</a:t>
          </a:r>
        </a:p>
      </dgm:t>
    </dgm:pt>
    <dgm:pt modelId="{D1A4D555-D00D-7240-B17A-5FE199B63DDD}" type="parTrans" cxnId="{64E7C682-1012-064C-B14F-D685D6E56B49}">
      <dgm:prSet/>
      <dgm:spPr/>
      <dgm:t>
        <a:bodyPr/>
        <a:lstStyle/>
        <a:p>
          <a:endParaRPr lang="en-US"/>
        </a:p>
      </dgm:t>
    </dgm:pt>
    <dgm:pt modelId="{CF60689B-C63B-F74E-A939-93811ACFE513}" type="sibTrans" cxnId="{64E7C682-1012-064C-B14F-D685D6E56B49}">
      <dgm:prSet/>
      <dgm:spPr/>
      <dgm:t>
        <a:bodyPr/>
        <a:lstStyle/>
        <a:p>
          <a:endParaRPr lang="en-US"/>
        </a:p>
      </dgm:t>
    </dgm:pt>
    <dgm:pt modelId="{674B4451-1625-824E-8958-2E4BCDB164FA}">
      <dgm:prSet phldrT="[Text]"/>
      <dgm:spPr>
        <a:noFill/>
      </dgm:spPr>
      <dgm:t>
        <a:bodyPr/>
        <a:lstStyle/>
        <a:p>
          <a:endParaRPr lang="en-US" dirty="0"/>
        </a:p>
      </dgm:t>
    </dgm:pt>
    <dgm:pt modelId="{C58F2888-482C-F741-BEA9-76095645D917}" type="parTrans" cxnId="{F2AA09C3-D9E3-654D-8757-D55DB4D79729}">
      <dgm:prSet/>
      <dgm:spPr/>
      <dgm:t>
        <a:bodyPr/>
        <a:lstStyle/>
        <a:p>
          <a:endParaRPr lang="en-US"/>
        </a:p>
      </dgm:t>
    </dgm:pt>
    <dgm:pt modelId="{39407767-84E7-484F-936C-BB07116C806B}" type="sibTrans" cxnId="{F2AA09C3-D9E3-654D-8757-D55DB4D79729}">
      <dgm:prSet/>
      <dgm:spPr/>
      <dgm:t>
        <a:bodyPr/>
        <a:lstStyle/>
        <a:p>
          <a:endParaRPr lang="en-US"/>
        </a:p>
      </dgm:t>
    </dgm:pt>
    <dgm:pt modelId="{D669A15B-1BFC-AA45-B7B9-D86863111316}">
      <dgm:prSet phldrT="[Text]"/>
      <dgm:spPr>
        <a:noFill/>
      </dgm:spPr>
      <dgm:t>
        <a:bodyPr/>
        <a:lstStyle/>
        <a:p>
          <a:endParaRPr lang="en-US" dirty="0"/>
        </a:p>
      </dgm:t>
    </dgm:pt>
    <dgm:pt modelId="{9CA4D6C5-C73F-874D-AFD7-9C5A04F6E91F}" type="parTrans" cxnId="{1294F152-2CAE-1445-8950-622D3F5C8128}">
      <dgm:prSet/>
      <dgm:spPr/>
      <dgm:t>
        <a:bodyPr/>
        <a:lstStyle/>
        <a:p>
          <a:endParaRPr lang="en-US"/>
        </a:p>
      </dgm:t>
    </dgm:pt>
    <dgm:pt modelId="{F66D4D73-66AF-1A40-970F-C493FECCDB9D}" type="sibTrans" cxnId="{1294F152-2CAE-1445-8950-622D3F5C8128}">
      <dgm:prSet/>
      <dgm:spPr/>
      <dgm:t>
        <a:bodyPr/>
        <a:lstStyle/>
        <a:p>
          <a:endParaRPr lang="en-US"/>
        </a:p>
      </dgm:t>
    </dgm:pt>
    <dgm:pt modelId="{4A70269C-A6BD-A140-BC22-A3688069ED6B}">
      <dgm:prSet phldrT="[Text]"/>
      <dgm:spPr>
        <a:noFill/>
      </dgm:spPr>
      <dgm:t>
        <a:bodyPr/>
        <a:lstStyle/>
        <a:p>
          <a:endParaRPr lang="en-US" dirty="0"/>
        </a:p>
      </dgm:t>
    </dgm:pt>
    <dgm:pt modelId="{50B1D7CB-D51C-D643-BD2E-4FCCD00C50F8}" type="parTrans" cxnId="{5BC67342-A94D-844B-BA90-96FEEE2EF62A}">
      <dgm:prSet/>
      <dgm:spPr/>
      <dgm:t>
        <a:bodyPr/>
        <a:lstStyle/>
        <a:p>
          <a:endParaRPr lang="en-US"/>
        </a:p>
      </dgm:t>
    </dgm:pt>
    <dgm:pt modelId="{89443475-E885-3F46-8283-7FB8C179C7B4}" type="sibTrans" cxnId="{5BC67342-A94D-844B-BA90-96FEEE2EF62A}">
      <dgm:prSet/>
      <dgm:spPr/>
      <dgm:t>
        <a:bodyPr/>
        <a:lstStyle/>
        <a:p>
          <a:endParaRPr lang="en-US"/>
        </a:p>
      </dgm:t>
    </dgm:pt>
    <dgm:pt modelId="{82137B15-31BA-6449-9DD2-C6A9AB7DA9D1}">
      <dgm:prSet phldrT="[Text]"/>
      <dgm:spPr>
        <a:noFill/>
      </dgm:spPr>
      <dgm:t>
        <a:bodyPr/>
        <a:lstStyle/>
        <a:p>
          <a:endParaRPr lang="en-US" dirty="0"/>
        </a:p>
      </dgm:t>
    </dgm:pt>
    <dgm:pt modelId="{95BEA43B-2F01-BF4A-B3E5-80897CEAD790}" type="parTrans" cxnId="{4FD0CD9D-DF13-A946-BB32-4ACE4E64D710}">
      <dgm:prSet/>
      <dgm:spPr/>
      <dgm:t>
        <a:bodyPr/>
        <a:lstStyle/>
        <a:p>
          <a:endParaRPr lang="en-US"/>
        </a:p>
      </dgm:t>
    </dgm:pt>
    <dgm:pt modelId="{2D667EC8-B913-2D45-A4A2-3DE63C3A2539}" type="sibTrans" cxnId="{4FD0CD9D-DF13-A946-BB32-4ACE4E64D710}">
      <dgm:prSet/>
      <dgm:spPr/>
      <dgm:t>
        <a:bodyPr/>
        <a:lstStyle/>
        <a:p>
          <a:endParaRPr lang="en-US"/>
        </a:p>
      </dgm:t>
    </dgm:pt>
    <dgm:pt modelId="{D780CBC3-49DD-4244-8F30-8CDDE976356D}">
      <dgm:prSet phldrT="[Text]"/>
      <dgm:spPr>
        <a:noFill/>
      </dgm:spPr>
      <dgm:t>
        <a:bodyPr/>
        <a:lstStyle/>
        <a:p>
          <a:endParaRPr lang="en-US" dirty="0"/>
        </a:p>
      </dgm:t>
    </dgm:pt>
    <dgm:pt modelId="{E564FE6A-AE44-A24D-9C8A-713A7A4D6DC5}" type="parTrans" cxnId="{081336AD-662D-9A46-B3F3-494D08CE4212}">
      <dgm:prSet/>
      <dgm:spPr/>
      <dgm:t>
        <a:bodyPr/>
        <a:lstStyle/>
        <a:p>
          <a:endParaRPr lang="en-US"/>
        </a:p>
      </dgm:t>
    </dgm:pt>
    <dgm:pt modelId="{F263CA63-FC73-254B-A77E-94050F29B5DB}" type="sibTrans" cxnId="{081336AD-662D-9A46-B3F3-494D08CE4212}">
      <dgm:prSet/>
      <dgm:spPr/>
      <dgm:t>
        <a:bodyPr/>
        <a:lstStyle/>
        <a:p>
          <a:endParaRPr lang="en-US"/>
        </a:p>
      </dgm:t>
    </dgm:pt>
    <dgm:pt modelId="{24EC6937-E255-E045-BDBC-C3E446BC2F37}">
      <dgm:prSet phldrT="[Text]"/>
      <dgm:spPr>
        <a:noFill/>
      </dgm:spPr>
      <dgm:t>
        <a:bodyPr/>
        <a:lstStyle/>
        <a:p>
          <a:endParaRPr lang="en-US" dirty="0"/>
        </a:p>
      </dgm:t>
    </dgm:pt>
    <dgm:pt modelId="{F6F17522-D879-CE4D-BC64-7AD2966F5A24}" type="parTrans" cxnId="{79CAA59F-54C4-2640-8550-EE1A10BBBCC5}">
      <dgm:prSet/>
      <dgm:spPr/>
      <dgm:t>
        <a:bodyPr/>
        <a:lstStyle/>
        <a:p>
          <a:endParaRPr lang="en-US"/>
        </a:p>
      </dgm:t>
    </dgm:pt>
    <dgm:pt modelId="{CA7AA3A7-FEB9-0A4F-BE7F-AF0496CBE931}" type="sibTrans" cxnId="{79CAA59F-54C4-2640-8550-EE1A10BBBCC5}">
      <dgm:prSet/>
      <dgm:spPr/>
      <dgm:t>
        <a:bodyPr/>
        <a:lstStyle/>
        <a:p>
          <a:endParaRPr lang="en-US"/>
        </a:p>
      </dgm:t>
    </dgm:pt>
    <dgm:pt modelId="{2C7173C2-1987-5242-B5CF-539A52D2A3DB}">
      <dgm:prSet phldrT="[Text]"/>
      <dgm:spPr>
        <a:noFill/>
      </dgm:spPr>
      <dgm:t>
        <a:bodyPr/>
        <a:lstStyle/>
        <a:p>
          <a:endParaRPr lang="en-US" dirty="0"/>
        </a:p>
      </dgm:t>
    </dgm:pt>
    <dgm:pt modelId="{87896E7A-660F-B648-80A8-6E6014AE7554}" type="parTrans" cxnId="{3CF502A4-CEFF-1748-B4FF-83491AC56951}">
      <dgm:prSet/>
      <dgm:spPr/>
      <dgm:t>
        <a:bodyPr/>
        <a:lstStyle/>
        <a:p>
          <a:endParaRPr lang="en-US"/>
        </a:p>
      </dgm:t>
    </dgm:pt>
    <dgm:pt modelId="{81A16E3A-44CE-A344-9B88-7D28071E898B}" type="sibTrans" cxnId="{3CF502A4-CEFF-1748-B4FF-83491AC56951}">
      <dgm:prSet/>
      <dgm:spPr/>
      <dgm:t>
        <a:bodyPr/>
        <a:lstStyle/>
        <a:p>
          <a:endParaRPr lang="en-US"/>
        </a:p>
      </dgm:t>
    </dgm:pt>
    <dgm:pt modelId="{ABB9C2C6-BCAA-B642-8719-2D6E78FA8F67}" type="pres">
      <dgm:prSet presAssocID="{E605F08D-D111-D840-9709-B6D5BD50CF9A}" presName="CompostProcess" presStyleCnt="0">
        <dgm:presLayoutVars>
          <dgm:dir/>
          <dgm:resizeHandles val="exact"/>
        </dgm:presLayoutVars>
      </dgm:prSet>
      <dgm:spPr/>
    </dgm:pt>
    <dgm:pt modelId="{87BF7DAC-61ED-1C4D-84C8-0D9F9DD95259}" type="pres">
      <dgm:prSet presAssocID="{E605F08D-D111-D840-9709-B6D5BD50CF9A}" presName="arrow" presStyleLbl="bgShp" presStyleIdx="0" presStyleCnt="1"/>
      <dgm:spPr/>
    </dgm:pt>
    <dgm:pt modelId="{323FFBAD-4306-7D41-AE20-08BE624F00DD}" type="pres">
      <dgm:prSet presAssocID="{E605F08D-D111-D840-9709-B6D5BD50CF9A}" presName="linearProcess" presStyleCnt="0"/>
      <dgm:spPr/>
    </dgm:pt>
    <dgm:pt modelId="{212DF595-44E4-EC46-9EDB-FAACC593AD0F}" type="pres">
      <dgm:prSet presAssocID="{24EC6937-E255-E045-BDBC-C3E446BC2F37}" presName="textNode" presStyleLbl="node1" presStyleIdx="0" presStyleCnt="9">
        <dgm:presLayoutVars>
          <dgm:bulletEnabled val="1"/>
        </dgm:presLayoutVars>
      </dgm:prSet>
      <dgm:spPr/>
    </dgm:pt>
    <dgm:pt modelId="{463F3653-751A-4B4A-9FE1-4EB505C72995}" type="pres">
      <dgm:prSet presAssocID="{CA7AA3A7-FEB9-0A4F-BE7F-AF0496CBE931}" presName="sibTrans" presStyleCnt="0"/>
      <dgm:spPr/>
    </dgm:pt>
    <dgm:pt modelId="{C3C7376D-06FA-F247-A4B7-C859CC4CD94D}" type="pres">
      <dgm:prSet presAssocID="{2C7173C2-1987-5242-B5CF-539A52D2A3DB}" presName="textNode" presStyleLbl="node1" presStyleIdx="1" presStyleCnt="9">
        <dgm:presLayoutVars>
          <dgm:bulletEnabled val="1"/>
        </dgm:presLayoutVars>
      </dgm:prSet>
      <dgm:spPr/>
    </dgm:pt>
    <dgm:pt modelId="{93F79009-9588-1745-961A-DBDD5FF46150}" type="pres">
      <dgm:prSet presAssocID="{81A16E3A-44CE-A344-9B88-7D28071E898B}" presName="sibTrans" presStyleCnt="0"/>
      <dgm:spPr/>
    </dgm:pt>
    <dgm:pt modelId="{F8AEEE87-30AB-9E49-9ED4-8FB90CC29380}" type="pres">
      <dgm:prSet presAssocID="{F89B6236-ABEA-AC41-9574-C564AFC7C83F}" presName="textNode" presStyleLbl="node1" presStyleIdx="2" presStyleCnt="9">
        <dgm:presLayoutVars>
          <dgm:bulletEnabled val="1"/>
        </dgm:presLayoutVars>
      </dgm:prSet>
      <dgm:spPr/>
    </dgm:pt>
    <dgm:pt modelId="{CE294067-E098-3A49-AEB4-23CDB62CFA61}" type="pres">
      <dgm:prSet presAssocID="{CF60689B-C63B-F74E-A939-93811ACFE513}" presName="sibTrans" presStyleCnt="0"/>
      <dgm:spPr/>
    </dgm:pt>
    <dgm:pt modelId="{7D264C77-6554-DD42-91F1-FC7E8AE10F11}" type="pres">
      <dgm:prSet presAssocID="{674B4451-1625-824E-8958-2E4BCDB164FA}" presName="textNode" presStyleLbl="node1" presStyleIdx="3" presStyleCnt="9">
        <dgm:presLayoutVars>
          <dgm:bulletEnabled val="1"/>
        </dgm:presLayoutVars>
      </dgm:prSet>
      <dgm:spPr/>
    </dgm:pt>
    <dgm:pt modelId="{D35F3FEE-4394-8746-9579-91718D323081}" type="pres">
      <dgm:prSet presAssocID="{39407767-84E7-484F-936C-BB07116C806B}" presName="sibTrans" presStyleCnt="0"/>
      <dgm:spPr/>
    </dgm:pt>
    <dgm:pt modelId="{DDF86B53-4AE3-F54C-9B3D-2D8E85A56DD8}" type="pres">
      <dgm:prSet presAssocID="{D669A15B-1BFC-AA45-B7B9-D86863111316}" presName="textNode" presStyleLbl="node1" presStyleIdx="4" presStyleCnt="9">
        <dgm:presLayoutVars>
          <dgm:bulletEnabled val="1"/>
        </dgm:presLayoutVars>
      </dgm:prSet>
      <dgm:spPr/>
    </dgm:pt>
    <dgm:pt modelId="{812FC8BA-8AF4-3046-9C1A-015851AD3E64}" type="pres">
      <dgm:prSet presAssocID="{F66D4D73-66AF-1A40-970F-C493FECCDB9D}" presName="sibTrans" presStyleCnt="0"/>
      <dgm:spPr/>
    </dgm:pt>
    <dgm:pt modelId="{861A01E8-DE60-EF40-9E87-617A702BF158}" type="pres">
      <dgm:prSet presAssocID="{4A70269C-A6BD-A140-BC22-A3688069ED6B}" presName="textNode" presStyleLbl="node1" presStyleIdx="5" presStyleCnt="9">
        <dgm:presLayoutVars>
          <dgm:bulletEnabled val="1"/>
        </dgm:presLayoutVars>
      </dgm:prSet>
      <dgm:spPr/>
    </dgm:pt>
    <dgm:pt modelId="{54D8CAD3-6595-1E41-9399-C076EEA1BF53}" type="pres">
      <dgm:prSet presAssocID="{89443475-E885-3F46-8283-7FB8C179C7B4}" presName="sibTrans" presStyleCnt="0"/>
      <dgm:spPr/>
    </dgm:pt>
    <dgm:pt modelId="{693D2336-25B5-AD4D-B8A3-07AA070CA267}" type="pres">
      <dgm:prSet presAssocID="{82137B15-31BA-6449-9DD2-C6A9AB7DA9D1}" presName="textNode" presStyleLbl="node1" presStyleIdx="6" presStyleCnt="9">
        <dgm:presLayoutVars>
          <dgm:bulletEnabled val="1"/>
        </dgm:presLayoutVars>
      </dgm:prSet>
      <dgm:spPr/>
    </dgm:pt>
    <dgm:pt modelId="{F98FDB67-59E5-2D48-B343-A8E413FA1E3D}" type="pres">
      <dgm:prSet presAssocID="{2D667EC8-B913-2D45-A4A2-3DE63C3A2539}" presName="sibTrans" presStyleCnt="0"/>
      <dgm:spPr/>
    </dgm:pt>
    <dgm:pt modelId="{93A35660-FECE-ED48-BCF0-B6C55DA1CF63}" type="pres">
      <dgm:prSet presAssocID="{D780CBC3-49DD-4244-8F30-8CDDE976356D}" presName="textNode" presStyleLbl="node1" presStyleIdx="7" presStyleCnt="9">
        <dgm:presLayoutVars>
          <dgm:bulletEnabled val="1"/>
        </dgm:presLayoutVars>
      </dgm:prSet>
      <dgm:spPr/>
    </dgm:pt>
    <dgm:pt modelId="{0E47CAE8-DCF8-994E-904F-A328D7C3D5B1}" type="pres">
      <dgm:prSet presAssocID="{F263CA63-FC73-254B-A77E-94050F29B5DB}" presName="sibTrans" presStyleCnt="0"/>
      <dgm:spPr/>
    </dgm:pt>
    <dgm:pt modelId="{C8B384C3-41FD-0D44-A6FE-4429AB205563}" type="pres">
      <dgm:prSet presAssocID="{7599F48F-70C9-9745-9013-C0A388567132}" presName="textNode" presStyleLbl="node1" presStyleIdx="8" presStyleCnt="9">
        <dgm:presLayoutVars>
          <dgm:bulletEnabled val="1"/>
        </dgm:presLayoutVars>
      </dgm:prSet>
      <dgm:spPr/>
    </dgm:pt>
  </dgm:ptLst>
  <dgm:cxnLst>
    <dgm:cxn modelId="{966ECA1E-3CC3-0D4B-AA80-E5602227C012}" type="presOf" srcId="{82137B15-31BA-6449-9DD2-C6A9AB7DA9D1}" destId="{693D2336-25B5-AD4D-B8A3-07AA070CA267}" srcOrd="0" destOrd="0" presId="urn:microsoft.com/office/officeart/2005/8/layout/hProcess9"/>
    <dgm:cxn modelId="{B2A5B629-8F96-1244-BE5E-FF9E4EAC9BC1}" type="presOf" srcId="{D669A15B-1BFC-AA45-B7B9-D86863111316}" destId="{DDF86B53-4AE3-F54C-9B3D-2D8E85A56DD8}" srcOrd="0" destOrd="0" presId="urn:microsoft.com/office/officeart/2005/8/layout/hProcess9"/>
    <dgm:cxn modelId="{017CAC2D-2188-6146-A5C5-9668EDAC9F65}" type="presOf" srcId="{7599F48F-70C9-9745-9013-C0A388567132}" destId="{C8B384C3-41FD-0D44-A6FE-4429AB205563}" srcOrd="0" destOrd="0" presId="urn:microsoft.com/office/officeart/2005/8/layout/hProcess9"/>
    <dgm:cxn modelId="{40971C30-5304-D543-92E1-0CB684916CC0}" type="presOf" srcId="{F89B6236-ABEA-AC41-9574-C564AFC7C83F}" destId="{F8AEEE87-30AB-9E49-9ED4-8FB90CC29380}" srcOrd="0" destOrd="0" presId="urn:microsoft.com/office/officeart/2005/8/layout/hProcess9"/>
    <dgm:cxn modelId="{B8577135-20E5-DC46-83AF-D7C1B0EDB2EE}" type="presOf" srcId="{674B4451-1625-824E-8958-2E4BCDB164FA}" destId="{7D264C77-6554-DD42-91F1-FC7E8AE10F11}" srcOrd="0" destOrd="0" presId="urn:microsoft.com/office/officeart/2005/8/layout/hProcess9"/>
    <dgm:cxn modelId="{5BC67342-A94D-844B-BA90-96FEEE2EF62A}" srcId="{E605F08D-D111-D840-9709-B6D5BD50CF9A}" destId="{4A70269C-A6BD-A140-BC22-A3688069ED6B}" srcOrd="5" destOrd="0" parTransId="{50B1D7CB-D51C-D643-BD2E-4FCCD00C50F8}" sibTransId="{89443475-E885-3F46-8283-7FB8C179C7B4}"/>
    <dgm:cxn modelId="{1294F152-2CAE-1445-8950-622D3F5C8128}" srcId="{E605F08D-D111-D840-9709-B6D5BD50CF9A}" destId="{D669A15B-1BFC-AA45-B7B9-D86863111316}" srcOrd="4" destOrd="0" parTransId="{9CA4D6C5-C73F-874D-AFD7-9C5A04F6E91F}" sibTransId="{F66D4D73-66AF-1A40-970F-C493FECCDB9D}"/>
    <dgm:cxn modelId="{8B573A75-818A-F348-8921-9FB6E769AA52}" type="presOf" srcId="{4A70269C-A6BD-A140-BC22-A3688069ED6B}" destId="{861A01E8-DE60-EF40-9E87-617A702BF158}" srcOrd="0" destOrd="0" presId="urn:microsoft.com/office/officeart/2005/8/layout/hProcess9"/>
    <dgm:cxn modelId="{43954B7C-F7FD-D64C-A26B-DE8B22D14B56}" type="presOf" srcId="{D780CBC3-49DD-4244-8F30-8CDDE976356D}" destId="{93A35660-FECE-ED48-BCF0-B6C55DA1CF63}" srcOrd="0" destOrd="0" presId="urn:microsoft.com/office/officeart/2005/8/layout/hProcess9"/>
    <dgm:cxn modelId="{64E7C682-1012-064C-B14F-D685D6E56B49}" srcId="{E605F08D-D111-D840-9709-B6D5BD50CF9A}" destId="{F89B6236-ABEA-AC41-9574-C564AFC7C83F}" srcOrd="2" destOrd="0" parTransId="{D1A4D555-D00D-7240-B17A-5FE199B63DDD}" sibTransId="{CF60689B-C63B-F74E-A939-93811ACFE513}"/>
    <dgm:cxn modelId="{F4E01D88-F276-E346-ACAD-9E4371451968}" type="presOf" srcId="{2C7173C2-1987-5242-B5CF-539A52D2A3DB}" destId="{C3C7376D-06FA-F247-A4B7-C859CC4CD94D}" srcOrd="0" destOrd="0" presId="urn:microsoft.com/office/officeart/2005/8/layout/hProcess9"/>
    <dgm:cxn modelId="{4FD0CD9D-DF13-A946-BB32-4ACE4E64D710}" srcId="{E605F08D-D111-D840-9709-B6D5BD50CF9A}" destId="{82137B15-31BA-6449-9DD2-C6A9AB7DA9D1}" srcOrd="6" destOrd="0" parTransId="{95BEA43B-2F01-BF4A-B3E5-80897CEAD790}" sibTransId="{2D667EC8-B913-2D45-A4A2-3DE63C3A2539}"/>
    <dgm:cxn modelId="{79CAA59F-54C4-2640-8550-EE1A10BBBCC5}" srcId="{E605F08D-D111-D840-9709-B6D5BD50CF9A}" destId="{24EC6937-E255-E045-BDBC-C3E446BC2F37}" srcOrd="0" destOrd="0" parTransId="{F6F17522-D879-CE4D-BC64-7AD2966F5A24}" sibTransId="{CA7AA3A7-FEB9-0A4F-BE7F-AF0496CBE931}"/>
    <dgm:cxn modelId="{3CF502A4-CEFF-1748-B4FF-83491AC56951}" srcId="{E605F08D-D111-D840-9709-B6D5BD50CF9A}" destId="{2C7173C2-1987-5242-B5CF-539A52D2A3DB}" srcOrd="1" destOrd="0" parTransId="{87896E7A-660F-B648-80A8-6E6014AE7554}" sibTransId="{81A16E3A-44CE-A344-9B88-7D28071E898B}"/>
    <dgm:cxn modelId="{081336AD-662D-9A46-B3F3-494D08CE4212}" srcId="{E605F08D-D111-D840-9709-B6D5BD50CF9A}" destId="{D780CBC3-49DD-4244-8F30-8CDDE976356D}" srcOrd="7" destOrd="0" parTransId="{E564FE6A-AE44-A24D-9C8A-713A7A4D6DC5}" sibTransId="{F263CA63-FC73-254B-A77E-94050F29B5DB}"/>
    <dgm:cxn modelId="{F2AA09C3-D9E3-654D-8757-D55DB4D79729}" srcId="{E605F08D-D111-D840-9709-B6D5BD50CF9A}" destId="{674B4451-1625-824E-8958-2E4BCDB164FA}" srcOrd="3" destOrd="0" parTransId="{C58F2888-482C-F741-BEA9-76095645D917}" sibTransId="{39407767-84E7-484F-936C-BB07116C806B}"/>
    <dgm:cxn modelId="{C7CCD5C7-3031-F94D-89B7-CD1A2BEC900E}" type="presOf" srcId="{E605F08D-D111-D840-9709-B6D5BD50CF9A}" destId="{ABB9C2C6-BCAA-B642-8719-2D6E78FA8F67}" srcOrd="0" destOrd="0" presId="urn:microsoft.com/office/officeart/2005/8/layout/hProcess9"/>
    <dgm:cxn modelId="{824F6CCA-B45B-494E-A307-61E0B8746D4D}" type="presOf" srcId="{24EC6937-E255-E045-BDBC-C3E446BC2F37}" destId="{212DF595-44E4-EC46-9EDB-FAACC593AD0F}" srcOrd="0" destOrd="0" presId="urn:microsoft.com/office/officeart/2005/8/layout/hProcess9"/>
    <dgm:cxn modelId="{9D493FDF-1213-024B-8169-E0340DE0DE9B}" srcId="{E605F08D-D111-D840-9709-B6D5BD50CF9A}" destId="{7599F48F-70C9-9745-9013-C0A388567132}" srcOrd="8" destOrd="0" parTransId="{70BFAA1A-082D-2640-90C0-5789C98852D2}" sibTransId="{634A746C-9908-674B-888A-08157A604FF0}"/>
    <dgm:cxn modelId="{825DA074-7C77-B24F-9291-B4B1CECBE2F3}" type="presParOf" srcId="{ABB9C2C6-BCAA-B642-8719-2D6E78FA8F67}" destId="{87BF7DAC-61ED-1C4D-84C8-0D9F9DD95259}" srcOrd="0" destOrd="0" presId="urn:microsoft.com/office/officeart/2005/8/layout/hProcess9"/>
    <dgm:cxn modelId="{A3C9B5E4-E945-F649-A824-2A6D6D291DE5}" type="presParOf" srcId="{ABB9C2C6-BCAA-B642-8719-2D6E78FA8F67}" destId="{323FFBAD-4306-7D41-AE20-08BE624F00DD}" srcOrd="1" destOrd="0" presId="urn:microsoft.com/office/officeart/2005/8/layout/hProcess9"/>
    <dgm:cxn modelId="{98A3BAAD-164D-2749-A8B0-D3925B4DCBD8}" type="presParOf" srcId="{323FFBAD-4306-7D41-AE20-08BE624F00DD}" destId="{212DF595-44E4-EC46-9EDB-FAACC593AD0F}" srcOrd="0" destOrd="0" presId="urn:microsoft.com/office/officeart/2005/8/layout/hProcess9"/>
    <dgm:cxn modelId="{DA8CA8AE-6019-8F4A-8A75-FF6B9E8DF725}" type="presParOf" srcId="{323FFBAD-4306-7D41-AE20-08BE624F00DD}" destId="{463F3653-751A-4B4A-9FE1-4EB505C72995}" srcOrd="1" destOrd="0" presId="urn:microsoft.com/office/officeart/2005/8/layout/hProcess9"/>
    <dgm:cxn modelId="{680980D4-4195-B945-8888-E78F0DDC1077}" type="presParOf" srcId="{323FFBAD-4306-7D41-AE20-08BE624F00DD}" destId="{C3C7376D-06FA-F247-A4B7-C859CC4CD94D}" srcOrd="2" destOrd="0" presId="urn:microsoft.com/office/officeart/2005/8/layout/hProcess9"/>
    <dgm:cxn modelId="{1527B574-8D6E-F245-93EE-A9857BEC6D49}" type="presParOf" srcId="{323FFBAD-4306-7D41-AE20-08BE624F00DD}" destId="{93F79009-9588-1745-961A-DBDD5FF46150}" srcOrd="3" destOrd="0" presId="urn:microsoft.com/office/officeart/2005/8/layout/hProcess9"/>
    <dgm:cxn modelId="{05C5F45F-EF7D-5E47-B816-6EEBD06B17E0}" type="presParOf" srcId="{323FFBAD-4306-7D41-AE20-08BE624F00DD}" destId="{F8AEEE87-30AB-9E49-9ED4-8FB90CC29380}" srcOrd="4" destOrd="0" presId="urn:microsoft.com/office/officeart/2005/8/layout/hProcess9"/>
    <dgm:cxn modelId="{60EAF80E-A90D-1346-B07C-689B6D4DB951}" type="presParOf" srcId="{323FFBAD-4306-7D41-AE20-08BE624F00DD}" destId="{CE294067-E098-3A49-AEB4-23CDB62CFA61}" srcOrd="5" destOrd="0" presId="urn:microsoft.com/office/officeart/2005/8/layout/hProcess9"/>
    <dgm:cxn modelId="{6DCDECFB-F6A5-934D-98CB-4333AF67BA23}" type="presParOf" srcId="{323FFBAD-4306-7D41-AE20-08BE624F00DD}" destId="{7D264C77-6554-DD42-91F1-FC7E8AE10F11}" srcOrd="6" destOrd="0" presId="urn:microsoft.com/office/officeart/2005/8/layout/hProcess9"/>
    <dgm:cxn modelId="{274129DE-E4C6-1546-91AA-B30D852CDA8A}" type="presParOf" srcId="{323FFBAD-4306-7D41-AE20-08BE624F00DD}" destId="{D35F3FEE-4394-8746-9579-91718D323081}" srcOrd="7" destOrd="0" presId="urn:microsoft.com/office/officeart/2005/8/layout/hProcess9"/>
    <dgm:cxn modelId="{596D1F69-5215-6643-8D5C-CE06DD91ACC5}" type="presParOf" srcId="{323FFBAD-4306-7D41-AE20-08BE624F00DD}" destId="{DDF86B53-4AE3-F54C-9B3D-2D8E85A56DD8}" srcOrd="8" destOrd="0" presId="urn:microsoft.com/office/officeart/2005/8/layout/hProcess9"/>
    <dgm:cxn modelId="{6E8485A0-8AC8-904B-B3C2-87BF2986B8B4}" type="presParOf" srcId="{323FFBAD-4306-7D41-AE20-08BE624F00DD}" destId="{812FC8BA-8AF4-3046-9C1A-015851AD3E64}" srcOrd="9" destOrd="0" presId="urn:microsoft.com/office/officeart/2005/8/layout/hProcess9"/>
    <dgm:cxn modelId="{ECC5667E-9DB3-9044-A902-D8C47136C238}" type="presParOf" srcId="{323FFBAD-4306-7D41-AE20-08BE624F00DD}" destId="{861A01E8-DE60-EF40-9E87-617A702BF158}" srcOrd="10" destOrd="0" presId="urn:microsoft.com/office/officeart/2005/8/layout/hProcess9"/>
    <dgm:cxn modelId="{9E806C91-C6A2-4C48-A906-621277D1552F}" type="presParOf" srcId="{323FFBAD-4306-7D41-AE20-08BE624F00DD}" destId="{54D8CAD3-6595-1E41-9399-C076EEA1BF53}" srcOrd="11" destOrd="0" presId="urn:microsoft.com/office/officeart/2005/8/layout/hProcess9"/>
    <dgm:cxn modelId="{E4E24A11-63E8-D645-88DD-E29E066B465D}" type="presParOf" srcId="{323FFBAD-4306-7D41-AE20-08BE624F00DD}" destId="{693D2336-25B5-AD4D-B8A3-07AA070CA267}" srcOrd="12" destOrd="0" presId="urn:microsoft.com/office/officeart/2005/8/layout/hProcess9"/>
    <dgm:cxn modelId="{26DB3409-317C-B245-BE0F-A9A84F1416BF}" type="presParOf" srcId="{323FFBAD-4306-7D41-AE20-08BE624F00DD}" destId="{F98FDB67-59E5-2D48-B343-A8E413FA1E3D}" srcOrd="13" destOrd="0" presId="urn:microsoft.com/office/officeart/2005/8/layout/hProcess9"/>
    <dgm:cxn modelId="{DB0E4B5E-FEDE-014C-9B18-0DECA9904E58}" type="presParOf" srcId="{323FFBAD-4306-7D41-AE20-08BE624F00DD}" destId="{93A35660-FECE-ED48-BCF0-B6C55DA1CF63}" srcOrd="14" destOrd="0" presId="urn:microsoft.com/office/officeart/2005/8/layout/hProcess9"/>
    <dgm:cxn modelId="{EC50632B-66B6-F349-BDBA-B75F4B033ABA}" type="presParOf" srcId="{323FFBAD-4306-7D41-AE20-08BE624F00DD}" destId="{0E47CAE8-DCF8-994E-904F-A328D7C3D5B1}" srcOrd="15" destOrd="0" presId="urn:microsoft.com/office/officeart/2005/8/layout/hProcess9"/>
    <dgm:cxn modelId="{3EDD5706-BF4E-E743-AA86-1287982D4D6F}" type="presParOf" srcId="{323FFBAD-4306-7D41-AE20-08BE624F00DD}" destId="{C8B384C3-41FD-0D44-A6FE-4429AB205563}"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37754-1B5C-1F47-94FA-F8DAEA87A778}">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Maximize Code Reuse</a:t>
          </a:r>
        </a:p>
        <a:p>
          <a:pPr marL="0" lvl="0" indent="0" algn="ctr" defTabSz="1022350">
            <a:lnSpc>
              <a:spcPct val="90000"/>
            </a:lnSpc>
            <a:spcBef>
              <a:spcPct val="0"/>
            </a:spcBef>
            <a:spcAft>
              <a:spcPct val="35000"/>
            </a:spcAft>
            <a:buNone/>
          </a:pPr>
          <a:r>
            <a:rPr lang="en-US" sz="2300" kern="1200" dirty="0"/>
            <a:t>(easier to support, maintain and enhance)</a:t>
          </a:r>
        </a:p>
      </dsp:txBody>
      <dsp:txXfrm>
        <a:off x="0" y="39687"/>
        <a:ext cx="3286125" cy="1971675"/>
      </dsp:txXfrm>
    </dsp:sp>
    <dsp:sp modelId="{03E49B5A-2362-0B43-A74F-90415D01B576}">
      <dsp:nvSpPr>
        <dsp:cNvPr id="0" name=""/>
        <dsp:cNvSpPr/>
      </dsp:nvSpPr>
      <dsp:spPr>
        <a:xfrm>
          <a:off x="3614737" y="39687"/>
          <a:ext cx="3286125" cy="1971675"/>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Leverage Pre-Built Dashboard Components</a:t>
          </a:r>
        </a:p>
        <a:p>
          <a:pPr marL="0" lvl="0" indent="0" algn="ctr" defTabSz="1022350">
            <a:lnSpc>
              <a:spcPct val="90000"/>
            </a:lnSpc>
            <a:spcBef>
              <a:spcPct val="0"/>
            </a:spcBef>
            <a:spcAft>
              <a:spcPct val="35000"/>
            </a:spcAft>
            <a:buNone/>
          </a:pPr>
          <a:r>
            <a:rPr lang="en-US" sz="2300" kern="1200" dirty="0"/>
            <a:t>(don’t re-invent the wheel use the Cornerstone way)</a:t>
          </a:r>
        </a:p>
      </dsp:txBody>
      <dsp:txXfrm>
        <a:off x="3614737" y="39687"/>
        <a:ext cx="3286125" cy="1971675"/>
      </dsp:txXfrm>
    </dsp:sp>
    <dsp:sp modelId="{C1914D07-96F7-9540-8229-7CA3C9F05C16}">
      <dsp:nvSpPr>
        <dsp:cNvPr id="0" name=""/>
        <dsp:cNvSpPr/>
      </dsp:nvSpPr>
      <dsp:spPr>
        <a:xfrm>
          <a:off x="7229475" y="39687"/>
          <a:ext cx="3286125" cy="1971675"/>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Common Approach Across All Dashboards </a:t>
          </a:r>
        </a:p>
        <a:p>
          <a:pPr marL="0" lvl="0" indent="0" algn="ctr" defTabSz="1022350">
            <a:lnSpc>
              <a:spcPct val="90000"/>
            </a:lnSpc>
            <a:spcBef>
              <a:spcPct val="0"/>
            </a:spcBef>
            <a:spcAft>
              <a:spcPct val="35000"/>
            </a:spcAft>
            <a:buNone/>
          </a:pPr>
          <a:r>
            <a:rPr lang="en-US" sz="2300" kern="1200" dirty="0"/>
            <a:t>(once trained you can support all existing dashboards)</a:t>
          </a:r>
        </a:p>
      </dsp:txBody>
      <dsp:txXfrm>
        <a:off x="7229475" y="39687"/>
        <a:ext cx="3286125" cy="1971675"/>
      </dsp:txXfrm>
    </dsp:sp>
    <dsp:sp modelId="{94DEA29B-D7B1-E34F-A706-852B40D6D08A}">
      <dsp:nvSpPr>
        <dsp:cNvPr id="0" name=""/>
        <dsp:cNvSpPr/>
      </dsp:nvSpPr>
      <dsp:spPr>
        <a:xfrm>
          <a:off x="0" y="2339975"/>
          <a:ext cx="3286125" cy="1971675"/>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Rapid Time to Build New Dashboards </a:t>
          </a:r>
        </a:p>
        <a:p>
          <a:pPr marL="0" lvl="0" indent="0" algn="ctr" defTabSz="1022350">
            <a:lnSpc>
              <a:spcPct val="90000"/>
            </a:lnSpc>
            <a:spcBef>
              <a:spcPct val="0"/>
            </a:spcBef>
            <a:spcAft>
              <a:spcPct val="35000"/>
            </a:spcAft>
            <a:buNone/>
          </a:pPr>
          <a:r>
            <a:rPr lang="en-US" sz="2300" kern="1200" dirty="0"/>
            <a:t>(from months to weeks)</a:t>
          </a:r>
        </a:p>
      </dsp:txBody>
      <dsp:txXfrm>
        <a:off x="0" y="2339975"/>
        <a:ext cx="3286125" cy="1971675"/>
      </dsp:txXfrm>
    </dsp:sp>
    <dsp:sp modelId="{CD0EF4E8-2962-1549-9178-1EB69DA45CFC}">
      <dsp:nvSpPr>
        <dsp:cNvPr id="0" name=""/>
        <dsp:cNvSpPr/>
      </dsp:nvSpPr>
      <dsp:spPr>
        <a:xfrm>
          <a:off x="3614737" y="2339975"/>
          <a:ext cx="3286125" cy="1971675"/>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Common Look &amp; Feel Across Dashboards</a:t>
          </a:r>
        </a:p>
        <a:p>
          <a:pPr marL="0" lvl="0" indent="0" algn="ctr" defTabSz="1022350">
            <a:lnSpc>
              <a:spcPct val="90000"/>
            </a:lnSpc>
            <a:spcBef>
              <a:spcPct val="0"/>
            </a:spcBef>
            <a:spcAft>
              <a:spcPct val="35000"/>
            </a:spcAft>
            <a:buNone/>
          </a:pPr>
          <a:r>
            <a:rPr lang="en-US" sz="2300" kern="1200" dirty="0"/>
            <a:t>(input parameters are always in the same place)</a:t>
          </a:r>
        </a:p>
      </dsp:txBody>
      <dsp:txXfrm>
        <a:off x="3614737" y="2339975"/>
        <a:ext cx="3286125" cy="1971675"/>
      </dsp:txXfrm>
    </dsp:sp>
    <dsp:sp modelId="{9595A1C8-67E9-2544-AEBF-2B752CB475EA}">
      <dsp:nvSpPr>
        <dsp:cNvPr id="0" name=""/>
        <dsp:cNvSpPr/>
      </dsp:nvSpPr>
      <dsp:spPr>
        <a:xfrm>
          <a:off x="7229475" y="2339975"/>
          <a:ext cx="3286125" cy="197167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Faster to Evolve</a:t>
          </a:r>
        </a:p>
        <a:p>
          <a:pPr marL="0" lvl="0" indent="0" algn="ctr" defTabSz="1022350">
            <a:lnSpc>
              <a:spcPct val="90000"/>
            </a:lnSpc>
            <a:spcBef>
              <a:spcPct val="0"/>
            </a:spcBef>
            <a:spcAft>
              <a:spcPct val="35000"/>
            </a:spcAft>
            <a:buNone/>
          </a:pPr>
          <a:r>
            <a:rPr lang="en-US" sz="2300" kern="1200" dirty="0"/>
            <a:t>(change framework and all dashboards will benefit)</a:t>
          </a:r>
        </a:p>
      </dsp:txBody>
      <dsp:txXfrm>
        <a:off x="7229475" y="2339975"/>
        <a:ext cx="3286125" cy="19716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Layout</a:t>
          </a:r>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52669-FC8F-6540-AEB4-4CC24BF99D65}">
      <dsp:nvSpPr>
        <dsp:cNvPr id="0" name=""/>
        <dsp:cNvSpPr/>
      </dsp:nvSpPr>
      <dsp:spPr>
        <a:xfrm>
          <a:off x="0" y="105290"/>
          <a:ext cx="8518358" cy="4077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Center Pane is Variable Size</a:t>
          </a:r>
        </a:p>
      </dsp:txBody>
      <dsp:txXfrm>
        <a:off x="19904" y="125194"/>
        <a:ext cx="8478550" cy="367937"/>
      </dsp:txXfrm>
    </dsp:sp>
    <dsp:sp modelId="{C7A49226-522B-6445-BC5F-3E5DEF3C0C32}">
      <dsp:nvSpPr>
        <dsp:cNvPr id="0" name=""/>
        <dsp:cNvSpPr/>
      </dsp:nvSpPr>
      <dsp:spPr>
        <a:xfrm>
          <a:off x="0" y="513035"/>
          <a:ext cx="851835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Put content in this pane that can grow or shrink with large or small screens</a:t>
          </a:r>
        </a:p>
      </dsp:txBody>
      <dsp:txXfrm>
        <a:off x="0" y="513035"/>
        <a:ext cx="8518358" cy="281520"/>
      </dsp:txXfrm>
    </dsp:sp>
    <dsp:sp modelId="{C8773385-6F1F-BA47-95A1-A843401A35F0}">
      <dsp:nvSpPr>
        <dsp:cNvPr id="0" name=""/>
        <dsp:cNvSpPr/>
      </dsp:nvSpPr>
      <dsp:spPr>
        <a:xfrm>
          <a:off x="0" y="794555"/>
          <a:ext cx="8518358" cy="407745"/>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Layouts can be Referenced by Name</a:t>
          </a:r>
        </a:p>
      </dsp:txBody>
      <dsp:txXfrm>
        <a:off x="19904" y="814459"/>
        <a:ext cx="8478550" cy="367937"/>
      </dsp:txXfrm>
    </dsp:sp>
    <dsp:sp modelId="{7643C2E7-7933-C34C-9CA6-35F3ED22BB4C}">
      <dsp:nvSpPr>
        <dsp:cNvPr id="0" name=""/>
        <dsp:cNvSpPr/>
      </dsp:nvSpPr>
      <dsp:spPr>
        <a:xfrm>
          <a:off x="0" y="1202300"/>
          <a:ext cx="851835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e.g. </a:t>
          </a:r>
          <a:r>
            <a:rPr lang="en-US" sz="1300" kern="1200" dirty="0" err="1"/>
            <a:t>this.layouts.dashboard_layout</a:t>
          </a:r>
          <a:r>
            <a:rPr lang="en-US" sz="1300" kern="1200" dirty="0"/>
            <a:t> can be accessed from anywhere in the dashboard</a:t>
          </a:r>
        </a:p>
      </dsp:txBody>
      <dsp:txXfrm>
        <a:off x="0" y="1202300"/>
        <a:ext cx="8518358" cy="281520"/>
      </dsp:txXfrm>
    </dsp:sp>
    <dsp:sp modelId="{14A5A7AB-5762-5F46-93B8-B24D22FFB98F}">
      <dsp:nvSpPr>
        <dsp:cNvPr id="0" name=""/>
        <dsp:cNvSpPr/>
      </dsp:nvSpPr>
      <dsp:spPr>
        <a:xfrm>
          <a:off x="0" y="1483820"/>
          <a:ext cx="8518358" cy="407745"/>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You can Control the Layout Functionality</a:t>
          </a:r>
        </a:p>
      </dsp:txBody>
      <dsp:txXfrm>
        <a:off x="19904" y="1503724"/>
        <a:ext cx="8478550" cy="367937"/>
      </dsp:txXfrm>
    </dsp:sp>
    <dsp:sp modelId="{05500E0C-0A44-694F-B8CE-D8111B97CF8A}">
      <dsp:nvSpPr>
        <dsp:cNvPr id="0" name=""/>
        <dsp:cNvSpPr/>
      </dsp:nvSpPr>
      <dsp:spPr>
        <a:xfrm>
          <a:off x="0" y="1891565"/>
          <a:ext cx="8518358" cy="1337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CA" sz="1300" b="0" i="1" kern="1200" dirty="0" err="1"/>
            <a:t>this</a:t>
          </a:r>
          <a:r>
            <a:rPr lang="en-CA" sz="1300" b="0" kern="1200" dirty="0" err="1"/>
            <a:t>.layouts.dashboard_layout.disableClosable</a:t>
          </a:r>
          <a:r>
            <a:rPr lang="en-CA" sz="1300" b="0" kern="1200" dirty="0"/>
            <a:t>('north');</a:t>
          </a:r>
          <a:endParaRPr lang="en-US" sz="1300" kern="1200" dirty="0"/>
        </a:p>
        <a:p>
          <a:pPr marL="114300" lvl="1" indent="-114300" algn="l" defTabSz="577850">
            <a:lnSpc>
              <a:spcPct val="90000"/>
            </a:lnSpc>
            <a:spcBef>
              <a:spcPct val="0"/>
            </a:spcBef>
            <a:spcAft>
              <a:spcPct val="20000"/>
            </a:spcAft>
            <a:buChar char="•"/>
          </a:pPr>
          <a:r>
            <a:rPr lang="en-CA" sz="1300" b="0" i="1" kern="1200" dirty="0" err="1"/>
            <a:t>this</a:t>
          </a:r>
          <a:r>
            <a:rPr lang="en-CA" sz="1300" b="0" kern="1200" dirty="0" err="1"/>
            <a:t>.layouts.dashboard_layout.disableResizable</a:t>
          </a:r>
          <a:r>
            <a:rPr lang="en-CA" sz="1300" b="0" kern="1200" dirty="0"/>
            <a:t>('north');</a:t>
          </a:r>
        </a:p>
        <a:p>
          <a:pPr marL="114300" lvl="1" indent="-114300" algn="l" defTabSz="577850">
            <a:lnSpc>
              <a:spcPct val="90000"/>
            </a:lnSpc>
            <a:spcBef>
              <a:spcPct val="0"/>
            </a:spcBef>
            <a:spcAft>
              <a:spcPct val="20000"/>
            </a:spcAft>
            <a:buChar char="•"/>
          </a:pPr>
          <a:r>
            <a:rPr lang="en-CA" sz="1300" b="0" i="1" kern="1200" dirty="0" err="1"/>
            <a:t>this</a:t>
          </a:r>
          <a:r>
            <a:rPr lang="en-CA" sz="1300" b="0" kern="1200" dirty="0" err="1"/>
            <a:t>.layouts.dashboard_layout.disableSlidable</a:t>
          </a:r>
          <a:r>
            <a:rPr lang="en-CA" sz="1300" b="0" kern="1200" dirty="0"/>
            <a:t>('north');</a:t>
          </a:r>
        </a:p>
        <a:p>
          <a:pPr marL="114300" lvl="1" indent="-114300" algn="l" defTabSz="577850">
            <a:lnSpc>
              <a:spcPct val="90000"/>
            </a:lnSpc>
            <a:spcBef>
              <a:spcPct val="0"/>
            </a:spcBef>
            <a:spcAft>
              <a:spcPct val="20000"/>
            </a:spcAft>
            <a:buChar char="•"/>
          </a:pPr>
          <a:r>
            <a:rPr lang="en-CA" sz="1300" b="0" i="1" kern="1200" dirty="0" err="1"/>
            <a:t>this</a:t>
          </a:r>
          <a:r>
            <a:rPr lang="en-CA" sz="1300" b="0" kern="1200" dirty="0" err="1"/>
            <a:t>.layouts.dashboard_layout.options.north.spacing_open</a:t>
          </a:r>
          <a:r>
            <a:rPr lang="en-CA" sz="1300" b="0" kern="1200" dirty="0"/>
            <a:t> = -1;</a:t>
          </a:r>
        </a:p>
        <a:p>
          <a:pPr marL="114300" lvl="1" indent="-114300" algn="l" defTabSz="577850">
            <a:lnSpc>
              <a:spcPct val="90000"/>
            </a:lnSpc>
            <a:spcBef>
              <a:spcPct val="0"/>
            </a:spcBef>
            <a:spcAft>
              <a:spcPct val="20000"/>
            </a:spcAft>
            <a:buChar char="•"/>
          </a:pPr>
          <a:r>
            <a:rPr lang="en-CA" sz="1300" b="0" i="1" kern="1200" dirty="0" err="1"/>
            <a:t>this</a:t>
          </a:r>
          <a:r>
            <a:rPr lang="en-CA" sz="1300" b="0" kern="1200" dirty="0" err="1"/>
            <a:t>.layouts.dashboard_layout.hide</a:t>
          </a:r>
          <a:r>
            <a:rPr lang="en-CA" sz="1300" b="0" kern="1200" dirty="0"/>
            <a:t>('north');</a:t>
          </a:r>
        </a:p>
        <a:p>
          <a:pPr marL="114300" lvl="1" indent="-114300" algn="l" defTabSz="577850">
            <a:lnSpc>
              <a:spcPct val="90000"/>
            </a:lnSpc>
            <a:spcBef>
              <a:spcPct val="0"/>
            </a:spcBef>
            <a:spcAft>
              <a:spcPct val="20000"/>
            </a:spcAft>
            <a:buChar char="•"/>
          </a:pPr>
          <a:r>
            <a:rPr lang="en-CA" sz="1300" b="0" i="1" kern="1200" dirty="0" err="1"/>
            <a:t>this</a:t>
          </a:r>
          <a:r>
            <a:rPr lang="en-CA" sz="1300" b="0" kern="1200" dirty="0" err="1"/>
            <a:t>.layouts.dashboard_layout.show</a:t>
          </a:r>
          <a:r>
            <a:rPr lang="en-CA" sz="1300" b="0" kern="1200" dirty="0"/>
            <a:t>('north');</a:t>
          </a:r>
        </a:p>
      </dsp:txBody>
      <dsp:txXfrm>
        <a:off x="0" y="1891565"/>
        <a:ext cx="8518358" cy="1337219"/>
      </dsp:txXfrm>
    </dsp:sp>
    <dsp:sp modelId="{716EACF0-A590-514A-85A6-7385DAC9389F}">
      <dsp:nvSpPr>
        <dsp:cNvPr id="0" name=""/>
        <dsp:cNvSpPr/>
      </dsp:nvSpPr>
      <dsp:spPr>
        <a:xfrm>
          <a:off x="0" y="3228785"/>
          <a:ext cx="8518358" cy="40774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CA" sz="1700" b="0" kern="1200" dirty="0"/>
            <a:t>Top Level id is '</a:t>
          </a:r>
          <a:r>
            <a:rPr lang="en-CA" sz="1700" b="0" kern="1200" dirty="0" err="1"/>
            <a:t>dashboard_working_area</a:t>
          </a:r>
          <a:r>
            <a:rPr lang="en-CA" sz="1700" b="0" kern="1200" dirty="0"/>
            <a:t>'</a:t>
          </a:r>
        </a:p>
      </dsp:txBody>
      <dsp:txXfrm>
        <a:off x="19904" y="3248689"/>
        <a:ext cx="8478550" cy="3679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1A2A8-88C3-0E48-9712-FF4E4DC45D13}">
      <dsp:nvSpPr>
        <dsp:cNvPr id="0" name=""/>
        <dsp:cNvSpPr/>
      </dsp:nvSpPr>
      <dsp:spPr>
        <a:xfrm>
          <a:off x="0" y="309428"/>
          <a:ext cx="10515600" cy="3402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initialize and set global attributes of the component</a:t>
          </a:r>
        </a:p>
      </dsp:txBody>
      <dsp:txXfrm>
        <a:off x="0" y="309428"/>
        <a:ext cx="10515600" cy="340200"/>
      </dsp:txXfrm>
    </dsp:sp>
    <dsp:sp modelId="{E3D1E617-7141-3B4C-AFBF-B8869D3B4FAC}">
      <dsp:nvSpPr>
        <dsp:cNvPr id="0" name=""/>
        <dsp:cNvSpPr/>
      </dsp:nvSpPr>
      <dsp:spPr>
        <a:xfrm>
          <a:off x="525780" y="191348"/>
          <a:ext cx="7360920" cy="236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a:t>constructor</a:t>
          </a:r>
        </a:p>
      </dsp:txBody>
      <dsp:txXfrm>
        <a:off x="537308" y="202876"/>
        <a:ext cx="7337864" cy="213104"/>
      </dsp:txXfrm>
    </dsp:sp>
    <dsp:sp modelId="{ECF39A3A-5AA9-4240-BB75-4D898F2C578B}">
      <dsp:nvSpPr>
        <dsp:cNvPr id="0" name=""/>
        <dsp:cNvSpPr/>
      </dsp:nvSpPr>
      <dsp:spPr>
        <a:xfrm>
          <a:off x="0" y="810908"/>
          <a:ext cx="10515600" cy="340200"/>
        </a:xfrm>
        <a:prstGeom prst="rect">
          <a:avLst/>
        </a:prstGeom>
        <a:solidFill>
          <a:schemeClr val="lt1">
            <a:alpha val="90000"/>
            <a:hueOff val="0"/>
            <a:satOff val="0"/>
            <a:lumOff val="0"/>
            <a:alphaOff val="0"/>
          </a:schemeClr>
        </a:solidFill>
        <a:ln w="12700" cap="flat" cmpd="sng" algn="ctr">
          <a:solidFill>
            <a:schemeClr val="accent3">
              <a:hueOff val="387228"/>
              <a:satOff val="14286"/>
              <a:lumOff val="-21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embed the component in the DOM</a:t>
          </a:r>
        </a:p>
      </dsp:txBody>
      <dsp:txXfrm>
        <a:off x="0" y="810908"/>
        <a:ext cx="10515600" cy="340200"/>
      </dsp:txXfrm>
    </dsp:sp>
    <dsp:sp modelId="{87900C85-75E5-D748-AC72-98C2579A2938}">
      <dsp:nvSpPr>
        <dsp:cNvPr id="0" name=""/>
        <dsp:cNvSpPr/>
      </dsp:nvSpPr>
      <dsp:spPr>
        <a:xfrm>
          <a:off x="525780" y="692828"/>
          <a:ext cx="7360920" cy="236160"/>
        </a:xfrm>
        <a:prstGeom prst="roundRect">
          <a:avLst/>
        </a:prstGeom>
        <a:solidFill>
          <a:schemeClr val="accent3">
            <a:hueOff val="387228"/>
            <a:satOff val="14286"/>
            <a:lumOff val="-21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err="1"/>
            <a:t>create_dom</a:t>
          </a:r>
          <a:endParaRPr lang="en-US" sz="800" kern="1200" dirty="0"/>
        </a:p>
      </dsp:txBody>
      <dsp:txXfrm>
        <a:off x="537308" y="704356"/>
        <a:ext cx="7337864" cy="213104"/>
      </dsp:txXfrm>
    </dsp:sp>
    <dsp:sp modelId="{9413FC6E-239B-1B42-B300-66532368485F}">
      <dsp:nvSpPr>
        <dsp:cNvPr id="0" name=""/>
        <dsp:cNvSpPr/>
      </dsp:nvSpPr>
      <dsp:spPr>
        <a:xfrm>
          <a:off x="0" y="1312388"/>
          <a:ext cx="10515600" cy="340200"/>
        </a:xfrm>
        <a:prstGeom prst="rect">
          <a:avLst/>
        </a:prstGeom>
        <a:solidFill>
          <a:schemeClr val="lt1">
            <a:alpha val="90000"/>
            <a:hueOff val="0"/>
            <a:satOff val="0"/>
            <a:lumOff val="0"/>
            <a:alphaOff val="0"/>
          </a:schemeClr>
        </a:solidFill>
        <a:ln w="12700" cap="flat" cmpd="sng" algn="ctr">
          <a:solidFill>
            <a:schemeClr val="accent3">
              <a:hueOff val="774457"/>
              <a:satOff val="28571"/>
              <a:lumOff val="-42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define the attributes of the component that should be saved in the favorite (e.g. scroll location in grid, columns picked, sort direction, filters, row, selections etc.)</a:t>
          </a:r>
        </a:p>
      </dsp:txBody>
      <dsp:txXfrm>
        <a:off x="0" y="1312388"/>
        <a:ext cx="10515600" cy="340200"/>
      </dsp:txXfrm>
    </dsp:sp>
    <dsp:sp modelId="{F876AC2D-07D1-7947-9833-E886A1CBD4C2}">
      <dsp:nvSpPr>
        <dsp:cNvPr id="0" name=""/>
        <dsp:cNvSpPr/>
      </dsp:nvSpPr>
      <dsp:spPr>
        <a:xfrm>
          <a:off x="525780" y="1194308"/>
          <a:ext cx="7360920" cy="236160"/>
        </a:xfrm>
        <a:prstGeom prst="roundRect">
          <a:avLst/>
        </a:prstGeom>
        <a:solidFill>
          <a:schemeClr val="accent3">
            <a:hueOff val="774457"/>
            <a:satOff val="28571"/>
            <a:lumOff val="-42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err="1"/>
            <a:t>setup_blob</a:t>
          </a:r>
          <a:endParaRPr lang="en-US" sz="800" kern="1200" dirty="0"/>
        </a:p>
      </dsp:txBody>
      <dsp:txXfrm>
        <a:off x="537308" y="1205836"/>
        <a:ext cx="7337864" cy="213104"/>
      </dsp:txXfrm>
    </dsp:sp>
    <dsp:sp modelId="{AD6D5A93-8576-CD44-BA73-4AB8A135B858}">
      <dsp:nvSpPr>
        <dsp:cNvPr id="0" name=""/>
        <dsp:cNvSpPr/>
      </dsp:nvSpPr>
      <dsp:spPr>
        <a:xfrm>
          <a:off x="0" y="1813868"/>
          <a:ext cx="10515600" cy="340200"/>
        </a:xfrm>
        <a:prstGeom prst="rect">
          <a:avLst/>
        </a:prstGeom>
        <a:solidFill>
          <a:schemeClr val="lt1">
            <a:alpha val="90000"/>
            <a:hueOff val="0"/>
            <a:satOff val="0"/>
            <a:lumOff val="0"/>
            <a:alphaOff val="0"/>
          </a:schemeClr>
        </a:solidFill>
        <a:ln w="12700" cap="flat" cmpd="sng" algn="ctr">
          <a:solidFill>
            <a:schemeClr val="accent3">
              <a:hueOff val="1161685"/>
              <a:satOff val="42857"/>
              <a:lumOff val="-63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trigger appropriate events to update the component based on the saved defaults on initial load</a:t>
          </a:r>
        </a:p>
      </dsp:txBody>
      <dsp:txXfrm>
        <a:off x="0" y="1813868"/>
        <a:ext cx="10515600" cy="340200"/>
      </dsp:txXfrm>
    </dsp:sp>
    <dsp:sp modelId="{822EFBB2-EE89-3444-B07A-3C3826A14916}">
      <dsp:nvSpPr>
        <dsp:cNvPr id="0" name=""/>
        <dsp:cNvSpPr/>
      </dsp:nvSpPr>
      <dsp:spPr>
        <a:xfrm>
          <a:off x="525780" y="1695788"/>
          <a:ext cx="7360920" cy="236160"/>
        </a:xfrm>
        <a:prstGeom prst="roundRect">
          <a:avLst/>
        </a:prstGeom>
        <a:solidFill>
          <a:schemeClr val="accent3">
            <a:hueOff val="1161685"/>
            <a:satOff val="42857"/>
            <a:lumOff val="-63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err="1"/>
            <a:t>set_defaults</a:t>
          </a:r>
          <a:endParaRPr lang="en-US" sz="800" kern="1200" dirty="0"/>
        </a:p>
      </dsp:txBody>
      <dsp:txXfrm>
        <a:off x="537308" y="1707316"/>
        <a:ext cx="7337864" cy="213104"/>
      </dsp:txXfrm>
    </dsp:sp>
    <dsp:sp modelId="{95DB576B-83E6-DD4E-8E98-F70BAD29D394}">
      <dsp:nvSpPr>
        <dsp:cNvPr id="0" name=""/>
        <dsp:cNvSpPr/>
      </dsp:nvSpPr>
      <dsp:spPr>
        <a:xfrm>
          <a:off x="0" y="2315348"/>
          <a:ext cx="10515600" cy="340200"/>
        </a:xfrm>
        <a:prstGeom prst="rect">
          <a:avLst/>
        </a:prstGeom>
        <a:solidFill>
          <a:schemeClr val="lt1">
            <a:alpha val="90000"/>
            <a:hueOff val="0"/>
            <a:satOff val="0"/>
            <a:lumOff val="0"/>
            <a:alphaOff val="0"/>
          </a:schemeClr>
        </a:solidFill>
        <a:ln w="12700" cap="flat" cmpd="sng" algn="ctr">
          <a:solidFill>
            <a:schemeClr val="accent3">
              <a:hueOff val="1548914"/>
              <a:satOff val="57143"/>
              <a:lumOff val="-84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make the component responsive... set size and margins whenever the layout pane is resized.</a:t>
          </a:r>
        </a:p>
      </dsp:txBody>
      <dsp:txXfrm>
        <a:off x="0" y="2315348"/>
        <a:ext cx="10515600" cy="340200"/>
      </dsp:txXfrm>
    </dsp:sp>
    <dsp:sp modelId="{76A4062D-B67D-364C-B7E7-4123665FBC54}">
      <dsp:nvSpPr>
        <dsp:cNvPr id="0" name=""/>
        <dsp:cNvSpPr/>
      </dsp:nvSpPr>
      <dsp:spPr>
        <a:xfrm>
          <a:off x="525780" y="2197269"/>
          <a:ext cx="7360920" cy="236160"/>
        </a:xfrm>
        <a:prstGeom prst="roundRect">
          <a:avLst/>
        </a:prstGeom>
        <a:solidFill>
          <a:schemeClr val="accent3">
            <a:hueOff val="1548914"/>
            <a:satOff val="57143"/>
            <a:lumOff val="-8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a:t>resize</a:t>
          </a:r>
        </a:p>
      </dsp:txBody>
      <dsp:txXfrm>
        <a:off x="537308" y="2208797"/>
        <a:ext cx="7337864" cy="213104"/>
      </dsp:txXfrm>
    </dsp:sp>
    <dsp:sp modelId="{1740FDCB-2039-0E45-94D1-B763D5129750}">
      <dsp:nvSpPr>
        <dsp:cNvPr id="0" name=""/>
        <dsp:cNvSpPr/>
      </dsp:nvSpPr>
      <dsp:spPr>
        <a:xfrm>
          <a:off x="0" y="2816829"/>
          <a:ext cx="10515600" cy="340200"/>
        </a:xfrm>
        <a:prstGeom prst="rect">
          <a:avLst/>
        </a:prstGeom>
        <a:solidFill>
          <a:schemeClr val="lt1">
            <a:alpha val="90000"/>
            <a:hueOff val="0"/>
            <a:satOff val="0"/>
            <a:lumOff val="0"/>
            <a:alphaOff val="0"/>
          </a:schemeClr>
        </a:solidFill>
        <a:ln w="12700" cap="flat" cmpd="sng" algn="ctr">
          <a:solidFill>
            <a:schemeClr val="accent3">
              <a:hueOff val="1936142"/>
              <a:satOff val="71429"/>
              <a:lumOff val="-105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handle any '</a:t>
          </a:r>
          <a:r>
            <a:rPr lang="en-US" sz="800" kern="1200" dirty="0" err="1"/>
            <a:t>on_click</a:t>
          </a:r>
          <a:r>
            <a:rPr lang="en-US" sz="800" kern="1200" dirty="0"/>
            <a:t>' or other events that may occur on the component</a:t>
          </a:r>
        </a:p>
      </dsp:txBody>
      <dsp:txXfrm>
        <a:off x="0" y="2816829"/>
        <a:ext cx="10515600" cy="340200"/>
      </dsp:txXfrm>
    </dsp:sp>
    <dsp:sp modelId="{14739485-1E35-364F-A370-4571EB7536B2}">
      <dsp:nvSpPr>
        <dsp:cNvPr id="0" name=""/>
        <dsp:cNvSpPr/>
      </dsp:nvSpPr>
      <dsp:spPr>
        <a:xfrm>
          <a:off x="525780" y="2698749"/>
          <a:ext cx="7360920" cy="236160"/>
        </a:xfrm>
        <a:prstGeom prst="roundRect">
          <a:avLst/>
        </a:prstGeom>
        <a:solidFill>
          <a:schemeClr val="accent3">
            <a:hueOff val="1936142"/>
            <a:satOff val="71429"/>
            <a:lumOff val="-10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err="1"/>
            <a:t>wire_events</a:t>
          </a:r>
          <a:endParaRPr lang="en-US" sz="800" kern="1200" dirty="0"/>
        </a:p>
      </dsp:txBody>
      <dsp:txXfrm>
        <a:off x="537308" y="2710277"/>
        <a:ext cx="7337864" cy="213104"/>
      </dsp:txXfrm>
    </dsp:sp>
    <dsp:sp modelId="{3BAF208C-F7B7-544B-852B-AF5EEAB4D339}">
      <dsp:nvSpPr>
        <dsp:cNvPr id="0" name=""/>
        <dsp:cNvSpPr/>
      </dsp:nvSpPr>
      <dsp:spPr>
        <a:xfrm>
          <a:off x="0" y="3318309"/>
          <a:ext cx="10515600" cy="340200"/>
        </a:xfrm>
        <a:prstGeom prst="rect">
          <a:avLst/>
        </a:prstGeom>
        <a:solidFill>
          <a:schemeClr val="lt1">
            <a:alpha val="90000"/>
            <a:hueOff val="0"/>
            <a:satOff val="0"/>
            <a:lumOff val="0"/>
            <a:alphaOff val="0"/>
          </a:schemeClr>
        </a:solidFill>
        <a:ln w="12700" cap="flat" cmpd="sng" algn="ctr">
          <a:solidFill>
            <a:schemeClr val="accent3">
              <a:hueOff val="2323371"/>
              <a:satOff val="85714"/>
              <a:lumOff val="-126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convert data structure from the '</a:t>
          </a:r>
          <a:r>
            <a:rPr lang="en-US" sz="800" kern="1200" dirty="0" err="1"/>
            <a:t>reference_data</a:t>
          </a:r>
          <a:r>
            <a:rPr lang="en-US" sz="800" kern="1200" dirty="0"/>
            <a:t>' </a:t>
          </a:r>
          <a:r>
            <a:rPr lang="en-US" sz="800" kern="1200" dirty="0" err="1"/>
            <a:t>json</a:t>
          </a:r>
          <a:r>
            <a:rPr lang="en-US" sz="800" kern="1200" dirty="0"/>
            <a:t> (from server) to the component and update the component.</a:t>
          </a:r>
        </a:p>
      </dsp:txBody>
      <dsp:txXfrm>
        <a:off x="0" y="3318309"/>
        <a:ext cx="10515600" cy="340200"/>
      </dsp:txXfrm>
    </dsp:sp>
    <dsp:sp modelId="{12E13C21-DD5C-7645-9CC7-E57EA098CCDE}">
      <dsp:nvSpPr>
        <dsp:cNvPr id="0" name=""/>
        <dsp:cNvSpPr/>
      </dsp:nvSpPr>
      <dsp:spPr>
        <a:xfrm>
          <a:off x="525780" y="3200229"/>
          <a:ext cx="7360920" cy="236160"/>
        </a:xfrm>
        <a:prstGeom prst="roundRect">
          <a:avLst/>
        </a:prstGeom>
        <a:solidFill>
          <a:schemeClr val="accent3">
            <a:hueOff val="2323371"/>
            <a:satOff val="85714"/>
            <a:lumOff val="-126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a:t> update</a:t>
          </a:r>
        </a:p>
      </dsp:txBody>
      <dsp:txXfrm>
        <a:off x="537308" y="3211757"/>
        <a:ext cx="7337864" cy="213104"/>
      </dsp:txXfrm>
    </dsp:sp>
    <dsp:sp modelId="{20CF37D5-AB9F-6A4D-B45C-2077480A2986}">
      <dsp:nvSpPr>
        <dsp:cNvPr id="0" name=""/>
        <dsp:cNvSpPr/>
      </dsp:nvSpPr>
      <dsp:spPr>
        <a:xfrm>
          <a:off x="0" y="3819789"/>
          <a:ext cx="10515600" cy="3402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66624" rIns="816127" bIns="56896" numCol="1" spcCol="1270" anchor="t" anchorCtr="0">
          <a:noAutofit/>
        </a:bodyPr>
        <a:lstStyle/>
        <a:p>
          <a:pPr marL="57150" lvl="1" indent="-57150" algn="l" defTabSz="355600">
            <a:lnSpc>
              <a:spcPct val="90000"/>
            </a:lnSpc>
            <a:spcBef>
              <a:spcPct val="0"/>
            </a:spcBef>
            <a:spcAft>
              <a:spcPct val="15000"/>
            </a:spcAft>
            <a:buChar char="•"/>
          </a:pPr>
          <a:r>
            <a:rPr lang="en-US" sz="800" kern="1200" dirty="0"/>
            <a:t>build the component</a:t>
          </a:r>
        </a:p>
      </dsp:txBody>
      <dsp:txXfrm>
        <a:off x="0" y="3819789"/>
        <a:ext cx="10515600" cy="340200"/>
      </dsp:txXfrm>
    </dsp:sp>
    <dsp:sp modelId="{60B99CC2-8C00-534F-926F-731304381D05}">
      <dsp:nvSpPr>
        <dsp:cNvPr id="0" name=""/>
        <dsp:cNvSpPr/>
      </dsp:nvSpPr>
      <dsp:spPr>
        <a:xfrm>
          <a:off x="525780" y="3701709"/>
          <a:ext cx="7360920" cy="23616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355600">
            <a:lnSpc>
              <a:spcPct val="90000"/>
            </a:lnSpc>
            <a:spcBef>
              <a:spcPct val="0"/>
            </a:spcBef>
            <a:spcAft>
              <a:spcPct val="35000"/>
            </a:spcAft>
            <a:buNone/>
          </a:pPr>
          <a:r>
            <a:rPr lang="en-US" sz="800" kern="1200" dirty="0"/>
            <a:t>create</a:t>
          </a:r>
        </a:p>
      </dsp:txBody>
      <dsp:txXfrm>
        <a:off x="537308" y="3713237"/>
        <a:ext cx="7337864" cy="21310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52669-FC8F-6540-AEB4-4CC24BF99D65}">
      <dsp:nvSpPr>
        <dsp:cNvPr id="0" name=""/>
        <dsp:cNvSpPr/>
      </dsp:nvSpPr>
      <dsp:spPr>
        <a:xfrm>
          <a:off x="0" y="55871"/>
          <a:ext cx="8518358" cy="4317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Setup columns and options for the grid in the constructor </a:t>
          </a:r>
        </a:p>
      </dsp:txBody>
      <dsp:txXfrm>
        <a:off x="21075" y="76946"/>
        <a:ext cx="8476208" cy="389580"/>
      </dsp:txXfrm>
    </dsp:sp>
    <dsp:sp modelId="{C7A49226-522B-6445-BC5F-3E5DEF3C0C32}">
      <dsp:nvSpPr>
        <dsp:cNvPr id="0" name=""/>
        <dsp:cNvSpPr/>
      </dsp:nvSpPr>
      <dsp:spPr>
        <a:xfrm>
          <a:off x="0" y="487601"/>
          <a:ext cx="8518358"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Over-ride the pre-defined defaults.  Define options for column-picker, cell/row selection, tooltips, saving grid coordinates, drag rows, re-ordering/re-sizing columns, filtering, sorting and </a:t>
          </a:r>
          <a:r>
            <a:rPr lang="en-US" sz="1400" kern="1200" dirty="0" err="1"/>
            <a:t>colour</a:t>
          </a:r>
          <a:r>
            <a:rPr lang="en-US" sz="1400" kern="1200" dirty="0"/>
            <a:t> coding.</a:t>
          </a:r>
        </a:p>
      </dsp:txBody>
      <dsp:txXfrm>
        <a:off x="0" y="487601"/>
        <a:ext cx="8518358" cy="437805"/>
      </dsp:txXfrm>
    </dsp:sp>
    <dsp:sp modelId="{C8773385-6F1F-BA47-95A1-A843401A35F0}">
      <dsp:nvSpPr>
        <dsp:cNvPr id="0" name=""/>
        <dsp:cNvSpPr/>
      </dsp:nvSpPr>
      <dsp:spPr>
        <a:xfrm>
          <a:off x="0" y="925406"/>
          <a:ext cx="8518358" cy="43173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Change the update function</a:t>
          </a:r>
        </a:p>
      </dsp:txBody>
      <dsp:txXfrm>
        <a:off x="21075" y="946481"/>
        <a:ext cx="8476208" cy="389580"/>
      </dsp:txXfrm>
    </dsp:sp>
    <dsp:sp modelId="{7643C2E7-7933-C34C-9CA6-35F3ED22BB4C}">
      <dsp:nvSpPr>
        <dsp:cNvPr id="0" name=""/>
        <dsp:cNvSpPr/>
      </dsp:nvSpPr>
      <dsp:spPr>
        <a:xfrm>
          <a:off x="0" y="1357136"/>
          <a:ext cx="8518358" cy="43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Most development for a grid occurs in the update function.  This is responsible for converting from the source data (typically in a </a:t>
          </a:r>
          <a:r>
            <a:rPr lang="en-US" sz="1400" kern="1200" dirty="0" err="1"/>
            <a:t>crossfilter</a:t>
          </a:r>
          <a:r>
            <a:rPr lang="en-US" sz="1400" kern="1200" dirty="0"/>
            <a:t>) to the specific columns and rows for the grid.</a:t>
          </a:r>
        </a:p>
      </dsp:txBody>
      <dsp:txXfrm>
        <a:off x="0" y="1357136"/>
        <a:ext cx="8518358" cy="437805"/>
      </dsp:txXfrm>
    </dsp:sp>
    <dsp:sp modelId="{14A5A7AB-5762-5F46-93B8-B24D22FFB98F}">
      <dsp:nvSpPr>
        <dsp:cNvPr id="0" name=""/>
        <dsp:cNvSpPr/>
      </dsp:nvSpPr>
      <dsp:spPr>
        <a:xfrm>
          <a:off x="0" y="1794941"/>
          <a:ext cx="8518358" cy="43173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Augment grid </a:t>
          </a:r>
          <a:r>
            <a:rPr lang="en-US" sz="1800" kern="1200" dirty="0" err="1"/>
            <a:t>behaviour</a:t>
          </a:r>
          <a:endParaRPr lang="en-US" sz="1800" kern="1200" dirty="0"/>
        </a:p>
      </dsp:txBody>
      <dsp:txXfrm>
        <a:off x="21075" y="1816016"/>
        <a:ext cx="8476208" cy="389580"/>
      </dsp:txXfrm>
    </dsp:sp>
    <dsp:sp modelId="{05500E0C-0A44-694F-B8CE-D8111B97CF8A}">
      <dsp:nvSpPr>
        <dsp:cNvPr id="0" name=""/>
        <dsp:cNvSpPr/>
      </dsp:nvSpPr>
      <dsp:spPr>
        <a:xfrm>
          <a:off x="0" y="2226671"/>
          <a:ext cx="8518358"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b="0" i="0" kern="1200" baseline="0" dirty="0"/>
            <a:t>In the create function, you can add functionality for user clicks, right click menus, or changes a value in a cell</a:t>
          </a:r>
          <a:endParaRPr lang="en-US" sz="1400" b="0" i="0" kern="1200" baseline="0" dirty="0"/>
        </a:p>
      </dsp:txBody>
      <dsp:txXfrm>
        <a:off x="0" y="2226671"/>
        <a:ext cx="8518358" cy="298080"/>
      </dsp:txXfrm>
    </dsp:sp>
    <dsp:sp modelId="{695DDEE0-5753-464C-9FEA-0DC85CC47811}">
      <dsp:nvSpPr>
        <dsp:cNvPr id="0" name=""/>
        <dsp:cNvSpPr/>
      </dsp:nvSpPr>
      <dsp:spPr>
        <a:xfrm>
          <a:off x="0" y="2524751"/>
          <a:ext cx="8518358" cy="43173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Add buttons or drop-downs on grid as </a:t>
          </a:r>
          <a:r>
            <a:rPr lang="en-US" sz="1800" b="0" i="0" kern="1200" baseline="0" dirty="0" err="1"/>
            <a:t>requred</a:t>
          </a:r>
          <a:endParaRPr lang="en-US" sz="1800" b="0" i="0" kern="1200" baseline="0" dirty="0"/>
        </a:p>
      </dsp:txBody>
      <dsp:txXfrm>
        <a:off x="21075" y="2545826"/>
        <a:ext cx="8476208" cy="389580"/>
      </dsp:txXfrm>
    </dsp:sp>
    <dsp:sp modelId="{DA586F5B-8F14-E546-A2E8-0448362D7444}">
      <dsp:nvSpPr>
        <dsp:cNvPr id="0" name=""/>
        <dsp:cNvSpPr/>
      </dsp:nvSpPr>
      <dsp:spPr>
        <a:xfrm>
          <a:off x="0" y="2956481"/>
          <a:ext cx="8518358"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i="0" kern="1200" baseline="0" dirty="0"/>
            <a:t>You will need to update the </a:t>
          </a:r>
          <a:r>
            <a:rPr lang="en-US" sz="1400" b="0" i="0" kern="1200" baseline="0" dirty="0" err="1"/>
            <a:t>create_dom</a:t>
          </a:r>
          <a:r>
            <a:rPr lang="en-US" sz="1400" b="0" i="0" kern="1200" baseline="0" dirty="0"/>
            <a:t> function (and </a:t>
          </a:r>
          <a:r>
            <a:rPr lang="en-US" sz="1400" b="0" i="0" kern="1200" baseline="0" dirty="0" err="1"/>
            <a:t>css</a:t>
          </a:r>
          <a:r>
            <a:rPr lang="en-US" sz="1400" b="0" i="0" kern="1200" baseline="0" dirty="0"/>
            <a:t>) to define the buttons and implement the 'on click' </a:t>
          </a:r>
          <a:r>
            <a:rPr lang="en-US" sz="1400" b="0" i="0" kern="1200" baseline="0" dirty="0" err="1"/>
            <a:t>behviour</a:t>
          </a:r>
          <a:r>
            <a:rPr lang="en-US" sz="1400" b="0" i="0" kern="1200" baseline="0" dirty="0"/>
            <a:t> in the wire-events function.  You may need to call the </a:t>
          </a:r>
          <a:r>
            <a:rPr lang="en-US" sz="1400" b="0" i="0" kern="1200" baseline="0" dirty="0" err="1"/>
            <a:t>this.dashboard.create_blob</a:t>
          </a:r>
          <a:r>
            <a:rPr lang="en-US" sz="1400" b="0" i="0" kern="1200" baseline="0" dirty="0"/>
            <a:t> function if you want the dashboard to save the state.</a:t>
          </a:r>
        </a:p>
      </dsp:txBody>
      <dsp:txXfrm>
        <a:off x="0" y="2956481"/>
        <a:ext cx="8518358" cy="633420"/>
      </dsp:txXfrm>
    </dsp:sp>
    <dsp:sp modelId="{95307B6D-7270-3244-B00A-C7656A2A45D5}">
      <dsp:nvSpPr>
        <dsp:cNvPr id="0" name=""/>
        <dsp:cNvSpPr/>
      </dsp:nvSpPr>
      <dsp:spPr>
        <a:xfrm>
          <a:off x="0" y="3589901"/>
          <a:ext cx="8518358" cy="43173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Remember to Restart Server after adding the component</a:t>
          </a:r>
          <a:endParaRPr lang="en-US" sz="1800" b="0" i="0" kern="1200" baseline="0" dirty="0"/>
        </a:p>
      </dsp:txBody>
      <dsp:txXfrm>
        <a:off x="21075" y="3610976"/>
        <a:ext cx="8476208" cy="389580"/>
      </dsp:txXfrm>
    </dsp:sp>
    <dsp:sp modelId="{E04E1271-3DAE-414D-9337-30796CFF4840}">
      <dsp:nvSpPr>
        <dsp:cNvPr id="0" name=""/>
        <dsp:cNvSpPr/>
      </dsp:nvSpPr>
      <dsp:spPr>
        <a:xfrm>
          <a:off x="0" y="4021631"/>
          <a:ext cx="8518358"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To handle pre-compiled assets</a:t>
          </a:r>
        </a:p>
      </dsp:txBody>
      <dsp:txXfrm>
        <a:off x="0" y="4021631"/>
        <a:ext cx="8518358" cy="2980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52669-FC8F-6540-AEB4-4CC24BF99D65}">
      <dsp:nvSpPr>
        <dsp:cNvPr id="0" name=""/>
        <dsp:cNvSpPr/>
      </dsp:nvSpPr>
      <dsp:spPr>
        <a:xfrm>
          <a:off x="0" y="148299"/>
          <a:ext cx="8518358"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Pass chart </a:t>
          </a:r>
          <a:r>
            <a:rPr lang="en-US" sz="1900" kern="1200" dirty="0" err="1"/>
            <a:t>pane_id</a:t>
          </a:r>
          <a:r>
            <a:rPr lang="en-US" sz="1900" kern="1200" dirty="0"/>
            <a:t> and </a:t>
          </a:r>
          <a:r>
            <a:rPr lang="en-US" sz="1900" kern="1200" dirty="0" err="1"/>
            <a:t>group_id</a:t>
          </a:r>
          <a:r>
            <a:rPr lang="en-US" sz="1900" kern="1200" dirty="0"/>
            <a:t> to the super constructor</a:t>
          </a:r>
        </a:p>
      </dsp:txBody>
      <dsp:txXfrm>
        <a:off x="22246" y="170545"/>
        <a:ext cx="8473866" cy="411223"/>
      </dsp:txXfrm>
    </dsp:sp>
    <dsp:sp modelId="{C7A49226-522B-6445-BC5F-3E5DEF3C0C32}">
      <dsp:nvSpPr>
        <dsp:cNvPr id="0" name=""/>
        <dsp:cNvSpPr/>
      </dsp:nvSpPr>
      <dsp:spPr>
        <a:xfrm>
          <a:off x="0" y="604014"/>
          <a:ext cx="8518358"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With </a:t>
          </a:r>
          <a:r>
            <a:rPr lang="en-US" sz="1500" kern="1200" dirty="0" err="1"/>
            <a:t>DC.js</a:t>
          </a:r>
          <a:r>
            <a:rPr lang="en-US" sz="1500" kern="1200" dirty="0"/>
            <a:t>, charts with the same </a:t>
          </a:r>
          <a:r>
            <a:rPr lang="en-US" sz="1500" kern="1200" dirty="0" err="1"/>
            <a:t>group_id</a:t>
          </a:r>
          <a:r>
            <a:rPr lang="en-US" sz="1500" kern="1200" dirty="0"/>
            <a:t> will automatically filter each other when clicked on update.</a:t>
          </a:r>
        </a:p>
        <a:p>
          <a:pPr marL="114300" lvl="1" indent="-114300" algn="l" defTabSz="666750">
            <a:lnSpc>
              <a:spcPct val="90000"/>
            </a:lnSpc>
            <a:spcBef>
              <a:spcPct val="0"/>
            </a:spcBef>
            <a:spcAft>
              <a:spcPct val="20000"/>
            </a:spcAft>
            <a:buChar char="•"/>
          </a:pPr>
          <a:r>
            <a:rPr lang="en-US" sz="1500" kern="1200" dirty="0"/>
            <a:t>If you don’t want the charts to be linked, use a different </a:t>
          </a:r>
          <a:r>
            <a:rPr lang="en-US" sz="1500" kern="1200" dirty="0" err="1"/>
            <a:t>group_id</a:t>
          </a:r>
          <a:endParaRPr lang="en-US" sz="1500" kern="1200" dirty="0"/>
        </a:p>
      </dsp:txBody>
      <dsp:txXfrm>
        <a:off x="0" y="604014"/>
        <a:ext cx="8518358" cy="521122"/>
      </dsp:txXfrm>
    </dsp:sp>
    <dsp:sp modelId="{C8773385-6F1F-BA47-95A1-A843401A35F0}">
      <dsp:nvSpPr>
        <dsp:cNvPr id="0" name=""/>
        <dsp:cNvSpPr/>
      </dsp:nvSpPr>
      <dsp:spPr>
        <a:xfrm>
          <a:off x="0" y="1125136"/>
          <a:ext cx="8518358" cy="455715"/>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DC library is well documented online</a:t>
          </a:r>
        </a:p>
      </dsp:txBody>
      <dsp:txXfrm>
        <a:off x="22246" y="1147382"/>
        <a:ext cx="8473866" cy="411223"/>
      </dsp:txXfrm>
    </dsp:sp>
    <dsp:sp modelId="{7643C2E7-7933-C34C-9CA6-35F3ED22BB4C}">
      <dsp:nvSpPr>
        <dsp:cNvPr id="0" name=""/>
        <dsp:cNvSpPr/>
      </dsp:nvSpPr>
      <dsp:spPr>
        <a:xfrm>
          <a:off x="0" y="1580851"/>
          <a:ext cx="8518358"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Lots of capability to handle post-render effects</a:t>
          </a:r>
        </a:p>
      </dsp:txBody>
      <dsp:txXfrm>
        <a:off x="0" y="1580851"/>
        <a:ext cx="8518358" cy="314640"/>
      </dsp:txXfrm>
    </dsp:sp>
    <dsp:sp modelId="{14A5A7AB-5762-5F46-93B8-B24D22FFB98F}">
      <dsp:nvSpPr>
        <dsp:cNvPr id="0" name=""/>
        <dsp:cNvSpPr/>
      </dsp:nvSpPr>
      <dsp:spPr>
        <a:xfrm>
          <a:off x="0" y="1895491"/>
          <a:ext cx="8518358" cy="455715"/>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Update function is trivial thank to </a:t>
          </a:r>
          <a:r>
            <a:rPr lang="en-US" sz="1900" kern="1200" dirty="0" err="1"/>
            <a:t>crossfilter</a:t>
          </a:r>
          <a:endParaRPr lang="en-US" sz="1900" kern="1200" dirty="0"/>
        </a:p>
      </dsp:txBody>
      <dsp:txXfrm>
        <a:off x="22246" y="1917737"/>
        <a:ext cx="8473866" cy="411223"/>
      </dsp:txXfrm>
    </dsp:sp>
    <dsp:sp modelId="{05500E0C-0A44-694F-B8CE-D8111B97CF8A}">
      <dsp:nvSpPr>
        <dsp:cNvPr id="0" name=""/>
        <dsp:cNvSpPr/>
      </dsp:nvSpPr>
      <dsp:spPr>
        <a:xfrm>
          <a:off x="0" y="2351206"/>
          <a:ext cx="8518358"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b="0" i="0" kern="1200" baseline="0" dirty="0"/>
            <a:t>DC comes ‘pre-integrated’ with </a:t>
          </a:r>
          <a:r>
            <a:rPr lang="en-CA" sz="1500" b="0" i="0" kern="1200" baseline="0" dirty="0" err="1"/>
            <a:t>crossfilter</a:t>
          </a:r>
          <a:r>
            <a:rPr lang="en-CA" sz="1500" b="0" i="0" kern="1200" baseline="0" dirty="0"/>
            <a:t> so just pass in the dimension and group and </a:t>
          </a:r>
          <a:r>
            <a:rPr lang="en-CA" sz="1500" b="0" i="0" kern="1200" baseline="0" dirty="0" err="1"/>
            <a:t>valueAccessor</a:t>
          </a:r>
          <a:r>
            <a:rPr lang="en-CA" sz="1500" b="0" i="0" kern="1200" baseline="0" dirty="0"/>
            <a:t> and DC does the heavy lifting</a:t>
          </a:r>
          <a:endParaRPr lang="en-US" sz="1500" b="0" i="0" kern="1200" baseline="0" dirty="0"/>
        </a:p>
      </dsp:txBody>
      <dsp:txXfrm>
        <a:off x="0" y="2351206"/>
        <a:ext cx="8518358" cy="471960"/>
      </dsp:txXfrm>
    </dsp:sp>
    <dsp:sp modelId="{716EACF0-A590-514A-85A6-7385DAC9389F}">
      <dsp:nvSpPr>
        <dsp:cNvPr id="0" name=""/>
        <dsp:cNvSpPr/>
      </dsp:nvSpPr>
      <dsp:spPr>
        <a:xfrm>
          <a:off x="0" y="2823166"/>
          <a:ext cx="8518358" cy="45571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Remember to Restart Server after adding the component</a:t>
          </a:r>
          <a:endParaRPr lang="en-CA" sz="1900" b="0" kern="1200" dirty="0"/>
        </a:p>
      </dsp:txBody>
      <dsp:txXfrm>
        <a:off x="22246" y="2845412"/>
        <a:ext cx="8473866" cy="411223"/>
      </dsp:txXfrm>
    </dsp:sp>
    <dsp:sp modelId="{2EC89F1F-C09E-334E-9508-18AE396330FB}">
      <dsp:nvSpPr>
        <dsp:cNvPr id="0" name=""/>
        <dsp:cNvSpPr/>
      </dsp:nvSpPr>
      <dsp:spPr>
        <a:xfrm>
          <a:off x="0" y="3278881"/>
          <a:ext cx="8518358"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To handle pre-compiled assets</a:t>
          </a:r>
        </a:p>
      </dsp:txBody>
      <dsp:txXfrm>
        <a:off x="0" y="3278881"/>
        <a:ext cx="8518358"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788669" y="0"/>
          <a:ext cx="8938260" cy="435133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C1250-DC6B-F14E-9D6A-2C2AC65EBCB9}">
      <dsp:nvSpPr>
        <dsp:cNvPr id="0" name=""/>
        <dsp:cNvSpPr/>
      </dsp:nvSpPr>
      <dsp:spPr>
        <a:xfrm>
          <a:off x="2952" y="1305401"/>
          <a:ext cx="1118052"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Define User Story</a:t>
          </a:r>
        </a:p>
      </dsp:txBody>
      <dsp:txXfrm>
        <a:off x="57531" y="1359980"/>
        <a:ext cx="1008894" cy="1631377"/>
      </dsp:txXfrm>
    </dsp:sp>
    <dsp:sp modelId="{7712CC01-1A5A-544D-A116-31C875A0D812}">
      <dsp:nvSpPr>
        <dsp:cNvPr id="0" name=""/>
        <dsp:cNvSpPr/>
      </dsp:nvSpPr>
      <dsp:spPr>
        <a:xfrm>
          <a:off x="1176907" y="1305401"/>
          <a:ext cx="1118052" cy="1740535"/>
        </a:xfrm>
        <a:prstGeom prst="roundRect">
          <a:avLst/>
        </a:prstGeom>
        <a:solidFill>
          <a:schemeClr val="accent3">
            <a:hueOff val="338825"/>
            <a:satOff val="12500"/>
            <a:lumOff val="-1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Create the Scaffold</a:t>
          </a:r>
        </a:p>
      </dsp:txBody>
      <dsp:txXfrm>
        <a:off x="1231486" y="1359980"/>
        <a:ext cx="1008894" cy="1631377"/>
      </dsp:txXfrm>
    </dsp:sp>
    <dsp:sp modelId="{61BCB66C-5BCF-3F4D-A541-AED51DD24840}">
      <dsp:nvSpPr>
        <dsp:cNvPr id="0" name=""/>
        <dsp:cNvSpPr/>
      </dsp:nvSpPr>
      <dsp:spPr>
        <a:xfrm>
          <a:off x="2350863" y="1305401"/>
          <a:ext cx="1118052" cy="1740535"/>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Add Layouts</a:t>
          </a:r>
        </a:p>
      </dsp:txBody>
      <dsp:txXfrm>
        <a:off x="2405442" y="1359980"/>
        <a:ext cx="1008894" cy="1631377"/>
      </dsp:txXfrm>
    </dsp:sp>
    <dsp:sp modelId="{5E0B6CCB-1AC1-4143-BE2C-5C410E6422FA}">
      <dsp:nvSpPr>
        <dsp:cNvPr id="0" name=""/>
        <dsp:cNvSpPr/>
      </dsp:nvSpPr>
      <dsp:spPr>
        <a:xfrm>
          <a:off x="3524818" y="1305401"/>
          <a:ext cx="1118052" cy="1740535"/>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Add Components</a:t>
          </a:r>
        </a:p>
      </dsp:txBody>
      <dsp:txXfrm>
        <a:off x="3579397" y="1359980"/>
        <a:ext cx="1008894" cy="1631377"/>
      </dsp:txXfrm>
    </dsp:sp>
    <dsp:sp modelId="{EB68DB3E-CFE9-A949-AFCC-F4B45FE52D94}">
      <dsp:nvSpPr>
        <dsp:cNvPr id="0" name=""/>
        <dsp:cNvSpPr/>
      </dsp:nvSpPr>
      <dsp:spPr>
        <a:xfrm>
          <a:off x="4698773" y="1305401"/>
          <a:ext cx="1118052" cy="174053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Update Dashboard Parameters</a:t>
          </a:r>
        </a:p>
      </dsp:txBody>
      <dsp:txXfrm>
        <a:off x="4753352" y="1359980"/>
        <a:ext cx="1008894" cy="1631377"/>
      </dsp:txXfrm>
    </dsp:sp>
    <dsp:sp modelId="{4C74772D-C394-564F-A844-69FEE6EF7E1C}">
      <dsp:nvSpPr>
        <dsp:cNvPr id="0" name=""/>
        <dsp:cNvSpPr/>
      </dsp:nvSpPr>
      <dsp:spPr>
        <a:xfrm>
          <a:off x="5872728" y="1305401"/>
          <a:ext cx="1118052" cy="1740535"/>
        </a:xfrm>
        <a:prstGeom prst="roundRect">
          <a:avLst/>
        </a:prstGeom>
        <a:solidFill>
          <a:schemeClr val="accent3">
            <a:hueOff val="1694124"/>
            <a:satOff val="62500"/>
            <a:lumOff val="-91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Get the Right Data</a:t>
          </a:r>
        </a:p>
      </dsp:txBody>
      <dsp:txXfrm>
        <a:off x="5927307" y="1359980"/>
        <a:ext cx="1008894" cy="1631377"/>
      </dsp:txXfrm>
    </dsp:sp>
    <dsp:sp modelId="{64FD5DCD-0688-B34C-A8A9-9CA4FF7EFAD1}">
      <dsp:nvSpPr>
        <dsp:cNvPr id="0" name=""/>
        <dsp:cNvSpPr/>
      </dsp:nvSpPr>
      <dsp:spPr>
        <a:xfrm>
          <a:off x="7046684" y="1305401"/>
          <a:ext cx="1118052" cy="1740535"/>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Update Components with Data</a:t>
          </a:r>
        </a:p>
      </dsp:txBody>
      <dsp:txXfrm>
        <a:off x="7101263" y="1359980"/>
        <a:ext cx="1008894" cy="1631377"/>
      </dsp:txXfrm>
    </dsp:sp>
    <dsp:sp modelId="{F1B371C9-3C82-FA40-91C2-48A8C859CDC8}">
      <dsp:nvSpPr>
        <dsp:cNvPr id="0" name=""/>
        <dsp:cNvSpPr/>
      </dsp:nvSpPr>
      <dsp:spPr>
        <a:xfrm>
          <a:off x="8220639" y="1305401"/>
          <a:ext cx="1118052" cy="1740535"/>
        </a:xfrm>
        <a:prstGeom prst="roundRect">
          <a:avLst/>
        </a:prstGeom>
        <a:solidFill>
          <a:schemeClr val="accent3">
            <a:hueOff val="2371774"/>
            <a:satOff val="87500"/>
            <a:lumOff val="-128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Add Interactions Across Components</a:t>
          </a:r>
        </a:p>
      </dsp:txBody>
      <dsp:txXfrm>
        <a:off x="8275218" y="1359980"/>
        <a:ext cx="1008894" cy="1631377"/>
      </dsp:txXfrm>
    </dsp:sp>
    <dsp:sp modelId="{2E7BF86D-C098-6A49-9412-857CA5A942E3}">
      <dsp:nvSpPr>
        <dsp:cNvPr id="0" name=""/>
        <dsp:cNvSpPr/>
      </dsp:nvSpPr>
      <dsp:spPr>
        <a:xfrm>
          <a:off x="9394594" y="1305401"/>
          <a:ext cx="1118052" cy="174053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Finishing Touches</a:t>
          </a:r>
        </a:p>
      </dsp:txBody>
      <dsp:txXfrm>
        <a:off x="9449173" y="1359980"/>
        <a:ext cx="1008894" cy="16313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52669-FC8F-6540-AEB4-4CC24BF99D65}">
      <dsp:nvSpPr>
        <dsp:cNvPr id="0" name=""/>
        <dsp:cNvSpPr/>
      </dsp:nvSpPr>
      <dsp:spPr>
        <a:xfrm>
          <a:off x="0" y="222155"/>
          <a:ext cx="8518358"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Nvd3 is not as convenient as Dc as it doesn’t inherently use </a:t>
          </a:r>
          <a:r>
            <a:rPr lang="en-US" sz="2300" kern="1200" dirty="0" err="1"/>
            <a:t>crossfilter</a:t>
          </a:r>
          <a:endParaRPr lang="en-US" sz="2300" kern="1200" dirty="0"/>
        </a:p>
      </dsp:txBody>
      <dsp:txXfrm>
        <a:off x="26930" y="249085"/>
        <a:ext cx="8464498" cy="497795"/>
      </dsp:txXfrm>
    </dsp:sp>
    <dsp:sp modelId="{C7A49226-522B-6445-BC5F-3E5DEF3C0C32}">
      <dsp:nvSpPr>
        <dsp:cNvPr id="0" name=""/>
        <dsp:cNvSpPr/>
      </dsp:nvSpPr>
      <dsp:spPr>
        <a:xfrm>
          <a:off x="0" y="773810"/>
          <a:ext cx="8518358"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err="1"/>
            <a:t>Crossfilters</a:t>
          </a:r>
          <a:r>
            <a:rPr lang="en-US" sz="1800" kern="1200" dirty="0"/>
            <a:t> however can be used to transpose the data into the format required by the chart</a:t>
          </a:r>
        </a:p>
        <a:p>
          <a:pPr marL="171450" lvl="1" indent="-171450" algn="l" defTabSz="800100">
            <a:lnSpc>
              <a:spcPct val="90000"/>
            </a:lnSpc>
            <a:spcBef>
              <a:spcPct val="0"/>
            </a:spcBef>
            <a:spcAft>
              <a:spcPct val="20000"/>
            </a:spcAft>
            <a:buChar char="•"/>
          </a:pPr>
          <a:r>
            <a:rPr lang="en-US" sz="1800" kern="1200" dirty="0"/>
            <a:t>Do this logic in the update function</a:t>
          </a:r>
        </a:p>
      </dsp:txBody>
      <dsp:txXfrm>
        <a:off x="0" y="773810"/>
        <a:ext cx="8518358" cy="880785"/>
      </dsp:txXfrm>
    </dsp:sp>
    <dsp:sp modelId="{C8773385-6F1F-BA47-95A1-A843401A35F0}">
      <dsp:nvSpPr>
        <dsp:cNvPr id="0" name=""/>
        <dsp:cNvSpPr/>
      </dsp:nvSpPr>
      <dsp:spPr>
        <a:xfrm>
          <a:off x="0" y="1654595"/>
          <a:ext cx="8518358" cy="55165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err="1"/>
            <a:t>on_click_function</a:t>
          </a:r>
          <a:r>
            <a:rPr lang="en-US" sz="2300" kern="1200" dirty="0"/>
            <a:t> will handle all the behavior when chart is clicked</a:t>
          </a:r>
        </a:p>
      </dsp:txBody>
      <dsp:txXfrm>
        <a:off x="26930" y="1681525"/>
        <a:ext cx="8464498" cy="497795"/>
      </dsp:txXfrm>
    </dsp:sp>
    <dsp:sp modelId="{7643C2E7-7933-C34C-9CA6-35F3ED22BB4C}">
      <dsp:nvSpPr>
        <dsp:cNvPr id="0" name=""/>
        <dsp:cNvSpPr/>
      </dsp:nvSpPr>
      <dsp:spPr>
        <a:xfrm>
          <a:off x="0" y="2206250"/>
          <a:ext cx="851835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Can easily parse which part of the chart was clicked for filtering</a:t>
          </a:r>
        </a:p>
      </dsp:txBody>
      <dsp:txXfrm>
        <a:off x="0" y="2206250"/>
        <a:ext cx="8518358" cy="380880"/>
      </dsp:txXfrm>
    </dsp:sp>
    <dsp:sp modelId="{716EACF0-A590-514A-85A6-7385DAC9389F}">
      <dsp:nvSpPr>
        <dsp:cNvPr id="0" name=""/>
        <dsp:cNvSpPr/>
      </dsp:nvSpPr>
      <dsp:spPr>
        <a:xfrm>
          <a:off x="0" y="2587130"/>
          <a:ext cx="8518358" cy="55165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Remember to Restart Server after adding the component</a:t>
          </a:r>
          <a:endParaRPr lang="en-CA" sz="2300" b="0" kern="1200" dirty="0"/>
        </a:p>
      </dsp:txBody>
      <dsp:txXfrm>
        <a:off x="26930" y="2614060"/>
        <a:ext cx="8464498" cy="497795"/>
      </dsp:txXfrm>
    </dsp:sp>
    <dsp:sp modelId="{2EC89F1F-C09E-334E-9508-18AE396330FB}">
      <dsp:nvSpPr>
        <dsp:cNvPr id="0" name=""/>
        <dsp:cNvSpPr/>
      </dsp:nvSpPr>
      <dsp:spPr>
        <a:xfrm>
          <a:off x="0" y="3138785"/>
          <a:ext cx="851835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To handle pre-compiled assets</a:t>
          </a:r>
        </a:p>
      </dsp:txBody>
      <dsp:txXfrm>
        <a:off x="0" y="3138785"/>
        <a:ext cx="8518358" cy="3808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52669-FC8F-6540-AEB4-4CC24BF99D65}">
      <dsp:nvSpPr>
        <dsp:cNvPr id="0" name=""/>
        <dsp:cNvSpPr/>
      </dsp:nvSpPr>
      <dsp:spPr>
        <a:xfrm>
          <a:off x="0" y="79685"/>
          <a:ext cx="8518358" cy="4557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Slider has all the built in capability to add handles and delete handle</a:t>
          </a:r>
        </a:p>
      </dsp:txBody>
      <dsp:txXfrm>
        <a:off x="22246" y="101931"/>
        <a:ext cx="8473866" cy="411223"/>
      </dsp:txXfrm>
    </dsp:sp>
    <dsp:sp modelId="{C7A49226-522B-6445-BC5F-3E5DEF3C0C32}">
      <dsp:nvSpPr>
        <dsp:cNvPr id="0" name=""/>
        <dsp:cNvSpPr/>
      </dsp:nvSpPr>
      <dsp:spPr>
        <a:xfrm>
          <a:off x="0" y="535400"/>
          <a:ext cx="8518358"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Just pass in the min and max values into the constructor</a:t>
          </a:r>
        </a:p>
      </dsp:txBody>
      <dsp:txXfrm>
        <a:off x="0" y="535400"/>
        <a:ext cx="8518358" cy="314640"/>
      </dsp:txXfrm>
    </dsp:sp>
    <dsp:sp modelId="{C8773385-6F1F-BA47-95A1-A843401A35F0}">
      <dsp:nvSpPr>
        <dsp:cNvPr id="0" name=""/>
        <dsp:cNvSpPr/>
      </dsp:nvSpPr>
      <dsp:spPr>
        <a:xfrm>
          <a:off x="0" y="850040"/>
          <a:ext cx="8518358" cy="455715"/>
        </a:xfrm>
        <a:prstGeom prst="round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Slider will save all handles and locations in the favorites</a:t>
          </a:r>
        </a:p>
      </dsp:txBody>
      <dsp:txXfrm>
        <a:off x="22246" y="872286"/>
        <a:ext cx="8473866" cy="411223"/>
      </dsp:txXfrm>
    </dsp:sp>
    <dsp:sp modelId="{8DD9D32F-ACF7-5847-A9F3-117C6DA68D99}">
      <dsp:nvSpPr>
        <dsp:cNvPr id="0" name=""/>
        <dsp:cNvSpPr/>
      </dsp:nvSpPr>
      <dsp:spPr>
        <a:xfrm>
          <a:off x="0" y="1360475"/>
          <a:ext cx="8518358" cy="455715"/>
        </a:xfrm>
        <a:prstGeom prst="round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0" kern="1200" dirty="0"/>
            <a:t>Define the orientation and direction in the constructor</a:t>
          </a:r>
        </a:p>
      </dsp:txBody>
      <dsp:txXfrm>
        <a:off x="22246" y="1382721"/>
        <a:ext cx="8473866" cy="411223"/>
      </dsp:txXfrm>
    </dsp:sp>
    <dsp:sp modelId="{185896BF-AF84-1449-A90C-D5D6A579D5CB}">
      <dsp:nvSpPr>
        <dsp:cNvPr id="0" name=""/>
        <dsp:cNvSpPr/>
      </dsp:nvSpPr>
      <dsp:spPr>
        <a:xfrm>
          <a:off x="0" y="1870910"/>
          <a:ext cx="8518358" cy="455715"/>
        </a:xfrm>
        <a:prstGeom prst="round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0" kern="1200" dirty="0" err="1"/>
            <a:t>to_transform</a:t>
          </a:r>
          <a:r>
            <a:rPr lang="en-CA" sz="1900" b="0" kern="1200" dirty="0"/>
            <a:t> and </a:t>
          </a:r>
          <a:r>
            <a:rPr lang="en-CA" sz="1900" b="0" kern="1200" dirty="0" err="1"/>
            <a:t>from_transform</a:t>
          </a:r>
          <a:r>
            <a:rPr lang="en-CA" sz="1900" b="0" kern="1200" dirty="0"/>
            <a:t> setup the handle labels</a:t>
          </a:r>
        </a:p>
      </dsp:txBody>
      <dsp:txXfrm>
        <a:off x="22246" y="1893156"/>
        <a:ext cx="8473866" cy="411223"/>
      </dsp:txXfrm>
    </dsp:sp>
    <dsp:sp modelId="{D71871A7-D4AA-AA4F-BCB1-E099223375E5}">
      <dsp:nvSpPr>
        <dsp:cNvPr id="0" name=""/>
        <dsp:cNvSpPr/>
      </dsp:nvSpPr>
      <dsp:spPr>
        <a:xfrm>
          <a:off x="0" y="2381345"/>
          <a:ext cx="8518358" cy="455715"/>
        </a:xfrm>
        <a:prstGeom prst="round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b="0" kern="1200" dirty="0" err="1"/>
            <a:t>on_change</a:t>
          </a:r>
          <a:r>
            <a:rPr lang="en-CA" sz="1900" b="0" kern="1200" dirty="0"/>
            <a:t> defines the logic to execute when handles are added, removed or moved.</a:t>
          </a:r>
        </a:p>
      </dsp:txBody>
      <dsp:txXfrm>
        <a:off x="22246" y="2403591"/>
        <a:ext cx="8473866" cy="411223"/>
      </dsp:txXfrm>
    </dsp:sp>
    <dsp:sp modelId="{716EACF0-A590-514A-85A6-7385DAC9389F}">
      <dsp:nvSpPr>
        <dsp:cNvPr id="0" name=""/>
        <dsp:cNvSpPr/>
      </dsp:nvSpPr>
      <dsp:spPr>
        <a:xfrm>
          <a:off x="0" y="2891780"/>
          <a:ext cx="8518358" cy="45571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Remember to Restart Server after adding the component</a:t>
          </a:r>
          <a:endParaRPr lang="en-CA" sz="1900" b="0" kern="1200" dirty="0"/>
        </a:p>
      </dsp:txBody>
      <dsp:txXfrm>
        <a:off x="22246" y="2914026"/>
        <a:ext cx="8473866" cy="411223"/>
      </dsp:txXfrm>
    </dsp:sp>
    <dsp:sp modelId="{2EC89F1F-C09E-334E-9508-18AE396330FB}">
      <dsp:nvSpPr>
        <dsp:cNvPr id="0" name=""/>
        <dsp:cNvSpPr/>
      </dsp:nvSpPr>
      <dsp:spPr>
        <a:xfrm>
          <a:off x="0" y="3347495"/>
          <a:ext cx="8518358"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To handle pre-compiled assets</a:t>
          </a:r>
        </a:p>
      </dsp:txBody>
      <dsp:txXfrm>
        <a:off x="0" y="3347495"/>
        <a:ext cx="8518358" cy="3146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solidFill>
          <a:schemeClr val="accent3">
            <a:hueOff val="1016475"/>
            <a:satOff val="37500"/>
            <a:lumOff val="-55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Components</a:t>
          </a:r>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Update Dashboard Parameters</a:t>
          </a:r>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solidFill>
          <a:schemeClr val="accent3">
            <a:hueOff val="1694124"/>
            <a:satOff val="62500"/>
            <a:lumOff val="-91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Get The Right Data</a:t>
          </a:r>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979740" y="392538"/>
        <a:ext cx="211378" cy="4852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Update Components</a:t>
          </a:r>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C1250-DC6B-F14E-9D6A-2C2AC65EBCB9}">
      <dsp:nvSpPr>
        <dsp:cNvPr id="0" name=""/>
        <dsp:cNvSpPr/>
      </dsp:nvSpPr>
      <dsp:spPr>
        <a:xfrm>
          <a:off x="618" y="381103"/>
          <a:ext cx="234248" cy="5081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Define User Story</a:t>
          </a:r>
        </a:p>
      </dsp:txBody>
      <dsp:txXfrm>
        <a:off x="12053" y="392538"/>
        <a:ext cx="211378" cy="485268"/>
      </dsp:txXfrm>
    </dsp:sp>
    <dsp:sp modelId="{AADFB36A-139F-3A4A-A5E1-67B409F91861}">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D74CA-7F30-B147-B4D8-5A3A0E48A523}">
      <dsp:nvSpPr>
        <dsp:cNvPr id="0" name=""/>
        <dsp:cNvSpPr/>
      </dsp:nvSpPr>
      <dsp:spPr>
        <a:xfrm>
          <a:off x="0" y="347085"/>
          <a:ext cx="9978390" cy="1190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437388" rIns="77443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Update function is responsible for translating between the </a:t>
          </a:r>
          <a:r>
            <a:rPr lang="en-US" sz="2100" kern="1200" dirty="0" err="1"/>
            <a:t>reference_data</a:t>
          </a:r>
          <a:r>
            <a:rPr lang="en-US" sz="2100" kern="1200" dirty="0"/>
            <a:t> (from the server) and the component data</a:t>
          </a:r>
        </a:p>
      </dsp:txBody>
      <dsp:txXfrm>
        <a:off x="0" y="347085"/>
        <a:ext cx="9978390" cy="1190700"/>
      </dsp:txXfrm>
    </dsp:sp>
    <dsp:sp modelId="{374EEFAA-38FB-CB42-AF32-41737A29F680}">
      <dsp:nvSpPr>
        <dsp:cNvPr id="0" name=""/>
        <dsp:cNvSpPr/>
      </dsp:nvSpPr>
      <dsp:spPr>
        <a:xfrm>
          <a:off x="498919" y="37125"/>
          <a:ext cx="6984873"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933450">
            <a:lnSpc>
              <a:spcPct val="90000"/>
            </a:lnSpc>
            <a:spcBef>
              <a:spcPct val="0"/>
            </a:spcBef>
            <a:spcAft>
              <a:spcPct val="35000"/>
            </a:spcAft>
            <a:buNone/>
          </a:pPr>
          <a:r>
            <a:rPr lang="en-US" sz="2100" kern="1200" dirty="0"/>
            <a:t>Done in update function on every component</a:t>
          </a:r>
        </a:p>
      </dsp:txBody>
      <dsp:txXfrm>
        <a:off x="529181" y="67387"/>
        <a:ext cx="6924349" cy="559396"/>
      </dsp:txXfrm>
    </dsp:sp>
    <dsp:sp modelId="{39484D33-1218-D442-A186-6E647F052387}">
      <dsp:nvSpPr>
        <dsp:cNvPr id="0" name=""/>
        <dsp:cNvSpPr/>
      </dsp:nvSpPr>
      <dsp:spPr>
        <a:xfrm>
          <a:off x="0" y="1961145"/>
          <a:ext cx="9978390" cy="1223775"/>
        </a:xfrm>
        <a:prstGeom prst="rect">
          <a:avLst/>
        </a:prstGeom>
        <a:solidFill>
          <a:schemeClr val="lt1">
            <a:alpha val="90000"/>
            <a:hueOff val="0"/>
            <a:satOff val="0"/>
            <a:lumOff val="0"/>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437388" rIns="77443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Simplifies math and makes future proof</a:t>
          </a:r>
        </a:p>
        <a:p>
          <a:pPr marL="228600" lvl="1" indent="-228600" algn="l" defTabSz="933450">
            <a:lnSpc>
              <a:spcPct val="90000"/>
            </a:lnSpc>
            <a:spcBef>
              <a:spcPct val="0"/>
            </a:spcBef>
            <a:spcAft>
              <a:spcPct val="15000"/>
            </a:spcAft>
            <a:buChar char="•"/>
          </a:pPr>
          <a:r>
            <a:rPr lang="en-US" sz="2100" kern="1200" dirty="0"/>
            <a:t>Set dimensions and facts in the </a:t>
          </a:r>
          <a:r>
            <a:rPr lang="en-US" sz="2100" kern="1200" dirty="0" err="1"/>
            <a:t>load_crossfilter</a:t>
          </a:r>
          <a:r>
            <a:rPr lang="en-US" sz="2100" kern="1200" dirty="0"/>
            <a:t> function</a:t>
          </a:r>
        </a:p>
      </dsp:txBody>
      <dsp:txXfrm>
        <a:off x="0" y="1961145"/>
        <a:ext cx="9978390" cy="1223775"/>
      </dsp:txXfrm>
    </dsp:sp>
    <dsp:sp modelId="{C81B4266-9364-BA41-877D-4BFF8342BD54}">
      <dsp:nvSpPr>
        <dsp:cNvPr id="0" name=""/>
        <dsp:cNvSpPr/>
      </dsp:nvSpPr>
      <dsp:spPr>
        <a:xfrm>
          <a:off x="498919" y="1651185"/>
          <a:ext cx="6984873" cy="61992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933450">
            <a:lnSpc>
              <a:spcPct val="90000"/>
            </a:lnSpc>
            <a:spcBef>
              <a:spcPct val="0"/>
            </a:spcBef>
            <a:spcAft>
              <a:spcPct val="35000"/>
            </a:spcAft>
            <a:buNone/>
          </a:pPr>
          <a:r>
            <a:rPr lang="en-US" sz="2100" kern="1200" dirty="0"/>
            <a:t>Use </a:t>
          </a:r>
          <a:r>
            <a:rPr lang="en-US" sz="2100" kern="1200" dirty="0" err="1"/>
            <a:t>crossfilter</a:t>
          </a:r>
          <a:r>
            <a:rPr lang="en-US" sz="2100" kern="1200" dirty="0"/>
            <a:t> to help</a:t>
          </a:r>
        </a:p>
      </dsp:txBody>
      <dsp:txXfrm>
        <a:off x="529181" y="1681447"/>
        <a:ext cx="6924349" cy="559396"/>
      </dsp:txXfrm>
    </dsp:sp>
    <dsp:sp modelId="{7CD21866-3A35-B942-A6B5-373A9B9B757F}">
      <dsp:nvSpPr>
        <dsp:cNvPr id="0" name=""/>
        <dsp:cNvSpPr/>
      </dsp:nvSpPr>
      <dsp:spPr>
        <a:xfrm>
          <a:off x="0" y="3608280"/>
          <a:ext cx="9978390" cy="5292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865E09-7408-6B4B-97BB-C2A718E50241}">
      <dsp:nvSpPr>
        <dsp:cNvPr id="0" name=""/>
        <dsp:cNvSpPr/>
      </dsp:nvSpPr>
      <dsp:spPr>
        <a:xfrm>
          <a:off x="498919" y="3298320"/>
          <a:ext cx="6984873" cy="61992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933450">
            <a:lnSpc>
              <a:spcPct val="90000"/>
            </a:lnSpc>
            <a:spcBef>
              <a:spcPct val="0"/>
            </a:spcBef>
            <a:spcAft>
              <a:spcPct val="35000"/>
            </a:spcAft>
            <a:buNone/>
          </a:pPr>
          <a:r>
            <a:rPr lang="en-US" sz="2100" kern="1200" dirty="0"/>
            <a:t>Lots of examples across current dashboards</a:t>
          </a:r>
        </a:p>
      </dsp:txBody>
      <dsp:txXfrm>
        <a:off x="529181" y="3328582"/>
        <a:ext cx="6924349" cy="55939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715"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127" y="392515"/>
        <a:ext cx="210948" cy="485314"/>
      </dsp:txXfrm>
    </dsp:sp>
    <dsp:sp modelId="{C3C7376D-06FA-F247-A4B7-C859CC4CD94D}">
      <dsp:nvSpPr>
        <dsp:cNvPr id="0" name=""/>
        <dsp:cNvSpPr/>
      </dsp:nvSpPr>
      <dsp:spPr>
        <a:xfrm>
          <a:off x="246711"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123" y="392515"/>
        <a:ext cx="210948" cy="485314"/>
      </dsp:txXfrm>
    </dsp:sp>
    <dsp:sp modelId="{F8AEEE87-30AB-9E49-9ED4-8FB90CC29380}">
      <dsp:nvSpPr>
        <dsp:cNvPr id="0" name=""/>
        <dsp:cNvSpPr/>
      </dsp:nvSpPr>
      <dsp:spPr>
        <a:xfrm>
          <a:off x="492707"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4119" y="392515"/>
        <a:ext cx="210948" cy="485314"/>
      </dsp:txXfrm>
    </dsp:sp>
    <dsp:sp modelId="{7D264C77-6554-DD42-91F1-FC7E8AE10F11}">
      <dsp:nvSpPr>
        <dsp:cNvPr id="0" name=""/>
        <dsp:cNvSpPr/>
      </dsp:nvSpPr>
      <dsp:spPr>
        <a:xfrm>
          <a:off x="738703"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50115" y="392515"/>
        <a:ext cx="210948" cy="485314"/>
      </dsp:txXfrm>
    </dsp:sp>
    <dsp:sp modelId="{DDF86B53-4AE3-F54C-9B3D-2D8E85A56DD8}">
      <dsp:nvSpPr>
        <dsp:cNvPr id="0" name=""/>
        <dsp:cNvSpPr/>
      </dsp:nvSpPr>
      <dsp:spPr>
        <a:xfrm>
          <a:off x="984700"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6112" y="392515"/>
        <a:ext cx="210948" cy="485314"/>
      </dsp:txXfrm>
    </dsp:sp>
    <dsp:sp modelId="{861A01E8-DE60-EF40-9E87-617A702BF158}">
      <dsp:nvSpPr>
        <dsp:cNvPr id="0" name=""/>
        <dsp:cNvSpPr/>
      </dsp:nvSpPr>
      <dsp:spPr>
        <a:xfrm>
          <a:off x="1230696"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2108" y="392515"/>
        <a:ext cx="210948" cy="485314"/>
      </dsp:txXfrm>
    </dsp:sp>
    <dsp:sp modelId="{693D2336-25B5-AD4D-B8A3-07AA070CA267}">
      <dsp:nvSpPr>
        <dsp:cNvPr id="0" name=""/>
        <dsp:cNvSpPr/>
      </dsp:nvSpPr>
      <dsp:spPr>
        <a:xfrm>
          <a:off x="1476692"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 </a:t>
          </a:r>
        </a:p>
      </dsp:txBody>
      <dsp:txXfrm>
        <a:off x="1488104" y="392515"/>
        <a:ext cx="210948" cy="485314"/>
      </dsp:txXfrm>
    </dsp:sp>
    <dsp:sp modelId="{93A35660-FECE-ED48-BCF0-B6C55DA1CF63}">
      <dsp:nvSpPr>
        <dsp:cNvPr id="0" name=""/>
        <dsp:cNvSpPr/>
      </dsp:nvSpPr>
      <dsp:spPr>
        <a:xfrm>
          <a:off x="1722688" y="381103"/>
          <a:ext cx="233772" cy="508138"/>
        </a:xfrm>
        <a:prstGeom prst="roundRect">
          <a:avLst/>
        </a:prstGeom>
        <a:solidFill>
          <a:schemeClr val="accent3">
            <a:hueOff val="2371774"/>
            <a:satOff val="87500"/>
            <a:lumOff val="-128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Interactions</a:t>
          </a:r>
        </a:p>
      </dsp:txBody>
      <dsp:txXfrm>
        <a:off x="1734100" y="392515"/>
        <a:ext cx="210948" cy="485314"/>
      </dsp:txXfrm>
    </dsp:sp>
    <dsp:sp modelId="{C8B384C3-41FD-0D44-A6FE-4429AB205563}">
      <dsp:nvSpPr>
        <dsp:cNvPr id="0" name=""/>
        <dsp:cNvSpPr/>
      </dsp:nvSpPr>
      <dsp:spPr>
        <a:xfrm>
          <a:off x="1968684"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80096" y="392515"/>
        <a:ext cx="210948" cy="48531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D74CA-7F30-B147-B4D8-5A3A0E48A523}">
      <dsp:nvSpPr>
        <dsp:cNvPr id="0" name=""/>
        <dsp:cNvSpPr/>
      </dsp:nvSpPr>
      <dsp:spPr>
        <a:xfrm>
          <a:off x="0" y="362340"/>
          <a:ext cx="9978390" cy="850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312420" rIns="77443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err="1"/>
            <a:t>e.g</a:t>
          </a:r>
          <a:r>
            <a:rPr lang="en-US" sz="1500" kern="1200" dirty="0"/>
            <a:t> if filtering grid based on chart click, you want to have a variable in the chart that holds the state of what has been clicked</a:t>
          </a:r>
        </a:p>
      </dsp:txBody>
      <dsp:txXfrm>
        <a:off x="0" y="362340"/>
        <a:ext cx="9978390" cy="850500"/>
      </dsp:txXfrm>
    </dsp:sp>
    <dsp:sp modelId="{374EEFAA-38FB-CB42-AF32-41737A29F680}">
      <dsp:nvSpPr>
        <dsp:cNvPr id="0" name=""/>
        <dsp:cNvSpPr/>
      </dsp:nvSpPr>
      <dsp:spPr>
        <a:xfrm>
          <a:off x="498919" y="140940"/>
          <a:ext cx="6984873" cy="442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666750">
            <a:lnSpc>
              <a:spcPct val="90000"/>
            </a:lnSpc>
            <a:spcBef>
              <a:spcPct val="0"/>
            </a:spcBef>
            <a:spcAft>
              <a:spcPct val="35000"/>
            </a:spcAft>
            <a:buNone/>
          </a:pPr>
          <a:r>
            <a:rPr lang="en-US" sz="1500" kern="1200" dirty="0"/>
            <a:t>Define state variables in the controlling component</a:t>
          </a:r>
        </a:p>
      </dsp:txBody>
      <dsp:txXfrm>
        <a:off x="520535" y="162556"/>
        <a:ext cx="6941641" cy="399568"/>
      </dsp:txXfrm>
    </dsp:sp>
    <dsp:sp modelId="{39484D33-1218-D442-A186-6E647F052387}">
      <dsp:nvSpPr>
        <dsp:cNvPr id="0" name=""/>
        <dsp:cNvSpPr/>
      </dsp:nvSpPr>
      <dsp:spPr>
        <a:xfrm>
          <a:off x="0" y="1515240"/>
          <a:ext cx="9978390" cy="637875"/>
        </a:xfrm>
        <a:prstGeom prst="rect">
          <a:avLst/>
        </a:prstGeom>
        <a:solidFill>
          <a:schemeClr val="lt1">
            <a:alpha val="90000"/>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312420" rIns="77443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This way the current state of the chart is saved and restored on reload</a:t>
          </a:r>
        </a:p>
      </dsp:txBody>
      <dsp:txXfrm>
        <a:off x="0" y="1515240"/>
        <a:ext cx="9978390" cy="637875"/>
      </dsp:txXfrm>
    </dsp:sp>
    <dsp:sp modelId="{C81B4266-9364-BA41-877D-4BFF8342BD54}">
      <dsp:nvSpPr>
        <dsp:cNvPr id="0" name=""/>
        <dsp:cNvSpPr/>
      </dsp:nvSpPr>
      <dsp:spPr>
        <a:xfrm>
          <a:off x="498919" y="1293840"/>
          <a:ext cx="6984873" cy="442800"/>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666750">
            <a:lnSpc>
              <a:spcPct val="90000"/>
            </a:lnSpc>
            <a:spcBef>
              <a:spcPct val="0"/>
            </a:spcBef>
            <a:spcAft>
              <a:spcPct val="35000"/>
            </a:spcAft>
            <a:buNone/>
          </a:pPr>
          <a:r>
            <a:rPr lang="en-US" sz="1500" kern="1200" dirty="0"/>
            <a:t>Add variable to </a:t>
          </a:r>
          <a:r>
            <a:rPr lang="en-US" sz="1500" kern="1200" dirty="0" err="1"/>
            <a:t>setup_blob</a:t>
          </a:r>
          <a:r>
            <a:rPr lang="en-US" sz="1500" kern="1200" dirty="0"/>
            <a:t> and </a:t>
          </a:r>
          <a:r>
            <a:rPr lang="en-US" sz="1500" kern="1200" dirty="0" err="1"/>
            <a:t>setup_defaults</a:t>
          </a:r>
          <a:endParaRPr lang="en-US" sz="1500" kern="1200" dirty="0"/>
        </a:p>
      </dsp:txBody>
      <dsp:txXfrm>
        <a:off x="520535" y="1315456"/>
        <a:ext cx="6941641" cy="399568"/>
      </dsp:txXfrm>
    </dsp:sp>
    <dsp:sp modelId="{EBEC63E8-CC0F-9C46-9618-344132E4D21F}">
      <dsp:nvSpPr>
        <dsp:cNvPr id="0" name=""/>
        <dsp:cNvSpPr/>
      </dsp:nvSpPr>
      <dsp:spPr>
        <a:xfrm>
          <a:off x="0" y="2455515"/>
          <a:ext cx="9978390" cy="637875"/>
        </a:xfrm>
        <a:prstGeom prst="rect">
          <a:avLst/>
        </a:prstGeom>
        <a:solidFill>
          <a:schemeClr val="lt1">
            <a:alpha val="90000"/>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312420" rIns="77443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Remember to call </a:t>
          </a:r>
          <a:r>
            <a:rPr lang="en-US" sz="1500" kern="1200" dirty="0" err="1"/>
            <a:t>this.dashboard.create_blob</a:t>
          </a:r>
          <a:r>
            <a:rPr lang="en-US" sz="1500" kern="1200" dirty="0"/>
            <a:t>() so it gets saved in the favorites.</a:t>
          </a:r>
        </a:p>
      </dsp:txBody>
      <dsp:txXfrm>
        <a:off x="0" y="2455515"/>
        <a:ext cx="9978390" cy="637875"/>
      </dsp:txXfrm>
    </dsp:sp>
    <dsp:sp modelId="{AD535342-D3F0-9C4A-AF0D-981DD7BAB40C}">
      <dsp:nvSpPr>
        <dsp:cNvPr id="0" name=""/>
        <dsp:cNvSpPr/>
      </dsp:nvSpPr>
      <dsp:spPr>
        <a:xfrm>
          <a:off x="498919" y="2234115"/>
          <a:ext cx="6984873" cy="442800"/>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666750">
            <a:lnSpc>
              <a:spcPct val="90000"/>
            </a:lnSpc>
            <a:spcBef>
              <a:spcPct val="0"/>
            </a:spcBef>
            <a:spcAft>
              <a:spcPct val="35000"/>
            </a:spcAft>
            <a:buNone/>
          </a:pPr>
          <a:r>
            <a:rPr lang="en-US" sz="1500" kern="1200" dirty="0"/>
            <a:t>Update the </a:t>
          </a:r>
          <a:r>
            <a:rPr lang="en-US" sz="1500" kern="1200" dirty="0" err="1"/>
            <a:t>on_click</a:t>
          </a:r>
          <a:r>
            <a:rPr lang="en-US" sz="1500" kern="1200" dirty="0"/>
            <a:t> function of controlling component to set the state variable. </a:t>
          </a:r>
        </a:p>
      </dsp:txBody>
      <dsp:txXfrm>
        <a:off x="520535" y="2255731"/>
        <a:ext cx="6941641" cy="399568"/>
      </dsp:txXfrm>
    </dsp:sp>
    <dsp:sp modelId="{7CD21866-3A35-B942-A6B5-373A9B9B757F}">
      <dsp:nvSpPr>
        <dsp:cNvPr id="0" name=""/>
        <dsp:cNvSpPr/>
      </dsp:nvSpPr>
      <dsp:spPr>
        <a:xfrm>
          <a:off x="0" y="3395790"/>
          <a:ext cx="9978390" cy="637875"/>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312420" rIns="77443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should get the state variable from controlling component and filter data according (e.g. using </a:t>
          </a:r>
          <a:r>
            <a:rPr lang="en-US" sz="1500" kern="1200" dirty="0" err="1"/>
            <a:t>crossfilter</a:t>
          </a:r>
          <a:r>
            <a:rPr lang="en-US" sz="1500" kern="1200" dirty="0"/>
            <a:t>)</a:t>
          </a:r>
        </a:p>
      </dsp:txBody>
      <dsp:txXfrm>
        <a:off x="0" y="3395790"/>
        <a:ext cx="9978390" cy="637875"/>
      </dsp:txXfrm>
    </dsp:sp>
    <dsp:sp modelId="{11865E09-7408-6B4B-97BB-C2A718E50241}">
      <dsp:nvSpPr>
        <dsp:cNvPr id="0" name=""/>
        <dsp:cNvSpPr/>
      </dsp:nvSpPr>
      <dsp:spPr>
        <a:xfrm>
          <a:off x="498919" y="3174390"/>
          <a:ext cx="6984873" cy="44280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666750">
            <a:lnSpc>
              <a:spcPct val="90000"/>
            </a:lnSpc>
            <a:spcBef>
              <a:spcPct val="0"/>
            </a:spcBef>
            <a:spcAft>
              <a:spcPct val="35000"/>
            </a:spcAft>
            <a:buNone/>
          </a:pPr>
          <a:r>
            <a:rPr lang="en-US" sz="1500" kern="1200" dirty="0"/>
            <a:t>Add filters to the update function of the controlled component</a:t>
          </a:r>
        </a:p>
      </dsp:txBody>
      <dsp:txXfrm>
        <a:off x="520535" y="3196006"/>
        <a:ext cx="6941641" cy="39956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715"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127" y="392515"/>
        <a:ext cx="210948" cy="485314"/>
      </dsp:txXfrm>
    </dsp:sp>
    <dsp:sp modelId="{C3C7376D-06FA-F247-A4B7-C859CC4CD94D}">
      <dsp:nvSpPr>
        <dsp:cNvPr id="0" name=""/>
        <dsp:cNvSpPr/>
      </dsp:nvSpPr>
      <dsp:spPr>
        <a:xfrm>
          <a:off x="246711"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123" y="392515"/>
        <a:ext cx="210948" cy="485314"/>
      </dsp:txXfrm>
    </dsp:sp>
    <dsp:sp modelId="{F8AEEE87-30AB-9E49-9ED4-8FB90CC29380}">
      <dsp:nvSpPr>
        <dsp:cNvPr id="0" name=""/>
        <dsp:cNvSpPr/>
      </dsp:nvSpPr>
      <dsp:spPr>
        <a:xfrm>
          <a:off x="492707"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4119" y="392515"/>
        <a:ext cx="210948" cy="485314"/>
      </dsp:txXfrm>
    </dsp:sp>
    <dsp:sp modelId="{7D264C77-6554-DD42-91F1-FC7E8AE10F11}">
      <dsp:nvSpPr>
        <dsp:cNvPr id="0" name=""/>
        <dsp:cNvSpPr/>
      </dsp:nvSpPr>
      <dsp:spPr>
        <a:xfrm>
          <a:off x="738703"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50115" y="392515"/>
        <a:ext cx="210948" cy="485314"/>
      </dsp:txXfrm>
    </dsp:sp>
    <dsp:sp modelId="{DDF86B53-4AE3-F54C-9B3D-2D8E85A56DD8}">
      <dsp:nvSpPr>
        <dsp:cNvPr id="0" name=""/>
        <dsp:cNvSpPr/>
      </dsp:nvSpPr>
      <dsp:spPr>
        <a:xfrm>
          <a:off x="984700"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6112" y="392515"/>
        <a:ext cx="210948" cy="485314"/>
      </dsp:txXfrm>
    </dsp:sp>
    <dsp:sp modelId="{861A01E8-DE60-EF40-9E87-617A702BF158}">
      <dsp:nvSpPr>
        <dsp:cNvPr id="0" name=""/>
        <dsp:cNvSpPr/>
      </dsp:nvSpPr>
      <dsp:spPr>
        <a:xfrm>
          <a:off x="1230696"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2108" y="392515"/>
        <a:ext cx="210948" cy="485314"/>
      </dsp:txXfrm>
    </dsp:sp>
    <dsp:sp modelId="{693D2336-25B5-AD4D-B8A3-07AA070CA267}">
      <dsp:nvSpPr>
        <dsp:cNvPr id="0" name=""/>
        <dsp:cNvSpPr/>
      </dsp:nvSpPr>
      <dsp:spPr>
        <a:xfrm>
          <a:off x="1476692"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 </a:t>
          </a:r>
        </a:p>
      </dsp:txBody>
      <dsp:txXfrm>
        <a:off x="1488104" y="392515"/>
        <a:ext cx="210948" cy="485314"/>
      </dsp:txXfrm>
    </dsp:sp>
    <dsp:sp modelId="{93A35660-FECE-ED48-BCF0-B6C55DA1CF63}">
      <dsp:nvSpPr>
        <dsp:cNvPr id="0" name=""/>
        <dsp:cNvSpPr/>
      </dsp:nvSpPr>
      <dsp:spPr>
        <a:xfrm>
          <a:off x="1722688" y="381103"/>
          <a:ext cx="233772" cy="508138"/>
        </a:xfrm>
        <a:prstGeom prst="roundRect">
          <a:avLst/>
        </a:prstGeom>
        <a:solidFill>
          <a:schemeClr val="accent3">
            <a:hueOff val="2371774"/>
            <a:satOff val="87500"/>
            <a:lumOff val="-128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Interactions</a:t>
          </a:r>
        </a:p>
      </dsp:txBody>
      <dsp:txXfrm>
        <a:off x="1734100" y="392515"/>
        <a:ext cx="210948" cy="485314"/>
      </dsp:txXfrm>
    </dsp:sp>
    <dsp:sp modelId="{C8B384C3-41FD-0D44-A6FE-4429AB205563}">
      <dsp:nvSpPr>
        <dsp:cNvPr id="0" name=""/>
        <dsp:cNvSpPr/>
      </dsp:nvSpPr>
      <dsp:spPr>
        <a:xfrm>
          <a:off x="1968684"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80096" y="392515"/>
        <a:ext cx="210948" cy="485314"/>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715"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127" y="392515"/>
        <a:ext cx="210948" cy="485314"/>
      </dsp:txXfrm>
    </dsp:sp>
    <dsp:sp modelId="{C3C7376D-06FA-F247-A4B7-C859CC4CD94D}">
      <dsp:nvSpPr>
        <dsp:cNvPr id="0" name=""/>
        <dsp:cNvSpPr/>
      </dsp:nvSpPr>
      <dsp:spPr>
        <a:xfrm>
          <a:off x="246711"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123" y="392515"/>
        <a:ext cx="210948" cy="485314"/>
      </dsp:txXfrm>
    </dsp:sp>
    <dsp:sp modelId="{F8AEEE87-30AB-9E49-9ED4-8FB90CC29380}">
      <dsp:nvSpPr>
        <dsp:cNvPr id="0" name=""/>
        <dsp:cNvSpPr/>
      </dsp:nvSpPr>
      <dsp:spPr>
        <a:xfrm>
          <a:off x="492707"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4119" y="392515"/>
        <a:ext cx="210948" cy="485314"/>
      </dsp:txXfrm>
    </dsp:sp>
    <dsp:sp modelId="{7D264C77-6554-DD42-91F1-FC7E8AE10F11}">
      <dsp:nvSpPr>
        <dsp:cNvPr id="0" name=""/>
        <dsp:cNvSpPr/>
      </dsp:nvSpPr>
      <dsp:spPr>
        <a:xfrm>
          <a:off x="738703"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50115" y="392515"/>
        <a:ext cx="210948" cy="485314"/>
      </dsp:txXfrm>
    </dsp:sp>
    <dsp:sp modelId="{DDF86B53-4AE3-F54C-9B3D-2D8E85A56DD8}">
      <dsp:nvSpPr>
        <dsp:cNvPr id="0" name=""/>
        <dsp:cNvSpPr/>
      </dsp:nvSpPr>
      <dsp:spPr>
        <a:xfrm>
          <a:off x="984700"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6112" y="392515"/>
        <a:ext cx="210948" cy="485314"/>
      </dsp:txXfrm>
    </dsp:sp>
    <dsp:sp modelId="{861A01E8-DE60-EF40-9E87-617A702BF158}">
      <dsp:nvSpPr>
        <dsp:cNvPr id="0" name=""/>
        <dsp:cNvSpPr/>
      </dsp:nvSpPr>
      <dsp:spPr>
        <a:xfrm>
          <a:off x="1230696"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2108" y="392515"/>
        <a:ext cx="210948" cy="485314"/>
      </dsp:txXfrm>
    </dsp:sp>
    <dsp:sp modelId="{693D2336-25B5-AD4D-B8A3-07AA070CA267}">
      <dsp:nvSpPr>
        <dsp:cNvPr id="0" name=""/>
        <dsp:cNvSpPr/>
      </dsp:nvSpPr>
      <dsp:spPr>
        <a:xfrm>
          <a:off x="1476692"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 </a:t>
          </a:r>
        </a:p>
      </dsp:txBody>
      <dsp:txXfrm>
        <a:off x="1488104" y="392515"/>
        <a:ext cx="210948" cy="485314"/>
      </dsp:txXfrm>
    </dsp:sp>
    <dsp:sp modelId="{93A35660-FECE-ED48-BCF0-B6C55DA1CF63}">
      <dsp:nvSpPr>
        <dsp:cNvPr id="0" name=""/>
        <dsp:cNvSpPr/>
      </dsp:nvSpPr>
      <dsp:spPr>
        <a:xfrm>
          <a:off x="1722688" y="381103"/>
          <a:ext cx="233772" cy="508138"/>
        </a:xfrm>
        <a:prstGeom prst="roundRect">
          <a:avLst/>
        </a:prstGeom>
        <a:solidFill>
          <a:schemeClr val="accent3">
            <a:hueOff val="2371774"/>
            <a:satOff val="87500"/>
            <a:lumOff val="-128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Interactions</a:t>
          </a:r>
        </a:p>
      </dsp:txBody>
      <dsp:txXfrm>
        <a:off x="1734100" y="392515"/>
        <a:ext cx="210948" cy="485314"/>
      </dsp:txXfrm>
    </dsp:sp>
    <dsp:sp modelId="{C8B384C3-41FD-0D44-A6FE-4429AB205563}">
      <dsp:nvSpPr>
        <dsp:cNvPr id="0" name=""/>
        <dsp:cNvSpPr/>
      </dsp:nvSpPr>
      <dsp:spPr>
        <a:xfrm>
          <a:off x="1968684" y="381103"/>
          <a:ext cx="233772"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80096" y="392515"/>
        <a:ext cx="210948" cy="48531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 </a:t>
          </a:r>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Finishing Touches</a:t>
          </a:r>
        </a:p>
      </dsp:txBody>
      <dsp:txXfrm>
        <a:off x="1979740" y="392538"/>
        <a:ext cx="211378" cy="48526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D74CA-7F30-B147-B4D8-5A3A0E48A523}">
      <dsp:nvSpPr>
        <dsp:cNvPr id="0" name=""/>
        <dsp:cNvSpPr/>
      </dsp:nvSpPr>
      <dsp:spPr>
        <a:xfrm>
          <a:off x="0" y="395077"/>
          <a:ext cx="9978390" cy="1630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479044" rIns="77443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Define a button in the create </a:t>
          </a:r>
          <a:r>
            <a:rPr lang="en-US" sz="2300" kern="1200" dirty="0" err="1"/>
            <a:t>dom</a:t>
          </a:r>
          <a:r>
            <a:rPr lang="en-US" sz="2300" kern="1200" dirty="0"/>
            <a:t> and wire the event.  When clicked, call the </a:t>
          </a:r>
          <a:r>
            <a:rPr lang="en-US" sz="2300" kern="1200" dirty="0" err="1"/>
            <a:t>common_utilities.generateExcelBackground</a:t>
          </a:r>
          <a:r>
            <a:rPr lang="en-US" sz="2300" kern="1200" dirty="0"/>
            <a:t> and pass it the grid.</a:t>
          </a:r>
        </a:p>
      </dsp:txBody>
      <dsp:txXfrm>
        <a:off x="0" y="395077"/>
        <a:ext cx="9978390" cy="1630125"/>
      </dsp:txXfrm>
    </dsp:sp>
    <dsp:sp modelId="{374EEFAA-38FB-CB42-AF32-41737A29F680}">
      <dsp:nvSpPr>
        <dsp:cNvPr id="0" name=""/>
        <dsp:cNvSpPr/>
      </dsp:nvSpPr>
      <dsp:spPr>
        <a:xfrm>
          <a:off x="498919" y="55597"/>
          <a:ext cx="6984873"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1022350">
            <a:lnSpc>
              <a:spcPct val="90000"/>
            </a:lnSpc>
            <a:spcBef>
              <a:spcPct val="0"/>
            </a:spcBef>
            <a:spcAft>
              <a:spcPct val="35000"/>
            </a:spcAft>
            <a:buNone/>
          </a:pPr>
          <a:r>
            <a:rPr lang="en-US" sz="2300" kern="1200" dirty="0"/>
            <a:t>Export to Excel</a:t>
          </a:r>
        </a:p>
      </dsp:txBody>
      <dsp:txXfrm>
        <a:off x="532063" y="88741"/>
        <a:ext cx="6918585" cy="612672"/>
      </dsp:txXfrm>
    </dsp:sp>
    <dsp:sp modelId="{47C01498-93AC-7647-9D72-DF1B12F0D43B}">
      <dsp:nvSpPr>
        <dsp:cNvPr id="0" name=""/>
        <dsp:cNvSpPr/>
      </dsp:nvSpPr>
      <dsp:spPr>
        <a:xfrm>
          <a:off x="0" y="2488882"/>
          <a:ext cx="9978390" cy="163012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74434" tIns="479044" rIns="774434"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In any dashboard in the main </a:t>
          </a:r>
          <a:r>
            <a:rPr lang="en-US" sz="2300" kern="1200" dirty="0" err="1"/>
            <a:t>javascript</a:t>
          </a:r>
          <a:r>
            <a:rPr lang="en-US" sz="2300" kern="1200" dirty="0"/>
            <a:t> file there is a '</a:t>
          </a:r>
          <a:r>
            <a:rPr lang="en-US" sz="2300" kern="1200" dirty="0" err="1"/>
            <a:t>custom_dashboard_parameters</a:t>
          </a:r>
          <a:r>
            <a:rPr lang="en-US" sz="2300" kern="1200" dirty="0"/>
            <a:t>' callout where you can define additional inputs as </a:t>
          </a:r>
          <a:r>
            <a:rPr lang="en-US" sz="2300" kern="1200" dirty="0" err="1"/>
            <a:t>requred</a:t>
          </a:r>
          <a:r>
            <a:rPr lang="en-US" sz="2300" kern="1200" dirty="0"/>
            <a:t>.</a:t>
          </a:r>
        </a:p>
      </dsp:txBody>
      <dsp:txXfrm>
        <a:off x="0" y="2488882"/>
        <a:ext cx="9978390" cy="1630125"/>
      </dsp:txXfrm>
    </dsp:sp>
    <dsp:sp modelId="{E7C81357-88F1-1441-B990-3F04EA84B38B}">
      <dsp:nvSpPr>
        <dsp:cNvPr id="0" name=""/>
        <dsp:cNvSpPr/>
      </dsp:nvSpPr>
      <dsp:spPr>
        <a:xfrm>
          <a:off x="498919" y="2149402"/>
          <a:ext cx="6984873"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012" tIns="0" rIns="264012" bIns="0" numCol="1" spcCol="1270" anchor="ctr" anchorCtr="0">
          <a:noAutofit/>
        </a:bodyPr>
        <a:lstStyle/>
        <a:p>
          <a:pPr marL="0" lvl="0" indent="0" algn="l" defTabSz="1022350">
            <a:lnSpc>
              <a:spcPct val="90000"/>
            </a:lnSpc>
            <a:spcBef>
              <a:spcPct val="0"/>
            </a:spcBef>
            <a:spcAft>
              <a:spcPct val="35000"/>
            </a:spcAft>
            <a:buNone/>
          </a:pPr>
          <a:r>
            <a:rPr lang="en-US" sz="2300" kern="1200" dirty="0"/>
            <a:t>Custom Parameters</a:t>
          </a:r>
        </a:p>
      </dsp:txBody>
      <dsp:txXfrm>
        <a:off x="532063" y="2182546"/>
        <a:ext cx="6918585"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AADFB36A-139F-3A4A-A5E1-67B409F91861}">
      <dsp:nvSpPr>
        <dsp:cNvPr id="0" name=""/>
        <dsp:cNvSpPr/>
      </dsp:nvSpPr>
      <dsp:spPr>
        <a:xfrm>
          <a:off x="246579" y="381103"/>
          <a:ext cx="234248" cy="508138"/>
        </a:xfrm>
        <a:prstGeom prst="roundRect">
          <a:avLst/>
        </a:prstGeom>
        <a:solidFill>
          <a:schemeClr val="accent3">
            <a:hueOff val="338825"/>
            <a:satOff val="12500"/>
            <a:lumOff val="-1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Create The Scaffold</a:t>
          </a:r>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AADFB36A-139F-3A4A-A5E1-67B409F91861}">
      <dsp:nvSpPr>
        <dsp:cNvPr id="0" name=""/>
        <dsp:cNvSpPr/>
      </dsp:nvSpPr>
      <dsp:spPr>
        <a:xfrm>
          <a:off x="246579" y="381103"/>
          <a:ext cx="234248" cy="508138"/>
        </a:xfrm>
        <a:prstGeom prst="roundRect">
          <a:avLst/>
        </a:prstGeom>
        <a:solidFill>
          <a:schemeClr val="accent3">
            <a:hueOff val="338825"/>
            <a:satOff val="12500"/>
            <a:lumOff val="-1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Create The Scaffold</a:t>
          </a:r>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AADFB36A-139F-3A4A-A5E1-67B409F91861}">
      <dsp:nvSpPr>
        <dsp:cNvPr id="0" name=""/>
        <dsp:cNvSpPr/>
      </dsp:nvSpPr>
      <dsp:spPr>
        <a:xfrm>
          <a:off x="246579" y="381103"/>
          <a:ext cx="234248" cy="508138"/>
        </a:xfrm>
        <a:prstGeom prst="roundRect">
          <a:avLst/>
        </a:prstGeom>
        <a:solidFill>
          <a:schemeClr val="accent3">
            <a:hueOff val="338825"/>
            <a:satOff val="12500"/>
            <a:lumOff val="-18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Create The Scaffold</a:t>
          </a:r>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52669-FC8F-6540-AEB4-4CC24BF99D65}">
      <dsp:nvSpPr>
        <dsp:cNvPr id="0" name=""/>
        <dsp:cNvSpPr/>
      </dsp:nvSpPr>
      <dsp:spPr>
        <a:xfrm>
          <a:off x="0" y="5840"/>
          <a:ext cx="8518358" cy="55165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Create Dashboard in a new Git Branch</a:t>
          </a:r>
        </a:p>
      </dsp:txBody>
      <dsp:txXfrm>
        <a:off x="26930" y="32770"/>
        <a:ext cx="8464498" cy="497795"/>
      </dsp:txXfrm>
    </dsp:sp>
    <dsp:sp modelId="{C7A49226-522B-6445-BC5F-3E5DEF3C0C32}">
      <dsp:nvSpPr>
        <dsp:cNvPr id="0" name=""/>
        <dsp:cNvSpPr/>
      </dsp:nvSpPr>
      <dsp:spPr>
        <a:xfrm>
          <a:off x="0" y="557495"/>
          <a:ext cx="851835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Branch name should be same as dashboard name in CamelCase</a:t>
          </a:r>
        </a:p>
      </dsp:txBody>
      <dsp:txXfrm>
        <a:off x="0" y="557495"/>
        <a:ext cx="8518358" cy="380880"/>
      </dsp:txXfrm>
    </dsp:sp>
    <dsp:sp modelId="{C8773385-6F1F-BA47-95A1-A843401A35F0}">
      <dsp:nvSpPr>
        <dsp:cNvPr id="0" name=""/>
        <dsp:cNvSpPr/>
      </dsp:nvSpPr>
      <dsp:spPr>
        <a:xfrm>
          <a:off x="0" y="938375"/>
          <a:ext cx="8518358" cy="551655"/>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Remember to Restart Server after adding dashboard</a:t>
          </a:r>
        </a:p>
      </dsp:txBody>
      <dsp:txXfrm>
        <a:off x="26930" y="965305"/>
        <a:ext cx="8464498" cy="497795"/>
      </dsp:txXfrm>
    </dsp:sp>
    <dsp:sp modelId="{7643C2E7-7933-C34C-9CA6-35F3ED22BB4C}">
      <dsp:nvSpPr>
        <dsp:cNvPr id="0" name=""/>
        <dsp:cNvSpPr/>
      </dsp:nvSpPr>
      <dsp:spPr>
        <a:xfrm>
          <a:off x="0" y="1490030"/>
          <a:ext cx="851835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To handle pre-compiled assets</a:t>
          </a:r>
        </a:p>
      </dsp:txBody>
      <dsp:txXfrm>
        <a:off x="0" y="1490030"/>
        <a:ext cx="8518358" cy="380880"/>
      </dsp:txXfrm>
    </dsp:sp>
    <dsp:sp modelId="{14A5A7AB-5762-5F46-93B8-B24D22FFB98F}">
      <dsp:nvSpPr>
        <dsp:cNvPr id="0" name=""/>
        <dsp:cNvSpPr/>
      </dsp:nvSpPr>
      <dsp:spPr>
        <a:xfrm>
          <a:off x="0" y="1870910"/>
          <a:ext cx="8518358" cy="551655"/>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Remember to Migrate the Database</a:t>
          </a:r>
        </a:p>
      </dsp:txBody>
      <dsp:txXfrm>
        <a:off x="26930" y="1897840"/>
        <a:ext cx="8464498" cy="497795"/>
      </dsp:txXfrm>
    </dsp:sp>
    <dsp:sp modelId="{05500E0C-0A44-694F-B8CE-D8111B97CF8A}">
      <dsp:nvSpPr>
        <dsp:cNvPr id="0" name=""/>
        <dsp:cNvSpPr/>
      </dsp:nvSpPr>
      <dsp:spPr>
        <a:xfrm>
          <a:off x="0" y="2422565"/>
          <a:ext cx="851835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If adding a switch to turn on/off the dashboard for the enterprise</a:t>
          </a:r>
        </a:p>
      </dsp:txBody>
      <dsp:txXfrm>
        <a:off x="0" y="2422565"/>
        <a:ext cx="8518358" cy="380880"/>
      </dsp:txXfrm>
    </dsp:sp>
    <dsp:sp modelId="{B0F48F67-3B22-4A4A-A2F1-060B2B10FAEC}">
      <dsp:nvSpPr>
        <dsp:cNvPr id="0" name=""/>
        <dsp:cNvSpPr/>
      </dsp:nvSpPr>
      <dsp:spPr>
        <a:xfrm>
          <a:off x="0" y="2803445"/>
          <a:ext cx="8518358" cy="55165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Update Dashboard location in Navigation Bar</a:t>
          </a:r>
        </a:p>
      </dsp:txBody>
      <dsp:txXfrm>
        <a:off x="26930" y="2830375"/>
        <a:ext cx="8464498" cy="497795"/>
      </dsp:txXfrm>
    </dsp:sp>
    <dsp:sp modelId="{B2BC0D15-AAC6-D340-BF64-EE84BF01263C}">
      <dsp:nvSpPr>
        <dsp:cNvPr id="0" name=""/>
        <dsp:cNvSpPr/>
      </dsp:nvSpPr>
      <dsp:spPr>
        <a:xfrm>
          <a:off x="0" y="3355100"/>
          <a:ext cx="8518358"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58"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Do this in </a:t>
          </a:r>
          <a:r>
            <a:rPr lang="en-US" sz="1800" kern="1200" dirty="0" err="1"/>
            <a:t>application_helper.rb</a:t>
          </a:r>
          <a:endParaRPr lang="en-US" sz="1800" kern="1200" dirty="0"/>
        </a:p>
      </dsp:txBody>
      <dsp:txXfrm>
        <a:off x="0" y="3355100"/>
        <a:ext cx="8518358" cy="3808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Layout</a:t>
          </a:r>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7DAC-61ED-1C4D-84C8-0D9F9DD95259}">
      <dsp:nvSpPr>
        <dsp:cNvPr id="0" name=""/>
        <dsp:cNvSpPr/>
      </dsp:nvSpPr>
      <dsp:spPr>
        <a:xfrm>
          <a:off x="165237" y="0"/>
          <a:ext cx="1872697" cy="1270345"/>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F595-44E4-EC46-9EDB-FAACC593AD0F}">
      <dsp:nvSpPr>
        <dsp:cNvPr id="0" name=""/>
        <dsp:cNvSpPr/>
      </dsp:nvSpPr>
      <dsp:spPr>
        <a:xfrm>
          <a:off x="618"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53" y="392538"/>
        <a:ext cx="211378" cy="485268"/>
      </dsp:txXfrm>
    </dsp:sp>
    <dsp:sp modelId="{C3C7376D-06FA-F247-A4B7-C859CC4CD94D}">
      <dsp:nvSpPr>
        <dsp:cNvPr id="0" name=""/>
        <dsp:cNvSpPr/>
      </dsp:nvSpPr>
      <dsp:spPr>
        <a:xfrm>
          <a:off x="246579"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8014" y="392538"/>
        <a:ext cx="211378" cy="485268"/>
      </dsp:txXfrm>
    </dsp:sp>
    <dsp:sp modelId="{F8AEEE87-30AB-9E49-9ED4-8FB90CC29380}">
      <dsp:nvSpPr>
        <dsp:cNvPr id="0" name=""/>
        <dsp:cNvSpPr/>
      </dsp:nvSpPr>
      <dsp:spPr>
        <a:xfrm>
          <a:off x="492540" y="381103"/>
          <a:ext cx="234248" cy="508138"/>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Add Layout</a:t>
          </a:r>
        </a:p>
      </dsp:txBody>
      <dsp:txXfrm>
        <a:off x="503975" y="392538"/>
        <a:ext cx="211378" cy="485268"/>
      </dsp:txXfrm>
    </dsp:sp>
    <dsp:sp modelId="{7D264C77-6554-DD42-91F1-FC7E8AE10F11}">
      <dsp:nvSpPr>
        <dsp:cNvPr id="0" name=""/>
        <dsp:cNvSpPr/>
      </dsp:nvSpPr>
      <dsp:spPr>
        <a:xfrm>
          <a:off x="738501"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49936" y="392538"/>
        <a:ext cx="211378" cy="485268"/>
      </dsp:txXfrm>
    </dsp:sp>
    <dsp:sp modelId="{DDF86B53-4AE3-F54C-9B3D-2D8E85A56DD8}">
      <dsp:nvSpPr>
        <dsp:cNvPr id="0" name=""/>
        <dsp:cNvSpPr/>
      </dsp:nvSpPr>
      <dsp:spPr>
        <a:xfrm>
          <a:off x="984462"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995897" y="392538"/>
        <a:ext cx="211378" cy="485268"/>
      </dsp:txXfrm>
    </dsp:sp>
    <dsp:sp modelId="{861A01E8-DE60-EF40-9E87-617A702BF158}">
      <dsp:nvSpPr>
        <dsp:cNvPr id="0" name=""/>
        <dsp:cNvSpPr/>
      </dsp:nvSpPr>
      <dsp:spPr>
        <a:xfrm>
          <a:off x="1230423"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41858" y="392538"/>
        <a:ext cx="211378" cy="485268"/>
      </dsp:txXfrm>
    </dsp:sp>
    <dsp:sp modelId="{693D2336-25B5-AD4D-B8A3-07AA070CA267}">
      <dsp:nvSpPr>
        <dsp:cNvPr id="0" name=""/>
        <dsp:cNvSpPr/>
      </dsp:nvSpPr>
      <dsp:spPr>
        <a:xfrm>
          <a:off x="1476384"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487819" y="392538"/>
        <a:ext cx="211378" cy="485268"/>
      </dsp:txXfrm>
    </dsp:sp>
    <dsp:sp modelId="{93A35660-FECE-ED48-BCF0-B6C55DA1CF63}">
      <dsp:nvSpPr>
        <dsp:cNvPr id="0" name=""/>
        <dsp:cNvSpPr/>
      </dsp:nvSpPr>
      <dsp:spPr>
        <a:xfrm>
          <a:off x="172234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733780" y="392538"/>
        <a:ext cx="211378" cy="485268"/>
      </dsp:txXfrm>
    </dsp:sp>
    <dsp:sp modelId="{C8B384C3-41FD-0D44-A6FE-4429AB205563}">
      <dsp:nvSpPr>
        <dsp:cNvPr id="0" name=""/>
        <dsp:cNvSpPr/>
      </dsp:nvSpPr>
      <dsp:spPr>
        <a:xfrm>
          <a:off x="1968305" y="381103"/>
          <a:ext cx="234248" cy="508138"/>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979740" y="392538"/>
        <a:ext cx="211378" cy="4852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F6DBE83-D0DF-4AD5-ABE5-13C8C9776183}" type="datetimeFigureOut">
              <a:rPr lang="en-CA" smtClean="0"/>
              <a:t>2022-02-28</a:t>
            </a:fld>
            <a:endParaRPr lang="en-CA"/>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AA45DBDE-51AB-4ADF-AC6D-961B03E08A55}" type="slidenum">
              <a:rPr lang="en-CA" smtClean="0"/>
              <a:t>‹#›</a:t>
            </a:fld>
            <a:endParaRPr lang="en-CA"/>
          </a:p>
        </p:txBody>
      </p:sp>
    </p:spTree>
    <p:extLst>
      <p:ext uri="{BB962C8B-B14F-4D97-AF65-F5344CB8AC3E}">
        <p14:creationId xmlns:p14="http://schemas.microsoft.com/office/powerpoint/2010/main" val="59336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goe UI" panose="020B0502040204020203" pitchFamily="34" charset="0"/>
                <a:cs typeface="Segoe UI" panose="020B0502040204020203" pitchFamily="34" charset="0"/>
              </a:defRPr>
            </a:lvl1pPr>
          </a:lstStyle>
          <a:p>
            <a:r>
              <a:rPr lang="en-US" dirty="0"/>
              <a:t>Click to edit Master title style</a:t>
            </a:r>
            <a:endParaRPr lang="en-CA"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8"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0AA808F3-A426-4E2D-884A-8C5E8B4EA72A}" type="slidenum">
              <a:rPr lang="en-CA" smtClean="0"/>
              <a:pPr/>
              <a:t>‹#›</a:t>
            </a:fld>
            <a:endParaRPr lang="en-CA"/>
          </a:p>
        </p:txBody>
      </p:sp>
      <p:sp>
        <p:nvSpPr>
          <p:cNvPr id="9"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Tree>
    <p:extLst>
      <p:ext uri="{BB962C8B-B14F-4D97-AF65-F5344CB8AC3E}">
        <p14:creationId xmlns:p14="http://schemas.microsoft.com/office/powerpoint/2010/main" val="142946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9"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cxnSp>
        <p:nvCxnSpPr>
          <p:cNvPr id="12" name="Straight Connector 11"/>
          <p:cNvCxnSpPr/>
          <p:nvPr userDrawn="1"/>
        </p:nvCxnSpPr>
        <p:spPr>
          <a:xfrm>
            <a:off x="0" y="8348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02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782085"/>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9"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Tree>
    <p:extLst>
      <p:ext uri="{BB962C8B-B14F-4D97-AF65-F5344CB8AC3E}">
        <p14:creationId xmlns:p14="http://schemas.microsoft.com/office/powerpoint/2010/main" val="20981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10"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
        <p:nvSpPr>
          <p:cNvPr id="12" name="Title 1"/>
          <p:cNvSpPr>
            <a:spLocks noGrp="1"/>
          </p:cNvSpPr>
          <p:nvPr>
            <p:ph type="title"/>
          </p:nvPr>
        </p:nvSpPr>
        <p:spPr>
          <a:xfrm>
            <a:off x="838200" y="196003"/>
            <a:ext cx="10515600" cy="625631"/>
          </a:xfrm>
        </p:spPr>
        <p:txBody>
          <a:bodyPr/>
          <a:lstStyle/>
          <a:p>
            <a:r>
              <a:rPr lang="en-US"/>
              <a:t>Click to edit Master title style</a:t>
            </a:r>
            <a:endParaRPr lang="en-CA"/>
          </a:p>
        </p:txBody>
      </p:sp>
      <p:cxnSp>
        <p:nvCxnSpPr>
          <p:cNvPr id="13" name="Straight Connector 12"/>
          <p:cNvCxnSpPr/>
          <p:nvPr userDrawn="1"/>
        </p:nvCxnSpPr>
        <p:spPr>
          <a:xfrm>
            <a:off x="0" y="8348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1" name="Slide Number Placeholder 5"/>
          <p:cNvSpPr>
            <a:spLocks noGrp="1"/>
          </p:cNvSpPr>
          <p:nvPr>
            <p:ph type="sldNum" sz="quarter" idx="11"/>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12" name="Footer Placeholder 4"/>
          <p:cNvSpPr>
            <a:spLocks noGrp="1"/>
          </p:cNvSpPr>
          <p:nvPr>
            <p:ph type="ftr" sz="quarter" idx="12"/>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
        <p:nvSpPr>
          <p:cNvPr id="13" name="Title 1"/>
          <p:cNvSpPr>
            <a:spLocks noGrp="1"/>
          </p:cNvSpPr>
          <p:nvPr>
            <p:ph type="title"/>
          </p:nvPr>
        </p:nvSpPr>
        <p:spPr>
          <a:xfrm>
            <a:off x="838200" y="196003"/>
            <a:ext cx="10515600" cy="625631"/>
          </a:xfrm>
        </p:spPr>
        <p:txBody>
          <a:bodyPr/>
          <a:lstStyle/>
          <a:p>
            <a:r>
              <a:rPr lang="en-US"/>
              <a:t>Click to edit Master title style</a:t>
            </a:r>
            <a:endParaRPr lang="en-CA"/>
          </a:p>
        </p:txBody>
      </p:sp>
      <p:cxnSp>
        <p:nvCxnSpPr>
          <p:cNvPr id="14" name="Straight Connector 13"/>
          <p:cNvCxnSpPr/>
          <p:nvPr userDrawn="1"/>
        </p:nvCxnSpPr>
        <p:spPr>
          <a:xfrm>
            <a:off x="0" y="8348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58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8"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
        <p:nvSpPr>
          <p:cNvPr id="9" name="Title 1"/>
          <p:cNvSpPr>
            <a:spLocks noGrp="1"/>
          </p:cNvSpPr>
          <p:nvPr>
            <p:ph type="title"/>
          </p:nvPr>
        </p:nvSpPr>
        <p:spPr>
          <a:xfrm>
            <a:off x="838200" y="196003"/>
            <a:ext cx="10515600" cy="625631"/>
          </a:xfrm>
        </p:spPr>
        <p:txBody>
          <a:bodyPr/>
          <a:lstStyle/>
          <a:p>
            <a:r>
              <a:rPr lang="en-US"/>
              <a:t>Click to edit Master title style</a:t>
            </a:r>
            <a:endParaRPr lang="en-CA"/>
          </a:p>
        </p:txBody>
      </p:sp>
      <p:cxnSp>
        <p:nvCxnSpPr>
          <p:cNvPr id="10" name="Straight Connector 9"/>
          <p:cNvCxnSpPr/>
          <p:nvPr userDrawn="1"/>
        </p:nvCxnSpPr>
        <p:spPr>
          <a:xfrm>
            <a:off x="0" y="8348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49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7"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Tree>
    <p:extLst>
      <p:ext uri="{BB962C8B-B14F-4D97-AF65-F5344CB8AC3E}">
        <p14:creationId xmlns:p14="http://schemas.microsoft.com/office/powerpoint/2010/main" val="163489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289"/>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587489"/>
            <a:ext cx="3932237" cy="32735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10"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
        <p:nvSpPr>
          <p:cNvPr id="11" name="Title 1"/>
          <p:cNvSpPr txBox="1">
            <a:spLocks/>
          </p:cNvSpPr>
          <p:nvPr userDrawn="1"/>
        </p:nvSpPr>
        <p:spPr>
          <a:xfrm>
            <a:off x="838200" y="196003"/>
            <a:ext cx="10515600" cy="62563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solidFill>
                  <a:schemeClr val="tx1"/>
                </a:solidFill>
                <a:latin typeface="Segoe UI" panose="020B0502040204020203" pitchFamily="34" charset="0"/>
                <a:ea typeface="+mj-ea"/>
                <a:cs typeface="Segoe UI" panose="020B0502040204020203" pitchFamily="34" charset="0"/>
              </a:defRPr>
            </a:lvl1pPr>
          </a:lstStyle>
          <a:p>
            <a:r>
              <a:rPr lang="en-US"/>
              <a:t>Click to edit Master title style</a:t>
            </a:r>
            <a:endParaRPr lang="en-CA"/>
          </a:p>
        </p:txBody>
      </p:sp>
      <p:cxnSp>
        <p:nvCxnSpPr>
          <p:cNvPr id="12" name="Straight Connector 11"/>
          <p:cNvCxnSpPr/>
          <p:nvPr userDrawn="1"/>
        </p:nvCxnSpPr>
        <p:spPr>
          <a:xfrm>
            <a:off x="0" y="8348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69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29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839788" y="2587490"/>
            <a:ext cx="3932237" cy="32735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defRPr>
            </a:lvl1pPr>
          </a:lstStyle>
          <a:p>
            <a:fld id="{0AA808F3-A426-4E2D-884A-8C5E8B4EA72A}" type="slidenum">
              <a:rPr lang="en-CA" smtClean="0"/>
              <a:pPr/>
              <a:t>‹#›</a:t>
            </a:fld>
            <a:endParaRPr lang="en-CA"/>
          </a:p>
        </p:txBody>
      </p:sp>
      <p:sp>
        <p:nvSpPr>
          <p:cNvPr id="10" name="Footer Placeholder 4"/>
          <p:cNvSpPr>
            <a:spLocks noGrp="1"/>
          </p:cNvSpPr>
          <p:nvPr>
            <p:ph type="ftr" sz="quarter" idx="3"/>
          </p:nvPr>
        </p:nvSpPr>
        <p:spPr>
          <a:xfrm>
            <a:off x="3962399" y="6356350"/>
            <a:ext cx="4257261" cy="365125"/>
          </a:xfrm>
          <a:prstGeom prst="rect">
            <a:avLst/>
          </a:prstGeom>
        </p:spPr>
        <p:txBody>
          <a:bodyPr vert="horz" lIns="91440" tIns="45720" rIns="91440" bIns="45720" rtlCol="0" anchor="ctr"/>
          <a:lstStyle>
            <a:lvl1pPr algn="ctr">
              <a:defRPr sz="1200">
                <a:solidFill>
                  <a:schemeClr val="bg1"/>
                </a:solidFill>
                <a:latin typeface="Segoe UI" panose="020B0502040204020203" pitchFamily="34" charset="0"/>
                <a:cs typeface="Segoe UI" panose="020B0502040204020203" pitchFamily="34" charset="0"/>
              </a:defRPr>
            </a:lvl1pPr>
          </a:lstStyle>
          <a:p>
            <a:r>
              <a:rPr lang="en-CA"/>
              <a:t>Copyright 2014 – Do Not Reproduce &amp; Do Not Distribute Without Expressed Written Permission.  Strictly Confidential</a:t>
            </a:r>
            <a:endParaRPr lang="en-CA" dirty="0"/>
          </a:p>
        </p:txBody>
      </p:sp>
      <p:sp>
        <p:nvSpPr>
          <p:cNvPr id="11" name="Title 1"/>
          <p:cNvSpPr txBox="1">
            <a:spLocks/>
          </p:cNvSpPr>
          <p:nvPr userDrawn="1"/>
        </p:nvSpPr>
        <p:spPr>
          <a:xfrm>
            <a:off x="838200" y="196003"/>
            <a:ext cx="10515600" cy="62563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solidFill>
                  <a:schemeClr val="tx1"/>
                </a:solidFill>
                <a:latin typeface="Segoe UI" panose="020B0502040204020203" pitchFamily="34" charset="0"/>
                <a:ea typeface="+mj-ea"/>
                <a:cs typeface="Segoe UI" panose="020B0502040204020203" pitchFamily="34" charset="0"/>
              </a:defRPr>
            </a:lvl1pPr>
          </a:lstStyle>
          <a:p>
            <a:r>
              <a:rPr lang="en-US"/>
              <a:t>Click to edit Master title style</a:t>
            </a:r>
            <a:endParaRPr lang="en-CA"/>
          </a:p>
        </p:txBody>
      </p:sp>
      <p:cxnSp>
        <p:nvCxnSpPr>
          <p:cNvPr id="12" name="Straight Connector 11"/>
          <p:cNvCxnSpPr/>
          <p:nvPr userDrawn="1"/>
        </p:nvCxnSpPr>
        <p:spPr>
          <a:xfrm>
            <a:off x="0" y="8348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13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1"/>
          <a:stretch>
            <a:fillRect/>
          </a:stretch>
        </p:blipFill>
        <p:spPr>
          <a:xfrm>
            <a:off x="11437563" y="126612"/>
            <a:ext cx="641893" cy="649357"/>
          </a:xfrm>
          <a:prstGeom prst="rect">
            <a:avLst/>
          </a:prstGeom>
        </p:spPr>
      </p:pic>
      <p:sp>
        <p:nvSpPr>
          <p:cNvPr id="7" name="Rectangle 6"/>
          <p:cNvSpPr/>
          <p:nvPr userDrawn="1"/>
        </p:nvSpPr>
        <p:spPr>
          <a:xfrm>
            <a:off x="0" y="6176963"/>
            <a:ext cx="12192000" cy="6810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Segoe UI" panose="020B0502040204020203" pitchFamily="34" charset="0"/>
              <a:cs typeface="Segoe UI" panose="020B0502040204020203" pitchFamily="34" charset="0"/>
            </a:endParaRPr>
          </a:p>
        </p:txBody>
      </p:sp>
      <p:sp>
        <p:nvSpPr>
          <p:cNvPr id="2" name="Title Placeholder 1"/>
          <p:cNvSpPr>
            <a:spLocks noGrp="1"/>
          </p:cNvSpPr>
          <p:nvPr>
            <p:ph type="title"/>
          </p:nvPr>
        </p:nvSpPr>
        <p:spPr>
          <a:xfrm>
            <a:off x="838200" y="196003"/>
            <a:ext cx="10515600" cy="625631"/>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4"/>
          </p:nvPr>
        </p:nvSpPr>
        <p:spPr>
          <a:xfrm>
            <a:off x="11558964" y="6327738"/>
            <a:ext cx="508000" cy="501649"/>
          </a:xfrm>
          <a:prstGeom prst="rect">
            <a:avLst/>
          </a:prstGeom>
        </p:spPr>
        <p:txBody>
          <a:bodyPr vert="horz" lIns="91440" tIns="45720" rIns="91440" bIns="45720" rtlCol="0" anchor="ctr"/>
          <a:lstStyle>
            <a:lvl1pPr algn="r">
              <a:defRPr sz="1200">
                <a:solidFill>
                  <a:schemeClr val="bg1"/>
                </a:solidFill>
                <a:latin typeface="Segoe UI" panose="020B0502040204020203" pitchFamily="34" charset="0"/>
                <a:cs typeface="Segoe UI" panose="020B0502040204020203" pitchFamily="34" charset="0"/>
              </a:defRPr>
            </a:lvl1pPr>
          </a:lstStyle>
          <a:p>
            <a:fld id="{0AA808F3-A426-4E2D-884A-8C5E8B4EA72A}" type="slidenum">
              <a:rPr lang="en-CA" smtClean="0"/>
              <a:pPr/>
              <a:t>‹#›</a:t>
            </a:fld>
            <a:endParaRPr lang="en-CA"/>
          </a:p>
        </p:txBody>
      </p:sp>
      <p:pic>
        <p:nvPicPr>
          <p:cNvPr id="8" name="Picture 7"/>
          <p:cNvPicPr>
            <a:picLocks noChangeAspect="1"/>
          </p:cNvPicPr>
          <p:nvPr userDrawn="1"/>
        </p:nvPicPr>
        <p:blipFill>
          <a:blip r:embed="rId12"/>
          <a:stretch>
            <a:fillRect/>
          </a:stretch>
        </p:blipFill>
        <p:spPr>
          <a:xfrm>
            <a:off x="70340" y="6220299"/>
            <a:ext cx="2428571" cy="580952"/>
          </a:xfrm>
          <a:prstGeom prst="rect">
            <a:avLst/>
          </a:prstGeom>
        </p:spPr>
      </p:pic>
    </p:spTree>
    <p:extLst>
      <p:ext uri="{BB962C8B-B14F-4D97-AF65-F5344CB8AC3E}">
        <p14:creationId xmlns:p14="http://schemas.microsoft.com/office/powerpoint/2010/main" val="334975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36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2.xml"/><Relationship Id="rId7" Type="http://schemas.openxmlformats.org/officeDocument/2006/relationships/image" Target="../media/image14.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10" Type="http://schemas.openxmlformats.org/officeDocument/2006/relationships/image" Target="../media/image17.png"/><Relationship Id="rId4" Type="http://schemas.openxmlformats.org/officeDocument/2006/relationships/diagramQuickStyle" Target="../diagrams/quickStyle12.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9.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20.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22.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8.xml"/><Relationship Id="rId7" Type="http://schemas.openxmlformats.org/officeDocument/2006/relationships/image" Target="../media/image23.png"/><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33.xml"/><Relationship Id="rId7" Type="http://schemas.openxmlformats.org/officeDocument/2006/relationships/image" Target="../media/image24.png"/><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openxmlformats.org/officeDocument/2006/relationships/image" Target="../media/image28.png"/><Relationship Id="rId5" Type="http://schemas.openxmlformats.org/officeDocument/2006/relationships/diagramColors" Target="../diagrams/colors33.xml"/><Relationship Id="rId10" Type="http://schemas.openxmlformats.org/officeDocument/2006/relationships/image" Target="../media/image27.png"/><Relationship Id="rId4" Type="http://schemas.openxmlformats.org/officeDocument/2006/relationships/diagramQuickStyle" Target="../diagrams/quickStyle33.xml"/><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34.xml"/><Relationship Id="rId7" Type="http://schemas.openxmlformats.org/officeDocument/2006/relationships/image" Target="../media/image29.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10" Type="http://schemas.openxmlformats.org/officeDocument/2006/relationships/image" Target="../media/image32.png"/><Relationship Id="rId4" Type="http://schemas.openxmlformats.org/officeDocument/2006/relationships/diagramQuickStyle" Target="../diagrams/quickStyle34.xml"/><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7B77-5DE3-044A-8FD3-708A809BF6FE}"/>
              </a:ext>
            </a:extLst>
          </p:cNvPr>
          <p:cNvSpPr>
            <a:spLocks noGrp="1"/>
          </p:cNvSpPr>
          <p:nvPr>
            <p:ph type="ctrTitle"/>
          </p:nvPr>
        </p:nvSpPr>
        <p:spPr/>
        <p:txBody>
          <a:bodyPr/>
          <a:lstStyle/>
          <a:p>
            <a:r>
              <a:rPr lang="en-US" dirty="0"/>
              <a:t>Dashboard in a Day</a:t>
            </a:r>
          </a:p>
        </p:txBody>
      </p:sp>
      <p:sp>
        <p:nvSpPr>
          <p:cNvPr id="3" name="Subtitle 2">
            <a:extLst>
              <a:ext uri="{FF2B5EF4-FFF2-40B4-BE49-F238E27FC236}">
                <a16:creationId xmlns:a16="http://schemas.microsoft.com/office/drawing/2014/main" id="{C094BECB-4A4B-8144-A8AF-CF5408FAFABA}"/>
              </a:ext>
            </a:extLst>
          </p:cNvPr>
          <p:cNvSpPr>
            <a:spLocks noGrp="1"/>
          </p:cNvSpPr>
          <p:nvPr>
            <p:ph type="subTitle" idx="1"/>
          </p:nvPr>
        </p:nvSpPr>
        <p:spPr/>
        <p:txBody>
          <a:bodyPr/>
          <a:lstStyle/>
          <a:p>
            <a:r>
              <a:rPr lang="en-US" dirty="0"/>
              <a:t>Training on the Cornerstone Dashboard Framework</a:t>
            </a:r>
          </a:p>
        </p:txBody>
      </p:sp>
    </p:spTree>
    <p:extLst>
      <p:ext uri="{BB962C8B-B14F-4D97-AF65-F5344CB8AC3E}">
        <p14:creationId xmlns:p14="http://schemas.microsoft.com/office/powerpoint/2010/main" val="100638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6EFC226-AAB4-7E43-A710-4AD63A2ADB97}"/>
              </a:ext>
            </a:extLst>
          </p:cNvPr>
          <p:cNvPicPr>
            <a:picLocks noChangeAspect="1"/>
          </p:cNvPicPr>
          <p:nvPr/>
        </p:nvPicPr>
        <p:blipFill>
          <a:blip r:embed="rId2"/>
          <a:stretch>
            <a:fillRect/>
          </a:stretch>
        </p:blipFill>
        <p:spPr>
          <a:xfrm>
            <a:off x="3206632" y="2635388"/>
            <a:ext cx="5812777" cy="3473754"/>
          </a:xfrm>
          <a:prstGeom prst="rect">
            <a:avLst/>
          </a:prstGeom>
          <a:ln>
            <a:solidFill>
              <a:schemeClr val="tx1"/>
            </a:solidFill>
          </a:ln>
        </p:spPr>
      </p:pic>
      <p:sp>
        <p:nvSpPr>
          <p:cNvPr id="4" name="Title 1"/>
          <p:cNvSpPr>
            <a:spLocks noGrp="1"/>
          </p:cNvSpPr>
          <p:nvPr>
            <p:ph type="title"/>
          </p:nvPr>
        </p:nvSpPr>
        <p:spPr>
          <a:xfrm>
            <a:off x="0" y="1"/>
            <a:ext cx="12192000" cy="821634"/>
          </a:xfrm>
        </p:spPr>
        <p:txBody>
          <a:bodyPr>
            <a:noAutofit/>
          </a:bodyPr>
          <a:lstStyle/>
          <a:p>
            <a:r>
              <a:rPr lang="en-CA" sz="3200" b="1" dirty="0"/>
              <a:t>Add Layout in a Pane</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FE909F70-2A8D-C54B-BAAB-02F0711AB4C1}"/>
              </a:ext>
            </a:extLst>
          </p:cNvPr>
          <p:cNvSpPr/>
          <p:nvPr/>
        </p:nvSpPr>
        <p:spPr>
          <a:xfrm>
            <a:off x="5364676" y="4830031"/>
            <a:ext cx="1372683"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center_pane</a:t>
            </a:r>
            <a:endParaRPr lang="en-US" dirty="0"/>
          </a:p>
        </p:txBody>
      </p:sp>
      <p:sp>
        <p:nvSpPr>
          <p:cNvPr id="12" name="Rectangle 11">
            <a:extLst>
              <a:ext uri="{FF2B5EF4-FFF2-40B4-BE49-F238E27FC236}">
                <a16:creationId xmlns:a16="http://schemas.microsoft.com/office/drawing/2014/main" id="{8FC3202B-EA40-9848-AE43-9640151CE179}"/>
              </a:ext>
            </a:extLst>
          </p:cNvPr>
          <p:cNvSpPr/>
          <p:nvPr/>
        </p:nvSpPr>
        <p:spPr>
          <a:xfrm>
            <a:off x="308947" y="2001164"/>
            <a:ext cx="11665225" cy="584775"/>
          </a:xfrm>
          <a:prstGeom prst="rect">
            <a:avLst/>
          </a:prstGeom>
        </p:spPr>
        <p:txBody>
          <a:bodyPr wrap="square">
            <a:spAutoFit/>
          </a:bodyPr>
          <a:lstStyle/>
          <a:p>
            <a:r>
              <a:rPr lang="en-US" sz="1600" dirty="0">
                <a:effectLst>
                  <a:outerShdw blurRad="50800" dist="38100" dir="2700000" algn="tl" rotWithShape="0">
                    <a:prstClr val="black">
                      <a:alpha val="40000"/>
                    </a:prstClr>
                  </a:outerShdw>
                </a:effectLst>
              </a:rPr>
              <a:t>rails generate layout </a:t>
            </a:r>
            <a:r>
              <a:rPr lang="en-US" sz="1600" dirty="0" err="1">
                <a:effectLst>
                  <a:outerShdw blurRad="50800" dist="38100" dir="2700000" algn="tl" rotWithShape="0">
                    <a:prstClr val="black">
                      <a:alpha val="40000"/>
                    </a:prstClr>
                  </a:outerShdw>
                </a:effectLst>
              </a:rPr>
              <a:t>ProfitAnalyzer</a:t>
            </a:r>
            <a:r>
              <a:rPr lang="en-US" sz="1600" dirty="0">
                <a:effectLst>
                  <a:outerShdw blurRad="50800" dist="38100" dir="2700000" algn="tl" rotWithShape="0">
                    <a:prstClr val="black">
                      <a:alpha val="40000"/>
                    </a:prstClr>
                  </a:outerShdw>
                </a:effectLst>
              </a:rPr>
              <a:t> --name '</a:t>
            </a:r>
            <a:r>
              <a:rPr lang="en-US" sz="1600" dirty="0" err="1">
                <a:effectLst>
                  <a:outerShdw blurRad="50800" dist="38100" dir="2700000" algn="tl" rotWithShape="0">
                    <a:prstClr val="black">
                      <a:alpha val="40000"/>
                    </a:prstClr>
                  </a:outerShdw>
                </a:effectLst>
              </a:rPr>
              <a:t>layout_in_a_pane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within_id</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grid_pane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center_id</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center_pane</a:t>
            </a:r>
            <a:r>
              <a:rPr lang="en-US" sz="1600" dirty="0">
                <a:effectLst>
                  <a:outerShdw blurRad="50800" dist="38100" dir="2700000" algn="tl" rotWithShape="0">
                    <a:prstClr val="black">
                      <a:alpha val="40000"/>
                    </a:prstClr>
                  </a:outerShdw>
                </a:effectLst>
              </a:rPr>
              <a:t> '  --ids "['</a:t>
            </a:r>
            <a:r>
              <a:rPr lang="en-US" sz="1600" dirty="0" err="1">
                <a:effectLst>
                  <a:outerShdw blurRad="50800" dist="38100" dir="2700000" algn="tl" rotWithShape="0">
                    <a:prstClr val="black">
                      <a:alpha val="40000"/>
                    </a:prstClr>
                  </a:outerShdw>
                </a:effectLst>
              </a:rPr>
              <a:t>east_pane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west_pane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south_pane</a:t>
            </a:r>
            <a:r>
              <a:rPr lang="en-US" sz="1600" dirty="0">
                <a:effectLst>
                  <a:outerShdw blurRad="50800" dist="38100" dir="2700000" algn="tl" rotWithShape="0">
                    <a:prstClr val="black">
                      <a:alpha val="40000"/>
                    </a:prstClr>
                  </a:outerShdw>
                </a:effectLst>
              </a:rPr>
              <a:t>']" --panes "['east', 'west', 'south']" --sizes "[100, 100, 200]"</a:t>
            </a:r>
          </a:p>
        </p:txBody>
      </p:sp>
      <p:sp>
        <p:nvSpPr>
          <p:cNvPr id="3" name="Rectangle 2">
            <a:extLst>
              <a:ext uri="{FF2B5EF4-FFF2-40B4-BE49-F238E27FC236}">
                <a16:creationId xmlns:a16="http://schemas.microsoft.com/office/drawing/2014/main" id="{D26AFFED-793F-0241-9CE1-ADD8DEC7F3D6}"/>
              </a:ext>
            </a:extLst>
          </p:cNvPr>
          <p:cNvSpPr/>
          <p:nvPr/>
        </p:nvSpPr>
        <p:spPr>
          <a:xfrm>
            <a:off x="2402435" y="4830031"/>
            <a:ext cx="1212383"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west_pane</a:t>
            </a:r>
            <a:endParaRPr lang="en-US" dirty="0"/>
          </a:p>
        </p:txBody>
      </p:sp>
      <p:sp>
        <p:nvSpPr>
          <p:cNvPr id="5" name="Rectangle 4">
            <a:extLst>
              <a:ext uri="{FF2B5EF4-FFF2-40B4-BE49-F238E27FC236}">
                <a16:creationId xmlns:a16="http://schemas.microsoft.com/office/drawing/2014/main" id="{2697D258-D671-7C40-950C-07BC9BD9A15B}"/>
              </a:ext>
            </a:extLst>
          </p:cNvPr>
          <p:cNvSpPr/>
          <p:nvPr/>
        </p:nvSpPr>
        <p:spPr>
          <a:xfrm>
            <a:off x="8621375" y="4830031"/>
            <a:ext cx="1159933"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east_pane</a:t>
            </a:r>
            <a:endParaRPr lang="en-US" dirty="0"/>
          </a:p>
        </p:txBody>
      </p:sp>
      <p:sp>
        <p:nvSpPr>
          <p:cNvPr id="6" name="Rectangle 5">
            <a:extLst>
              <a:ext uri="{FF2B5EF4-FFF2-40B4-BE49-F238E27FC236}">
                <a16:creationId xmlns:a16="http://schemas.microsoft.com/office/drawing/2014/main" id="{79EBB3C0-47EE-2748-B89D-DB96B822D65B}"/>
              </a:ext>
            </a:extLst>
          </p:cNvPr>
          <p:cNvSpPr/>
          <p:nvPr/>
        </p:nvSpPr>
        <p:spPr>
          <a:xfrm>
            <a:off x="5364676" y="5614633"/>
            <a:ext cx="1353256"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south_pane</a:t>
            </a:r>
            <a:endParaRPr lang="en-US" dirty="0"/>
          </a:p>
        </p:txBody>
      </p:sp>
      <p:sp>
        <p:nvSpPr>
          <p:cNvPr id="15" name="Rectangle 14">
            <a:extLst>
              <a:ext uri="{FF2B5EF4-FFF2-40B4-BE49-F238E27FC236}">
                <a16:creationId xmlns:a16="http://schemas.microsoft.com/office/drawing/2014/main" id="{6EB9A903-A1A2-3D41-90B4-F65A399B0FA4}"/>
              </a:ext>
            </a:extLst>
          </p:cNvPr>
          <p:cNvSpPr/>
          <p:nvPr/>
        </p:nvSpPr>
        <p:spPr>
          <a:xfrm>
            <a:off x="308947" y="1289305"/>
            <a:ext cx="11665225" cy="584775"/>
          </a:xfrm>
          <a:prstGeom prst="rect">
            <a:avLst/>
          </a:prstGeom>
        </p:spPr>
        <p:txBody>
          <a:bodyPr wrap="square">
            <a:spAutoFit/>
          </a:bodyPr>
          <a:lstStyle/>
          <a:p>
            <a:r>
              <a:rPr lang="en-US" sz="1600" dirty="0">
                <a:effectLst>
                  <a:outerShdw blurRad="50800" dist="38100" dir="2700000" algn="tl" rotWithShape="0">
                    <a:prstClr val="black">
                      <a:alpha val="40000"/>
                    </a:prstClr>
                  </a:outerShdw>
                </a:effectLst>
              </a:rPr>
              <a:t>rails generate layout </a:t>
            </a:r>
            <a:r>
              <a:rPr lang="en-US" sz="1600" dirty="0" err="1">
                <a:effectLst>
                  <a:outerShdw blurRad="50800" dist="38100" dir="2700000" algn="tl" rotWithShape="0">
                    <a:prstClr val="black">
                      <a:alpha val="40000"/>
                    </a:prstClr>
                  </a:outerShdw>
                </a:effectLst>
              </a:rPr>
              <a:t>ProfitAnalyzer</a:t>
            </a:r>
            <a:r>
              <a:rPr lang="en-US" sz="1600" dirty="0">
                <a:effectLst>
                  <a:outerShdw blurRad="50800" dist="38100" dir="2700000" algn="tl" rotWithShape="0">
                    <a:prstClr val="black">
                      <a:alpha val="40000"/>
                    </a:prstClr>
                  </a:outerShdw>
                </a:effectLst>
              </a:rPr>
              <a:t> --name '</a:t>
            </a:r>
            <a:r>
              <a:rPr lang="en-US" sz="1600" dirty="0" err="1">
                <a:effectLst>
                  <a:outerShdw blurRad="50800" dist="38100" dir="2700000" algn="tl" rotWithShape="0">
                    <a:prstClr val="black">
                      <a:alpha val="40000"/>
                    </a:prstClr>
                  </a:outerShdw>
                </a:effectLst>
              </a:rPr>
              <a:t>dashboard_layout</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within_id</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dashboard_working_area</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center_id</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ppg_row_pane</a:t>
            </a:r>
            <a:r>
              <a:rPr lang="en-US" sz="1600" dirty="0">
                <a:effectLst>
                  <a:outerShdw blurRad="50800" dist="38100" dir="2700000" algn="tl" rotWithShape="0">
                    <a:prstClr val="black">
                      <a:alpha val="40000"/>
                    </a:prstClr>
                  </a:outerShdw>
                </a:effectLst>
              </a:rPr>
              <a:t>' --ids "['</a:t>
            </a:r>
            <a:r>
              <a:rPr lang="en-US" sz="1600" dirty="0" err="1">
                <a:effectLst>
                  <a:outerShdw blurRad="50800" dist="38100" dir="2700000" algn="tl" rotWithShape="0">
                    <a:prstClr val="black">
                      <a:alpha val="40000"/>
                    </a:prstClr>
                  </a:outerShdw>
                </a:effectLst>
              </a:rPr>
              <a:t>slider_pane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line_chart_pane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grid_pane</a:t>
            </a:r>
            <a:r>
              <a:rPr lang="en-US" sz="1600" dirty="0">
                <a:effectLst>
                  <a:outerShdw blurRad="50800" dist="38100" dir="2700000" algn="tl" rotWithShape="0">
                    <a:prstClr val="black">
                      <a:alpha val="40000"/>
                    </a:prstClr>
                  </a:outerShdw>
                </a:effectLst>
              </a:rPr>
              <a:t>']" --panes "['north', 'west', 'south']" --sizes "[50, 500, 300]"</a:t>
            </a:r>
          </a:p>
        </p:txBody>
      </p:sp>
      <p:sp>
        <p:nvSpPr>
          <p:cNvPr id="19" name="Rectangle 18">
            <a:extLst>
              <a:ext uri="{FF2B5EF4-FFF2-40B4-BE49-F238E27FC236}">
                <a16:creationId xmlns:a16="http://schemas.microsoft.com/office/drawing/2014/main" id="{6BA87145-47B2-9549-9CFE-8164B3B7F292}"/>
              </a:ext>
            </a:extLst>
          </p:cNvPr>
          <p:cNvSpPr/>
          <p:nvPr/>
        </p:nvSpPr>
        <p:spPr>
          <a:xfrm>
            <a:off x="5454636" y="2586653"/>
            <a:ext cx="1282723"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slider_pane</a:t>
            </a:r>
            <a:endParaRPr lang="en-US" dirty="0"/>
          </a:p>
        </p:txBody>
      </p:sp>
      <p:sp>
        <p:nvSpPr>
          <p:cNvPr id="20" name="Rectangle 19">
            <a:extLst>
              <a:ext uri="{FF2B5EF4-FFF2-40B4-BE49-F238E27FC236}">
                <a16:creationId xmlns:a16="http://schemas.microsoft.com/office/drawing/2014/main" id="{12F927F1-8F95-B04F-82D0-3C5D2DD47239}"/>
              </a:ext>
            </a:extLst>
          </p:cNvPr>
          <p:cNvSpPr/>
          <p:nvPr/>
        </p:nvSpPr>
        <p:spPr>
          <a:xfrm>
            <a:off x="6520831" y="3054860"/>
            <a:ext cx="1600310"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ppg_row_pane</a:t>
            </a:r>
            <a:endParaRPr lang="en-US" dirty="0"/>
          </a:p>
        </p:txBody>
      </p:sp>
      <p:sp>
        <p:nvSpPr>
          <p:cNvPr id="21" name="Rectangle 20">
            <a:extLst>
              <a:ext uri="{FF2B5EF4-FFF2-40B4-BE49-F238E27FC236}">
                <a16:creationId xmlns:a16="http://schemas.microsoft.com/office/drawing/2014/main" id="{21F0E2D6-1E9D-8D4D-B956-4C6A1D1FCA4B}"/>
              </a:ext>
            </a:extLst>
          </p:cNvPr>
          <p:cNvSpPr/>
          <p:nvPr/>
        </p:nvSpPr>
        <p:spPr>
          <a:xfrm>
            <a:off x="3396862" y="3054860"/>
            <a:ext cx="1715534"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line_chart_pane</a:t>
            </a:r>
            <a:endParaRPr lang="en-US" dirty="0"/>
          </a:p>
        </p:txBody>
      </p:sp>
    </p:spTree>
    <p:extLst>
      <p:ext uri="{BB962C8B-B14F-4D97-AF65-F5344CB8AC3E}">
        <p14:creationId xmlns:p14="http://schemas.microsoft.com/office/powerpoint/2010/main" val="241283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Things To Remember</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 19">
            <a:extLst>
              <a:ext uri="{FF2B5EF4-FFF2-40B4-BE49-F238E27FC236}">
                <a16:creationId xmlns:a16="http://schemas.microsoft.com/office/drawing/2014/main" id="{08E4EFC6-C475-8B4B-A3BB-C873C2BD7EF2}"/>
              </a:ext>
            </a:extLst>
          </p:cNvPr>
          <p:cNvGraphicFramePr/>
          <p:nvPr>
            <p:extLst>
              <p:ext uri="{D42A27DB-BD31-4B8C-83A1-F6EECF244321}">
                <p14:modId xmlns:p14="http://schemas.microsoft.com/office/powerpoint/2010/main" val="2495918518"/>
              </p:ext>
            </p:extLst>
          </p:nvPr>
        </p:nvGraphicFramePr>
        <p:xfrm>
          <a:off x="1852863" y="1804737"/>
          <a:ext cx="8518358" cy="37418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437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Components</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extLst>
              <p:ext uri="{D42A27DB-BD31-4B8C-83A1-F6EECF244321}">
                <p14:modId xmlns:p14="http://schemas.microsoft.com/office/powerpoint/2010/main" val="1630002648"/>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ounded Rectangle 11">
            <a:extLst>
              <a:ext uri="{FF2B5EF4-FFF2-40B4-BE49-F238E27FC236}">
                <a16:creationId xmlns:a16="http://schemas.microsoft.com/office/drawing/2014/main" id="{F400B7EB-CB77-384E-B25A-B02B02C75A0F}"/>
              </a:ext>
            </a:extLst>
          </p:cNvPr>
          <p:cNvSpPr/>
          <p:nvPr/>
        </p:nvSpPr>
        <p:spPr>
          <a:xfrm>
            <a:off x="526774" y="5117854"/>
            <a:ext cx="2565342" cy="549804"/>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Open Source Library</a:t>
            </a:r>
          </a:p>
        </p:txBody>
      </p:sp>
      <p:sp>
        <p:nvSpPr>
          <p:cNvPr id="13" name="Rounded Rectangle 12">
            <a:extLst>
              <a:ext uri="{FF2B5EF4-FFF2-40B4-BE49-F238E27FC236}">
                <a16:creationId xmlns:a16="http://schemas.microsoft.com/office/drawing/2014/main" id="{7FCBF501-B45F-F94A-8A64-A763508F9B45}"/>
              </a:ext>
            </a:extLst>
          </p:cNvPr>
          <p:cNvSpPr/>
          <p:nvPr/>
        </p:nvSpPr>
        <p:spPr>
          <a:xfrm>
            <a:off x="526774" y="3571169"/>
            <a:ext cx="2565342" cy="549804"/>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Pre-Built Component</a:t>
            </a:r>
          </a:p>
        </p:txBody>
      </p:sp>
      <p:sp>
        <p:nvSpPr>
          <p:cNvPr id="15" name="Rounded Rectangle 14">
            <a:extLst>
              <a:ext uri="{FF2B5EF4-FFF2-40B4-BE49-F238E27FC236}">
                <a16:creationId xmlns:a16="http://schemas.microsoft.com/office/drawing/2014/main" id="{2221467E-3A54-4A41-A447-E18FE6A909F6}"/>
              </a:ext>
            </a:extLst>
          </p:cNvPr>
          <p:cNvSpPr/>
          <p:nvPr/>
        </p:nvSpPr>
        <p:spPr>
          <a:xfrm>
            <a:off x="526774" y="2080619"/>
            <a:ext cx="2565342" cy="549804"/>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Scaffolds</a:t>
            </a:r>
          </a:p>
        </p:txBody>
      </p:sp>
      <p:pic>
        <p:nvPicPr>
          <p:cNvPr id="2" name="Picture 1">
            <a:extLst>
              <a:ext uri="{FF2B5EF4-FFF2-40B4-BE49-F238E27FC236}">
                <a16:creationId xmlns:a16="http://schemas.microsoft.com/office/drawing/2014/main" id="{3381B536-4DAD-E54C-A81F-F2C83146EA92}"/>
              </a:ext>
            </a:extLst>
          </p:cNvPr>
          <p:cNvPicPr>
            <a:picLocks noChangeAspect="1"/>
          </p:cNvPicPr>
          <p:nvPr/>
        </p:nvPicPr>
        <p:blipFill>
          <a:blip r:embed="rId7"/>
          <a:stretch>
            <a:fillRect/>
          </a:stretch>
        </p:blipFill>
        <p:spPr>
          <a:xfrm>
            <a:off x="3343074" y="4815996"/>
            <a:ext cx="2336466" cy="1153520"/>
          </a:xfrm>
          <a:prstGeom prst="rect">
            <a:avLst/>
          </a:prstGeom>
        </p:spPr>
      </p:pic>
      <p:sp>
        <p:nvSpPr>
          <p:cNvPr id="3" name="TextBox 2">
            <a:extLst>
              <a:ext uri="{FF2B5EF4-FFF2-40B4-BE49-F238E27FC236}">
                <a16:creationId xmlns:a16="http://schemas.microsoft.com/office/drawing/2014/main" id="{8BAE94EE-BDF6-7E4E-817A-330BB5C2FCD9}"/>
              </a:ext>
            </a:extLst>
          </p:cNvPr>
          <p:cNvSpPr txBox="1"/>
          <p:nvPr/>
        </p:nvSpPr>
        <p:spPr>
          <a:xfrm>
            <a:off x="2340777" y="1008095"/>
            <a:ext cx="9676432" cy="646331"/>
          </a:xfrm>
          <a:prstGeom prst="rect">
            <a:avLst/>
          </a:prstGeom>
          <a:noFill/>
        </p:spPr>
        <p:txBody>
          <a:bodyPr wrap="none" rtlCol="0">
            <a:spAutoFit/>
          </a:bodyPr>
          <a:lstStyle/>
          <a:p>
            <a:r>
              <a:rPr lang="en-US" dirty="0"/>
              <a:t>Components are ‘pre-built’ objects that talk to 3</a:t>
            </a:r>
            <a:r>
              <a:rPr lang="en-US" baseline="30000" dirty="0"/>
              <a:t>rd</a:t>
            </a:r>
            <a:r>
              <a:rPr lang="en-US" dirty="0"/>
              <a:t> party open source libraries the “Cornerstone Way”</a:t>
            </a:r>
          </a:p>
          <a:p>
            <a:r>
              <a:rPr lang="en-US" dirty="0"/>
              <a:t>They can be extended and customized for any dashboard – scaffolds show you how!</a:t>
            </a:r>
          </a:p>
        </p:txBody>
      </p:sp>
      <p:sp>
        <p:nvSpPr>
          <p:cNvPr id="20" name="Rounded Rectangle 19">
            <a:extLst>
              <a:ext uri="{FF2B5EF4-FFF2-40B4-BE49-F238E27FC236}">
                <a16:creationId xmlns:a16="http://schemas.microsoft.com/office/drawing/2014/main" id="{8C38430A-4CF5-A040-86EB-5F8379340842}"/>
              </a:ext>
            </a:extLst>
          </p:cNvPr>
          <p:cNvSpPr/>
          <p:nvPr/>
        </p:nvSpPr>
        <p:spPr>
          <a:xfrm>
            <a:off x="3645096" y="3571169"/>
            <a:ext cx="1497272" cy="549804"/>
          </a:xfrm>
          <a:prstGeom prst="round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ComponentSlickgrid</a:t>
            </a:r>
            <a:endPar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1AC9F602-988F-994B-BE67-07477C5F81D9}"/>
              </a:ext>
            </a:extLst>
          </p:cNvPr>
          <p:cNvSpPr/>
          <p:nvPr/>
        </p:nvSpPr>
        <p:spPr>
          <a:xfrm>
            <a:off x="3997668" y="2071898"/>
            <a:ext cx="792128" cy="307777"/>
          </a:xfrm>
          <a:prstGeom prst="rect">
            <a:avLst/>
          </a:prstGeom>
        </p:spPr>
        <p:txBody>
          <a:bodyPr wrap="square">
            <a:spAutoFit/>
          </a:bodyPr>
          <a:lstStyle/>
          <a:p>
            <a:r>
              <a:rPr lang="en-US" sz="1400" dirty="0" err="1">
                <a:effectLst>
                  <a:outerShdw blurRad="50800" dist="38100" dir="2700000" algn="tl" rotWithShape="0">
                    <a:prstClr val="black">
                      <a:alpha val="40000"/>
                    </a:prstClr>
                  </a:outerShdw>
                </a:effectLst>
              </a:rPr>
              <a:t>slickgrid</a:t>
            </a:r>
            <a:endParaRPr lang="en-US" sz="1400" dirty="0">
              <a:effectLst>
                <a:outerShdw blurRad="50800" dist="38100" dir="2700000" algn="tl" rotWithShape="0">
                  <a:prstClr val="black">
                    <a:alpha val="40000"/>
                  </a:prstClr>
                </a:outerShdw>
              </a:effectLst>
            </a:endParaRPr>
          </a:p>
        </p:txBody>
      </p:sp>
      <p:pic>
        <p:nvPicPr>
          <p:cNvPr id="6" name="Picture 5">
            <a:extLst>
              <a:ext uri="{FF2B5EF4-FFF2-40B4-BE49-F238E27FC236}">
                <a16:creationId xmlns:a16="http://schemas.microsoft.com/office/drawing/2014/main" id="{36924B47-2D78-F74D-8B87-F280BA808FD8}"/>
              </a:ext>
            </a:extLst>
          </p:cNvPr>
          <p:cNvPicPr>
            <a:picLocks noChangeAspect="1"/>
          </p:cNvPicPr>
          <p:nvPr/>
        </p:nvPicPr>
        <p:blipFill>
          <a:blip r:embed="rId8"/>
          <a:stretch>
            <a:fillRect/>
          </a:stretch>
        </p:blipFill>
        <p:spPr>
          <a:xfrm>
            <a:off x="6259439" y="4813011"/>
            <a:ext cx="727689" cy="727689"/>
          </a:xfrm>
          <a:prstGeom prst="rect">
            <a:avLst/>
          </a:prstGeom>
        </p:spPr>
      </p:pic>
      <p:sp>
        <p:nvSpPr>
          <p:cNvPr id="21" name="Rounded Rectangle 20">
            <a:extLst>
              <a:ext uri="{FF2B5EF4-FFF2-40B4-BE49-F238E27FC236}">
                <a16:creationId xmlns:a16="http://schemas.microsoft.com/office/drawing/2014/main" id="{3EDCDF93-84E1-6A4C-9F27-5BCBFEA981DB}"/>
              </a:ext>
            </a:extLst>
          </p:cNvPr>
          <p:cNvSpPr/>
          <p:nvPr/>
        </p:nvSpPr>
        <p:spPr>
          <a:xfrm>
            <a:off x="5822292" y="3571169"/>
            <a:ext cx="1601984" cy="549804"/>
          </a:xfrm>
          <a:prstGeom prst="round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ComponentDc</a:t>
            </a: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a:t>
            </a:r>
          </a:p>
        </p:txBody>
      </p:sp>
      <p:sp>
        <p:nvSpPr>
          <p:cNvPr id="22" name="Rectangle 21">
            <a:extLst>
              <a:ext uri="{FF2B5EF4-FFF2-40B4-BE49-F238E27FC236}">
                <a16:creationId xmlns:a16="http://schemas.microsoft.com/office/drawing/2014/main" id="{1113B2F1-3E15-1B41-ADC3-EB1039882045}"/>
              </a:ext>
            </a:extLst>
          </p:cNvPr>
          <p:cNvSpPr/>
          <p:nvPr/>
        </p:nvSpPr>
        <p:spPr>
          <a:xfrm>
            <a:off x="8104200" y="1968431"/>
            <a:ext cx="1484643" cy="523220"/>
          </a:xfrm>
          <a:prstGeom prst="rect">
            <a:avLst/>
          </a:prstGeom>
        </p:spPr>
        <p:txBody>
          <a:bodyPr wrap="square">
            <a:spAutoFit/>
          </a:bodyPr>
          <a:lstStyle/>
          <a:p>
            <a:r>
              <a:rPr lang="en-US" sz="1400" dirty="0">
                <a:effectLst>
                  <a:outerShdw blurRad="50800" dist="38100" dir="2700000" algn="tl" rotWithShape="0">
                    <a:prstClr val="black">
                      <a:alpha val="40000"/>
                    </a:prstClr>
                  </a:outerShdw>
                </a:effectLst>
              </a:rPr>
              <a:t>nvd3_multi_bar_horizontal_chart</a:t>
            </a:r>
          </a:p>
        </p:txBody>
      </p:sp>
      <p:sp>
        <p:nvSpPr>
          <p:cNvPr id="23" name="Rounded Rectangle 22">
            <a:extLst>
              <a:ext uri="{FF2B5EF4-FFF2-40B4-BE49-F238E27FC236}">
                <a16:creationId xmlns:a16="http://schemas.microsoft.com/office/drawing/2014/main" id="{FC5272A8-C38D-1948-A5BB-30CC171BEDF2}"/>
              </a:ext>
            </a:extLst>
          </p:cNvPr>
          <p:cNvSpPr/>
          <p:nvPr/>
        </p:nvSpPr>
        <p:spPr>
          <a:xfrm>
            <a:off x="10286954" y="3584129"/>
            <a:ext cx="1596275" cy="549804"/>
          </a:xfrm>
          <a:prstGeom prst="round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ComponentSlider</a:t>
            </a: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a:t>
            </a:r>
          </a:p>
        </p:txBody>
      </p:sp>
      <p:sp>
        <p:nvSpPr>
          <p:cNvPr id="25" name="Rectangle 24">
            <a:extLst>
              <a:ext uri="{FF2B5EF4-FFF2-40B4-BE49-F238E27FC236}">
                <a16:creationId xmlns:a16="http://schemas.microsoft.com/office/drawing/2014/main" id="{8C196B4E-C6DA-2548-85CF-37F5E336C038}"/>
              </a:ext>
            </a:extLst>
          </p:cNvPr>
          <p:cNvSpPr/>
          <p:nvPr/>
        </p:nvSpPr>
        <p:spPr>
          <a:xfrm>
            <a:off x="10666564" y="2071898"/>
            <a:ext cx="777572" cy="307777"/>
          </a:xfrm>
          <a:prstGeom prst="rect">
            <a:avLst/>
          </a:prstGeom>
        </p:spPr>
        <p:txBody>
          <a:bodyPr wrap="square">
            <a:spAutoFit/>
          </a:bodyPr>
          <a:lstStyle/>
          <a:p>
            <a:r>
              <a:rPr lang="en-US" sz="1400" dirty="0">
                <a:effectLst>
                  <a:outerShdw blurRad="50800" dist="38100" dir="2700000" algn="tl" rotWithShape="0">
                    <a:prstClr val="black">
                      <a:alpha val="40000"/>
                    </a:prstClr>
                  </a:outerShdw>
                </a:effectLst>
              </a:rPr>
              <a:t>slider</a:t>
            </a:r>
          </a:p>
        </p:txBody>
      </p:sp>
      <p:sp>
        <p:nvSpPr>
          <p:cNvPr id="26" name="Rounded Rectangle 25">
            <a:extLst>
              <a:ext uri="{FF2B5EF4-FFF2-40B4-BE49-F238E27FC236}">
                <a16:creationId xmlns:a16="http://schemas.microsoft.com/office/drawing/2014/main" id="{15905078-AD3F-A342-B2EA-BF651B04565E}"/>
              </a:ext>
            </a:extLst>
          </p:cNvPr>
          <p:cNvSpPr/>
          <p:nvPr/>
        </p:nvSpPr>
        <p:spPr>
          <a:xfrm>
            <a:off x="8104200" y="3579179"/>
            <a:ext cx="1601984" cy="549804"/>
          </a:xfrm>
          <a:prstGeom prst="round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ComponentNvd3 </a:t>
            </a:r>
          </a:p>
        </p:txBody>
      </p:sp>
      <p:pic>
        <p:nvPicPr>
          <p:cNvPr id="9" name="Picture 8">
            <a:extLst>
              <a:ext uri="{FF2B5EF4-FFF2-40B4-BE49-F238E27FC236}">
                <a16:creationId xmlns:a16="http://schemas.microsoft.com/office/drawing/2014/main" id="{B4AC18A8-A77B-124C-9B0C-BBF2387396F7}"/>
              </a:ext>
            </a:extLst>
          </p:cNvPr>
          <p:cNvPicPr>
            <a:picLocks noChangeAspect="1"/>
          </p:cNvPicPr>
          <p:nvPr/>
        </p:nvPicPr>
        <p:blipFill>
          <a:blip r:embed="rId9"/>
          <a:stretch>
            <a:fillRect/>
          </a:stretch>
        </p:blipFill>
        <p:spPr>
          <a:xfrm>
            <a:off x="7721612" y="5420105"/>
            <a:ext cx="2565342" cy="366477"/>
          </a:xfrm>
          <a:prstGeom prst="rect">
            <a:avLst/>
          </a:prstGeom>
        </p:spPr>
      </p:pic>
      <p:pic>
        <p:nvPicPr>
          <p:cNvPr id="27" name="Picture 26">
            <a:extLst>
              <a:ext uri="{FF2B5EF4-FFF2-40B4-BE49-F238E27FC236}">
                <a16:creationId xmlns:a16="http://schemas.microsoft.com/office/drawing/2014/main" id="{862A8B82-D356-9A4B-9D25-AC538071F619}"/>
              </a:ext>
            </a:extLst>
          </p:cNvPr>
          <p:cNvPicPr>
            <a:picLocks noChangeAspect="1"/>
          </p:cNvPicPr>
          <p:nvPr/>
        </p:nvPicPr>
        <p:blipFill>
          <a:blip r:embed="rId10"/>
          <a:stretch>
            <a:fillRect/>
          </a:stretch>
        </p:blipFill>
        <p:spPr>
          <a:xfrm>
            <a:off x="9918700" y="4793177"/>
            <a:ext cx="2273300" cy="215900"/>
          </a:xfrm>
          <a:prstGeom prst="rect">
            <a:avLst/>
          </a:prstGeom>
        </p:spPr>
      </p:pic>
      <p:sp>
        <p:nvSpPr>
          <p:cNvPr id="7" name="Rectangle 6">
            <a:extLst>
              <a:ext uri="{FF2B5EF4-FFF2-40B4-BE49-F238E27FC236}">
                <a16:creationId xmlns:a16="http://schemas.microsoft.com/office/drawing/2014/main" id="{08C7EF51-0966-3843-8424-88E490EFE8AE}"/>
              </a:ext>
            </a:extLst>
          </p:cNvPr>
          <p:cNvSpPr/>
          <p:nvPr/>
        </p:nvSpPr>
        <p:spPr>
          <a:xfrm>
            <a:off x="5822292" y="1863768"/>
            <a:ext cx="1395161" cy="954107"/>
          </a:xfrm>
          <a:prstGeom prst="rect">
            <a:avLst/>
          </a:prstGeom>
        </p:spPr>
        <p:txBody>
          <a:bodyPr wrap="square">
            <a:spAutoFit/>
          </a:bodyPr>
          <a:lstStyle/>
          <a:p>
            <a:r>
              <a:rPr lang="en-US" sz="1400" dirty="0" err="1">
                <a:effectLst>
                  <a:outerShdw blurRad="50800" dist="38100" dir="2700000" algn="tl" rotWithShape="0">
                    <a:prstClr val="black">
                      <a:alpha val="40000"/>
                    </a:prstClr>
                  </a:outerShdw>
                </a:effectLst>
              </a:rPr>
              <a:t>dc_line_chart</a:t>
            </a:r>
            <a:endParaRPr lang="en-US" sz="1400" dirty="0">
              <a:effectLst>
                <a:outerShdw blurRad="50800" dist="38100" dir="2700000" algn="tl" rotWithShape="0">
                  <a:prstClr val="black">
                    <a:alpha val="40000"/>
                  </a:prstClr>
                </a:outerShdw>
              </a:effectLst>
            </a:endParaRPr>
          </a:p>
          <a:p>
            <a:r>
              <a:rPr lang="en-US" sz="1400" dirty="0" err="1">
                <a:effectLst>
                  <a:outerShdw blurRad="50800" dist="38100" dir="2700000" algn="tl" rotWithShape="0">
                    <a:prstClr val="black">
                      <a:alpha val="40000"/>
                    </a:prstClr>
                  </a:outerShdw>
                </a:effectLst>
              </a:rPr>
              <a:t>dc_bar_chart</a:t>
            </a:r>
            <a:endParaRPr lang="en-US" sz="1400" dirty="0">
              <a:effectLst>
                <a:outerShdw blurRad="50800" dist="38100" dir="2700000" algn="tl" rotWithShape="0">
                  <a:prstClr val="black">
                    <a:alpha val="40000"/>
                  </a:prstClr>
                </a:outerShdw>
              </a:effectLst>
            </a:endParaRPr>
          </a:p>
          <a:p>
            <a:r>
              <a:rPr lang="en-US" sz="1400" dirty="0" err="1">
                <a:effectLst>
                  <a:outerShdw blurRad="50800" dist="38100" dir="2700000" algn="tl" rotWithShape="0">
                    <a:prstClr val="black">
                      <a:alpha val="40000"/>
                    </a:prstClr>
                  </a:outerShdw>
                </a:effectLst>
              </a:rPr>
              <a:t>dc_pie_chart</a:t>
            </a:r>
            <a:endParaRPr lang="en-US" sz="1400" dirty="0">
              <a:effectLst>
                <a:outerShdw blurRad="50800" dist="38100" dir="2700000" algn="tl" rotWithShape="0">
                  <a:prstClr val="black">
                    <a:alpha val="40000"/>
                  </a:prstClr>
                </a:outerShdw>
              </a:effectLst>
            </a:endParaRPr>
          </a:p>
          <a:p>
            <a:r>
              <a:rPr lang="en-US" sz="1400" dirty="0" err="1">
                <a:effectLst>
                  <a:outerShdw blurRad="50800" dist="38100" dir="2700000" algn="tl" rotWithShape="0">
                    <a:prstClr val="black">
                      <a:alpha val="40000"/>
                    </a:prstClr>
                  </a:outerShdw>
                </a:effectLst>
              </a:rPr>
              <a:t>dc_row_chart</a:t>
            </a:r>
            <a:endParaRPr lang="en-US" sz="14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7467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7857-98D9-0840-BA1E-0A3F32250AF3}"/>
              </a:ext>
            </a:extLst>
          </p:cNvPr>
          <p:cNvSpPr>
            <a:spLocks noGrp="1"/>
          </p:cNvSpPr>
          <p:nvPr>
            <p:ph type="title"/>
          </p:nvPr>
        </p:nvSpPr>
        <p:spPr>
          <a:xfrm>
            <a:off x="838200" y="196003"/>
            <a:ext cx="10515600" cy="625631"/>
          </a:xfrm>
        </p:spPr>
        <p:txBody>
          <a:bodyPr/>
          <a:lstStyle/>
          <a:p>
            <a:r>
              <a:rPr lang="en-US" dirty="0"/>
              <a:t>Component Methods</a:t>
            </a:r>
          </a:p>
        </p:txBody>
      </p:sp>
      <p:graphicFrame>
        <p:nvGraphicFramePr>
          <p:cNvPr id="4" name="Content Placeholder 3">
            <a:extLst>
              <a:ext uri="{FF2B5EF4-FFF2-40B4-BE49-F238E27FC236}">
                <a16:creationId xmlns:a16="http://schemas.microsoft.com/office/drawing/2014/main" id="{FAB95DDF-12F5-C54C-88BB-32D17F2264A2}"/>
              </a:ext>
            </a:extLst>
          </p:cNvPr>
          <p:cNvGraphicFramePr>
            <a:graphicFrameLocks noGrp="1"/>
          </p:cNvGraphicFramePr>
          <p:nvPr>
            <p:ph idx="1"/>
            <p:extLst>
              <p:ext uri="{D42A27DB-BD31-4B8C-83A1-F6EECF244321}">
                <p14:modId xmlns:p14="http://schemas.microsoft.com/office/powerpoint/2010/main" val="2558160970"/>
              </p:ext>
            </p:extLst>
          </p:nvPr>
        </p:nvGraphicFramePr>
        <p:xfrm>
          <a:off x="838200" y="133592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2BB24D5-B50C-CA4B-A6FD-2C5D55006FDF}"/>
              </a:ext>
            </a:extLst>
          </p:cNvPr>
          <p:cNvSpPr txBox="1"/>
          <p:nvPr/>
        </p:nvSpPr>
        <p:spPr>
          <a:xfrm>
            <a:off x="838200" y="5608155"/>
            <a:ext cx="10676321" cy="369332"/>
          </a:xfrm>
          <a:prstGeom prst="rect">
            <a:avLst/>
          </a:prstGeom>
          <a:noFill/>
        </p:spPr>
        <p:txBody>
          <a:bodyPr wrap="none" rtlCol="0">
            <a:spAutoFit/>
          </a:bodyPr>
          <a:lstStyle/>
          <a:p>
            <a:r>
              <a:rPr lang="en-US" dirty="0"/>
              <a:t>Each of these methods come ‘pre-built’ in the component library but can be extended in the generated scaffold. </a:t>
            </a:r>
          </a:p>
        </p:txBody>
      </p:sp>
      <p:graphicFrame>
        <p:nvGraphicFramePr>
          <p:cNvPr id="6" name="Content Placeholder 3">
            <a:extLst>
              <a:ext uri="{FF2B5EF4-FFF2-40B4-BE49-F238E27FC236}">
                <a16:creationId xmlns:a16="http://schemas.microsoft.com/office/drawing/2014/main" id="{009E2FC8-F094-314A-A04C-8343F1508495}"/>
              </a:ext>
            </a:extLst>
          </p:cNvPr>
          <p:cNvGraphicFramePr>
            <a:graphicFrameLocks/>
          </p:cNvGraphicFramePr>
          <p:nvPr>
            <p:extLst>
              <p:ext uri="{D42A27DB-BD31-4B8C-83A1-F6EECF244321}">
                <p14:modId xmlns:p14="http://schemas.microsoft.com/office/powerpoint/2010/main" val="2692898239"/>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3474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8DA739-B144-F742-8C29-2846410F7772}"/>
              </a:ext>
            </a:extLst>
          </p:cNvPr>
          <p:cNvPicPr>
            <a:picLocks noChangeAspect="1"/>
          </p:cNvPicPr>
          <p:nvPr/>
        </p:nvPicPr>
        <p:blipFill>
          <a:blip r:embed="rId2"/>
          <a:stretch>
            <a:fillRect/>
          </a:stretch>
        </p:blipFill>
        <p:spPr>
          <a:xfrm>
            <a:off x="526774" y="2024444"/>
            <a:ext cx="6861849" cy="3605083"/>
          </a:xfrm>
          <a:prstGeom prst="rect">
            <a:avLst/>
          </a:prstGeom>
          <a:ln>
            <a:solidFill>
              <a:schemeClr val="tx1"/>
            </a:solidFill>
          </a:ln>
        </p:spPr>
      </p:pic>
      <p:sp>
        <p:nvSpPr>
          <p:cNvPr id="4" name="Title 1"/>
          <p:cNvSpPr>
            <a:spLocks noGrp="1"/>
          </p:cNvSpPr>
          <p:nvPr>
            <p:ph type="title"/>
          </p:nvPr>
        </p:nvSpPr>
        <p:spPr>
          <a:xfrm>
            <a:off x="0" y="1"/>
            <a:ext cx="12192000" cy="821634"/>
          </a:xfrm>
        </p:spPr>
        <p:txBody>
          <a:bodyPr>
            <a:noAutofit/>
          </a:bodyPr>
          <a:lstStyle/>
          <a:p>
            <a:r>
              <a:rPr lang="en-CA" sz="3200" b="1" dirty="0" err="1"/>
              <a:t>Slickgrid</a:t>
            </a:r>
            <a:r>
              <a:rPr lang="en-CA" sz="3200" b="1" dirty="0"/>
              <a:t> Component</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1AC9F602-988F-994B-BE67-07477C5F81D9}"/>
              </a:ext>
            </a:extLst>
          </p:cNvPr>
          <p:cNvSpPr/>
          <p:nvPr/>
        </p:nvSpPr>
        <p:spPr>
          <a:xfrm>
            <a:off x="1614280" y="1452560"/>
            <a:ext cx="8963439" cy="369332"/>
          </a:xfrm>
          <a:prstGeom prst="rect">
            <a:avLst/>
          </a:prstGeom>
        </p:spPr>
        <p:txBody>
          <a:bodyPr wrap="square">
            <a:spAutoFit/>
          </a:bodyPr>
          <a:lstStyle/>
          <a:p>
            <a:r>
              <a:rPr lang="en-US" dirty="0">
                <a:effectLst>
                  <a:outerShdw blurRad="50800" dist="38100" dir="2700000" algn="tl" rotWithShape="0">
                    <a:prstClr val="black">
                      <a:alpha val="40000"/>
                    </a:prstClr>
                  </a:outerShdw>
                </a:effectLst>
              </a:rPr>
              <a:t>rails generate </a:t>
            </a:r>
            <a:r>
              <a:rPr lang="en-US" dirty="0" err="1">
                <a:effectLst>
                  <a:outerShdw blurRad="50800" dist="38100" dir="2700000" algn="tl" rotWithShape="0">
                    <a:prstClr val="black">
                      <a:alpha val="40000"/>
                    </a:prstClr>
                  </a:outerShdw>
                </a:effectLst>
              </a:rPr>
              <a:t>slickgrid</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ProfitAnalyzer</a:t>
            </a:r>
            <a:r>
              <a:rPr lang="en-US" dirty="0">
                <a:effectLst>
                  <a:outerShdw blurRad="50800" dist="38100" dir="2700000" algn="tl" rotWithShape="0">
                    <a:prstClr val="black">
                      <a:alpha val="40000"/>
                    </a:prstClr>
                  </a:outerShdw>
                </a:effectLst>
              </a:rPr>
              <a:t> --name '</a:t>
            </a:r>
            <a:r>
              <a:rPr lang="en-US" dirty="0" err="1">
                <a:effectLst>
                  <a:outerShdw blurRad="50800" dist="38100" dir="2700000" algn="tl" rotWithShape="0">
                    <a:prstClr val="black">
                      <a:alpha val="40000"/>
                    </a:prstClr>
                  </a:outerShdw>
                </a:effectLst>
              </a:rPr>
              <a:t>details_grid</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pane_id</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grid_pane</a:t>
            </a:r>
            <a:r>
              <a:rPr lang="en-US" dirty="0">
                <a:effectLst>
                  <a:outerShdw blurRad="50800" dist="38100" dir="2700000" algn="tl" rotWithShape="0">
                    <a:prstClr val="black">
                      <a:alpha val="40000"/>
                    </a:prstClr>
                  </a:outerShdw>
                </a:effectLst>
              </a:rPr>
              <a:t>'</a:t>
            </a:r>
          </a:p>
        </p:txBody>
      </p:sp>
      <p:sp>
        <p:nvSpPr>
          <p:cNvPr id="6" name="TextBox 5">
            <a:extLst>
              <a:ext uri="{FF2B5EF4-FFF2-40B4-BE49-F238E27FC236}">
                <a16:creationId xmlns:a16="http://schemas.microsoft.com/office/drawing/2014/main" id="{A2DA4BDA-3798-5C44-B03F-D925093B5094}"/>
              </a:ext>
            </a:extLst>
          </p:cNvPr>
          <p:cNvSpPr txBox="1"/>
          <p:nvPr/>
        </p:nvSpPr>
        <p:spPr>
          <a:xfrm>
            <a:off x="7636477" y="2530826"/>
            <a:ext cx="3892378" cy="2031325"/>
          </a:xfrm>
          <a:prstGeom prst="rect">
            <a:avLst/>
          </a:prstGeom>
          <a:noFill/>
        </p:spPr>
        <p:txBody>
          <a:bodyPr wrap="square" rtlCol="0">
            <a:spAutoFit/>
          </a:bodyPr>
          <a:lstStyle/>
          <a:p>
            <a:r>
              <a:rPr lang="en-US" dirty="0"/>
              <a:t>Dashboard Framework will add a </a:t>
            </a:r>
            <a:r>
              <a:rPr lang="en-US" dirty="0" err="1"/>
              <a:t>Slickgrid</a:t>
            </a:r>
            <a:r>
              <a:rPr lang="en-US" dirty="0"/>
              <a:t> into the selected pane and configure it with pre-defined settings.</a:t>
            </a:r>
          </a:p>
          <a:p>
            <a:endParaRPr lang="en-US" dirty="0"/>
          </a:p>
          <a:p>
            <a:r>
              <a:rPr lang="en-US" dirty="0"/>
              <a:t>You can now configure this with the specific data and behavior needed for the dashboard</a:t>
            </a:r>
          </a:p>
        </p:txBody>
      </p:sp>
    </p:spTree>
    <p:extLst>
      <p:ext uri="{BB962C8B-B14F-4D97-AF65-F5344CB8AC3E}">
        <p14:creationId xmlns:p14="http://schemas.microsoft.com/office/powerpoint/2010/main" val="50825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err="1"/>
              <a:t>Slickgrid</a:t>
            </a:r>
            <a:r>
              <a:rPr lang="en-CA" sz="3200" b="1" dirty="0"/>
              <a:t> Component – Things To Remember</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52B0A26E-8787-424C-AF1C-84266BFEC355}"/>
              </a:ext>
            </a:extLst>
          </p:cNvPr>
          <p:cNvGraphicFramePr/>
          <p:nvPr>
            <p:extLst>
              <p:ext uri="{D42A27DB-BD31-4B8C-83A1-F6EECF244321}">
                <p14:modId xmlns:p14="http://schemas.microsoft.com/office/powerpoint/2010/main" val="2133431688"/>
              </p:ext>
            </p:extLst>
          </p:nvPr>
        </p:nvGraphicFramePr>
        <p:xfrm>
          <a:off x="1852863" y="1456806"/>
          <a:ext cx="8518358" cy="43755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9921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err="1"/>
              <a:t>Dc.js</a:t>
            </a:r>
            <a:r>
              <a:rPr lang="en-CA" sz="3200" b="1" dirty="0"/>
              <a:t> Component</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AC9F602-988F-994B-BE67-07477C5F81D9}"/>
              </a:ext>
            </a:extLst>
          </p:cNvPr>
          <p:cNvSpPr/>
          <p:nvPr/>
        </p:nvSpPr>
        <p:spPr>
          <a:xfrm>
            <a:off x="654909" y="1452560"/>
            <a:ext cx="10527956" cy="369332"/>
          </a:xfrm>
          <a:prstGeom prst="rect">
            <a:avLst/>
          </a:prstGeom>
        </p:spPr>
        <p:txBody>
          <a:bodyPr wrap="square">
            <a:spAutoFit/>
          </a:bodyPr>
          <a:lstStyle/>
          <a:p>
            <a:r>
              <a:rPr lang="en-US" dirty="0">
                <a:effectLst>
                  <a:outerShdw blurRad="50800" dist="38100" dir="2700000" algn="tl" rotWithShape="0">
                    <a:prstClr val="black">
                      <a:alpha val="40000"/>
                    </a:prstClr>
                  </a:outerShdw>
                </a:effectLst>
              </a:rPr>
              <a:t>rails generate </a:t>
            </a:r>
            <a:r>
              <a:rPr lang="en-US" dirty="0" err="1">
                <a:effectLst>
                  <a:outerShdw blurRad="50800" dist="38100" dir="2700000" algn="tl" rotWithShape="0">
                    <a:prstClr val="black">
                      <a:alpha val="40000"/>
                    </a:prstClr>
                  </a:outerShdw>
                </a:effectLst>
              </a:rPr>
              <a:t>dc_line_chart</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ProfitAnalyzer</a:t>
            </a:r>
            <a:r>
              <a:rPr lang="en-US" dirty="0">
                <a:effectLst>
                  <a:outerShdw blurRad="50800" dist="38100" dir="2700000" algn="tl" rotWithShape="0">
                    <a:prstClr val="black">
                      <a:alpha val="40000"/>
                    </a:prstClr>
                  </a:outerShdw>
                </a:effectLst>
              </a:rPr>
              <a:t> --name '</a:t>
            </a:r>
            <a:r>
              <a:rPr lang="en-US" dirty="0" err="1">
                <a:effectLst>
                  <a:outerShdw blurRad="50800" dist="38100" dir="2700000" algn="tl" rotWithShape="0">
                    <a:prstClr val="black">
                      <a:alpha val="40000"/>
                    </a:prstClr>
                  </a:outerShdw>
                </a:effectLst>
              </a:rPr>
              <a:t>profit_line_chart</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pane_id</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line_chart_pane</a:t>
            </a:r>
            <a:r>
              <a:rPr lang="en-US" dirty="0">
                <a:effectLst>
                  <a:outerShdw blurRad="50800" dist="38100" dir="2700000" algn="tl" rotWithShape="0">
                    <a:prstClr val="black">
                      <a:alpha val="40000"/>
                    </a:prstClr>
                  </a:outerShdw>
                </a:effectLst>
              </a:rPr>
              <a:t>'</a:t>
            </a:r>
          </a:p>
        </p:txBody>
      </p:sp>
      <p:sp>
        <p:nvSpPr>
          <p:cNvPr id="6" name="TextBox 5">
            <a:extLst>
              <a:ext uri="{FF2B5EF4-FFF2-40B4-BE49-F238E27FC236}">
                <a16:creationId xmlns:a16="http://schemas.microsoft.com/office/drawing/2014/main" id="{A2DA4BDA-3798-5C44-B03F-D925093B5094}"/>
              </a:ext>
            </a:extLst>
          </p:cNvPr>
          <p:cNvSpPr txBox="1"/>
          <p:nvPr/>
        </p:nvSpPr>
        <p:spPr>
          <a:xfrm>
            <a:off x="8663939" y="2530826"/>
            <a:ext cx="3360421" cy="2308324"/>
          </a:xfrm>
          <a:prstGeom prst="rect">
            <a:avLst/>
          </a:prstGeom>
          <a:noFill/>
        </p:spPr>
        <p:txBody>
          <a:bodyPr wrap="square" rtlCol="0">
            <a:spAutoFit/>
          </a:bodyPr>
          <a:lstStyle/>
          <a:p>
            <a:r>
              <a:rPr lang="en-US" dirty="0"/>
              <a:t>Dashboard Framework will add a </a:t>
            </a:r>
            <a:r>
              <a:rPr lang="en-US" dirty="0" err="1"/>
              <a:t>DC.js</a:t>
            </a:r>
            <a:r>
              <a:rPr lang="en-US" dirty="0"/>
              <a:t> line chart into the selected pane and configure it with pre-defined settings.</a:t>
            </a:r>
          </a:p>
          <a:p>
            <a:endParaRPr lang="en-US" dirty="0"/>
          </a:p>
          <a:p>
            <a:r>
              <a:rPr lang="en-US" dirty="0"/>
              <a:t>You can now configure this with the specific data and behavior needed for the dashboard</a:t>
            </a:r>
          </a:p>
        </p:txBody>
      </p:sp>
      <p:pic>
        <p:nvPicPr>
          <p:cNvPr id="3" name="Picture 2">
            <a:extLst>
              <a:ext uri="{FF2B5EF4-FFF2-40B4-BE49-F238E27FC236}">
                <a16:creationId xmlns:a16="http://schemas.microsoft.com/office/drawing/2014/main" id="{4E1215DB-8301-A24E-BBAD-F3CFB44A2607}"/>
              </a:ext>
            </a:extLst>
          </p:cNvPr>
          <p:cNvPicPr>
            <a:picLocks noChangeAspect="1"/>
          </p:cNvPicPr>
          <p:nvPr/>
        </p:nvPicPr>
        <p:blipFill>
          <a:blip r:embed="rId7"/>
          <a:stretch>
            <a:fillRect/>
          </a:stretch>
        </p:blipFill>
        <p:spPr>
          <a:xfrm>
            <a:off x="308610" y="1821892"/>
            <a:ext cx="8105140" cy="4268570"/>
          </a:xfrm>
          <a:prstGeom prst="rect">
            <a:avLst/>
          </a:prstGeom>
          <a:ln>
            <a:solidFill>
              <a:schemeClr val="tx1"/>
            </a:solidFill>
          </a:ln>
        </p:spPr>
      </p:pic>
    </p:spTree>
    <p:extLst>
      <p:ext uri="{BB962C8B-B14F-4D97-AF65-F5344CB8AC3E}">
        <p14:creationId xmlns:p14="http://schemas.microsoft.com/office/powerpoint/2010/main" val="213216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Things To Remember</a:t>
            </a:r>
          </a:p>
        </p:txBody>
      </p:sp>
      <p:graphicFrame>
        <p:nvGraphicFramePr>
          <p:cNvPr id="20" name="Diagram 19">
            <a:extLst>
              <a:ext uri="{FF2B5EF4-FFF2-40B4-BE49-F238E27FC236}">
                <a16:creationId xmlns:a16="http://schemas.microsoft.com/office/drawing/2014/main" id="{08E4EFC6-C475-8B4B-A3BB-C873C2BD7EF2}"/>
              </a:ext>
            </a:extLst>
          </p:cNvPr>
          <p:cNvGraphicFramePr/>
          <p:nvPr>
            <p:extLst>
              <p:ext uri="{D42A27DB-BD31-4B8C-83A1-F6EECF244321}">
                <p14:modId xmlns:p14="http://schemas.microsoft.com/office/powerpoint/2010/main" val="4054206025"/>
              </p:ext>
            </p:extLst>
          </p:nvPr>
        </p:nvGraphicFramePr>
        <p:xfrm>
          <a:off x="1852863" y="1804737"/>
          <a:ext cx="8518358" cy="3741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0500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Nvd3 Component</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AC9F602-988F-994B-BE67-07477C5F81D9}"/>
              </a:ext>
            </a:extLst>
          </p:cNvPr>
          <p:cNvSpPr/>
          <p:nvPr/>
        </p:nvSpPr>
        <p:spPr>
          <a:xfrm>
            <a:off x="654908" y="1452560"/>
            <a:ext cx="11010317" cy="369332"/>
          </a:xfrm>
          <a:prstGeom prst="rect">
            <a:avLst/>
          </a:prstGeom>
        </p:spPr>
        <p:txBody>
          <a:bodyPr wrap="square">
            <a:spAutoFit/>
          </a:bodyPr>
          <a:lstStyle/>
          <a:p>
            <a:r>
              <a:rPr lang="en-US" dirty="0">
                <a:effectLst>
                  <a:outerShdw blurRad="50800" dist="38100" dir="2700000" algn="tl" rotWithShape="0">
                    <a:prstClr val="black">
                      <a:alpha val="40000"/>
                    </a:prstClr>
                  </a:outerShdw>
                </a:effectLst>
              </a:rPr>
              <a:t>rails generate nvd3_multi_bar_horizontal_chart </a:t>
            </a:r>
            <a:r>
              <a:rPr lang="en-US" dirty="0" err="1">
                <a:effectLst>
                  <a:outerShdw blurRad="50800" dist="38100" dir="2700000" algn="tl" rotWithShape="0">
                    <a:prstClr val="black">
                      <a:alpha val="40000"/>
                    </a:prstClr>
                  </a:outerShdw>
                </a:effectLst>
              </a:rPr>
              <a:t>ProfitAnalyzer</a:t>
            </a:r>
            <a:r>
              <a:rPr lang="en-US" dirty="0">
                <a:effectLst>
                  <a:outerShdw blurRad="50800" dist="38100" dir="2700000" algn="tl" rotWithShape="0">
                    <a:prstClr val="black">
                      <a:alpha val="40000"/>
                    </a:prstClr>
                  </a:outerShdw>
                </a:effectLst>
              </a:rPr>
              <a:t> --name '</a:t>
            </a:r>
            <a:r>
              <a:rPr lang="en-US" dirty="0" err="1">
                <a:effectLst>
                  <a:outerShdw blurRad="50800" dist="38100" dir="2700000" algn="tl" rotWithShape="0">
                    <a:prstClr val="black">
                      <a:alpha val="40000"/>
                    </a:prstClr>
                  </a:outerShdw>
                </a:effectLst>
              </a:rPr>
              <a:t>ppg_row_chart</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pane_id</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ppg_row_pane</a:t>
            </a:r>
            <a:r>
              <a:rPr lang="en-US" dirty="0">
                <a:effectLst>
                  <a:outerShdw blurRad="50800" dist="38100" dir="2700000" algn="tl" rotWithShape="0">
                    <a:prstClr val="black">
                      <a:alpha val="40000"/>
                    </a:prstClr>
                  </a:outerShdw>
                </a:effectLst>
              </a:rPr>
              <a:t>'</a:t>
            </a:r>
            <a:endParaRPr lang="en-US" dirty="0"/>
          </a:p>
        </p:txBody>
      </p:sp>
      <p:sp>
        <p:nvSpPr>
          <p:cNvPr id="6" name="TextBox 5">
            <a:extLst>
              <a:ext uri="{FF2B5EF4-FFF2-40B4-BE49-F238E27FC236}">
                <a16:creationId xmlns:a16="http://schemas.microsoft.com/office/drawing/2014/main" id="{A2DA4BDA-3798-5C44-B03F-D925093B5094}"/>
              </a:ext>
            </a:extLst>
          </p:cNvPr>
          <p:cNvSpPr txBox="1"/>
          <p:nvPr/>
        </p:nvSpPr>
        <p:spPr>
          <a:xfrm>
            <a:off x="8663939" y="2530826"/>
            <a:ext cx="3360421" cy="2585323"/>
          </a:xfrm>
          <a:prstGeom prst="rect">
            <a:avLst/>
          </a:prstGeom>
          <a:noFill/>
        </p:spPr>
        <p:txBody>
          <a:bodyPr wrap="square" rtlCol="0">
            <a:spAutoFit/>
          </a:bodyPr>
          <a:lstStyle/>
          <a:p>
            <a:r>
              <a:rPr lang="en-US" dirty="0"/>
              <a:t>Dashboard Framework will add a Nvd3 multi bar horizontal chart into the selected pane and configure it with pre-defined settings.</a:t>
            </a:r>
          </a:p>
          <a:p>
            <a:endParaRPr lang="en-US" dirty="0"/>
          </a:p>
          <a:p>
            <a:r>
              <a:rPr lang="en-US" dirty="0"/>
              <a:t>You can now configure this with the specific data and behavior needed for the dashboard</a:t>
            </a:r>
          </a:p>
        </p:txBody>
      </p:sp>
      <p:pic>
        <p:nvPicPr>
          <p:cNvPr id="2" name="Picture 1">
            <a:extLst>
              <a:ext uri="{FF2B5EF4-FFF2-40B4-BE49-F238E27FC236}">
                <a16:creationId xmlns:a16="http://schemas.microsoft.com/office/drawing/2014/main" id="{C1EE235C-4A7B-424A-9837-466EE62172CB}"/>
              </a:ext>
            </a:extLst>
          </p:cNvPr>
          <p:cNvPicPr>
            <a:picLocks noChangeAspect="1"/>
          </p:cNvPicPr>
          <p:nvPr/>
        </p:nvPicPr>
        <p:blipFill>
          <a:blip r:embed="rId7"/>
          <a:stretch>
            <a:fillRect/>
          </a:stretch>
        </p:blipFill>
        <p:spPr>
          <a:xfrm>
            <a:off x="526774" y="1723840"/>
            <a:ext cx="8010058" cy="4208330"/>
          </a:xfrm>
          <a:prstGeom prst="rect">
            <a:avLst/>
          </a:prstGeom>
        </p:spPr>
      </p:pic>
    </p:spTree>
    <p:extLst>
      <p:ext uri="{BB962C8B-B14F-4D97-AF65-F5344CB8AC3E}">
        <p14:creationId xmlns:p14="http://schemas.microsoft.com/office/powerpoint/2010/main" val="250892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Things To Remember</a:t>
            </a:r>
          </a:p>
        </p:txBody>
      </p:sp>
      <p:graphicFrame>
        <p:nvGraphicFramePr>
          <p:cNvPr id="20" name="Diagram 19">
            <a:extLst>
              <a:ext uri="{FF2B5EF4-FFF2-40B4-BE49-F238E27FC236}">
                <a16:creationId xmlns:a16="http://schemas.microsoft.com/office/drawing/2014/main" id="{08E4EFC6-C475-8B4B-A3BB-C873C2BD7EF2}"/>
              </a:ext>
            </a:extLst>
          </p:cNvPr>
          <p:cNvGraphicFramePr/>
          <p:nvPr>
            <p:extLst>
              <p:ext uri="{D42A27DB-BD31-4B8C-83A1-F6EECF244321}">
                <p14:modId xmlns:p14="http://schemas.microsoft.com/office/powerpoint/2010/main" val="2494955307"/>
              </p:ext>
            </p:extLst>
          </p:nvPr>
        </p:nvGraphicFramePr>
        <p:xfrm>
          <a:off x="1852863" y="1804737"/>
          <a:ext cx="8518358" cy="3741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754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133"/>
          <p:cNvGrpSpPr/>
          <p:nvPr/>
        </p:nvGrpSpPr>
        <p:grpSpPr>
          <a:xfrm>
            <a:off x="131000" y="2610116"/>
            <a:ext cx="9945694" cy="1440781"/>
            <a:chOff x="72008" y="2610116"/>
            <a:chExt cx="12014958" cy="1440781"/>
          </a:xfrm>
        </p:grpSpPr>
        <p:sp>
          <p:nvSpPr>
            <p:cNvPr id="48" name="Rectangle: Rounded Corners 47"/>
            <p:cNvSpPr/>
            <p:nvPr/>
          </p:nvSpPr>
          <p:spPr>
            <a:xfrm>
              <a:off x="109958" y="2702078"/>
              <a:ext cx="11977008" cy="1348819"/>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p:cNvSpPr txBox="1"/>
            <p:nvPr/>
          </p:nvSpPr>
          <p:spPr>
            <a:xfrm>
              <a:off x="72008" y="2610116"/>
              <a:ext cx="3282053" cy="307777"/>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CA" sz="1400" b="1" dirty="0">
                  <a:solidFill>
                    <a:schemeClr val="tx1"/>
                  </a:solidFill>
                  <a:latin typeface="Segoe UI" panose="020B0502040204020203" pitchFamily="34" charset="0"/>
                  <a:cs typeface="Segoe UI" panose="020B0502040204020203" pitchFamily="34" charset="0"/>
                </a:rPr>
                <a:t>Server Layer: Ruby on Rails</a:t>
              </a:r>
            </a:p>
          </p:txBody>
        </p:sp>
        <p:sp>
          <p:nvSpPr>
            <p:cNvPr id="80" name="Rectangle: Rounded Corners 79"/>
            <p:cNvSpPr/>
            <p:nvPr/>
          </p:nvSpPr>
          <p:spPr>
            <a:xfrm>
              <a:off x="7480716" y="2987808"/>
              <a:ext cx="1701180" cy="933650"/>
            </a:xfrm>
            <a:prstGeom prst="round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Financials</a:t>
              </a:r>
            </a:p>
          </p:txBody>
        </p:sp>
        <p:sp>
          <p:nvSpPr>
            <p:cNvPr id="82" name="Rectangle: Rounded Corners 81"/>
            <p:cNvSpPr/>
            <p:nvPr/>
          </p:nvSpPr>
          <p:spPr>
            <a:xfrm>
              <a:off x="9748571" y="2990052"/>
              <a:ext cx="1701180" cy="933650"/>
            </a:xfrm>
            <a:prstGeom prst="roundRect">
              <a:avLst/>
            </a:prstGeom>
            <a:solidFill>
              <a:schemeClr val="accent1">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Scenario Plans</a:t>
              </a:r>
            </a:p>
          </p:txBody>
        </p:sp>
        <p:sp>
          <p:nvSpPr>
            <p:cNvPr id="83" name="Rectangle: Rounded Corners 82"/>
            <p:cNvSpPr/>
            <p:nvPr/>
          </p:nvSpPr>
          <p:spPr>
            <a:xfrm>
              <a:off x="5044781" y="2998109"/>
              <a:ext cx="1701180" cy="933650"/>
            </a:xfrm>
            <a:prstGeom prst="roundRect">
              <a:avLst/>
            </a:prstGeom>
            <a:solidFill>
              <a:schemeClr val="accent6">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Feature Calendar</a:t>
              </a:r>
            </a:p>
          </p:txBody>
        </p:sp>
        <p:sp>
          <p:nvSpPr>
            <p:cNvPr id="84" name="Rectangle: Rounded Corners 83"/>
            <p:cNvSpPr/>
            <p:nvPr/>
          </p:nvSpPr>
          <p:spPr>
            <a:xfrm>
              <a:off x="2788985" y="2987253"/>
              <a:ext cx="1701180" cy="933650"/>
            </a:xfrm>
            <a:prstGeom prst="roundRect">
              <a:avLst/>
            </a:prstGeom>
            <a:solidFill>
              <a:srgbClr val="FFC000"/>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Elasticity</a:t>
              </a:r>
            </a:p>
          </p:txBody>
        </p:sp>
        <p:sp>
          <p:nvSpPr>
            <p:cNvPr id="85" name="Rectangle: Rounded Corners 84"/>
            <p:cNvSpPr/>
            <p:nvPr/>
          </p:nvSpPr>
          <p:spPr>
            <a:xfrm>
              <a:off x="348466" y="2987253"/>
              <a:ext cx="1701180" cy="933650"/>
            </a:xfrm>
            <a:prstGeom prst="roundRect">
              <a:avLst/>
            </a:prstGeom>
            <a:solidFill>
              <a:schemeClr val="accent2">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Weekly Sales Data</a:t>
              </a:r>
            </a:p>
          </p:txBody>
        </p:sp>
      </p:grpSp>
      <p:grpSp>
        <p:nvGrpSpPr>
          <p:cNvPr id="133" name="Group 132"/>
          <p:cNvGrpSpPr/>
          <p:nvPr/>
        </p:nvGrpSpPr>
        <p:grpSpPr>
          <a:xfrm>
            <a:off x="134010" y="4084552"/>
            <a:ext cx="9862118" cy="2051402"/>
            <a:chOff x="75018" y="4084552"/>
            <a:chExt cx="9862118" cy="2051402"/>
          </a:xfrm>
        </p:grpSpPr>
        <p:sp>
          <p:nvSpPr>
            <p:cNvPr id="7" name="TextBox 6"/>
            <p:cNvSpPr txBox="1"/>
            <p:nvPr/>
          </p:nvSpPr>
          <p:spPr>
            <a:xfrm>
              <a:off x="75018" y="4302584"/>
              <a:ext cx="2691187" cy="319566"/>
            </a:xfrm>
            <a:prstGeom prst="rect">
              <a:avLst/>
            </a:prstGeom>
            <a:solidFill>
              <a:schemeClr val="accent2">
                <a:lumMod val="60000"/>
                <a:lumOff val="40000"/>
              </a:schemeClr>
            </a:solidFill>
            <a:ln>
              <a:solidFill>
                <a:schemeClr val="tx1"/>
              </a:solid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CA" sz="1400" b="1" dirty="0">
                  <a:latin typeface="Segoe UI" panose="020B0502040204020203" pitchFamily="34" charset="0"/>
                  <a:cs typeface="Segoe UI" panose="020B0502040204020203" pitchFamily="34" charset="0"/>
                </a:rPr>
                <a:t>Infrastructure Layer: Amazon</a:t>
              </a:r>
            </a:p>
          </p:txBody>
        </p:sp>
        <p:sp>
          <p:nvSpPr>
            <p:cNvPr id="13" name="Rectangle 12"/>
            <p:cNvSpPr/>
            <p:nvPr/>
          </p:nvSpPr>
          <p:spPr>
            <a:xfrm>
              <a:off x="2876523" y="4660220"/>
              <a:ext cx="810571" cy="663947"/>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Web Servers</a:t>
              </a:r>
            </a:p>
          </p:txBody>
        </p:sp>
        <p:sp>
          <p:nvSpPr>
            <p:cNvPr id="17" name="Rectangle 16"/>
            <p:cNvSpPr/>
            <p:nvPr/>
          </p:nvSpPr>
          <p:spPr>
            <a:xfrm>
              <a:off x="3028923" y="4812620"/>
              <a:ext cx="810571" cy="663947"/>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Web Servers</a:t>
              </a:r>
            </a:p>
          </p:txBody>
        </p:sp>
        <p:sp>
          <p:nvSpPr>
            <p:cNvPr id="18" name="Rectangle 17"/>
            <p:cNvSpPr/>
            <p:nvPr/>
          </p:nvSpPr>
          <p:spPr>
            <a:xfrm>
              <a:off x="3181323" y="4965020"/>
              <a:ext cx="810571" cy="663947"/>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Segoe UI" panose="020B0502040204020203" pitchFamily="34" charset="0"/>
                  <a:cs typeface="Segoe UI" panose="020B0502040204020203" pitchFamily="34" charset="0"/>
                </a:rPr>
                <a:t>Web Servers</a:t>
              </a:r>
            </a:p>
          </p:txBody>
        </p:sp>
        <p:sp>
          <p:nvSpPr>
            <p:cNvPr id="21" name="Rectangle 20"/>
            <p:cNvSpPr/>
            <p:nvPr/>
          </p:nvSpPr>
          <p:spPr>
            <a:xfrm>
              <a:off x="4454601" y="4660220"/>
              <a:ext cx="810571" cy="663947"/>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Worker Servers</a:t>
              </a:r>
            </a:p>
          </p:txBody>
        </p:sp>
        <p:sp>
          <p:nvSpPr>
            <p:cNvPr id="22" name="Rectangle 21"/>
            <p:cNvSpPr/>
            <p:nvPr/>
          </p:nvSpPr>
          <p:spPr>
            <a:xfrm>
              <a:off x="4607001" y="4812620"/>
              <a:ext cx="810571" cy="663947"/>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rPr>
                <a:t>Worker Servers</a:t>
              </a:r>
            </a:p>
          </p:txBody>
        </p:sp>
        <p:sp>
          <p:nvSpPr>
            <p:cNvPr id="23" name="Rectangle 22"/>
            <p:cNvSpPr/>
            <p:nvPr/>
          </p:nvSpPr>
          <p:spPr>
            <a:xfrm>
              <a:off x="4759401" y="4965020"/>
              <a:ext cx="810571" cy="663947"/>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Segoe UI" panose="020B0502040204020203" pitchFamily="34" charset="0"/>
                  <a:cs typeface="Segoe UI" panose="020B0502040204020203" pitchFamily="34" charset="0"/>
                </a:rPr>
                <a:t>Worker Servers</a:t>
              </a:r>
            </a:p>
          </p:txBody>
        </p:sp>
        <p:sp>
          <p:nvSpPr>
            <p:cNvPr id="25" name="Flowchart: Direct Access Storage 24"/>
            <p:cNvSpPr/>
            <p:nvPr/>
          </p:nvSpPr>
          <p:spPr>
            <a:xfrm rot="16200000">
              <a:off x="6118847" y="4677298"/>
              <a:ext cx="1061884" cy="998245"/>
            </a:xfrm>
            <a:prstGeom prst="flowChartMagneticDrum">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CA" sz="1600" dirty="0">
                  <a:solidFill>
                    <a:schemeClr val="tx1"/>
                  </a:solidFill>
                  <a:latin typeface="Segoe UI" panose="020B0502040204020203" pitchFamily="34" charset="0"/>
                  <a:cs typeface="Segoe UI" panose="020B0502040204020203" pitchFamily="34" charset="0"/>
                </a:rPr>
                <a:t>Database</a:t>
              </a:r>
              <a:endParaRPr lang="en-CA" dirty="0">
                <a:solidFill>
                  <a:schemeClr val="tx1"/>
                </a:solidFill>
                <a:latin typeface="Segoe UI" panose="020B0502040204020203" pitchFamily="34" charset="0"/>
                <a:cs typeface="Segoe UI" panose="020B0502040204020203" pitchFamily="34" charset="0"/>
              </a:endParaRPr>
            </a:p>
          </p:txBody>
        </p:sp>
        <p:sp>
          <p:nvSpPr>
            <p:cNvPr id="26" name="Rectangle 25"/>
            <p:cNvSpPr/>
            <p:nvPr/>
          </p:nvSpPr>
          <p:spPr>
            <a:xfrm>
              <a:off x="7722773" y="4660220"/>
              <a:ext cx="810571" cy="1047143"/>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Segoe UI" panose="020B0502040204020203" pitchFamily="34" charset="0"/>
                  <a:cs typeface="Segoe UI" panose="020B0502040204020203" pitchFamily="34" charset="0"/>
                </a:rPr>
                <a:t>Curve</a:t>
              </a:r>
              <a:r>
                <a:rPr lang="en-CA" sz="1400" dirty="0">
                  <a:solidFill>
                    <a:schemeClr val="tx1"/>
                  </a:solidFill>
                </a:rPr>
                <a:t> Loader</a:t>
              </a:r>
            </a:p>
          </p:txBody>
        </p:sp>
        <p:sp>
          <p:nvSpPr>
            <p:cNvPr id="28" name="Flowchart: Manual Operation 27"/>
            <p:cNvSpPr/>
            <p:nvPr/>
          </p:nvSpPr>
          <p:spPr>
            <a:xfrm rot="5400000">
              <a:off x="9266550" y="4080284"/>
              <a:ext cx="319543" cy="1021627"/>
            </a:xfrm>
            <a:prstGeom prst="flowChartManualOperation">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sz="1400" dirty="0">
                  <a:solidFill>
                    <a:schemeClr val="tx1"/>
                  </a:solidFill>
                  <a:latin typeface="Segoe UI" panose="020B0502040204020203" pitchFamily="34" charset="0"/>
                  <a:cs typeface="Segoe UI" panose="020B0502040204020203" pitchFamily="34" charset="0"/>
                </a:rPr>
                <a:t>Nielsen</a:t>
              </a:r>
            </a:p>
          </p:txBody>
        </p:sp>
        <p:sp>
          <p:nvSpPr>
            <p:cNvPr id="29" name="Flowchart: Manual Operation 28"/>
            <p:cNvSpPr/>
            <p:nvPr/>
          </p:nvSpPr>
          <p:spPr>
            <a:xfrm rot="5400000">
              <a:off x="9266551" y="4414010"/>
              <a:ext cx="319543" cy="1021627"/>
            </a:xfrm>
            <a:prstGeom prst="flowChartManualOperation">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sz="1400" dirty="0">
                  <a:solidFill>
                    <a:schemeClr val="tx1"/>
                  </a:solidFill>
                  <a:latin typeface="Segoe UI" panose="020B0502040204020203" pitchFamily="34" charset="0"/>
                  <a:cs typeface="Segoe UI" panose="020B0502040204020203" pitchFamily="34" charset="0"/>
                </a:rPr>
                <a:t>IRI</a:t>
              </a:r>
            </a:p>
          </p:txBody>
        </p:sp>
        <p:sp>
          <p:nvSpPr>
            <p:cNvPr id="30" name="Flowchart: Manual Operation 29"/>
            <p:cNvSpPr/>
            <p:nvPr/>
          </p:nvSpPr>
          <p:spPr>
            <a:xfrm rot="5400000">
              <a:off x="9256722" y="4753417"/>
              <a:ext cx="319543" cy="1021627"/>
            </a:xfrm>
            <a:prstGeom prst="flowChartManualOperation">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CA" sz="1400" dirty="0">
                  <a:solidFill>
                    <a:schemeClr val="tx1"/>
                  </a:solidFill>
                  <a:latin typeface="Segoe UI" panose="020B0502040204020203" pitchFamily="34" charset="0"/>
                  <a:cs typeface="Segoe UI" panose="020B0502040204020203" pitchFamily="34" charset="0"/>
                </a:rPr>
                <a:t>Retail POS</a:t>
              </a:r>
            </a:p>
          </p:txBody>
        </p:sp>
        <p:cxnSp>
          <p:nvCxnSpPr>
            <p:cNvPr id="32" name="Straight Connector 31"/>
            <p:cNvCxnSpPr>
              <a:stCxn id="13" idx="0"/>
            </p:cNvCxnSpPr>
            <p:nvPr/>
          </p:nvCxnSpPr>
          <p:spPr>
            <a:xfrm flipH="1" flipV="1">
              <a:off x="3281808" y="4277032"/>
              <a:ext cx="1" cy="38318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4859886" y="4262290"/>
              <a:ext cx="1" cy="38318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662804" y="4262290"/>
              <a:ext cx="1" cy="383188"/>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8142803" y="4277032"/>
              <a:ext cx="1" cy="383188"/>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92086" y="5766622"/>
              <a:ext cx="1827616" cy="369332"/>
            </a:xfrm>
            <a:prstGeom prst="rect">
              <a:avLst/>
            </a:prstGeom>
            <a:noFill/>
          </p:spPr>
          <p:txBody>
            <a:bodyPr wrap="none" rtlCol="0">
              <a:spAutoFit/>
            </a:bodyPr>
            <a:lstStyle/>
            <a:p>
              <a:r>
                <a:rPr lang="en-CA" dirty="0">
                  <a:latin typeface="Segoe UI" panose="020B0502040204020203" pitchFamily="34" charset="0"/>
                  <a:cs typeface="Segoe UI" panose="020B0502040204020203" pitchFamily="34" charset="0"/>
                </a:rPr>
                <a:t>Windows Server</a:t>
              </a:r>
            </a:p>
          </p:txBody>
        </p:sp>
        <p:sp>
          <p:nvSpPr>
            <p:cNvPr id="37" name="TextBox 36"/>
            <p:cNvSpPr txBox="1"/>
            <p:nvPr/>
          </p:nvSpPr>
          <p:spPr>
            <a:xfrm>
              <a:off x="6171440" y="5755214"/>
              <a:ext cx="1046505" cy="369332"/>
            </a:xfrm>
            <a:prstGeom prst="rect">
              <a:avLst/>
            </a:prstGeom>
            <a:noFill/>
          </p:spPr>
          <p:txBody>
            <a:bodyPr wrap="none" rtlCol="0">
              <a:spAutoFit/>
            </a:bodyPr>
            <a:lstStyle/>
            <a:p>
              <a:r>
                <a:rPr lang="en-CA" dirty="0">
                  <a:latin typeface="Segoe UI" panose="020B0502040204020203" pitchFamily="34" charset="0"/>
                  <a:cs typeface="Segoe UI" panose="020B0502040204020203" pitchFamily="34" charset="0"/>
                </a:rPr>
                <a:t>Postgres</a:t>
              </a:r>
            </a:p>
          </p:txBody>
        </p:sp>
        <p:cxnSp>
          <p:nvCxnSpPr>
            <p:cNvPr id="38" name="Straight Connector 37"/>
            <p:cNvCxnSpPr/>
            <p:nvPr/>
          </p:nvCxnSpPr>
          <p:spPr>
            <a:xfrm flipH="1">
              <a:off x="3284268" y="4277032"/>
              <a:ext cx="485361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31800" y="5744331"/>
              <a:ext cx="715260" cy="369332"/>
            </a:xfrm>
            <a:prstGeom prst="rect">
              <a:avLst/>
            </a:prstGeom>
            <a:noFill/>
          </p:spPr>
          <p:txBody>
            <a:bodyPr wrap="none" rtlCol="0">
              <a:spAutoFit/>
            </a:bodyPr>
            <a:lstStyle/>
            <a:p>
              <a:r>
                <a:rPr lang="en-CA" dirty="0">
                  <a:latin typeface="Segoe UI" panose="020B0502040204020203" pitchFamily="34" charset="0"/>
                  <a:cs typeface="Segoe UI" panose="020B0502040204020203" pitchFamily="34" charset="0"/>
                </a:rPr>
                <a:t>Linux</a:t>
              </a:r>
            </a:p>
          </p:txBody>
        </p:sp>
        <p:sp>
          <p:nvSpPr>
            <p:cNvPr id="40" name="TextBox 39"/>
            <p:cNvSpPr txBox="1"/>
            <p:nvPr/>
          </p:nvSpPr>
          <p:spPr>
            <a:xfrm>
              <a:off x="3169697" y="5741612"/>
              <a:ext cx="715260" cy="369332"/>
            </a:xfrm>
            <a:prstGeom prst="rect">
              <a:avLst/>
            </a:prstGeom>
            <a:noFill/>
          </p:spPr>
          <p:txBody>
            <a:bodyPr wrap="none" rtlCol="0">
              <a:spAutoFit/>
            </a:bodyPr>
            <a:lstStyle/>
            <a:p>
              <a:r>
                <a:rPr lang="en-CA" dirty="0">
                  <a:latin typeface="Segoe UI" panose="020B0502040204020203" pitchFamily="34" charset="0"/>
                  <a:cs typeface="Segoe UI" panose="020B0502040204020203" pitchFamily="34" charset="0"/>
                </a:rPr>
                <a:t>Linux</a:t>
              </a:r>
            </a:p>
          </p:txBody>
        </p:sp>
        <p:pic>
          <p:nvPicPr>
            <p:cNvPr id="71" name="Picture 2" descr="Image result for amaz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596" y="4860226"/>
              <a:ext cx="1310920" cy="46559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Image result for herok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202" y="5054579"/>
              <a:ext cx="2078752" cy="877695"/>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8133821" y="4084552"/>
              <a:ext cx="1803314" cy="369332"/>
            </a:xfrm>
            <a:prstGeom prst="rect">
              <a:avLst/>
            </a:prstGeom>
            <a:noFill/>
          </p:spPr>
          <p:txBody>
            <a:bodyPr wrap="none" rtlCol="0">
              <a:spAutoFit/>
            </a:bodyPr>
            <a:lstStyle/>
            <a:p>
              <a:r>
                <a:rPr lang="en-CA" b="1" dirty="0">
                  <a:latin typeface="Segoe UI" panose="020B0502040204020203" pitchFamily="34" charset="0"/>
                  <a:cs typeface="Segoe UI" panose="020B0502040204020203" pitchFamily="34" charset="0"/>
                </a:rPr>
                <a:t>SSL Encryption</a:t>
              </a:r>
            </a:p>
          </p:txBody>
        </p:sp>
      </p:grpSp>
      <p:sp>
        <p:nvSpPr>
          <p:cNvPr id="9" name="Title 1"/>
          <p:cNvSpPr>
            <a:spLocks noGrp="1"/>
          </p:cNvSpPr>
          <p:nvPr>
            <p:ph type="title"/>
          </p:nvPr>
        </p:nvSpPr>
        <p:spPr>
          <a:xfrm>
            <a:off x="1871664" y="0"/>
            <a:ext cx="8458200" cy="828675"/>
          </a:xfrm>
        </p:spPr>
        <p:txBody>
          <a:bodyPr>
            <a:noAutofit/>
          </a:bodyPr>
          <a:lstStyle/>
          <a:p>
            <a:r>
              <a:rPr lang="en-CA" sz="3200" b="1" dirty="0"/>
              <a:t>“Curve” – High-Level Solution Architecture</a:t>
            </a:r>
          </a:p>
        </p:txBody>
      </p:sp>
      <p:cxnSp>
        <p:nvCxnSpPr>
          <p:cNvPr id="41" name="Straight Connector 40"/>
          <p:cNvCxnSpPr>
            <a:cxnSpLocks/>
          </p:cNvCxnSpPr>
          <p:nvPr/>
        </p:nvCxnSpPr>
        <p:spPr>
          <a:xfrm>
            <a:off x="5961648" y="4065640"/>
            <a:ext cx="0" cy="19665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157" name="Group 156"/>
          <p:cNvGrpSpPr/>
          <p:nvPr/>
        </p:nvGrpSpPr>
        <p:grpSpPr>
          <a:xfrm>
            <a:off x="52245" y="1033280"/>
            <a:ext cx="9540796" cy="1934288"/>
            <a:chOff x="52245" y="1033280"/>
            <a:chExt cx="11881824" cy="1934288"/>
          </a:xfrm>
        </p:grpSpPr>
        <p:sp>
          <p:nvSpPr>
            <p:cNvPr id="47" name="TextBox 46"/>
            <p:cNvSpPr txBox="1"/>
            <p:nvPr/>
          </p:nvSpPr>
          <p:spPr>
            <a:xfrm>
              <a:off x="10130755" y="2340093"/>
              <a:ext cx="1803314" cy="369332"/>
            </a:xfrm>
            <a:prstGeom prst="rect">
              <a:avLst/>
            </a:prstGeom>
            <a:noFill/>
          </p:spPr>
          <p:txBody>
            <a:bodyPr wrap="none" rtlCol="0">
              <a:spAutoFit/>
            </a:bodyPr>
            <a:lstStyle/>
            <a:p>
              <a:r>
                <a:rPr lang="en-CA" b="1" dirty="0">
                  <a:latin typeface="Segoe UI" panose="020B0502040204020203" pitchFamily="34" charset="0"/>
                  <a:cs typeface="Segoe UI" panose="020B0502040204020203" pitchFamily="34" charset="0"/>
                </a:rPr>
                <a:t>SSL Encryption</a:t>
              </a:r>
            </a:p>
          </p:txBody>
        </p:sp>
        <p:grpSp>
          <p:nvGrpSpPr>
            <p:cNvPr id="140" name="Group 139"/>
            <p:cNvGrpSpPr/>
            <p:nvPr/>
          </p:nvGrpSpPr>
          <p:grpSpPr>
            <a:xfrm>
              <a:off x="52245" y="1033280"/>
              <a:ext cx="8623430" cy="1934288"/>
              <a:chOff x="37497" y="1062790"/>
              <a:chExt cx="8623430" cy="1934288"/>
            </a:xfrm>
          </p:grpSpPr>
          <p:grpSp>
            <p:nvGrpSpPr>
              <p:cNvPr id="135" name="Group 134"/>
              <p:cNvGrpSpPr/>
              <p:nvPr/>
            </p:nvGrpSpPr>
            <p:grpSpPr>
              <a:xfrm>
                <a:off x="37497" y="1062790"/>
                <a:ext cx="8623430" cy="1934288"/>
                <a:chOff x="37497" y="1062791"/>
                <a:chExt cx="8623430" cy="1934288"/>
              </a:xfrm>
            </p:grpSpPr>
            <p:sp>
              <p:nvSpPr>
                <p:cNvPr id="12" name="TextBox 11"/>
                <p:cNvSpPr txBox="1"/>
                <p:nvPr/>
              </p:nvSpPr>
              <p:spPr>
                <a:xfrm>
                  <a:off x="120821" y="1062791"/>
                  <a:ext cx="4012145" cy="307777"/>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CA" sz="1400" b="1" dirty="0">
                      <a:latin typeface="Segoe UI" panose="020B0502040204020203" pitchFamily="34" charset="0"/>
                      <a:cs typeface="Segoe UI" panose="020B0502040204020203" pitchFamily="34" charset="0"/>
                    </a:rPr>
                    <a:t>Client Layer: HTML5, CSS, </a:t>
                  </a:r>
                  <a:r>
                    <a:rPr lang="en-CA" sz="1400" b="1" dirty="0" err="1">
                      <a:latin typeface="Segoe UI" panose="020B0502040204020203" pitchFamily="34" charset="0"/>
                      <a:cs typeface="Segoe UI" panose="020B0502040204020203" pitchFamily="34" charset="0"/>
                    </a:rPr>
                    <a:t>Javascript</a:t>
                  </a:r>
                  <a:endParaRPr lang="en-CA" sz="1400" b="1" dirty="0">
                    <a:latin typeface="Segoe UI" panose="020B0502040204020203" pitchFamily="34" charset="0"/>
                    <a:cs typeface="Segoe UI" panose="020B0502040204020203" pitchFamily="34" charset="0"/>
                  </a:endParaRPr>
                </a:p>
              </p:txBody>
            </p:sp>
            <p:sp>
              <p:nvSpPr>
                <p:cNvPr id="52" name="Flowchart: Manual Operation 51"/>
                <p:cNvSpPr/>
                <p:nvPr/>
              </p:nvSpPr>
              <p:spPr>
                <a:xfrm>
                  <a:off x="1412703" y="1535867"/>
                  <a:ext cx="1276795"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Bump</a:t>
                  </a:r>
                </a:p>
              </p:txBody>
            </p:sp>
            <p:sp>
              <p:nvSpPr>
                <p:cNvPr id="53" name="Flowchart: Manual Operation 52"/>
                <p:cNvSpPr/>
                <p:nvPr/>
              </p:nvSpPr>
              <p:spPr>
                <a:xfrm>
                  <a:off x="37497" y="1535074"/>
                  <a:ext cx="1357905"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Sales Drivers</a:t>
                  </a:r>
                </a:p>
              </p:txBody>
            </p:sp>
            <p:sp>
              <p:nvSpPr>
                <p:cNvPr id="54" name="Flowchart: Manual Operation 53"/>
                <p:cNvSpPr/>
                <p:nvPr/>
              </p:nvSpPr>
              <p:spPr>
                <a:xfrm>
                  <a:off x="2714228" y="1532623"/>
                  <a:ext cx="1276795"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Band-width</a:t>
                  </a:r>
                </a:p>
              </p:txBody>
            </p:sp>
            <p:sp>
              <p:nvSpPr>
                <p:cNvPr id="55" name="Flowchart: Manual Operation 54"/>
                <p:cNvSpPr/>
                <p:nvPr/>
              </p:nvSpPr>
              <p:spPr>
                <a:xfrm>
                  <a:off x="4012178" y="1535074"/>
                  <a:ext cx="1276795"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Price Gap</a:t>
                  </a:r>
                </a:p>
              </p:txBody>
            </p:sp>
            <p:sp>
              <p:nvSpPr>
                <p:cNvPr id="56" name="Flowchart: Manual Operation 55"/>
                <p:cNvSpPr/>
                <p:nvPr/>
              </p:nvSpPr>
              <p:spPr>
                <a:xfrm>
                  <a:off x="5294631" y="1535867"/>
                  <a:ext cx="1276795"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Promo ROI</a:t>
                  </a:r>
                </a:p>
              </p:txBody>
            </p:sp>
            <p:cxnSp>
              <p:nvCxnSpPr>
                <p:cNvPr id="14" name="Straight Arrow Connector 13"/>
                <p:cNvCxnSpPr/>
                <p:nvPr/>
              </p:nvCxnSpPr>
              <p:spPr>
                <a:xfrm flipH="1" flipV="1">
                  <a:off x="585775" y="2245895"/>
                  <a:ext cx="673367" cy="33020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259142" y="2184832"/>
                  <a:ext cx="621299" cy="39127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259142" y="2200611"/>
                  <a:ext cx="1867182" cy="3754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1259142" y="2184832"/>
                  <a:ext cx="3170151" cy="39127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273890" y="2200143"/>
                  <a:ext cx="4477636" cy="38047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6258179" y="2618049"/>
                  <a:ext cx="8596" cy="374112"/>
                </a:xfrm>
                <a:prstGeom prst="line">
                  <a:avLst/>
                </a:prstGeom>
                <a:ln>
                  <a:solidFill>
                    <a:schemeClr val="accent6">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a:cxnSpLocks/>
                </p:cNvCxnSpPr>
                <p:nvPr/>
              </p:nvCxnSpPr>
              <p:spPr>
                <a:xfrm flipH="1" flipV="1">
                  <a:off x="5910260" y="2179437"/>
                  <a:ext cx="356515" cy="43861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8652331" y="2622967"/>
                  <a:ext cx="8596" cy="374112"/>
                </a:xfrm>
                <a:prstGeom prst="line">
                  <a:avLst/>
                </a:prstGeom>
                <a:ln>
                  <a:solidFill>
                    <a:srgbClr val="CC9900"/>
                  </a:solidFill>
                </a:ln>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a:cxnSpLocks/>
                </p:cNvCxnSpPr>
                <p:nvPr/>
              </p:nvCxnSpPr>
              <p:spPr>
                <a:xfrm flipH="1" flipV="1">
                  <a:off x="6088517" y="2212365"/>
                  <a:ext cx="2572410" cy="40568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p:nvPr/>
            </p:nvCxnSpPr>
            <p:spPr>
              <a:xfrm flipV="1">
                <a:off x="1259142" y="2576103"/>
                <a:ext cx="0" cy="420975"/>
              </a:xfrm>
              <a:prstGeom prst="line">
                <a:avLst/>
              </a:prstGeom>
              <a:ln>
                <a:solidFill>
                  <a:schemeClr val="accent2">
                    <a:lumMod val="75000"/>
                  </a:schemeClr>
                </a:solidFill>
              </a:ln>
            </p:spPr>
            <p:style>
              <a:lnRef idx="3">
                <a:schemeClr val="accent1"/>
              </a:lnRef>
              <a:fillRef idx="0">
                <a:schemeClr val="accent1"/>
              </a:fillRef>
              <a:effectRef idx="2">
                <a:schemeClr val="accent1"/>
              </a:effectRef>
              <a:fontRef idx="minor">
                <a:schemeClr val="tx1"/>
              </a:fontRef>
            </p:style>
          </p:cxnSp>
        </p:grpSp>
      </p:grpSp>
      <p:grpSp>
        <p:nvGrpSpPr>
          <p:cNvPr id="147" name="Group 146"/>
          <p:cNvGrpSpPr/>
          <p:nvPr/>
        </p:nvGrpSpPr>
        <p:grpSpPr>
          <a:xfrm>
            <a:off x="1033194" y="1503925"/>
            <a:ext cx="7805119" cy="1468589"/>
            <a:chOff x="980810" y="-1283523"/>
            <a:chExt cx="9720269" cy="1468589"/>
          </a:xfrm>
        </p:grpSpPr>
        <p:cxnSp>
          <p:nvCxnSpPr>
            <p:cNvPr id="86" name="Straight Connector 85"/>
            <p:cNvCxnSpPr/>
            <p:nvPr/>
          </p:nvCxnSpPr>
          <p:spPr>
            <a:xfrm flipV="1">
              <a:off x="3709555" y="-189046"/>
              <a:ext cx="8596" cy="374112"/>
            </a:xfrm>
            <a:prstGeom prst="line">
              <a:avLst/>
            </a:prstGeom>
            <a:ln>
              <a:solidFill>
                <a:schemeClr val="accent4">
                  <a:lumMod val="75000"/>
                </a:schemeClr>
              </a:solidFill>
            </a:ln>
          </p:spPr>
          <p:style>
            <a:lnRef idx="1">
              <a:schemeClr val="accent4"/>
            </a:lnRef>
            <a:fillRef idx="0">
              <a:schemeClr val="accent4"/>
            </a:fillRef>
            <a:effectRef idx="0">
              <a:schemeClr val="accent4"/>
            </a:effectRef>
            <a:fontRef idx="minor">
              <a:schemeClr val="tx1"/>
            </a:fontRef>
          </p:style>
        </p:cxnSp>
        <p:grpSp>
          <p:nvGrpSpPr>
            <p:cNvPr id="136" name="Group 135"/>
            <p:cNvGrpSpPr/>
            <p:nvPr/>
          </p:nvGrpSpPr>
          <p:grpSpPr>
            <a:xfrm>
              <a:off x="980810" y="-1283523"/>
              <a:ext cx="9720269" cy="1093889"/>
              <a:chOff x="1005935" y="1532623"/>
              <a:chExt cx="9720269" cy="1093889"/>
            </a:xfrm>
          </p:grpSpPr>
          <p:sp>
            <p:nvSpPr>
              <p:cNvPr id="57" name="Flowchart: Manual Operation 56"/>
              <p:cNvSpPr/>
              <p:nvPr/>
            </p:nvSpPr>
            <p:spPr>
              <a:xfrm>
                <a:off x="6561084" y="1532623"/>
                <a:ext cx="1420543"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err="1">
                    <a:solidFill>
                      <a:schemeClr val="tx1"/>
                    </a:solidFill>
                  </a:rPr>
                  <a:t>Elas</a:t>
                </a:r>
                <a:endParaRPr lang="en-CA" sz="1200" b="1" dirty="0">
                  <a:solidFill>
                    <a:schemeClr val="tx1"/>
                  </a:solidFill>
                </a:endParaRPr>
              </a:p>
              <a:p>
                <a:pPr algn="ctr"/>
                <a:r>
                  <a:rPr lang="en-CA" sz="1200" b="1" dirty="0">
                    <a:solidFill>
                      <a:schemeClr val="tx1"/>
                    </a:solidFill>
                  </a:rPr>
                  <a:t>Tools</a:t>
                </a:r>
              </a:p>
            </p:txBody>
          </p:sp>
          <p:sp>
            <p:nvSpPr>
              <p:cNvPr id="58" name="Flowchart: Manual Operation 57"/>
              <p:cNvSpPr/>
              <p:nvPr/>
            </p:nvSpPr>
            <p:spPr>
              <a:xfrm>
                <a:off x="7991410" y="1537543"/>
                <a:ext cx="1276795"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Beat- the- Curve</a:t>
                </a:r>
              </a:p>
            </p:txBody>
          </p:sp>
          <p:sp>
            <p:nvSpPr>
              <p:cNvPr id="59" name="Flowchart: Manual Operation 58"/>
              <p:cNvSpPr/>
              <p:nvPr/>
            </p:nvSpPr>
            <p:spPr>
              <a:xfrm>
                <a:off x="9277437" y="1535878"/>
                <a:ext cx="1448767"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err="1">
                    <a:solidFill>
                      <a:schemeClr val="tx1"/>
                    </a:solidFill>
                  </a:rPr>
                  <a:t>Elas</a:t>
                </a:r>
                <a:r>
                  <a:rPr lang="en-CA" sz="1200" b="1" dirty="0">
                    <a:solidFill>
                      <a:schemeClr val="tx1"/>
                    </a:solidFill>
                  </a:rPr>
                  <a:t>-Profit Map</a:t>
                </a:r>
              </a:p>
            </p:txBody>
          </p:sp>
          <p:cxnSp>
            <p:nvCxnSpPr>
              <p:cNvPr id="64" name="Straight Arrow Connector 63"/>
              <p:cNvCxnSpPr>
                <a:cxnSpLocks/>
              </p:cNvCxnSpPr>
              <p:nvPr/>
            </p:nvCxnSpPr>
            <p:spPr>
              <a:xfrm flipV="1">
                <a:off x="1005935" y="2220382"/>
                <a:ext cx="5993791" cy="35490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3758097" y="2224755"/>
                <a:ext cx="3513258" cy="399027"/>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3742121" y="2223668"/>
                <a:ext cx="4884492" cy="401758"/>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3771627" y="2228551"/>
                <a:ext cx="6093793" cy="397961"/>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cxnSpLocks/>
              </p:cNvCxnSpPr>
              <p:nvPr/>
            </p:nvCxnSpPr>
            <p:spPr>
              <a:xfrm flipV="1">
                <a:off x="6013571" y="2225525"/>
                <a:ext cx="2789920" cy="39171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cxnSpLocks/>
              </p:cNvCxnSpPr>
              <p:nvPr/>
            </p:nvCxnSpPr>
            <p:spPr>
              <a:xfrm flipH="1" flipV="1">
                <a:off x="7446005" y="2226403"/>
                <a:ext cx="961719" cy="39083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p:cNvCxnSpPr>
              <p:nvPr/>
            </p:nvCxnSpPr>
            <p:spPr>
              <a:xfrm flipV="1">
                <a:off x="8407724" y="2212364"/>
                <a:ext cx="1654798" cy="4048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flipV="1">
              <a:off x="1273890" y="-604575"/>
              <a:ext cx="8511174" cy="3536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p:cNvCxnSpPr>
            <p:nvPr/>
          </p:nvCxnSpPr>
          <p:spPr>
            <a:xfrm flipV="1">
              <a:off x="980810" y="-586345"/>
              <a:ext cx="7563969" cy="349448"/>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a:off x="1033194" y="1506354"/>
            <a:ext cx="8906211" cy="1452322"/>
            <a:chOff x="992501" y="-1531797"/>
            <a:chExt cx="11091536" cy="1452322"/>
          </a:xfrm>
        </p:grpSpPr>
        <p:grpSp>
          <p:nvGrpSpPr>
            <p:cNvPr id="137" name="Group 136"/>
            <p:cNvGrpSpPr/>
            <p:nvPr/>
          </p:nvGrpSpPr>
          <p:grpSpPr>
            <a:xfrm>
              <a:off x="992501" y="-1531797"/>
              <a:ext cx="11091536" cy="1452322"/>
              <a:chOff x="977753" y="1535866"/>
              <a:chExt cx="11091536" cy="1452322"/>
            </a:xfrm>
          </p:grpSpPr>
          <p:sp>
            <p:nvSpPr>
              <p:cNvPr id="60" name="Flowchart: Manual Operation 59"/>
              <p:cNvSpPr/>
              <p:nvPr/>
            </p:nvSpPr>
            <p:spPr>
              <a:xfrm>
                <a:off x="10701140" y="1535866"/>
                <a:ext cx="1368149" cy="845307"/>
              </a:xfrm>
              <a:prstGeom prst="flowChartManualOperation">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rPr>
                  <a:t>Cat Opt</a:t>
                </a:r>
              </a:p>
            </p:txBody>
          </p:sp>
          <p:sp>
            <p:nvSpPr>
              <p:cNvPr id="10" name="Arc 9"/>
              <p:cNvSpPr/>
              <p:nvPr/>
            </p:nvSpPr>
            <p:spPr>
              <a:xfrm rot="4471723">
                <a:off x="10769348" y="1968844"/>
                <a:ext cx="1330301" cy="708387"/>
              </a:xfrm>
              <a:prstGeom prst="arc">
                <a:avLst/>
              </a:prstGeom>
              <a:ln w="38100">
                <a:solidFill>
                  <a:schemeClr val="accent5">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67" name="Straight Arrow Connector 66"/>
              <p:cNvCxnSpPr>
                <a:cxnSpLocks/>
              </p:cNvCxnSpPr>
              <p:nvPr/>
            </p:nvCxnSpPr>
            <p:spPr>
              <a:xfrm flipV="1">
                <a:off x="977753" y="2243294"/>
                <a:ext cx="10196002" cy="33280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cxnSpLocks/>
              </p:cNvCxnSpPr>
              <p:nvPr/>
            </p:nvCxnSpPr>
            <p:spPr>
              <a:xfrm flipV="1">
                <a:off x="5985388" y="2241613"/>
                <a:ext cx="5558130" cy="37643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p:cNvCxnSpPr>
              <p:nvPr/>
            </p:nvCxnSpPr>
            <p:spPr>
              <a:xfrm flipV="1">
                <a:off x="8379541" y="2226868"/>
                <a:ext cx="3301237" cy="39118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1" name="Straight Arrow Connector 100"/>
            <p:cNvCxnSpPr/>
            <p:nvPr/>
          </p:nvCxnSpPr>
          <p:spPr>
            <a:xfrm flipV="1">
              <a:off x="3700330" y="-825547"/>
              <a:ext cx="7616297" cy="381161"/>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10132790" y="932312"/>
            <a:ext cx="1828800" cy="1555270"/>
            <a:chOff x="10082151" y="1503112"/>
            <a:chExt cx="1828800" cy="4125856"/>
          </a:xfrm>
        </p:grpSpPr>
        <p:sp>
          <p:nvSpPr>
            <p:cNvPr id="4" name="Rectangle: Rounded Corners 3"/>
            <p:cNvSpPr/>
            <p:nvPr/>
          </p:nvSpPr>
          <p:spPr>
            <a:xfrm>
              <a:off x="10082151" y="1503112"/>
              <a:ext cx="1828800" cy="412585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p:cNvSpPr txBox="1"/>
            <p:nvPr/>
          </p:nvSpPr>
          <p:spPr>
            <a:xfrm>
              <a:off x="10383734" y="1597094"/>
              <a:ext cx="1262212" cy="1388010"/>
            </a:xfrm>
            <a:prstGeom prst="rect">
              <a:avLst/>
            </a:prstGeom>
            <a:noFill/>
          </p:spPr>
          <p:txBody>
            <a:bodyPr wrap="square" rtlCol="0">
              <a:spAutoFit/>
            </a:bodyPr>
            <a:lstStyle/>
            <a:p>
              <a:pPr algn="ctr"/>
              <a:r>
                <a:rPr lang="en-CA" sz="1400" b="1" dirty="0">
                  <a:latin typeface="Segoe UI" panose="020B0502040204020203" pitchFamily="34" charset="0"/>
                  <a:cs typeface="Segoe UI" panose="020B0502040204020203" pitchFamily="34" charset="0"/>
                </a:rPr>
                <a:t>Dashboard Components</a:t>
              </a:r>
            </a:p>
          </p:txBody>
        </p:sp>
        <p:pic>
          <p:nvPicPr>
            <p:cNvPr id="8" name="Picture 7"/>
            <p:cNvPicPr>
              <a:picLocks noChangeAspect="1"/>
            </p:cNvPicPr>
            <p:nvPr/>
          </p:nvPicPr>
          <p:blipFill>
            <a:blip r:embed="rId4"/>
            <a:stretch>
              <a:fillRect/>
            </a:stretch>
          </p:blipFill>
          <p:spPr>
            <a:xfrm>
              <a:off x="11062004" y="3401546"/>
              <a:ext cx="332190" cy="981507"/>
            </a:xfrm>
            <a:prstGeom prst="rect">
              <a:avLst/>
            </a:prstGeom>
          </p:spPr>
        </p:pic>
        <p:pic>
          <p:nvPicPr>
            <p:cNvPr id="16" name="Picture 15"/>
            <p:cNvPicPr>
              <a:picLocks noChangeAspect="1"/>
            </p:cNvPicPr>
            <p:nvPr/>
          </p:nvPicPr>
          <p:blipFill>
            <a:blip r:embed="rId5"/>
            <a:stretch>
              <a:fillRect/>
            </a:stretch>
          </p:blipFill>
          <p:spPr>
            <a:xfrm>
              <a:off x="10241866" y="4079454"/>
              <a:ext cx="730598" cy="1351762"/>
            </a:xfrm>
            <a:prstGeom prst="rect">
              <a:avLst/>
            </a:prstGeom>
          </p:spPr>
        </p:pic>
      </p:grpSp>
      <p:sp>
        <p:nvSpPr>
          <p:cNvPr id="88" name="Rectangle 87">
            <a:extLst>
              <a:ext uri="{FF2B5EF4-FFF2-40B4-BE49-F238E27FC236}">
                <a16:creationId xmlns:a16="http://schemas.microsoft.com/office/drawing/2014/main" id="{B5C399EA-0981-4E55-82C4-C355E62E562D}"/>
              </a:ext>
            </a:extLst>
          </p:cNvPr>
          <p:cNvSpPr/>
          <p:nvPr/>
        </p:nvSpPr>
        <p:spPr>
          <a:xfrm>
            <a:off x="7998739" y="4528704"/>
            <a:ext cx="810571" cy="1047143"/>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Segoe UI" panose="020B0502040204020203" pitchFamily="34" charset="0"/>
                <a:cs typeface="Segoe UI" panose="020B0502040204020203" pitchFamily="34" charset="0"/>
              </a:rPr>
              <a:t>Curve</a:t>
            </a:r>
            <a:r>
              <a:rPr lang="en-CA" sz="1400" dirty="0">
                <a:solidFill>
                  <a:schemeClr val="tx1"/>
                </a:solidFill>
              </a:rPr>
              <a:t> Loader</a:t>
            </a:r>
          </a:p>
        </p:txBody>
      </p:sp>
      <p:sp>
        <p:nvSpPr>
          <p:cNvPr id="90" name="Rectangle 89">
            <a:extLst>
              <a:ext uri="{FF2B5EF4-FFF2-40B4-BE49-F238E27FC236}">
                <a16:creationId xmlns:a16="http://schemas.microsoft.com/office/drawing/2014/main" id="{87A29A01-C5D8-4E84-9835-E0CCCFCE49F5}"/>
              </a:ext>
            </a:extLst>
          </p:cNvPr>
          <p:cNvSpPr/>
          <p:nvPr/>
        </p:nvSpPr>
        <p:spPr>
          <a:xfrm>
            <a:off x="8208302" y="4400196"/>
            <a:ext cx="810571" cy="1047143"/>
          </a:xfrm>
          <a:prstGeom prst="rect">
            <a:avLst/>
          </a:prstGeom>
          <a:solidFill>
            <a:schemeClr val="accent2">
              <a:lumMod val="60000"/>
              <a:lumOff val="40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solidFill>
                  <a:schemeClr val="tx1"/>
                </a:solidFill>
                <a:latin typeface="Segoe UI" panose="020B0502040204020203" pitchFamily="34" charset="0"/>
                <a:cs typeface="Segoe UI" panose="020B0502040204020203" pitchFamily="34" charset="0"/>
              </a:rPr>
              <a:t>Curve</a:t>
            </a:r>
            <a:r>
              <a:rPr lang="en-CA" sz="1400" dirty="0">
                <a:solidFill>
                  <a:schemeClr val="tx1"/>
                </a:solidFill>
              </a:rPr>
              <a:t> Loader</a:t>
            </a:r>
          </a:p>
        </p:txBody>
      </p:sp>
      <p:sp>
        <p:nvSpPr>
          <p:cNvPr id="91" name="Rectangle: Rounded Corners 90">
            <a:extLst>
              <a:ext uri="{FF2B5EF4-FFF2-40B4-BE49-F238E27FC236}">
                <a16:creationId xmlns:a16="http://schemas.microsoft.com/office/drawing/2014/main" id="{E7BB9368-FD46-4F53-8471-19FD464DFB43}"/>
              </a:ext>
            </a:extLst>
          </p:cNvPr>
          <p:cNvSpPr/>
          <p:nvPr/>
        </p:nvSpPr>
        <p:spPr>
          <a:xfrm>
            <a:off x="361645" y="2972510"/>
            <a:ext cx="1408196" cy="183459"/>
          </a:xfrm>
          <a:prstGeom prst="roundRect">
            <a:avLst/>
          </a:prstGeom>
          <a:solidFill>
            <a:schemeClr val="accent2">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latin typeface="Segoe UI" panose="020B0502040204020203" pitchFamily="34" charset="0"/>
                <a:cs typeface="Segoe UI" panose="020B0502040204020203" pitchFamily="34" charset="0"/>
              </a:rPr>
              <a:t>REST API</a:t>
            </a:r>
          </a:p>
        </p:txBody>
      </p:sp>
      <p:sp>
        <p:nvSpPr>
          <p:cNvPr id="92" name="Rectangle: Rounded Corners 91">
            <a:extLst>
              <a:ext uri="{FF2B5EF4-FFF2-40B4-BE49-F238E27FC236}">
                <a16:creationId xmlns:a16="http://schemas.microsoft.com/office/drawing/2014/main" id="{43D8AF04-1F4D-4903-A80D-4B34DF789C2F}"/>
              </a:ext>
            </a:extLst>
          </p:cNvPr>
          <p:cNvSpPr/>
          <p:nvPr/>
        </p:nvSpPr>
        <p:spPr>
          <a:xfrm>
            <a:off x="2373336" y="2972592"/>
            <a:ext cx="1408196" cy="190092"/>
          </a:xfrm>
          <a:prstGeom prst="roundRect">
            <a:avLst/>
          </a:prstGeom>
          <a:solidFill>
            <a:srgbClr val="FFC000"/>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latin typeface="Segoe UI" panose="020B0502040204020203" pitchFamily="34" charset="0"/>
                <a:cs typeface="Segoe UI" panose="020B0502040204020203" pitchFamily="34" charset="0"/>
              </a:rPr>
              <a:t>REST API</a:t>
            </a:r>
          </a:p>
        </p:txBody>
      </p:sp>
      <p:sp>
        <p:nvSpPr>
          <p:cNvPr id="93" name="Rectangle: Rounded Corners 92">
            <a:extLst>
              <a:ext uri="{FF2B5EF4-FFF2-40B4-BE49-F238E27FC236}">
                <a16:creationId xmlns:a16="http://schemas.microsoft.com/office/drawing/2014/main" id="{5D326800-532A-4A90-9921-232B420F4149}"/>
              </a:ext>
            </a:extLst>
          </p:cNvPr>
          <p:cNvSpPr/>
          <p:nvPr/>
        </p:nvSpPr>
        <p:spPr>
          <a:xfrm>
            <a:off x="4249311" y="2971725"/>
            <a:ext cx="1408196" cy="184962"/>
          </a:xfrm>
          <a:prstGeom prst="roundRect">
            <a:avLst/>
          </a:prstGeom>
          <a:solidFill>
            <a:schemeClr val="accent6">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latin typeface="Segoe UI" panose="020B0502040204020203" pitchFamily="34" charset="0"/>
                <a:cs typeface="Segoe UI" panose="020B0502040204020203" pitchFamily="34" charset="0"/>
              </a:rPr>
              <a:t>REST API</a:t>
            </a:r>
          </a:p>
        </p:txBody>
      </p:sp>
      <p:sp>
        <p:nvSpPr>
          <p:cNvPr id="94" name="Rectangle: Rounded Corners 93">
            <a:extLst>
              <a:ext uri="{FF2B5EF4-FFF2-40B4-BE49-F238E27FC236}">
                <a16:creationId xmlns:a16="http://schemas.microsoft.com/office/drawing/2014/main" id="{7790033E-CB36-4DD0-BB11-E46AFED55CF8}"/>
              </a:ext>
            </a:extLst>
          </p:cNvPr>
          <p:cNvSpPr/>
          <p:nvPr/>
        </p:nvSpPr>
        <p:spPr>
          <a:xfrm>
            <a:off x="6257642" y="2977451"/>
            <a:ext cx="1408196" cy="190092"/>
          </a:xfrm>
          <a:prstGeom prst="round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latin typeface="Segoe UI" panose="020B0502040204020203" pitchFamily="34" charset="0"/>
                <a:cs typeface="Segoe UI" panose="020B0502040204020203" pitchFamily="34" charset="0"/>
              </a:rPr>
              <a:t>REST API</a:t>
            </a:r>
          </a:p>
        </p:txBody>
      </p:sp>
      <p:sp>
        <p:nvSpPr>
          <p:cNvPr id="96" name="Rectangle: Rounded Corners 95">
            <a:extLst>
              <a:ext uri="{FF2B5EF4-FFF2-40B4-BE49-F238E27FC236}">
                <a16:creationId xmlns:a16="http://schemas.microsoft.com/office/drawing/2014/main" id="{E4DD38C7-3FFE-47A4-BB18-AFE0C19DE000}"/>
              </a:ext>
            </a:extLst>
          </p:cNvPr>
          <p:cNvSpPr/>
          <p:nvPr/>
        </p:nvSpPr>
        <p:spPr>
          <a:xfrm>
            <a:off x="8134518" y="2975309"/>
            <a:ext cx="1408196" cy="192233"/>
          </a:xfrm>
          <a:prstGeom prst="roundRect">
            <a:avLst/>
          </a:prstGeom>
          <a:solidFill>
            <a:schemeClr val="accent1">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solidFill>
                  <a:schemeClr val="tx1"/>
                </a:solidFill>
                <a:latin typeface="Segoe UI" panose="020B0502040204020203" pitchFamily="34" charset="0"/>
                <a:cs typeface="Segoe UI" panose="020B0502040204020203" pitchFamily="34" charset="0"/>
              </a:rPr>
              <a:t>REST API</a:t>
            </a:r>
          </a:p>
        </p:txBody>
      </p:sp>
      <p:sp>
        <p:nvSpPr>
          <p:cNvPr id="97" name="TextBox 96">
            <a:extLst>
              <a:ext uri="{FF2B5EF4-FFF2-40B4-BE49-F238E27FC236}">
                <a16:creationId xmlns:a16="http://schemas.microsoft.com/office/drawing/2014/main" id="{3ACBDF65-9AD0-C940-86FE-40B8532CFD5D}"/>
              </a:ext>
            </a:extLst>
          </p:cNvPr>
          <p:cNvSpPr txBox="1"/>
          <p:nvPr/>
        </p:nvSpPr>
        <p:spPr>
          <a:xfrm>
            <a:off x="10221978" y="2685992"/>
            <a:ext cx="1872659" cy="307777"/>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wrap="square" rtlCol="0">
            <a:spAutoFit/>
          </a:bodyPr>
          <a:lstStyle/>
          <a:p>
            <a:r>
              <a:rPr lang="en-CA" sz="1400" b="1" dirty="0">
                <a:solidFill>
                  <a:schemeClr val="tx1"/>
                </a:solidFill>
                <a:latin typeface="Segoe UI" panose="020B0502040204020203" pitchFamily="34" charset="0"/>
                <a:cs typeface="Segoe UI" panose="020B0502040204020203" pitchFamily="34" charset="0"/>
              </a:rPr>
              <a:t>Microservices: Python</a:t>
            </a:r>
          </a:p>
        </p:txBody>
      </p:sp>
      <p:sp>
        <p:nvSpPr>
          <p:cNvPr id="2" name="Rounded Rectangle 1">
            <a:extLst>
              <a:ext uri="{FF2B5EF4-FFF2-40B4-BE49-F238E27FC236}">
                <a16:creationId xmlns:a16="http://schemas.microsoft.com/office/drawing/2014/main" id="{9BA54722-AE88-504B-8A37-98E6E0DED347}"/>
              </a:ext>
            </a:extLst>
          </p:cNvPr>
          <p:cNvSpPr/>
          <p:nvPr/>
        </p:nvSpPr>
        <p:spPr>
          <a:xfrm>
            <a:off x="10185520" y="3055971"/>
            <a:ext cx="1715222" cy="373029"/>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Cross Effects Solver</a:t>
            </a:r>
          </a:p>
        </p:txBody>
      </p:sp>
      <p:sp>
        <p:nvSpPr>
          <p:cNvPr id="111" name="Rounded Rectangle 110">
            <a:extLst>
              <a:ext uri="{FF2B5EF4-FFF2-40B4-BE49-F238E27FC236}">
                <a16:creationId xmlns:a16="http://schemas.microsoft.com/office/drawing/2014/main" id="{324A08DB-317C-6442-9EE9-1F071BE59AD0}"/>
              </a:ext>
            </a:extLst>
          </p:cNvPr>
          <p:cNvSpPr/>
          <p:nvPr/>
        </p:nvSpPr>
        <p:spPr>
          <a:xfrm>
            <a:off x="10329864" y="3350150"/>
            <a:ext cx="1715222" cy="373029"/>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Elasticity Solver</a:t>
            </a:r>
          </a:p>
        </p:txBody>
      </p:sp>
      <p:sp>
        <p:nvSpPr>
          <p:cNvPr id="112" name="Rounded Rectangle 111">
            <a:extLst>
              <a:ext uri="{FF2B5EF4-FFF2-40B4-BE49-F238E27FC236}">
                <a16:creationId xmlns:a16="http://schemas.microsoft.com/office/drawing/2014/main" id="{52E81372-2B90-004B-875D-CB1AAFE38281}"/>
              </a:ext>
            </a:extLst>
          </p:cNvPr>
          <p:cNvSpPr/>
          <p:nvPr/>
        </p:nvSpPr>
        <p:spPr>
          <a:xfrm>
            <a:off x="10476778" y="3677717"/>
            <a:ext cx="1715222" cy="373029"/>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Portfolio Advisor Solver</a:t>
            </a:r>
          </a:p>
        </p:txBody>
      </p:sp>
      <p:cxnSp>
        <p:nvCxnSpPr>
          <p:cNvPr id="11" name="Straight Arrow Connector 10">
            <a:extLst>
              <a:ext uri="{FF2B5EF4-FFF2-40B4-BE49-F238E27FC236}">
                <a16:creationId xmlns:a16="http://schemas.microsoft.com/office/drawing/2014/main" id="{B93356E2-B3C1-7C42-B351-8A908E57E525}"/>
              </a:ext>
            </a:extLst>
          </p:cNvPr>
          <p:cNvCxnSpPr/>
          <p:nvPr/>
        </p:nvCxnSpPr>
        <p:spPr>
          <a:xfrm>
            <a:off x="9778694" y="3429000"/>
            <a:ext cx="40682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F6C8067-E11C-8E4C-8702-58C89BA75951}"/>
              </a:ext>
            </a:extLst>
          </p:cNvPr>
          <p:cNvPicPr>
            <a:picLocks noChangeAspect="1"/>
          </p:cNvPicPr>
          <p:nvPr/>
        </p:nvPicPr>
        <p:blipFill>
          <a:blip r:embed="rId6"/>
          <a:stretch>
            <a:fillRect/>
          </a:stretch>
        </p:blipFill>
        <p:spPr>
          <a:xfrm>
            <a:off x="11146964" y="2080128"/>
            <a:ext cx="673195" cy="340858"/>
          </a:xfrm>
          <a:prstGeom prst="rect">
            <a:avLst/>
          </a:prstGeom>
        </p:spPr>
      </p:pic>
      <p:pic>
        <p:nvPicPr>
          <p:cNvPr id="5" name="Picture 4">
            <a:extLst>
              <a:ext uri="{FF2B5EF4-FFF2-40B4-BE49-F238E27FC236}">
                <a16:creationId xmlns:a16="http://schemas.microsoft.com/office/drawing/2014/main" id="{CAB5A3E9-CA28-0F49-B0F1-0B4C2AC4CB9D}"/>
              </a:ext>
            </a:extLst>
          </p:cNvPr>
          <p:cNvPicPr>
            <a:picLocks noChangeAspect="1"/>
          </p:cNvPicPr>
          <p:nvPr/>
        </p:nvPicPr>
        <p:blipFill>
          <a:blip r:embed="rId7"/>
          <a:stretch>
            <a:fillRect/>
          </a:stretch>
        </p:blipFill>
        <p:spPr>
          <a:xfrm>
            <a:off x="10196027" y="1631253"/>
            <a:ext cx="715895" cy="216892"/>
          </a:xfrm>
          <a:prstGeom prst="rect">
            <a:avLst/>
          </a:prstGeom>
        </p:spPr>
      </p:pic>
    </p:spTree>
    <p:extLst>
      <p:ext uri="{BB962C8B-B14F-4D97-AF65-F5344CB8AC3E}">
        <p14:creationId xmlns:p14="http://schemas.microsoft.com/office/powerpoint/2010/main" val="253255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5EFAA3-C3B2-744A-B877-7753C3B502A1}"/>
              </a:ext>
            </a:extLst>
          </p:cNvPr>
          <p:cNvPicPr>
            <a:picLocks noChangeAspect="1"/>
          </p:cNvPicPr>
          <p:nvPr/>
        </p:nvPicPr>
        <p:blipFill>
          <a:blip r:embed="rId2"/>
          <a:stretch>
            <a:fillRect/>
          </a:stretch>
        </p:blipFill>
        <p:spPr>
          <a:xfrm>
            <a:off x="526774" y="1806351"/>
            <a:ext cx="7872022" cy="4125819"/>
          </a:xfrm>
          <a:prstGeom prst="rect">
            <a:avLst/>
          </a:prstGeom>
        </p:spPr>
      </p:pic>
      <p:sp>
        <p:nvSpPr>
          <p:cNvPr id="4" name="Title 1"/>
          <p:cNvSpPr>
            <a:spLocks noGrp="1"/>
          </p:cNvSpPr>
          <p:nvPr>
            <p:ph type="title"/>
          </p:nvPr>
        </p:nvSpPr>
        <p:spPr>
          <a:xfrm>
            <a:off x="0" y="1"/>
            <a:ext cx="12192000" cy="821634"/>
          </a:xfrm>
        </p:spPr>
        <p:txBody>
          <a:bodyPr>
            <a:noAutofit/>
          </a:bodyPr>
          <a:lstStyle/>
          <a:p>
            <a:r>
              <a:rPr lang="en-CA" sz="3200" b="1" dirty="0"/>
              <a:t>Slider Component</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1AC9F602-988F-994B-BE67-07477C5F81D9}"/>
              </a:ext>
            </a:extLst>
          </p:cNvPr>
          <p:cNvSpPr/>
          <p:nvPr/>
        </p:nvSpPr>
        <p:spPr>
          <a:xfrm>
            <a:off x="2364104" y="1437019"/>
            <a:ext cx="7463791" cy="369332"/>
          </a:xfrm>
          <a:prstGeom prst="rect">
            <a:avLst/>
          </a:prstGeom>
        </p:spPr>
        <p:txBody>
          <a:bodyPr wrap="square">
            <a:spAutoFit/>
          </a:bodyPr>
          <a:lstStyle/>
          <a:p>
            <a:r>
              <a:rPr lang="en-US" dirty="0">
                <a:effectLst>
                  <a:outerShdw blurRad="50800" dist="38100" dir="2700000" algn="tl" rotWithShape="0">
                    <a:prstClr val="black">
                      <a:alpha val="40000"/>
                    </a:prstClr>
                  </a:outerShdw>
                </a:effectLst>
              </a:rPr>
              <a:t>rails generate slider </a:t>
            </a:r>
            <a:r>
              <a:rPr lang="en-US" dirty="0" err="1">
                <a:effectLst>
                  <a:outerShdw blurRad="50800" dist="38100" dir="2700000" algn="tl" rotWithShape="0">
                    <a:prstClr val="black">
                      <a:alpha val="40000"/>
                    </a:prstClr>
                  </a:outerShdw>
                </a:effectLst>
              </a:rPr>
              <a:t>ProfitAnalyzer</a:t>
            </a:r>
            <a:r>
              <a:rPr lang="en-US" dirty="0">
                <a:effectLst>
                  <a:outerShdw blurRad="50800" dist="38100" dir="2700000" algn="tl" rotWithShape="0">
                    <a:prstClr val="black">
                      <a:alpha val="40000"/>
                    </a:prstClr>
                  </a:outerShdw>
                </a:effectLst>
              </a:rPr>
              <a:t> --name 'slider' --</a:t>
            </a:r>
            <a:r>
              <a:rPr lang="en-US" dirty="0" err="1">
                <a:effectLst>
                  <a:outerShdw blurRad="50800" dist="38100" dir="2700000" algn="tl" rotWithShape="0">
                    <a:prstClr val="black">
                      <a:alpha val="40000"/>
                    </a:prstClr>
                  </a:outerShdw>
                </a:effectLst>
              </a:rPr>
              <a:t>pane_id</a:t>
            </a:r>
            <a:r>
              <a:rPr lang="en-US" dirty="0">
                <a:effectLst>
                  <a:outerShdw blurRad="50800" dist="38100" dir="2700000" algn="tl" rotWithShape="0">
                    <a:prstClr val="black">
                      <a:alpha val="40000"/>
                    </a:prstClr>
                  </a:outerShdw>
                </a:effectLst>
              </a:rPr>
              <a:t> '</a:t>
            </a:r>
            <a:r>
              <a:rPr lang="en-US" dirty="0" err="1">
                <a:effectLst>
                  <a:outerShdw blurRad="50800" dist="38100" dir="2700000" algn="tl" rotWithShape="0">
                    <a:prstClr val="black">
                      <a:alpha val="40000"/>
                    </a:prstClr>
                  </a:outerShdw>
                </a:effectLst>
              </a:rPr>
              <a:t>slider_pane</a:t>
            </a:r>
            <a:r>
              <a:rPr lang="en-US" dirty="0">
                <a:effectLst>
                  <a:outerShdw blurRad="50800" dist="38100" dir="2700000" algn="tl" rotWithShape="0">
                    <a:prstClr val="black">
                      <a:alpha val="40000"/>
                    </a:prstClr>
                  </a:outerShdw>
                </a:effectLst>
              </a:rPr>
              <a:t>'</a:t>
            </a:r>
          </a:p>
        </p:txBody>
      </p:sp>
      <p:sp>
        <p:nvSpPr>
          <p:cNvPr id="6" name="TextBox 5">
            <a:extLst>
              <a:ext uri="{FF2B5EF4-FFF2-40B4-BE49-F238E27FC236}">
                <a16:creationId xmlns:a16="http://schemas.microsoft.com/office/drawing/2014/main" id="{A2DA4BDA-3798-5C44-B03F-D925093B5094}"/>
              </a:ext>
            </a:extLst>
          </p:cNvPr>
          <p:cNvSpPr txBox="1"/>
          <p:nvPr/>
        </p:nvSpPr>
        <p:spPr>
          <a:xfrm>
            <a:off x="8663939" y="2530826"/>
            <a:ext cx="3360421" cy="2308324"/>
          </a:xfrm>
          <a:prstGeom prst="rect">
            <a:avLst/>
          </a:prstGeom>
          <a:noFill/>
        </p:spPr>
        <p:txBody>
          <a:bodyPr wrap="square" rtlCol="0">
            <a:spAutoFit/>
          </a:bodyPr>
          <a:lstStyle/>
          <a:p>
            <a:r>
              <a:rPr lang="en-US" dirty="0"/>
              <a:t>Dashboard Framework will add a slider into the selected pane and configure it with pre-defined settings.</a:t>
            </a:r>
          </a:p>
          <a:p>
            <a:endParaRPr lang="en-US" dirty="0"/>
          </a:p>
          <a:p>
            <a:r>
              <a:rPr lang="en-US" dirty="0"/>
              <a:t>You can now configure this with the specific data and behavior needed for the dashboard</a:t>
            </a:r>
          </a:p>
        </p:txBody>
      </p:sp>
    </p:spTree>
    <p:extLst>
      <p:ext uri="{BB962C8B-B14F-4D97-AF65-F5344CB8AC3E}">
        <p14:creationId xmlns:p14="http://schemas.microsoft.com/office/powerpoint/2010/main" val="1894541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Things To Remember</a:t>
            </a:r>
          </a:p>
        </p:txBody>
      </p:sp>
      <p:graphicFrame>
        <p:nvGraphicFramePr>
          <p:cNvPr id="20" name="Diagram 19">
            <a:extLst>
              <a:ext uri="{FF2B5EF4-FFF2-40B4-BE49-F238E27FC236}">
                <a16:creationId xmlns:a16="http://schemas.microsoft.com/office/drawing/2014/main" id="{08E4EFC6-C475-8B4B-A3BB-C873C2BD7EF2}"/>
              </a:ext>
            </a:extLst>
          </p:cNvPr>
          <p:cNvGraphicFramePr/>
          <p:nvPr>
            <p:extLst>
              <p:ext uri="{D42A27DB-BD31-4B8C-83A1-F6EECF244321}">
                <p14:modId xmlns:p14="http://schemas.microsoft.com/office/powerpoint/2010/main" val="3769699077"/>
              </p:ext>
            </p:extLst>
          </p:nvPr>
        </p:nvGraphicFramePr>
        <p:xfrm>
          <a:off x="1852863" y="1804737"/>
          <a:ext cx="8518358" cy="3741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78424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Update Dashboard Parameters</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extLst>
              <p:ext uri="{D42A27DB-BD31-4B8C-83A1-F6EECF244321}">
                <p14:modId xmlns:p14="http://schemas.microsoft.com/office/powerpoint/2010/main" val="1932407671"/>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DB102EEB-4A58-F242-9A2F-01AA230FD9E7}"/>
              </a:ext>
            </a:extLst>
          </p:cNvPr>
          <p:cNvPicPr>
            <a:picLocks noChangeAspect="1"/>
          </p:cNvPicPr>
          <p:nvPr/>
        </p:nvPicPr>
        <p:blipFill>
          <a:blip r:embed="rId7"/>
          <a:stretch>
            <a:fillRect/>
          </a:stretch>
        </p:blipFill>
        <p:spPr>
          <a:xfrm>
            <a:off x="5348951" y="925194"/>
            <a:ext cx="6730319" cy="5178425"/>
          </a:xfrm>
          <a:prstGeom prst="rect">
            <a:avLst/>
          </a:prstGeom>
        </p:spPr>
      </p:pic>
      <p:sp>
        <p:nvSpPr>
          <p:cNvPr id="6" name="TextBox 5">
            <a:extLst>
              <a:ext uri="{FF2B5EF4-FFF2-40B4-BE49-F238E27FC236}">
                <a16:creationId xmlns:a16="http://schemas.microsoft.com/office/drawing/2014/main" id="{C4815968-4742-1846-B751-61C5E5ABE857}"/>
              </a:ext>
            </a:extLst>
          </p:cNvPr>
          <p:cNvSpPr txBox="1"/>
          <p:nvPr/>
        </p:nvSpPr>
        <p:spPr>
          <a:xfrm>
            <a:off x="377190" y="1456806"/>
            <a:ext cx="4629150" cy="2308324"/>
          </a:xfrm>
          <a:prstGeom prst="rect">
            <a:avLst/>
          </a:prstGeom>
          <a:noFill/>
        </p:spPr>
        <p:txBody>
          <a:bodyPr wrap="square" rtlCol="0">
            <a:spAutoFit/>
          </a:bodyPr>
          <a:lstStyle/>
          <a:p>
            <a:r>
              <a:rPr lang="en-US" dirty="0"/>
              <a:t>Dashboard Parameters are defined in the controller and allow you to define what input parameters (in Gold) should be turned on/off for this dashboard.</a:t>
            </a:r>
          </a:p>
          <a:p>
            <a:endParaRPr lang="en-US" dirty="0"/>
          </a:p>
          <a:p>
            <a:r>
              <a:rPr lang="en-US" dirty="0"/>
              <a:t>If </a:t>
            </a:r>
            <a:r>
              <a:rPr lang="en-US" dirty="0" err="1"/>
              <a:t>max_products</a:t>
            </a:r>
            <a:r>
              <a:rPr lang="en-US" dirty="0"/>
              <a:t> or </a:t>
            </a:r>
            <a:r>
              <a:rPr lang="en-US" dirty="0" err="1"/>
              <a:t>max_banners</a:t>
            </a:r>
            <a:r>
              <a:rPr lang="en-US" dirty="0"/>
              <a:t> &gt; 1 then a multi-select will be shown to input many products or banners.</a:t>
            </a:r>
          </a:p>
        </p:txBody>
      </p:sp>
    </p:spTree>
    <p:extLst>
      <p:ext uri="{BB962C8B-B14F-4D97-AF65-F5344CB8AC3E}">
        <p14:creationId xmlns:p14="http://schemas.microsoft.com/office/powerpoint/2010/main" val="213783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Get the Right Data – Run Job</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extLst>
              <p:ext uri="{D42A27DB-BD31-4B8C-83A1-F6EECF244321}">
                <p14:modId xmlns:p14="http://schemas.microsoft.com/office/powerpoint/2010/main" val="2716832748"/>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49ADCD3B-4D18-1A4C-8625-CC81A956779F}"/>
              </a:ext>
            </a:extLst>
          </p:cNvPr>
          <p:cNvSpPr/>
          <p:nvPr/>
        </p:nvSpPr>
        <p:spPr>
          <a:xfrm>
            <a:off x="391118" y="1461598"/>
            <a:ext cx="3776159" cy="3420028"/>
          </a:xfrm>
          <a:prstGeom prst="roundRect">
            <a:avLst>
              <a:gd name="adj" fmla="val 8243"/>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R="0" lvl="0" defTabSz="914400" eaLnBrk="1" fontAlgn="auto" latinLnBrk="0" hangingPunct="1">
              <a:lnSpc>
                <a:spcPct val="100000"/>
              </a:lnSpc>
              <a:spcBef>
                <a:spcPts val="0"/>
              </a:spcBef>
              <a:spcAft>
                <a:spcPts val="0"/>
              </a:spcAft>
              <a:buClrTx/>
              <a:buSzTx/>
              <a:tabLst/>
              <a:defRPr/>
            </a:pP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Done in a background task (</a:t>
            </a:r>
            <a:r>
              <a:rPr lang="en-CA" b="1" kern="0" dirty="0" err="1">
                <a:solidFill>
                  <a:prstClr val="black"/>
                </a:solidFill>
                <a:latin typeface="Segoe UI" panose="020B0502040204020203" pitchFamily="34" charset="0"/>
                <a:cs typeface="Segoe UI" panose="020B0502040204020203" pitchFamily="34" charset="0"/>
              </a:rPr>
              <a:t>run_job</a:t>
            </a:r>
            <a:r>
              <a:rPr lang="en-CA" b="1" kern="0" dirty="0">
                <a:solidFill>
                  <a:prstClr val="black"/>
                </a:solidFill>
                <a:latin typeface="Segoe UI" panose="020B0502040204020203" pitchFamily="34" charset="0"/>
                <a:cs typeface="Segoe UI" panose="020B0502040204020203" pitchFamily="34" charset="0"/>
              </a:rPr>
              <a:t>)</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All </a:t>
            </a:r>
            <a:r>
              <a:rPr lang="en-CA" b="1" kern="0" dirty="0">
                <a:solidFill>
                  <a:prstClr val="black"/>
                </a:solidFill>
                <a:latin typeface="Segoe UI" panose="020B0502040204020203" pitchFamily="34" charset="0"/>
                <a:cs typeface="Segoe UI" panose="020B0502040204020203" pitchFamily="34" charset="0"/>
              </a:rPr>
              <a:t>entered parameters are sent to the task</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Leverage Ruby models to get </a:t>
            </a:r>
            <a:r>
              <a:rPr kumimoji="0" lang="en-CA" sz="18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appro</a:t>
            </a:r>
            <a:r>
              <a:rPr lang="en-CA" b="1" kern="0" dirty="0" err="1">
                <a:solidFill>
                  <a:prstClr val="black"/>
                </a:solidFill>
                <a:latin typeface="Segoe UI" panose="020B0502040204020203" pitchFamily="34" charset="0"/>
                <a:cs typeface="Segoe UI" panose="020B0502040204020203" pitchFamily="34" charset="0"/>
              </a:rPr>
              <a:t>priate</a:t>
            </a:r>
            <a:r>
              <a:rPr lang="en-CA" b="1" kern="0" dirty="0">
                <a:solidFill>
                  <a:prstClr val="black"/>
                </a:solidFill>
                <a:latin typeface="Segoe UI" panose="020B0502040204020203" pitchFamily="34" charset="0"/>
                <a:cs typeface="Segoe UI" panose="020B0502040204020203" pitchFamily="34" charset="0"/>
              </a:rPr>
              <a:t> data</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You’ll need to understand our data models!</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Cast </a:t>
            </a:r>
            <a:r>
              <a:rPr kumimoji="0" lang="en-CA" sz="18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reference_data</a:t>
            </a: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in </a:t>
            </a:r>
            <a:r>
              <a:rPr kumimoji="0" lang="en-CA" sz="18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javascript</a:t>
            </a: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dashboard object.</a:t>
            </a:r>
          </a:p>
        </p:txBody>
      </p:sp>
      <p:sp>
        <p:nvSpPr>
          <p:cNvPr id="8" name="Rounded Rectangle 7">
            <a:extLst>
              <a:ext uri="{FF2B5EF4-FFF2-40B4-BE49-F238E27FC236}">
                <a16:creationId xmlns:a16="http://schemas.microsoft.com/office/drawing/2014/main" id="{D6411536-C736-9C42-8860-9F45F2084B0F}"/>
              </a:ext>
            </a:extLst>
          </p:cNvPr>
          <p:cNvSpPr/>
          <p:nvPr/>
        </p:nvSpPr>
        <p:spPr>
          <a:xfrm>
            <a:off x="391117" y="1456806"/>
            <a:ext cx="3776159" cy="549804"/>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Get the Right Data</a:t>
            </a:r>
          </a:p>
        </p:txBody>
      </p:sp>
      <p:sp>
        <p:nvSpPr>
          <p:cNvPr id="9" name="Rectangle: Rounded Corners 79">
            <a:extLst>
              <a:ext uri="{FF2B5EF4-FFF2-40B4-BE49-F238E27FC236}">
                <a16:creationId xmlns:a16="http://schemas.microsoft.com/office/drawing/2014/main" id="{544114B8-71DD-F248-AD71-D3AA3F7813B4}"/>
              </a:ext>
            </a:extLst>
          </p:cNvPr>
          <p:cNvSpPr/>
          <p:nvPr/>
        </p:nvSpPr>
        <p:spPr>
          <a:xfrm>
            <a:off x="7406751" y="5079498"/>
            <a:ext cx="1408196" cy="933650"/>
          </a:xfrm>
          <a:prstGeom prst="round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Financials</a:t>
            </a:r>
          </a:p>
        </p:txBody>
      </p:sp>
      <p:sp>
        <p:nvSpPr>
          <p:cNvPr id="10" name="Rectangle: Rounded Corners 81">
            <a:extLst>
              <a:ext uri="{FF2B5EF4-FFF2-40B4-BE49-F238E27FC236}">
                <a16:creationId xmlns:a16="http://schemas.microsoft.com/office/drawing/2014/main" id="{CC0E4EF6-1C0E-7F43-AF04-6133689A3F66}"/>
              </a:ext>
            </a:extLst>
          </p:cNvPr>
          <p:cNvSpPr/>
          <p:nvPr/>
        </p:nvSpPr>
        <p:spPr>
          <a:xfrm>
            <a:off x="9284027" y="5081742"/>
            <a:ext cx="1408196" cy="933650"/>
          </a:xfrm>
          <a:prstGeom prst="roundRect">
            <a:avLst/>
          </a:prstGeom>
          <a:solidFill>
            <a:schemeClr val="accent1">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Scenario Plans</a:t>
            </a:r>
          </a:p>
        </p:txBody>
      </p:sp>
      <p:sp>
        <p:nvSpPr>
          <p:cNvPr id="11" name="Rectangle: Rounded Corners 82">
            <a:extLst>
              <a:ext uri="{FF2B5EF4-FFF2-40B4-BE49-F238E27FC236}">
                <a16:creationId xmlns:a16="http://schemas.microsoft.com/office/drawing/2014/main" id="{E4B68E24-25D4-2B4F-AA78-A618A21AA398}"/>
              </a:ext>
            </a:extLst>
          </p:cNvPr>
          <p:cNvSpPr/>
          <p:nvPr/>
        </p:nvSpPr>
        <p:spPr>
          <a:xfrm>
            <a:off x="5390342" y="5089799"/>
            <a:ext cx="1408196" cy="933650"/>
          </a:xfrm>
          <a:prstGeom prst="roundRect">
            <a:avLst/>
          </a:prstGeom>
          <a:solidFill>
            <a:schemeClr val="accent6">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Feature Calendar</a:t>
            </a:r>
          </a:p>
        </p:txBody>
      </p:sp>
      <p:sp>
        <p:nvSpPr>
          <p:cNvPr id="12" name="Rectangle: Rounded Corners 83">
            <a:extLst>
              <a:ext uri="{FF2B5EF4-FFF2-40B4-BE49-F238E27FC236}">
                <a16:creationId xmlns:a16="http://schemas.microsoft.com/office/drawing/2014/main" id="{7E6D99CF-B8DF-DB40-B19A-F63822D40EEA}"/>
              </a:ext>
            </a:extLst>
          </p:cNvPr>
          <p:cNvSpPr/>
          <p:nvPr/>
        </p:nvSpPr>
        <p:spPr>
          <a:xfrm>
            <a:off x="3523048" y="5078943"/>
            <a:ext cx="1408196" cy="933650"/>
          </a:xfrm>
          <a:prstGeom prst="roundRect">
            <a:avLst/>
          </a:prstGeom>
          <a:solidFill>
            <a:srgbClr val="FFC000"/>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Elasticity</a:t>
            </a:r>
          </a:p>
        </p:txBody>
      </p:sp>
      <p:sp>
        <p:nvSpPr>
          <p:cNvPr id="13" name="Rectangle: Rounded Corners 84">
            <a:extLst>
              <a:ext uri="{FF2B5EF4-FFF2-40B4-BE49-F238E27FC236}">
                <a16:creationId xmlns:a16="http://schemas.microsoft.com/office/drawing/2014/main" id="{65BF4ECC-6210-064C-B10B-F69501953738}"/>
              </a:ext>
            </a:extLst>
          </p:cNvPr>
          <p:cNvSpPr/>
          <p:nvPr/>
        </p:nvSpPr>
        <p:spPr>
          <a:xfrm>
            <a:off x="1502845" y="5078943"/>
            <a:ext cx="1408196" cy="933650"/>
          </a:xfrm>
          <a:prstGeom prst="roundRect">
            <a:avLst/>
          </a:prstGeom>
          <a:solidFill>
            <a:schemeClr val="accent2">
              <a:lumMod val="40000"/>
              <a:lumOff val="60000"/>
            </a:schemeClr>
          </a:solidFill>
          <a:ln w="1905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tx1"/>
                </a:solidFill>
                <a:latin typeface="Segoe UI" panose="020B0502040204020203" pitchFamily="34" charset="0"/>
                <a:cs typeface="Segoe UI" panose="020B0502040204020203" pitchFamily="34" charset="0"/>
              </a:rPr>
              <a:t>Weekly Sales Data</a:t>
            </a:r>
          </a:p>
        </p:txBody>
      </p:sp>
      <p:sp>
        <p:nvSpPr>
          <p:cNvPr id="2" name="Arc 1">
            <a:extLst>
              <a:ext uri="{FF2B5EF4-FFF2-40B4-BE49-F238E27FC236}">
                <a16:creationId xmlns:a16="http://schemas.microsoft.com/office/drawing/2014/main" id="{C20C4CE9-B4D6-E840-BD2A-6746A23353A6}"/>
              </a:ext>
            </a:extLst>
          </p:cNvPr>
          <p:cNvSpPr/>
          <p:nvPr/>
        </p:nvSpPr>
        <p:spPr>
          <a:xfrm>
            <a:off x="1897380" y="4126229"/>
            <a:ext cx="4198620" cy="1886363"/>
          </a:xfrm>
          <a:prstGeom prst="arc">
            <a:avLst>
              <a:gd name="adj1" fmla="val 16341504"/>
              <a:gd name="adj2" fmla="val 0"/>
            </a:avLst>
          </a:prstGeom>
          <a:ln w="38100" cmpd="tri">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33D8DB4E-D73A-7D4F-B044-596FC84779DB}"/>
              </a:ext>
            </a:extLst>
          </p:cNvPr>
          <p:cNvPicPr>
            <a:picLocks noChangeAspect="1"/>
          </p:cNvPicPr>
          <p:nvPr/>
        </p:nvPicPr>
        <p:blipFill>
          <a:blip r:embed="rId7"/>
          <a:stretch>
            <a:fillRect/>
          </a:stretch>
        </p:blipFill>
        <p:spPr>
          <a:xfrm>
            <a:off x="5793099" y="1027428"/>
            <a:ext cx="5627196" cy="3761742"/>
          </a:xfrm>
          <a:prstGeom prst="rect">
            <a:avLst/>
          </a:prstGeom>
        </p:spPr>
      </p:pic>
    </p:spTree>
    <p:extLst>
      <p:ext uri="{BB962C8B-B14F-4D97-AF65-F5344CB8AC3E}">
        <p14:creationId xmlns:p14="http://schemas.microsoft.com/office/powerpoint/2010/main" val="273778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Update Components with Data</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extLst>
              <p:ext uri="{D42A27DB-BD31-4B8C-83A1-F6EECF244321}">
                <p14:modId xmlns:p14="http://schemas.microsoft.com/office/powerpoint/2010/main" val="3875430893"/>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08F310C4-16F5-5D45-88D8-1EE12F96E54E}"/>
              </a:ext>
            </a:extLst>
          </p:cNvPr>
          <p:cNvGraphicFramePr/>
          <p:nvPr>
            <p:extLst>
              <p:ext uri="{D42A27DB-BD31-4B8C-83A1-F6EECF244321}">
                <p14:modId xmlns:p14="http://schemas.microsoft.com/office/powerpoint/2010/main" val="700211201"/>
              </p:ext>
            </p:extLst>
          </p:nvPr>
        </p:nvGraphicFramePr>
        <p:xfrm>
          <a:off x="1291590" y="1643265"/>
          <a:ext cx="9978390" cy="41746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1720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Add Interactions Across Components</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extLst>
              <p:ext uri="{D42A27DB-BD31-4B8C-83A1-F6EECF244321}">
                <p14:modId xmlns:p14="http://schemas.microsoft.com/office/powerpoint/2010/main" val="3475580214"/>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B436229-7B43-104E-BCA0-A1EB2DB50494}"/>
              </a:ext>
            </a:extLst>
          </p:cNvPr>
          <p:cNvSpPr txBox="1"/>
          <p:nvPr/>
        </p:nvSpPr>
        <p:spPr>
          <a:xfrm>
            <a:off x="2729947" y="954554"/>
            <a:ext cx="7949805" cy="369332"/>
          </a:xfrm>
          <a:prstGeom prst="rect">
            <a:avLst/>
          </a:prstGeom>
          <a:noFill/>
        </p:spPr>
        <p:txBody>
          <a:bodyPr wrap="none" rtlCol="0">
            <a:spAutoFit/>
          </a:bodyPr>
          <a:lstStyle/>
          <a:p>
            <a:r>
              <a:rPr lang="en-US" dirty="0"/>
              <a:t>Cornerstone dashboards are highly interactive… when you click here, update here…</a:t>
            </a:r>
          </a:p>
        </p:txBody>
      </p:sp>
      <p:graphicFrame>
        <p:nvGraphicFramePr>
          <p:cNvPr id="7" name="Diagram 6">
            <a:extLst>
              <a:ext uri="{FF2B5EF4-FFF2-40B4-BE49-F238E27FC236}">
                <a16:creationId xmlns:a16="http://schemas.microsoft.com/office/drawing/2014/main" id="{EF0F3223-593D-CB41-ACDB-B0E74A85A85B}"/>
              </a:ext>
            </a:extLst>
          </p:cNvPr>
          <p:cNvGraphicFramePr/>
          <p:nvPr>
            <p:extLst>
              <p:ext uri="{D42A27DB-BD31-4B8C-83A1-F6EECF244321}">
                <p14:modId xmlns:p14="http://schemas.microsoft.com/office/powerpoint/2010/main" val="117006896"/>
              </p:ext>
            </p:extLst>
          </p:nvPr>
        </p:nvGraphicFramePr>
        <p:xfrm>
          <a:off x="1291590" y="1643265"/>
          <a:ext cx="9978390" cy="41746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713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Example: Click Multi-bar chart and filter grid</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63208DC-F32A-C24D-851B-C9FB84D918A3}"/>
              </a:ext>
            </a:extLst>
          </p:cNvPr>
          <p:cNvSpPr txBox="1"/>
          <p:nvPr/>
        </p:nvSpPr>
        <p:spPr>
          <a:xfrm>
            <a:off x="891540" y="1643266"/>
            <a:ext cx="3564374" cy="369332"/>
          </a:xfrm>
          <a:prstGeom prst="rect">
            <a:avLst/>
          </a:prstGeom>
          <a:noFill/>
        </p:spPr>
        <p:txBody>
          <a:bodyPr wrap="none" rtlCol="0">
            <a:spAutoFit/>
          </a:bodyPr>
          <a:lstStyle/>
          <a:p>
            <a:r>
              <a:rPr lang="en-US" dirty="0"/>
              <a:t>1. Define state variables in multi bar</a:t>
            </a:r>
          </a:p>
        </p:txBody>
      </p:sp>
      <p:sp>
        <p:nvSpPr>
          <p:cNvPr id="9" name="TextBox 8">
            <a:extLst>
              <a:ext uri="{FF2B5EF4-FFF2-40B4-BE49-F238E27FC236}">
                <a16:creationId xmlns:a16="http://schemas.microsoft.com/office/drawing/2014/main" id="{02FB959A-C913-F045-ADCD-955D3807AD7A}"/>
              </a:ext>
            </a:extLst>
          </p:cNvPr>
          <p:cNvSpPr txBox="1"/>
          <p:nvPr/>
        </p:nvSpPr>
        <p:spPr>
          <a:xfrm>
            <a:off x="3380739" y="2636756"/>
            <a:ext cx="1923796" cy="369332"/>
          </a:xfrm>
          <a:prstGeom prst="rect">
            <a:avLst/>
          </a:prstGeom>
          <a:noFill/>
        </p:spPr>
        <p:txBody>
          <a:bodyPr wrap="none" rtlCol="0">
            <a:spAutoFit/>
          </a:bodyPr>
          <a:lstStyle/>
          <a:p>
            <a:r>
              <a:rPr lang="en-US" dirty="0"/>
              <a:t>New state variable</a:t>
            </a:r>
          </a:p>
        </p:txBody>
      </p:sp>
      <p:sp>
        <p:nvSpPr>
          <p:cNvPr id="10" name="TextBox 9">
            <a:extLst>
              <a:ext uri="{FF2B5EF4-FFF2-40B4-BE49-F238E27FC236}">
                <a16:creationId xmlns:a16="http://schemas.microsoft.com/office/drawing/2014/main" id="{264EB3AF-F72F-2C42-902D-61CD77231F0F}"/>
              </a:ext>
            </a:extLst>
          </p:cNvPr>
          <p:cNvSpPr txBox="1"/>
          <p:nvPr/>
        </p:nvSpPr>
        <p:spPr>
          <a:xfrm>
            <a:off x="861010" y="3851912"/>
            <a:ext cx="4151649" cy="369332"/>
          </a:xfrm>
          <a:prstGeom prst="rect">
            <a:avLst/>
          </a:prstGeom>
          <a:noFill/>
        </p:spPr>
        <p:txBody>
          <a:bodyPr wrap="none" rtlCol="0">
            <a:spAutoFit/>
          </a:bodyPr>
          <a:lstStyle/>
          <a:p>
            <a:r>
              <a:rPr lang="en-US" dirty="0"/>
              <a:t>2. Add variable to </a:t>
            </a:r>
            <a:r>
              <a:rPr lang="en-US" dirty="0" err="1"/>
              <a:t>setup_blob</a:t>
            </a:r>
            <a:r>
              <a:rPr lang="en-US" dirty="0"/>
              <a:t> on multi bar</a:t>
            </a:r>
          </a:p>
        </p:txBody>
      </p:sp>
      <p:sp>
        <p:nvSpPr>
          <p:cNvPr id="11" name="TextBox 10">
            <a:extLst>
              <a:ext uri="{FF2B5EF4-FFF2-40B4-BE49-F238E27FC236}">
                <a16:creationId xmlns:a16="http://schemas.microsoft.com/office/drawing/2014/main" id="{42433610-96B1-9F4C-B066-437A675433BB}"/>
              </a:ext>
            </a:extLst>
          </p:cNvPr>
          <p:cNvSpPr txBox="1"/>
          <p:nvPr/>
        </p:nvSpPr>
        <p:spPr>
          <a:xfrm>
            <a:off x="7833360" y="1643266"/>
            <a:ext cx="3961534" cy="369332"/>
          </a:xfrm>
          <a:prstGeom prst="rect">
            <a:avLst/>
          </a:prstGeom>
          <a:noFill/>
        </p:spPr>
        <p:txBody>
          <a:bodyPr wrap="none" rtlCol="0">
            <a:spAutoFit/>
          </a:bodyPr>
          <a:lstStyle/>
          <a:p>
            <a:r>
              <a:rPr lang="en-US" dirty="0"/>
              <a:t>3. Update </a:t>
            </a:r>
            <a:r>
              <a:rPr lang="en-US" dirty="0" err="1"/>
              <a:t>on_click</a:t>
            </a:r>
            <a:r>
              <a:rPr lang="en-US" dirty="0"/>
              <a:t> function on multi bar</a:t>
            </a:r>
          </a:p>
        </p:txBody>
      </p:sp>
      <p:sp>
        <p:nvSpPr>
          <p:cNvPr id="12" name="TextBox 11">
            <a:extLst>
              <a:ext uri="{FF2B5EF4-FFF2-40B4-BE49-F238E27FC236}">
                <a16:creationId xmlns:a16="http://schemas.microsoft.com/office/drawing/2014/main" id="{20E394BA-883A-4A42-9023-1CFB05F68658}"/>
              </a:ext>
            </a:extLst>
          </p:cNvPr>
          <p:cNvSpPr txBox="1"/>
          <p:nvPr/>
        </p:nvSpPr>
        <p:spPr>
          <a:xfrm>
            <a:off x="7775884" y="3851912"/>
            <a:ext cx="3053528" cy="369332"/>
          </a:xfrm>
          <a:prstGeom prst="rect">
            <a:avLst/>
          </a:prstGeom>
          <a:noFill/>
        </p:spPr>
        <p:txBody>
          <a:bodyPr wrap="none" rtlCol="0">
            <a:spAutoFit/>
          </a:bodyPr>
          <a:lstStyle/>
          <a:p>
            <a:r>
              <a:rPr lang="en-US" dirty="0"/>
              <a:t>4. Add filters to update on grid</a:t>
            </a:r>
          </a:p>
        </p:txBody>
      </p:sp>
      <p:pic>
        <p:nvPicPr>
          <p:cNvPr id="13" name="Picture 12">
            <a:extLst>
              <a:ext uri="{FF2B5EF4-FFF2-40B4-BE49-F238E27FC236}">
                <a16:creationId xmlns:a16="http://schemas.microsoft.com/office/drawing/2014/main" id="{255DA523-B653-9743-B3D9-7A61D0DD2D77}"/>
              </a:ext>
            </a:extLst>
          </p:cNvPr>
          <p:cNvPicPr>
            <a:picLocks noChangeAspect="1"/>
          </p:cNvPicPr>
          <p:nvPr/>
        </p:nvPicPr>
        <p:blipFill>
          <a:blip r:embed="rId7"/>
          <a:stretch>
            <a:fillRect/>
          </a:stretch>
        </p:blipFill>
        <p:spPr>
          <a:xfrm>
            <a:off x="891539" y="2057023"/>
            <a:ext cx="2489200" cy="876300"/>
          </a:xfrm>
          <a:prstGeom prst="rect">
            <a:avLst/>
          </a:prstGeom>
        </p:spPr>
      </p:pic>
      <p:pic>
        <p:nvPicPr>
          <p:cNvPr id="14" name="Picture 13">
            <a:extLst>
              <a:ext uri="{FF2B5EF4-FFF2-40B4-BE49-F238E27FC236}">
                <a16:creationId xmlns:a16="http://schemas.microsoft.com/office/drawing/2014/main" id="{157DAE09-226B-2E48-A5C3-7108C965731B}"/>
              </a:ext>
            </a:extLst>
          </p:cNvPr>
          <p:cNvPicPr>
            <a:picLocks noChangeAspect="1"/>
          </p:cNvPicPr>
          <p:nvPr/>
        </p:nvPicPr>
        <p:blipFill>
          <a:blip r:embed="rId8"/>
          <a:stretch>
            <a:fillRect/>
          </a:stretch>
        </p:blipFill>
        <p:spPr>
          <a:xfrm>
            <a:off x="339089" y="4221244"/>
            <a:ext cx="6494069" cy="821634"/>
          </a:xfrm>
          <a:prstGeom prst="rect">
            <a:avLst/>
          </a:prstGeom>
        </p:spPr>
      </p:pic>
      <p:pic>
        <p:nvPicPr>
          <p:cNvPr id="15" name="Picture 14">
            <a:extLst>
              <a:ext uri="{FF2B5EF4-FFF2-40B4-BE49-F238E27FC236}">
                <a16:creationId xmlns:a16="http://schemas.microsoft.com/office/drawing/2014/main" id="{9B66734F-BFE2-3249-AE4B-0E3821763FD0}"/>
              </a:ext>
            </a:extLst>
          </p:cNvPr>
          <p:cNvPicPr>
            <a:picLocks noChangeAspect="1"/>
          </p:cNvPicPr>
          <p:nvPr/>
        </p:nvPicPr>
        <p:blipFill>
          <a:blip r:embed="rId9"/>
          <a:stretch>
            <a:fillRect/>
          </a:stretch>
        </p:blipFill>
        <p:spPr>
          <a:xfrm>
            <a:off x="7998582" y="2064265"/>
            <a:ext cx="2830830" cy="1424317"/>
          </a:xfrm>
          <a:prstGeom prst="rect">
            <a:avLst/>
          </a:prstGeom>
        </p:spPr>
      </p:pic>
      <p:pic>
        <p:nvPicPr>
          <p:cNvPr id="16" name="Picture 15">
            <a:extLst>
              <a:ext uri="{FF2B5EF4-FFF2-40B4-BE49-F238E27FC236}">
                <a16:creationId xmlns:a16="http://schemas.microsoft.com/office/drawing/2014/main" id="{8EAE3F95-7EA9-2649-91BD-B84485FC0707}"/>
              </a:ext>
            </a:extLst>
          </p:cNvPr>
          <p:cNvPicPr>
            <a:picLocks noChangeAspect="1"/>
          </p:cNvPicPr>
          <p:nvPr/>
        </p:nvPicPr>
        <p:blipFill>
          <a:blip r:embed="rId10"/>
          <a:stretch>
            <a:fillRect/>
          </a:stretch>
        </p:blipFill>
        <p:spPr>
          <a:xfrm>
            <a:off x="7490027" y="4253808"/>
            <a:ext cx="4648200" cy="800100"/>
          </a:xfrm>
          <a:prstGeom prst="rect">
            <a:avLst/>
          </a:prstGeom>
        </p:spPr>
      </p:pic>
      <p:pic>
        <p:nvPicPr>
          <p:cNvPr id="17" name="Picture 16">
            <a:extLst>
              <a:ext uri="{FF2B5EF4-FFF2-40B4-BE49-F238E27FC236}">
                <a16:creationId xmlns:a16="http://schemas.microsoft.com/office/drawing/2014/main" id="{E7C4794E-9E78-7D4D-9A22-4509F918F583}"/>
              </a:ext>
            </a:extLst>
          </p:cNvPr>
          <p:cNvPicPr>
            <a:picLocks noChangeAspect="1"/>
          </p:cNvPicPr>
          <p:nvPr/>
        </p:nvPicPr>
        <p:blipFill>
          <a:blip r:embed="rId11"/>
          <a:stretch>
            <a:fillRect/>
          </a:stretch>
        </p:blipFill>
        <p:spPr>
          <a:xfrm>
            <a:off x="7490027" y="5224358"/>
            <a:ext cx="3128443" cy="440826"/>
          </a:xfrm>
          <a:prstGeom prst="rect">
            <a:avLst/>
          </a:prstGeom>
        </p:spPr>
      </p:pic>
      <p:sp>
        <p:nvSpPr>
          <p:cNvPr id="18" name="TextBox 17">
            <a:extLst>
              <a:ext uri="{FF2B5EF4-FFF2-40B4-BE49-F238E27FC236}">
                <a16:creationId xmlns:a16="http://schemas.microsoft.com/office/drawing/2014/main" id="{107284FA-BCF2-4341-B72D-672B169FCF5A}"/>
              </a:ext>
            </a:extLst>
          </p:cNvPr>
          <p:cNvSpPr txBox="1"/>
          <p:nvPr/>
        </p:nvSpPr>
        <p:spPr>
          <a:xfrm>
            <a:off x="4342637" y="5819134"/>
            <a:ext cx="4088876" cy="369332"/>
          </a:xfrm>
          <a:prstGeom prst="rect">
            <a:avLst/>
          </a:prstGeom>
          <a:noFill/>
        </p:spPr>
        <p:txBody>
          <a:bodyPr wrap="none" rtlCol="0">
            <a:spAutoFit/>
          </a:bodyPr>
          <a:lstStyle/>
          <a:p>
            <a:r>
              <a:rPr lang="en-US" dirty="0"/>
              <a:t>How would you also update the line plot?</a:t>
            </a:r>
          </a:p>
        </p:txBody>
      </p:sp>
    </p:spTree>
    <p:extLst>
      <p:ext uri="{BB962C8B-B14F-4D97-AF65-F5344CB8AC3E}">
        <p14:creationId xmlns:p14="http://schemas.microsoft.com/office/powerpoint/2010/main" val="1033502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Example2: Select Range on Line and Filter Grid</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63208DC-F32A-C24D-851B-C9FB84D918A3}"/>
              </a:ext>
            </a:extLst>
          </p:cNvPr>
          <p:cNvSpPr txBox="1"/>
          <p:nvPr/>
        </p:nvSpPr>
        <p:spPr>
          <a:xfrm>
            <a:off x="891540" y="1643266"/>
            <a:ext cx="3479414" cy="369332"/>
          </a:xfrm>
          <a:prstGeom prst="rect">
            <a:avLst/>
          </a:prstGeom>
          <a:noFill/>
        </p:spPr>
        <p:txBody>
          <a:bodyPr wrap="none" rtlCol="0">
            <a:spAutoFit/>
          </a:bodyPr>
          <a:lstStyle/>
          <a:p>
            <a:r>
              <a:rPr lang="en-US" dirty="0"/>
              <a:t>1. Define state variables in line plot</a:t>
            </a:r>
          </a:p>
        </p:txBody>
      </p:sp>
      <p:sp>
        <p:nvSpPr>
          <p:cNvPr id="9" name="TextBox 8">
            <a:extLst>
              <a:ext uri="{FF2B5EF4-FFF2-40B4-BE49-F238E27FC236}">
                <a16:creationId xmlns:a16="http://schemas.microsoft.com/office/drawing/2014/main" id="{02FB959A-C913-F045-ADCD-955D3807AD7A}"/>
              </a:ext>
            </a:extLst>
          </p:cNvPr>
          <p:cNvSpPr txBox="1"/>
          <p:nvPr/>
        </p:nvSpPr>
        <p:spPr>
          <a:xfrm>
            <a:off x="3463614" y="2673757"/>
            <a:ext cx="1923796" cy="369332"/>
          </a:xfrm>
          <a:prstGeom prst="rect">
            <a:avLst/>
          </a:prstGeom>
          <a:noFill/>
        </p:spPr>
        <p:txBody>
          <a:bodyPr wrap="none" rtlCol="0">
            <a:spAutoFit/>
          </a:bodyPr>
          <a:lstStyle/>
          <a:p>
            <a:r>
              <a:rPr lang="en-US" dirty="0"/>
              <a:t>New state variable</a:t>
            </a:r>
          </a:p>
        </p:txBody>
      </p:sp>
      <p:sp>
        <p:nvSpPr>
          <p:cNvPr id="10" name="TextBox 9">
            <a:extLst>
              <a:ext uri="{FF2B5EF4-FFF2-40B4-BE49-F238E27FC236}">
                <a16:creationId xmlns:a16="http://schemas.microsoft.com/office/drawing/2014/main" id="{264EB3AF-F72F-2C42-902D-61CD77231F0F}"/>
              </a:ext>
            </a:extLst>
          </p:cNvPr>
          <p:cNvSpPr txBox="1"/>
          <p:nvPr/>
        </p:nvSpPr>
        <p:spPr>
          <a:xfrm>
            <a:off x="861010" y="3554732"/>
            <a:ext cx="4129207" cy="369332"/>
          </a:xfrm>
          <a:prstGeom prst="rect">
            <a:avLst/>
          </a:prstGeom>
          <a:noFill/>
        </p:spPr>
        <p:txBody>
          <a:bodyPr wrap="none" rtlCol="0">
            <a:spAutoFit/>
          </a:bodyPr>
          <a:lstStyle/>
          <a:p>
            <a:r>
              <a:rPr lang="en-US" dirty="0"/>
              <a:t>2. Add variable to </a:t>
            </a:r>
            <a:r>
              <a:rPr lang="en-US" dirty="0" err="1"/>
              <a:t>setup_blob</a:t>
            </a:r>
            <a:r>
              <a:rPr lang="en-US" dirty="0"/>
              <a:t> on </a:t>
            </a:r>
            <a:r>
              <a:rPr lang="en-US" dirty="0" err="1"/>
              <a:t>line_plot</a:t>
            </a:r>
            <a:endParaRPr lang="en-US" dirty="0"/>
          </a:p>
        </p:txBody>
      </p:sp>
      <p:sp>
        <p:nvSpPr>
          <p:cNvPr id="11" name="TextBox 10">
            <a:extLst>
              <a:ext uri="{FF2B5EF4-FFF2-40B4-BE49-F238E27FC236}">
                <a16:creationId xmlns:a16="http://schemas.microsoft.com/office/drawing/2014/main" id="{42433610-96B1-9F4C-B066-437A675433BB}"/>
              </a:ext>
            </a:extLst>
          </p:cNvPr>
          <p:cNvSpPr txBox="1"/>
          <p:nvPr/>
        </p:nvSpPr>
        <p:spPr>
          <a:xfrm>
            <a:off x="7833360" y="1643266"/>
            <a:ext cx="3672095" cy="369332"/>
          </a:xfrm>
          <a:prstGeom prst="rect">
            <a:avLst/>
          </a:prstGeom>
          <a:noFill/>
        </p:spPr>
        <p:txBody>
          <a:bodyPr wrap="none" rtlCol="0">
            <a:spAutoFit/>
          </a:bodyPr>
          <a:lstStyle/>
          <a:p>
            <a:r>
              <a:rPr lang="en-US" dirty="0"/>
              <a:t>3. Update filter function on line chart</a:t>
            </a:r>
          </a:p>
        </p:txBody>
      </p:sp>
      <p:sp>
        <p:nvSpPr>
          <p:cNvPr id="12" name="TextBox 11">
            <a:extLst>
              <a:ext uri="{FF2B5EF4-FFF2-40B4-BE49-F238E27FC236}">
                <a16:creationId xmlns:a16="http://schemas.microsoft.com/office/drawing/2014/main" id="{20E394BA-883A-4A42-9023-1CFB05F68658}"/>
              </a:ext>
            </a:extLst>
          </p:cNvPr>
          <p:cNvSpPr txBox="1"/>
          <p:nvPr/>
        </p:nvSpPr>
        <p:spPr>
          <a:xfrm>
            <a:off x="7775884" y="3851912"/>
            <a:ext cx="3053528" cy="369332"/>
          </a:xfrm>
          <a:prstGeom prst="rect">
            <a:avLst/>
          </a:prstGeom>
          <a:noFill/>
        </p:spPr>
        <p:txBody>
          <a:bodyPr wrap="none" rtlCol="0">
            <a:spAutoFit/>
          </a:bodyPr>
          <a:lstStyle/>
          <a:p>
            <a:r>
              <a:rPr lang="en-US" dirty="0"/>
              <a:t>4. Add filters to update on grid</a:t>
            </a:r>
          </a:p>
        </p:txBody>
      </p:sp>
      <p:pic>
        <p:nvPicPr>
          <p:cNvPr id="2" name="Picture 1">
            <a:extLst>
              <a:ext uri="{FF2B5EF4-FFF2-40B4-BE49-F238E27FC236}">
                <a16:creationId xmlns:a16="http://schemas.microsoft.com/office/drawing/2014/main" id="{9C409D9F-4A14-254F-B3E3-475C1A234A8F}"/>
              </a:ext>
            </a:extLst>
          </p:cNvPr>
          <p:cNvPicPr>
            <a:picLocks noChangeAspect="1"/>
          </p:cNvPicPr>
          <p:nvPr/>
        </p:nvPicPr>
        <p:blipFill>
          <a:blip r:embed="rId7"/>
          <a:stretch>
            <a:fillRect/>
          </a:stretch>
        </p:blipFill>
        <p:spPr>
          <a:xfrm>
            <a:off x="973266" y="2036790"/>
            <a:ext cx="2490348" cy="969297"/>
          </a:xfrm>
          <a:prstGeom prst="rect">
            <a:avLst/>
          </a:prstGeom>
        </p:spPr>
      </p:pic>
      <p:sp>
        <p:nvSpPr>
          <p:cNvPr id="18" name="TextBox 17">
            <a:extLst>
              <a:ext uri="{FF2B5EF4-FFF2-40B4-BE49-F238E27FC236}">
                <a16:creationId xmlns:a16="http://schemas.microsoft.com/office/drawing/2014/main" id="{D429537F-2BCC-7D47-9FF0-9B5F8D2F2CA8}"/>
              </a:ext>
            </a:extLst>
          </p:cNvPr>
          <p:cNvSpPr txBox="1"/>
          <p:nvPr/>
        </p:nvSpPr>
        <p:spPr>
          <a:xfrm>
            <a:off x="861010" y="5246715"/>
            <a:ext cx="3307637" cy="369332"/>
          </a:xfrm>
          <a:prstGeom prst="rect">
            <a:avLst/>
          </a:prstGeom>
          <a:noFill/>
        </p:spPr>
        <p:txBody>
          <a:bodyPr wrap="none" rtlCol="0">
            <a:spAutoFit/>
          </a:bodyPr>
          <a:lstStyle/>
          <a:p>
            <a:r>
              <a:rPr lang="en-US" dirty="0"/>
              <a:t>3. Set .</a:t>
            </a:r>
            <a:r>
              <a:rPr lang="en-US" dirty="0" err="1"/>
              <a:t>brushOn</a:t>
            </a:r>
            <a:r>
              <a:rPr lang="en-US" dirty="0"/>
              <a:t>(true) for line plot</a:t>
            </a:r>
          </a:p>
        </p:txBody>
      </p:sp>
      <p:pic>
        <p:nvPicPr>
          <p:cNvPr id="8" name="Picture 7">
            <a:extLst>
              <a:ext uri="{FF2B5EF4-FFF2-40B4-BE49-F238E27FC236}">
                <a16:creationId xmlns:a16="http://schemas.microsoft.com/office/drawing/2014/main" id="{1C887042-4765-B943-9E0F-F94D93B72FCA}"/>
              </a:ext>
            </a:extLst>
          </p:cNvPr>
          <p:cNvPicPr>
            <a:picLocks noChangeAspect="1"/>
          </p:cNvPicPr>
          <p:nvPr/>
        </p:nvPicPr>
        <p:blipFill>
          <a:blip r:embed="rId8"/>
          <a:stretch>
            <a:fillRect/>
          </a:stretch>
        </p:blipFill>
        <p:spPr>
          <a:xfrm>
            <a:off x="973265" y="3963088"/>
            <a:ext cx="6123207" cy="800099"/>
          </a:xfrm>
          <a:prstGeom prst="rect">
            <a:avLst/>
          </a:prstGeom>
        </p:spPr>
      </p:pic>
      <p:pic>
        <p:nvPicPr>
          <p:cNvPr id="19" name="Picture 18">
            <a:extLst>
              <a:ext uri="{FF2B5EF4-FFF2-40B4-BE49-F238E27FC236}">
                <a16:creationId xmlns:a16="http://schemas.microsoft.com/office/drawing/2014/main" id="{504085CB-D2FB-F64C-9CC7-444F22AE5DF4}"/>
              </a:ext>
            </a:extLst>
          </p:cNvPr>
          <p:cNvPicPr>
            <a:picLocks noChangeAspect="1"/>
          </p:cNvPicPr>
          <p:nvPr/>
        </p:nvPicPr>
        <p:blipFill>
          <a:blip r:embed="rId9"/>
          <a:stretch>
            <a:fillRect/>
          </a:stretch>
        </p:blipFill>
        <p:spPr>
          <a:xfrm>
            <a:off x="7833360" y="2045162"/>
            <a:ext cx="3478792" cy="1166668"/>
          </a:xfrm>
          <a:prstGeom prst="rect">
            <a:avLst/>
          </a:prstGeom>
        </p:spPr>
      </p:pic>
      <p:pic>
        <p:nvPicPr>
          <p:cNvPr id="20" name="Picture 19">
            <a:extLst>
              <a:ext uri="{FF2B5EF4-FFF2-40B4-BE49-F238E27FC236}">
                <a16:creationId xmlns:a16="http://schemas.microsoft.com/office/drawing/2014/main" id="{FF3A188D-AB71-3E4D-9019-9CB613113581}"/>
              </a:ext>
            </a:extLst>
          </p:cNvPr>
          <p:cNvPicPr>
            <a:picLocks noChangeAspect="1"/>
          </p:cNvPicPr>
          <p:nvPr/>
        </p:nvPicPr>
        <p:blipFill>
          <a:blip r:embed="rId10"/>
          <a:stretch>
            <a:fillRect/>
          </a:stretch>
        </p:blipFill>
        <p:spPr>
          <a:xfrm>
            <a:off x="7239000" y="4204387"/>
            <a:ext cx="4953000" cy="1117600"/>
          </a:xfrm>
          <a:prstGeom prst="rect">
            <a:avLst/>
          </a:prstGeom>
        </p:spPr>
      </p:pic>
    </p:spTree>
    <p:extLst>
      <p:ext uri="{BB962C8B-B14F-4D97-AF65-F5344CB8AC3E}">
        <p14:creationId xmlns:p14="http://schemas.microsoft.com/office/powerpoint/2010/main" val="495585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Finishing Touches</a:t>
            </a:r>
          </a:p>
        </p:txBody>
      </p:sp>
      <p:graphicFrame>
        <p:nvGraphicFramePr>
          <p:cNvPr id="5" name="Content Placeholder 3">
            <a:extLst>
              <a:ext uri="{FF2B5EF4-FFF2-40B4-BE49-F238E27FC236}">
                <a16:creationId xmlns:a16="http://schemas.microsoft.com/office/drawing/2014/main" id="{252556EA-1C86-5B4A-9205-61CDEF9A4E5F}"/>
              </a:ext>
            </a:extLst>
          </p:cNvPr>
          <p:cNvGraphicFramePr>
            <a:graphicFrameLocks/>
          </p:cNvGraphicFramePr>
          <p:nvPr>
            <p:extLst>
              <p:ext uri="{D42A27DB-BD31-4B8C-83A1-F6EECF244321}">
                <p14:modId xmlns:p14="http://schemas.microsoft.com/office/powerpoint/2010/main" val="61619432"/>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B436229-7B43-104E-BCA0-A1EB2DB50494}"/>
              </a:ext>
            </a:extLst>
          </p:cNvPr>
          <p:cNvSpPr txBox="1"/>
          <p:nvPr/>
        </p:nvSpPr>
        <p:spPr>
          <a:xfrm>
            <a:off x="2729947" y="954554"/>
            <a:ext cx="9492022" cy="1200329"/>
          </a:xfrm>
          <a:prstGeom prst="rect">
            <a:avLst/>
          </a:prstGeom>
          <a:noFill/>
        </p:spPr>
        <p:txBody>
          <a:bodyPr wrap="none" rtlCol="0">
            <a:spAutoFit/>
          </a:bodyPr>
          <a:lstStyle/>
          <a:p>
            <a:r>
              <a:rPr lang="en-US" dirty="0"/>
              <a:t>You are almost done (since each component defines their own behavior, look &amp; feel and interaction</a:t>
            </a:r>
          </a:p>
          <a:p>
            <a:r>
              <a:rPr lang="en-US" dirty="0"/>
              <a:t>And the framework takes care of all the base features automatically…</a:t>
            </a:r>
          </a:p>
          <a:p>
            <a:endParaRPr lang="en-US" dirty="0"/>
          </a:p>
          <a:p>
            <a:r>
              <a:rPr lang="en-US" dirty="0"/>
              <a:t>However there may be some final touches…</a:t>
            </a:r>
          </a:p>
        </p:txBody>
      </p:sp>
      <p:graphicFrame>
        <p:nvGraphicFramePr>
          <p:cNvPr id="7" name="Diagram 6">
            <a:extLst>
              <a:ext uri="{FF2B5EF4-FFF2-40B4-BE49-F238E27FC236}">
                <a16:creationId xmlns:a16="http://schemas.microsoft.com/office/drawing/2014/main" id="{EF0F3223-593D-CB41-ACDB-B0E74A85A85B}"/>
              </a:ext>
            </a:extLst>
          </p:cNvPr>
          <p:cNvGraphicFramePr/>
          <p:nvPr>
            <p:extLst>
              <p:ext uri="{D42A27DB-BD31-4B8C-83A1-F6EECF244321}">
                <p14:modId xmlns:p14="http://schemas.microsoft.com/office/powerpoint/2010/main" val="2932983440"/>
              </p:ext>
            </p:extLst>
          </p:nvPr>
        </p:nvGraphicFramePr>
        <p:xfrm>
          <a:off x="1291590" y="1643265"/>
          <a:ext cx="9978390" cy="41746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3773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5AF9-3A7C-1147-A1D0-525B5B3C9940}"/>
              </a:ext>
            </a:extLst>
          </p:cNvPr>
          <p:cNvSpPr>
            <a:spLocks noGrp="1"/>
          </p:cNvSpPr>
          <p:nvPr>
            <p:ph type="title"/>
          </p:nvPr>
        </p:nvSpPr>
        <p:spPr/>
        <p:txBody>
          <a:bodyPr>
            <a:normAutofit/>
          </a:bodyPr>
          <a:lstStyle/>
          <a:p>
            <a:r>
              <a:rPr lang="en-US" dirty="0"/>
              <a:t>Benefits of Cornerstone Dashboard Framework</a:t>
            </a:r>
          </a:p>
        </p:txBody>
      </p:sp>
      <p:graphicFrame>
        <p:nvGraphicFramePr>
          <p:cNvPr id="4" name="Content Placeholder 3">
            <a:extLst>
              <a:ext uri="{FF2B5EF4-FFF2-40B4-BE49-F238E27FC236}">
                <a16:creationId xmlns:a16="http://schemas.microsoft.com/office/drawing/2014/main" id="{D819A258-4F99-7B41-A341-36BC4A2B0D06}"/>
              </a:ext>
            </a:extLst>
          </p:cNvPr>
          <p:cNvGraphicFramePr>
            <a:graphicFrameLocks noGrp="1"/>
          </p:cNvGraphicFramePr>
          <p:nvPr>
            <p:ph idx="1"/>
            <p:extLst>
              <p:ext uri="{D42A27DB-BD31-4B8C-83A1-F6EECF244321}">
                <p14:modId xmlns:p14="http://schemas.microsoft.com/office/powerpoint/2010/main" val="1348953855"/>
              </p:ext>
            </p:extLst>
          </p:nvPr>
        </p:nvGraphicFramePr>
        <p:xfrm>
          <a:off x="838200" y="134436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09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4FFE-FED6-D74B-924A-BD4CBF5007AD}"/>
              </a:ext>
            </a:extLst>
          </p:cNvPr>
          <p:cNvSpPr>
            <a:spLocks noGrp="1"/>
          </p:cNvSpPr>
          <p:nvPr>
            <p:ph type="title"/>
          </p:nvPr>
        </p:nvSpPr>
        <p:spPr/>
        <p:txBody>
          <a:bodyPr/>
          <a:lstStyle/>
          <a:p>
            <a:r>
              <a:rPr lang="en-US" dirty="0"/>
              <a:t>Dashboard Creation Steps</a:t>
            </a:r>
          </a:p>
        </p:txBody>
      </p:sp>
      <p:graphicFrame>
        <p:nvGraphicFramePr>
          <p:cNvPr id="4" name="Content Placeholder 3">
            <a:extLst>
              <a:ext uri="{FF2B5EF4-FFF2-40B4-BE49-F238E27FC236}">
                <a16:creationId xmlns:a16="http://schemas.microsoft.com/office/drawing/2014/main" id="{01C1EE3C-AF76-D248-AC91-3F3A74BAAAAA}"/>
              </a:ext>
            </a:extLst>
          </p:cNvPr>
          <p:cNvGraphicFramePr>
            <a:graphicFrameLocks noGrp="1"/>
          </p:cNvGraphicFramePr>
          <p:nvPr>
            <p:ph idx="1"/>
            <p:extLst>
              <p:ext uri="{D42A27DB-BD31-4B8C-83A1-F6EECF244321}">
                <p14:modId xmlns:p14="http://schemas.microsoft.com/office/powerpoint/2010/main" val="14737957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C1D4075A-D920-8F47-AD59-E2C8DCBBC61F}"/>
              </a:ext>
            </a:extLst>
          </p:cNvPr>
          <p:cNvSpPr/>
          <p:nvPr/>
        </p:nvSpPr>
        <p:spPr>
          <a:xfrm>
            <a:off x="2383733" y="2170908"/>
            <a:ext cx="4556760" cy="369332"/>
          </a:xfrm>
          <a:prstGeom prst="rect">
            <a:avLst/>
          </a:prstGeom>
        </p:spPr>
        <p:txBody>
          <a:bodyPr wrap="none">
            <a:spAutoFit/>
          </a:bodyPr>
          <a:lstStyle/>
          <a:p>
            <a:r>
              <a:rPr lang="en-US" dirty="0"/>
              <a:t>Create your dashboard the “Cornerstone Way”</a:t>
            </a:r>
          </a:p>
        </p:txBody>
      </p:sp>
    </p:spTree>
    <p:extLst>
      <p:ext uri="{BB962C8B-B14F-4D97-AF65-F5344CB8AC3E}">
        <p14:creationId xmlns:p14="http://schemas.microsoft.com/office/powerpoint/2010/main" val="210118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1E365-1CDC-EA49-A3EF-7F0CB924F988}"/>
              </a:ext>
            </a:extLst>
          </p:cNvPr>
          <p:cNvSpPr>
            <a:spLocks noGrp="1"/>
          </p:cNvSpPr>
          <p:nvPr>
            <p:ph type="title"/>
          </p:nvPr>
        </p:nvSpPr>
        <p:spPr/>
        <p:txBody>
          <a:bodyPr/>
          <a:lstStyle/>
          <a:p>
            <a:r>
              <a:rPr lang="en-US" dirty="0"/>
              <a:t>Define User Story</a:t>
            </a:r>
          </a:p>
        </p:txBody>
      </p:sp>
      <p:graphicFrame>
        <p:nvGraphicFramePr>
          <p:cNvPr id="5" name="Content Placeholder 3">
            <a:extLst>
              <a:ext uri="{FF2B5EF4-FFF2-40B4-BE49-F238E27FC236}">
                <a16:creationId xmlns:a16="http://schemas.microsoft.com/office/drawing/2014/main" id="{A9C1D24A-EE6C-DF4C-9C10-095DFB8A0D0A}"/>
              </a:ext>
            </a:extLst>
          </p:cNvPr>
          <p:cNvGraphicFramePr>
            <a:graphicFrameLocks/>
          </p:cNvGraphicFramePr>
          <p:nvPr>
            <p:extLst>
              <p:ext uri="{D42A27DB-BD31-4B8C-83A1-F6EECF244321}">
                <p14:modId xmlns:p14="http://schemas.microsoft.com/office/powerpoint/2010/main" val="2279268407"/>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D5473A61-C570-3849-BB9D-3A89EDD11C35}"/>
              </a:ext>
            </a:extLst>
          </p:cNvPr>
          <p:cNvGrpSpPr/>
          <p:nvPr/>
        </p:nvGrpSpPr>
        <p:grpSpPr>
          <a:xfrm>
            <a:off x="5897464" y="1456806"/>
            <a:ext cx="6215023" cy="4023452"/>
            <a:chOff x="-61083" y="149416"/>
            <a:chExt cx="13044654" cy="8322718"/>
          </a:xfrm>
        </p:grpSpPr>
        <p:pic>
          <p:nvPicPr>
            <p:cNvPr id="8" name="Picture 7">
              <a:extLst>
                <a:ext uri="{FF2B5EF4-FFF2-40B4-BE49-F238E27FC236}">
                  <a16:creationId xmlns:a16="http://schemas.microsoft.com/office/drawing/2014/main" id="{912A8DE4-B6CC-6E4F-B79C-0E1D1CF895F2}"/>
                </a:ext>
              </a:extLst>
            </p:cNvPr>
            <p:cNvPicPr>
              <a:picLocks noChangeAspect="1"/>
            </p:cNvPicPr>
            <p:nvPr/>
          </p:nvPicPr>
          <p:blipFill>
            <a:blip r:embed="rId7"/>
            <a:stretch>
              <a:fillRect/>
            </a:stretch>
          </p:blipFill>
          <p:spPr>
            <a:xfrm>
              <a:off x="0" y="256194"/>
              <a:ext cx="12192000" cy="6854653"/>
            </a:xfrm>
            <a:prstGeom prst="rect">
              <a:avLst/>
            </a:prstGeom>
          </p:spPr>
        </p:pic>
        <p:sp>
          <p:nvSpPr>
            <p:cNvPr id="9" name="TextBox 8">
              <a:extLst>
                <a:ext uri="{FF2B5EF4-FFF2-40B4-BE49-F238E27FC236}">
                  <a16:creationId xmlns:a16="http://schemas.microsoft.com/office/drawing/2014/main" id="{87E8C37A-4A5B-1B4F-8CA8-BE04755DD1EC}"/>
                </a:ext>
              </a:extLst>
            </p:cNvPr>
            <p:cNvSpPr txBox="1"/>
            <p:nvPr/>
          </p:nvSpPr>
          <p:spPr>
            <a:xfrm>
              <a:off x="5371514" y="5798196"/>
              <a:ext cx="2202782" cy="2673938"/>
            </a:xfrm>
            <a:prstGeom prst="rect">
              <a:avLst/>
            </a:prstGeom>
            <a:solidFill>
              <a:srgbClr val="FFFF00"/>
            </a:solidFill>
          </p:spPr>
          <p:txBody>
            <a:bodyPr wrap="square" rtlCol="0">
              <a:spAutoFit/>
            </a:bodyPr>
            <a:lstStyle/>
            <a:p>
              <a:r>
                <a:rPr lang="en-CA" sz="600" dirty="0"/>
                <a:t>Technicolour Banner Wheel – don’t like it.  Lets limit to 10 banners and show an “all other” for the remainder.  Eventually would like to show smarter groupings on banners but will need more hierarchies in our models and a consistent approach across customers.  If possible have a button to add more banners</a:t>
              </a:r>
            </a:p>
          </p:txBody>
        </p:sp>
        <p:sp>
          <p:nvSpPr>
            <p:cNvPr id="10" name="TextBox 9">
              <a:extLst>
                <a:ext uri="{FF2B5EF4-FFF2-40B4-BE49-F238E27FC236}">
                  <a16:creationId xmlns:a16="http://schemas.microsoft.com/office/drawing/2014/main" id="{D18BB972-46A8-D645-8B0D-87C7887ACAE4}"/>
                </a:ext>
              </a:extLst>
            </p:cNvPr>
            <p:cNvSpPr txBox="1"/>
            <p:nvPr/>
          </p:nvSpPr>
          <p:spPr>
            <a:xfrm>
              <a:off x="9080820" y="6134942"/>
              <a:ext cx="3902751" cy="1336969"/>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Simulation box – should be closed by default with a button to open.</a:t>
              </a:r>
            </a:p>
            <a:p>
              <a:pPr lvl="0">
                <a:spcAft>
                  <a:spcPts val="0"/>
                </a:spcAft>
              </a:pPr>
              <a:r>
                <a:rPr lang="en-CA" sz="600" dirty="0">
                  <a:latin typeface="Calibri" panose="020F0502020204030204" pitchFamily="34" charset="0"/>
                  <a:ea typeface="Calibri" panose="020F0502020204030204" pitchFamily="34" charset="0"/>
                </a:rPr>
                <a:t>Within box, only show Price </a:t>
              </a:r>
              <a:r>
                <a:rPr lang="en-CA" sz="600" dirty="0" err="1">
                  <a:latin typeface="Calibri" panose="020F0502020204030204" pitchFamily="34" charset="0"/>
                  <a:ea typeface="Calibri" panose="020F0502020204030204" pitchFamily="34" charset="0"/>
                </a:rPr>
                <a:t>Chg</a:t>
              </a:r>
              <a:r>
                <a:rPr lang="en-CA" sz="600" dirty="0">
                  <a:latin typeface="Calibri" panose="020F0502020204030204" pitchFamily="34" charset="0"/>
                  <a:ea typeface="Calibri" panose="020F0502020204030204" pitchFamily="34" charset="0"/>
                </a:rPr>
                <a:t> number &amp;  Price %</a:t>
              </a:r>
              <a:r>
                <a:rPr lang="en-CA" sz="600" dirty="0" err="1">
                  <a:latin typeface="Calibri" panose="020F0502020204030204" pitchFamily="34" charset="0"/>
                  <a:ea typeface="Calibri" panose="020F0502020204030204" pitchFamily="34" charset="0"/>
                </a:rPr>
                <a:t>Chg</a:t>
              </a:r>
              <a:r>
                <a:rPr lang="en-CA" sz="600" dirty="0">
                  <a:latin typeface="Calibri" panose="020F0502020204030204" pitchFamily="34" charset="0"/>
                  <a:ea typeface="Calibri" panose="020F0502020204030204" pitchFamily="34" charset="0"/>
                </a:rPr>
                <a:t> (don’t show starting &amp; ending retails).   Also, add an input box to allow users to enter the lowest prices they want to get rid of.</a:t>
              </a:r>
              <a:endParaRPr lang="en-CA" sz="600" dirty="0">
                <a:effectLst/>
                <a:latin typeface="Calibri" panose="020F0502020204030204" pitchFamily="34" charset="0"/>
                <a:ea typeface="Calibri" panose="020F0502020204030204" pitchFamily="34" charset="0"/>
              </a:endParaRPr>
            </a:p>
          </p:txBody>
        </p:sp>
        <p:sp>
          <p:nvSpPr>
            <p:cNvPr id="11" name="TextBox 10">
              <a:extLst>
                <a:ext uri="{FF2B5EF4-FFF2-40B4-BE49-F238E27FC236}">
                  <a16:creationId xmlns:a16="http://schemas.microsoft.com/office/drawing/2014/main" id="{B9A1CC69-F58E-144F-A697-011EAEFC60B0}"/>
                </a:ext>
              </a:extLst>
            </p:cNvPr>
            <p:cNvSpPr txBox="1"/>
            <p:nvPr/>
          </p:nvSpPr>
          <p:spPr>
            <a:xfrm>
              <a:off x="3258651" y="3064406"/>
              <a:ext cx="3902751" cy="1909956"/>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Colours – in general needs work (difficult to tell what has been selected.)  </a:t>
              </a:r>
            </a:p>
            <a:p>
              <a:pPr marL="742950" lvl="1" indent="-285750">
                <a:spcAft>
                  <a:spcPts val="0"/>
                </a:spcAft>
                <a:buFont typeface="+mj-lt"/>
                <a:buAutoNum type="alphaLcPeriod"/>
              </a:pPr>
              <a:r>
                <a:rPr lang="en-CA" sz="600" dirty="0">
                  <a:latin typeface="Calibri" panose="020F0502020204030204" pitchFamily="34" charset="0"/>
                  <a:ea typeface="Calibri" panose="020F0502020204030204" pitchFamily="34" charset="0"/>
                </a:rPr>
                <a:t>3 shades of blue in promo condition pie not working</a:t>
              </a:r>
            </a:p>
            <a:p>
              <a:pPr marL="742950" lvl="1" indent="-285750">
                <a:spcAft>
                  <a:spcPts val="0"/>
                </a:spcAft>
                <a:buFont typeface="+mj-lt"/>
                <a:buAutoNum type="alphaLcPeriod"/>
              </a:pPr>
              <a:r>
                <a:rPr lang="en-CA" sz="600" dirty="0">
                  <a:latin typeface="Calibri" panose="020F0502020204030204" pitchFamily="34" charset="0"/>
                  <a:ea typeface="Calibri" panose="020F0502020204030204" pitchFamily="34" charset="0"/>
                </a:rPr>
                <a:t>Should highlight with yellow background in legend for any selections across all charts</a:t>
              </a:r>
            </a:p>
            <a:p>
              <a:pPr marL="742950" lvl="1" indent="-285750">
                <a:spcAft>
                  <a:spcPts val="0"/>
                </a:spcAft>
                <a:buFont typeface="+mj-lt"/>
                <a:buAutoNum type="alphaLcPeriod"/>
              </a:pPr>
              <a:r>
                <a:rPr lang="en-CA" sz="600" dirty="0">
                  <a:latin typeface="Calibri" panose="020F0502020204030204" pitchFamily="34" charset="0"/>
                  <a:ea typeface="Calibri" panose="020F0502020204030204" pitchFamily="34" charset="0"/>
                </a:rPr>
                <a:t>Price range summary bar should be green</a:t>
              </a:r>
            </a:p>
          </p:txBody>
        </p:sp>
        <p:cxnSp>
          <p:nvCxnSpPr>
            <p:cNvPr id="12" name="Straight Arrow Connector 11">
              <a:extLst>
                <a:ext uri="{FF2B5EF4-FFF2-40B4-BE49-F238E27FC236}">
                  <a16:creationId xmlns:a16="http://schemas.microsoft.com/office/drawing/2014/main" id="{04445C51-9ECA-DE4E-BE43-BBC9F49D4EC3}"/>
                </a:ext>
              </a:extLst>
            </p:cNvPr>
            <p:cNvCxnSpPr/>
            <p:nvPr/>
          </p:nvCxnSpPr>
          <p:spPr>
            <a:xfrm flipH="1" flipV="1">
              <a:off x="3629891" y="2345937"/>
              <a:ext cx="471054" cy="1658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59F955-75A2-4B45-B628-F856071DAD0F}"/>
                </a:ext>
              </a:extLst>
            </p:cNvPr>
            <p:cNvCxnSpPr/>
            <p:nvPr/>
          </p:nvCxnSpPr>
          <p:spPr>
            <a:xfrm flipH="1">
              <a:off x="3837709" y="3523210"/>
              <a:ext cx="235527" cy="1686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7DEF60-C2E2-ED48-A6EF-CC5A300D9A71}"/>
                </a:ext>
              </a:extLst>
            </p:cNvPr>
            <p:cNvCxnSpPr/>
            <p:nvPr/>
          </p:nvCxnSpPr>
          <p:spPr>
            <a:xfrm flipH="1">
              <a:off x="4973782" y="3618405"/>
              <a:ext cx="1967345" cy="1466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3357707-F65C-384B-BB6E-28F07AE5B221}"/>
                </a:ext>
              </a:extLst>
            </p:cNvPr>
            <p:cNvCxnSpPr/>
            <p:nvPr/>
          </p:nvCxnSpPr>
          <p:spPr>
            <a:xfrm>
              <a:off x="6941127" y="3683521"/>
              <a:ext cx="55418" cy="152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5A7919-57B5-644E-A707-C92417CB937D}"/>
                </a:ext>
              </a:extLst>
            </p:cNvPr>
            <p:cNvCxnSpPr/>
            <p:nvPr/>
          </p:nvCxnSpPr>
          <p:spPr>
            <a:xfrm flipH="1">
              <a:off x="3706091" y="3683521"/>
              <a:ext cx="3235036" cy="818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0BC6536-5363-AD47-B2CF-46FA2EE91FB8}"/>
                </a:ext>
              </a:extLst>
            </p:cNvPr>
            <p:cNvSpPr txBox="1"/>
            <p:nvPr/>
          </p:nvSpPr>
          <p:spPr>
            <a:xfrm>
              <a:off x="168779" y="5209308"/>
              <a:ext cx="2915120" cy="1145973"/>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Ordering in Promo condition pie – should be “Regular Price”, then “Instore”, then “Flyer”</a:t>
              </a:r>
            </a:p>
            <a:p>
              <a:pPr lvl="0">
                <a:spcAft>
                  <a:spcPts val="0"/>
                </a:spcAft>
              </a:pPr>
              <a:r>
                <a:rPr lang="en-CA" sz="600" dirty="0">
                  <a:effectLst/>
                  <a:latin typeface="Calibri" panose="020F0502020204030204" pitchFamily="34" charset="0"/>
                  <a:ea typeface="Calibri" panose="020F0502020204030204" pitchFamily="34" charset="0"/>
                </a:rPr>
                <a:t>(also have them horizontally above the pie, and use 3 very different colours)</a:t>
              </a:r>
            </a:p>
          </p:txBody>
        </p:sp>
        <p:cxnSp>
          <p:nvCxnSpPr>
            <p:cNvPr id="18" name="Straight Arrow Connector 17">
              <a:extLst>
                <a:ext uri="{FF2B5EF4-FFF2-40B4-BE49-F238E27FC236}">
                  <a16:creationId xmlns:a16="http://schemas.microsoft.com/office/drawing/2014/main" id="{6FA7C554-DA56-2E40-BECB-803EF671EA2A}"/>
                </a:ext>
              </a:extLst>
            </p:cNvPr>
            <p:cNvCxnSpPr/>
            <p:nvPr/>
          </p:nvCxnSpPr>
          <p:spPr>
            <a:xfrm flipV="1">
              <a:off x="3083899" y="5084618"/>
              <a:ext cx="1307992" cy="318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292DB8-E33A-2948-9C9C-1096E785B531}"/>
                </a:ext>
              </a:extLst>
            </p:cNvPr>
            <p:cNvSpPr txBox="1"/>
            <p:nvPr/>
          </p:nvSpPr>
          <p:spPr>
            <a:xfrm>
              <a:off x="1900599" y="6515061"/>
              <a:ext cx="2915120" cy="1145973"/>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Change 1 of these to a regular pie chart, (goal is to not have this look like owl eyes).   If it looks odd with two different types of pie charts, then make both regular pie charts.</a:t>
              </a:r>
              <a:endParaRPr lang="en-CA" sz="600" dirty="0">
                <a:effectLst/>
                <a:latin typeface="Calibri" panose="020F0502020204030204" pitchFamily="34" charset="0"/>
                <a:ea typeface="Calibri" panose="020F0502020204030204" pitchFamily="34" charset="0"/>
              </a:endParaRPr>
            </a:p>
          </p:txBody>
        </p:sp>
        <p:cxnSp>
          <p:nvCxnSpPr>
            <p:cNvPr id="20" name="Straight Arrow Connector 19">
              <a:extLst>
                <a:ext uri="{FF2B5EF4-FFF2-40B4-BE49-F238E27FC236}">
                  <a16:creationId xmlns:a16="http://schemas.microsoft.com/office/drawing/2014/main" id="{3CF8A525-C5D9-0046-BEF2-79BD45074ED3}"/>
                </a:ext>
              </a:extLst>
            </p:cNvPr>
            <p:cNvCxnSpPr/>
            <p:nvPr/>
          </p:nvCxnSpPr>
          <p:spPr>
            <a:xfrm flipV="1">
              <a:off x="3358157" y="6096000"/>
              <a:ext cx="147043" cy="419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4F5FBF-99B8-6E47-A1B4-062FE5DD0F83}"/>
                </a:ext>
              </a:extLst>
            </p:cNvPr>
            <p:cNvCxnSpPr/>
            <p:nvPr/>
          </p:nvCxnSpPr>
          <p:spPr>
            <a:xfrm flipV="1">
              <a:off x="4512225" y="5613333"/>
              <a:ext cx="964352" cy="1073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0817F15-70E7-B14B-B0FE-31440D9E22A8}"/>
                </a:ext>
              </a:extLst>
            </p:cNvPr>
            <p:cNvSpPr txBox="1"/>
            <p:nvPr/>
          </p:nvSpPr>
          <p:spPr>
            <a:xfrm>
              <a:off x="-61083" y="4437972"/>
              <a:ext cx="2915120" cy="572987"/>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Click Total in Price Range Table to clear the price ranges</a:t>
              </a:r>
              <a:endParaRPr lang="en-CA" sz="600" dirty="0">
                <a:effectLst/>
                <a:latin typeface="Calibri" panose="020F0502020204030204" pitchFamily="34" charset="0"/>
                <a:ea typeface="Calibri" panose="020F0502020204030204" pitchFamily="34" charset="0"/>
              </a:endParaRPr>
            </a:p>
          </p:txBody>
        </p:sp>
        <p:cxnSp>
          <p:nvCxnSpPr>
            <p:cNvPr id="23" name="Straight Arrow Connector 22">
              <a:extLst>
                <a:ext uri="{FF2B5EF4-FFF2-40B4-BE49-F238E27FC236}">
                  <a16:creationId xmlns:a16="http://schemas.microsoft.com/office/drawing/2014/main" id="{8024798B-14B2-F74B-BD00-B60E12359368}"/>
                </a:ext>
              </a:extLst>
            </p:cNvPr>
            <p:cNvCxnSpPr>
              <a:stCxn id="22" idx="3"/>
            </p:cNvCxnSpPr>
            <p:nvPr/>
          </p:nvCxnSpPr>
          <p:spPr>
            <a:xfrm flipV="1">
              <a:off x="2854037" y="4672999"/>
              <a:ext cx="504120" cy="51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32D183D-4463-8540-B6BB-0F0B89A22EA8}"/>
                </a:ext>
              </a:extLst>
            </p:cNvPr>
            <p:cNvSpPr txBox="1"/>
            <p:nvPr/>
          </p:nvSpPr>
          <p:spPr>
            <a:xfrm>
              <a:off x="822777" y="1503430"/>
              <a:ext cx="2915120" cy="1145973"/>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Right click the slider handle to delete a price range.   (would love to right click on the bar to add a range – but limit the maximum number of ranges to the 7 we have).</a:t>
              </a:r>
              <a:endParaRPr lang="en-CA" sz="600" dirty="0">
                <a:effectLst/>
                <a:latin typeface="Calibri" panose="020F0502020204030204" pitchFamily="34" charset="0"/>
                <a:ea typeface="Calibri" panose="020F0502020204030204" pitchFamily="34" charset="0"/>
              </a:endParaRPr>
            </a:p>
          </p:txBody>
        </p:sp>
        <p:cxnSp>
          <p:nvCxnSpPr>
            <p:cNvPr id="25" name="Straight Arrow Connector 24">
              <a:extLst>
                <a:ext uri="{FF2B5EF4-FFF2-40B4-BE49-F238E27FC236}">
                  <a16:creationId xmlns:a16="http://schemas.microsoft.com/office/drawing/2014/main" id="{7EBF68E4-D914-EA45-98F8-DE808FDF8B1A}"/>
                </a:ext>
              </a:extLst>
            </p:cNvPr>
            <p:cNvCxnSpPr/>
            <p:nvPr/>
          </p:nvCxnSpPr>
          <p:spPr>
            <a:xfrm>
              <a:off x="3706091" y="2123793"/>
              <a:ext cx="1877291" cy="264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4BBCF5-66CF-BA46-A67B-15F53FAF7650}"/>
                </a:ext>
              </a:extLst>
            </p:cNvPr>
            <p:cNvSpPr txBox="1"/>
            <p:nvPr/>
          </p:nvSpPr>
          <p:spPr>
            <a:xfrm>
              <a:off x="1385298" y="149416"/>
              <a:ext cx="2915120" cy="763982"/>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Name dashboard “Rangefinder”</a:t>
              </a:r>
            </a:p>
            <a:p>
              <a:pPr lvl="0">
                <a:spcAft>
                  <a:spcPts val="0"/>
                </a:spcAft>
              </a:pPr>
              <a:r>
                <a:rPr lang="en-CA" sz="600" dirty="0">
                  <a:effectLst/>
                  <a:latin typeface="Calibri" panose="020F0502020204030204" pitchFamily="34" charset="0"/>
                  <a:ea typeface="Calibri" panose="020F0502020204030204" pitchFamily="34" charset="0"/>
                </a:rPr>
                <a:t>Also – rename Promotion ROI Report to “Promo ROI”</a:t>
              </a:r>
            </a:p>
          </p:txBody>
        </p:sp>
        <p:cxnSp>
          <p:nvCxnSpPr>
            <p:cNvPr id="27" name="Straight Arrow Connector 26">
              <a:extLst>
                <a:ext uri="{FF2B5EF4-FFF2-40B4-BE49-F238E27FC236}">
                  <a16:creationId xmlns:a16="http://schemas.microsoft.com/office/drawing/2014/main" id="{B9B11DE5-7BAF-694E-A8AE-624D5D29F9B8}"/>
                </a:ext>
              </a:extLst>
            </p:cNvPr>
            <p:cNvCxnSpPr/>
            <p:nvPr/>
          </p:nvCxnSpPr>
          <p:spPr>
            <a:xfrm>
              <a:off x="2280335" y="749580"/>
              <a:ext cx="0" cy="26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34A4A2-D78F-7044-AC71-5ED9D2FE21A0}"/>
                </a:ext>
              </a:extLst>
            </p:cNvPr>
            <p:cNvSpPr txBox="1"/>
            <p:nvPr/>
          </p:nvSpPr>
          <p:spPr>
            <a:xfrm>
              <a:off x="4538319" y="929103"/>
              <a:ext cx="2915120" cy="1145973"/>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Slider – Show where </a:t>
              </a:r>
              <a:r>
                <a:rPr lang="en-CA" sz="600" dirty="0" err="1">
                  <a:latin typeface="Calibri" panose="020F0502020204030204" pitchFamily="34" charset="0"/>
                  <a:ea typeface="Calibri" panose="020F0502020204030204" pitchFamily="34" charset="0"/>
                </a:rPr>
                <a:t>avg</a:t>
              </a:r>
              <a:r>
                <a:rPr lang="en-CA" sz="600" dirty="0">
                  <a:latin typeface="Calibri" panose="020F0502020204030204" pitchFamily="34" charset="0"/>
                  <a:ea typeface="Calibri" panose="020F0502020204030204" pitchFamily="34" charset="0"/>
                </a:rPr>
                <a:t>, retail and promo prices are on line – hover over to get actual value (use same colour/symbols as we use in bandwidth).</a:t>
              </a:r>
              <a:endParaRPr lang="en-CA" sz="600" dirty="0">
                <a:effectLst/>
                <a:latin typeface="Calibri" panose="020F0502020204030204" pitchFamily="34" charset="0"/>
                <a:ea typeface="Calibri" panose="020F0502020204030204" pitchFamily="34" charset="0"/>
              </a:endParaRPr>
            </a:p>
          </p:txBody>
        </p:sp>
        <p:cxnSp>
          <p:nvCxnSpPr>
            <p:cNvPr id="29" name="Straight Arrow Connector 28">
              <a:extLst>
                <a:ext uri="{FF2B5EF4-FFF2-40B4-BE49-F238E27FC236}">
                  <a16:creationId xmlns:a16="http://schemas.microsoft.com/office/drawing/2014/main" id="{D8445B7F-9985-7147-8D34-8CBF62A5F9DB}"/>
                </a:ext>
              </a:extLst>
            </p:cNvPr>
            <p:cNvCxnSpPr/>
            <p:nvPr/>
          </p:nvCxnSpPr>
          <p:spPr>
            <a:xfrm flipH="1">
              <a:off x="6018230" y="1658917"/>
              <a:ext cx="188606" cy="66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047B8BC-D127-DC45-9C68-8A479570A238}"/>
                </a:ext>
              </a:extLst>
            </p:cNvPr>
            <p:cNvSpPr/>
            <p:nvPr/>
          </p:nvSpPr>
          <p:spPr>
            <a:xfrm>
              <a:off x="7394563" y="1870596"/>
              <a:ext cx="4522599" cy="381991"/>
            </a:xfrm>
            <a:prstGeom prst="rect">
              <a:avLst/>
            </a:prstGeom>
            <a:solidFill>
              <a:srgbClr val="FFFF00"/>
            </a:solidFill>
          </p:spPr>
          <p:txBody>
            <a:bodyPr wrap="none">
              <a:spAutoFit/>
            </a:bodyPr>
            <a:lstStyle/>
            <a:p>
              <a:pPr lvl="0">
                <a:spcAft>
                  <a:spcPts val="0"/>
                </a:spcAft>
              </a:pPr>
              <a:r>
                <a:rPr lang="en-CA" sz="600" dirty="0">
                  <a:latin typeface="Calibri" panose="020F0502020204030204" pitchFamily="34" charset="0"/>
                  <a:ea typeface="Calibri" panose="020F0502020204030204" pitchFamily="34" charset="0"/>
                </a:rPr>
                <a:t>Remove the small line in the slider handle and center the label.</a:t>
              </a:r>
              <a:endParaRPr lang="en-CA" sz="600" dirty="0">
                <a:effectLst/>
                <a:latin typeface="Calibri" panose="020F0502020204030204" pitchFamily="34" charset="0"/>
                <a:ea typeface="Calibri" panose="020F0502020204030204" pitchFamily="34" charset="0"/>
              </a:endParaRPr>
            </a:p>
          </p:txBody>
        </p:sp>
        <p:cxnSp>
          <p:nvCxnSpPr>
            <p:cNvPr id="31" name="Straight Arrow Connector 30">
              <a:extLst>
                <a:ext uri="{FF2B5EF4-FFF2-40B4-BE49-F238E27FC236}">
                  <a16:creationId xmlns:a16="http://schemas.microsoft.com/office/drawing/2014/main" id="{9BAEBD32-C5A6-5B46-8856-932E2568B867}"/>
                </a:ext>
              </a:extLst>
            </p:cNvPr>
            <p:cNvCxnSpPr/>
            <p:nvPr/>
          </p:nvCxnSpPr>
          <p:spPr>
            <a:xfrm flipH="1">
              <a:off x="6837372" y="2132206"/>
              <a:ext cx="616066" cy="307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98A2E25-8863-1244-895E-B45BF9CA6D79}"/>
                </a:ext>
              </a:extLst>
            </p:cNvPr>
            <p:cNvSpPr txBox="1"/>
            <p:nvPr/>
          </p:nvSpPr>
          <p:spPr>
            <a:xfrm>
              <a:off x="9152203" y="3901382"/>
              <a:ext cx="2915120" cy="954978"/>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When banners are showing the number of weeks for Flyers, they should be integers (not base weighted).   </a:t>
              </a:r>
              <a:endParaRPr lang="en-CA" sz="600" dirty="0">
                <a:effectLst/>
                <a:latin typeface="Calibri" panose="020F0502020204030204" pitchFamily="34" charset="0"/>
                <a:ea typeface="Calibri" panose="020F0502020204030204" pitchFamily="34" charset="0"/>
              </a:endParaRPr>
            </a:p>
          </p:txBody>
        </p:sp>
        <p:sp>
          <p:nvSpPr>
            <p:cNvPr id="33" name="Rectangle: Rounded Corners 27">
              <a:extLst>
                <a:ext uri="{FF2B5EF4-FFF2-40B4-BE49-F238E27FC236}">
                  <a16:creationId xmlns:a16="http://schemas.microsoft.com/office/drawing/2014/main" id="{07739779-F038-0840-BFEF-48C44B97F2F2}"/>
                </a:ext>
              </a:extLst>
            </p:cNvPr>
            <p:cNvSpPr/>
            <p:nvPr/>
          </p:nvSpPr>
          <p:spPr>
            <a:xfrm>
              <a:off x="37057" y="6123260"/>
              <a:ext cx="1737958" cy="70808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600" dirty="0">
                  <a:solidFill>
                    <a:schemeClr val="tx1"/>
                  </a:solidFill>
                </a:rPr>
                <a:t>It’s always grabbing 52wks regardless of timeframe selected</a:t>
              </a:r>
            </a:p>
          </p:txBody>
        </p:sp>
        <p:sp>
          <p:nvSpPr>
            <p:cNvPr id="34" name="TextBox 33">
              <a:extLst>
                <a:ext uri="{FF2B5EF4-FFF2-40B4-BE49-F238E27FC236}">
                  <a16:creationId xmlns:a16="http://schemas.microsoft.com/office/drawing/2014/main" id="{80DD6090-832A-2E49-8C35-CAC08638B665}"/>
                </a:ext>
              </a:extLst>
            </p:cNvPr>
            <p:cNvSpPr txBox="1"/>
            <p:nvPr/>
          </p:nvSpPr>
          <p:spPr>
            <a:xfrm>
              <a:off x="9484699" y="5134311"/>
              <a:ext cx="2915120" cy="954978"/>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Would like the data table – at least via Excel export.   Data table to include the same facts that are in the summary table in middle panel</a:t>
              </a:r>
              <a:endParaRPr lang="en-CA" sz="600" dirty="0">
                <a:effectLst/>
                <a:latin typeface="Calibri" panose="020F0502020204030204" pitchFamily="34" charset="0"/>
                <a:ea typeface="Calibri" panose="020F0502020204030204" pitchFamily="34" charset="0"/>
              </a:endParaRPr>
            </a:p>
          </p:txBody>
        </p:sp>
        <p:cxnSp>
          <p:nvCxnSpPr>
            <p:cNvPr id="35" name="Straight Arrow Connector 34">
              <a:extLst>
                <a:ext uri="{FF2B5EF4-FFF2-40B4-BE49-F238E27FC236}">
                  <a16:creationId xmlns:a16="http://schemas.microsoft.com/office/drawing/2014/main" id="{9F6D029A-02B4-554D-B5BF-11519D3A54AC}"/>
                </a:ext>
              </a:extLst>
            </p:cNvPr>
            <p:cNvCxnSpPr/>
            <p:nvPr/>
          </p:nvCxnSpPr>
          <p:spPr>
            <a:xfrm flipH="1" flipV="1">
              <a:off x="6483602" y="4437973"/>
              <a:ext cx="5417453" cy="95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D379E2-3660-2D48-825D-F611363095C0}"/>
                </a:ext>
              </a:extLst>
            </p:cNvPr>
            <p:cNvSpPr txBox="1"/>
            <p:nvPr/>
          </p:nvSpPr>
          <p:spPr>
            <a:xfrm>
              <a:off x="4704738" y="2611679"/>
              <a:ext cx="3026099" cy="572987"/>
            </a:xfrm>
            <a:prstGeom prst="rect">
              <a:avLst/>
            </a:prstGeom>
            <a:solidFill>
              <a:srgbClr val="FFFF00"/>
            </a:solidFill>
          </p:spPr>
          <p:txBody>
            <a:bodyPr wrap="square" rtlCol="0">
              <a:spAutoFit/>
            </a:bodyPr>
            <a:lstStyle/>
            <a:p>
              <a:pPr lvl="0">
                <a:spcAft>
                  <a:spcPts val="0"/>
                </a:spcAft>
              </a:pPr>
              <a:r>
                <a:rPr lang="en-CA" sz="600" dirty="0">
                  <a:latin typeface="Calibri" panose="020F0502020204030204" pitchFamily="34" charset="0"/>
                  <a:ea typeface="Calibri" panose="020F0502020204030204" pitchFamily="34" charset="0"/>
                </a:rPr>
                <a:t>Add the fact % on Display to the selectable facts</a:t>
              </a:r>
            </a:p>
          </p:txBody>
        </p:sp>
      </p:grpSp>
      <p:grpSp>
        <p:nvGrpSpPr>
          <p:cNvPr id="37" name="Group 36">
            <a:extLst>
              <a:ext uri="{FF2B5EF4-FFF2-40B4-BE49-F238E27FC236}">
                <a16:creationId xmlns:a16="http://schemas.microsoft.com/office/drawing/2014/main" id="{6CDF942E-D20F-764B-AA69-CF47C5C20A1F}"/>
              </a:ext>
            </a:extLst>
          </p:cNvPr>
          <p:cNvGrpSpPr/>
          <p:nvPr/>
        </p:nvGrpSpPr>
        <p:grpSpPr>
          <a:xfrm>
            <a:off x="310383" y="1672801"/>
            <a:ext cx="5034435" cy="3948192"/>
            <a:chOff x="-49942" y="102790"/>
            <a:chExt cx="12617009" cy="7665906"/>
          </a:xfrm>
          <a:noFill/>
        </p:grpSpPr>
        <p:sp>
          <p:nvSpPr>
            <p:cNvPr id="38" name="TextBox 37">
              <a:extLst>
                <a:ext uri="{FF2B5EF4-FFF2-40B4-BE49-F238E27FC236}">
                  <a16:creationId xmlns:a16="http://schemas.microsoft.com/office/drawing/2014/main" id="{56A6E864-B9CF-1740-916C-D76864A88120}"/>
                </a:ext>
              </a:extLst>
            </p:cNvPr>
            <p:cNvSpPr txBox="1"/>
            <p:nvPr/>
          </p:nvSpPr>
          <p:spPr>
            <a:xfrm>
              <a:off x="1820791" y="2049845"/>
              <a:ext cx="1600201" cy="427818"/>
            </a:xfrm>
            <a:prstGeom prst="rect">
              <a:avLst/>
            </a:prstGeom>
            <a:grpFill/>
            <a:ln>
              <a:noFill/>
            </a:ln>
          </p:spPr>
          <p:txBody>
            <a:bodyPr wrap="square" rtlCol="0">
              <a:spAutoFit/>
            </a:bodyPr>
            <a:lstStyle/>
            <a:p>
              <a:pPr algn="ctr"/>
              <a:r>
                <a:rPr lang="en-CA" sz="800" dirty="0"/>
                <a:t>$2.99</a:t>
              </a:r>
            </a:p>
          </p:txBody>
        </p:sp>
        <p:sp>
          <p:nvSpPr>
            <p:cNvPr id="39" name="TextBox 38">
              <a:extLst>
                <a:ext uri="{FF2B5EF4-FFF2-40B4-BE49-F238E27FC236}">
                  <a16:creationId xmlns:a16="http://schemas.microsoft.com/office/drawing/2014/main" id="{3C3FB9A5-0103-C94A-B3AF-6A62C2518DC4}"/>
                </a:ext>
              </a:extLst>
            </p:cNvPr>
            <p:cNvSpPr txBox="1"/>
            <p:nvPr/>
          </p:nvSpPr>
          <p:spPr>
            <a:xfrm>
              <a:off x="4727655" y="819692"/>
              <a:ext cx="1600201" cy="427818"/>
            </a:xfrm>
            <a:prstGeom prst="rect">
              <a:avLst/>
            </a:prstGeom>
            <a:grpFill/>
            <a:ln>
              <a:noFill/>
            </a:ln>
          </p:spPr>
          <p:txBody>
            <a:bodyPr wrap="square" rtlCol="0">
              <a:spAutoFit/>
            </a:bodyPr>
            <a:lstStyle/>
            <a:p>
              <a:pPr algn="ctr"/>
              <a:r>
                <a:rPr lang="en-CA" sz="800" dirty="0"/>
                <a:t>Highest Price</a:t>
              </a:r>
            </a:p>
          </p:txBody>
        </p:sp>
        <p:sp>
          <p:nvSpPr>
            <p:cNvPr id="40" name="TextBox 39">
              <a:extLst>
                <a:ext uri="{FF2B5EF4-FFF2-40B4-BE49-F238E27FC236}">
                  <a16:creationId xmlns:a16="http://schemas.microsoft.com/office/drawing/2014/main" id="{8F10738B-585D-234A-A4E9-6FDC122FCE82}"/>
                </a:ext>
              </a:extLst>
            </p:cNvPr>
            <p:cNvSpPr txBox="1"/>
            <p:nvPr/>
          </p:nvSpPr>
          <p:spPr>
            <a:xfrm>
              <a:off x="692216" y="932175"/>
              <a:ext cx="1600201" cy="427818"/>
            </a:xfrm>
            <a:prstGeom prst="rect">
              <a:avLst/>
            </a:prstGeom>
            <a:grpFill/>
            <a:ln>
              <a:noFill/>
            </a:ln>
          </p:spPr>
          <p:txBody>
            <a:bodyPr wrap="square" rtlCol="0">
              <a:spAutoFit/>
            </a:bodyPr>
            <a:lstStyle/>
            <a:p>
              <a:pPr algn="ctr"/>
              <a:r>
                <a:rPr lang="en-CA" sz="800" dirty="0"/>
                <a:t>Lowest Price</a:t>
              </a:r>
            </a:p>
          </p:txBody>
        </p:sp>
        <p:sp>
          <p:nvSpPr>
            <p:cNvPr id="41" name="TextBox 40">
              <a:extLst>
                <a:ext uri="{FF2B5EF4-FFF2-40B4-BE49-F238E27FC236}">
                  <a16:creationId xmlns:a16="http://schemas.microsoft.com/office/drawing/2014/main" id="{2C963398-94F1-DF4E-B199-16F41B083D0D}"/>
                </a:ext>
              </a:extLst>
            </p:cNvPr>
            <p:cNvSpPr txBox="1"/>
            <p:nvPr/>
          </p:nvSpPr>
          <p:spPr>
            <a:xfrm>
              <a:off x="4637904" y="1293436"/>
              <a:ext cx="1600201" cy="427818"/>
            </a:xfrm>
            <a:prstGeom prst="rect">
              <a:avLst/>
            </a:prstGeom>
            <a:grpFill/>
            <a:ln>
              <a:noFill/>
            </a:ln>
          </p:spPr>
          <p:txBody>
            <a:bodyPr wrap="square" rtlCol="0">
              <a:spAutoFit/>
            </a:bodyPr>
            <a:lstStyle/>
            <a:p>
              <a:pPr algn="ctr"/>
              <a:r>
                <a:rPr lang="en-CA" sz="800" dirty="0"/>
                <a:t>$5.99</a:t>
              </a:r>
            </a:p>
          </p:txBody>
        </p:sp>
        <p:sp>
          <p:nvSpPr>
            <p:cNvPr id="42" name="TextBox 41">
              <a:extLst>
                <a:ext uri="{FF2B5EF4-FFF2-40B4-BE49-F238E27FC236}">
                  <a16:creationId xmlns:a16="http://schemas.microsoft.com/office/drawing/2014/main" id="{814A4B28-447F-F14E-B4A6-83EF930E3E53}"/>
                </a:ext>
              </a:extLst>
            </p:cNvPr>
            <p:cNvSpPr txBox="1"/>
            <p:nvPr/>
          </p:nvSpPr>
          <p:spPr>
            <a:xfrm>
              <a:off x="646511" y="1294622"/>
              <a:ext cx="1600201" cy="427818"/>
            </a:xfrm>
            <a:prstGeom prst="rect">
              <a:avLst/>
            </a:prstGeom>
            <a:grpFill/>
            <a:ln>
              <a:noFill/>
            </a:ln>
          </p:spPr>
          <p:txBody>
            <a:bodyPr wrap="square" rtlCol="0">
              <a:spAutoFit/>
            </a:bodyPr>
            <a:lstStyle/>
            <a:p>
              <a:pPr algn="ctr"/>
              <a:r>
                <a:rPr lang="en-CA" sz="800" dirty="0"/>
                <a:t>$1.99</a:t>
              </a:r>
            </a:p>
          </p:txBody>
        </p:sp>
        <p:cxnSp>
          <p:nvCxnSpPr>
            <p:cNvPr id="43" name="Straight Connector 42">
              <a:extLst>
                <a:ext uri="{FF2B5EF4-FFF2-40B4-BE49-F238E27FC236}">
                  <a16:creationId xmlns:a16="http://schemas.microsoft.com/office/drawing/2014/main" id="{3E38CFD1-7AD0-5941-83FD-3A808ABCEBB2}"/>
                </a:ext>
              </a:extLst>
            </p:cNvPr>
            <p:cNvCxnSpPr/>
            <p:nvPr/>
          </p:nvCxnSpPr>
          <p:spPr>
            <a:xfrm>
              <a:off x="1874742" y="1504134"/>
              <a:ext cx="2958353" cy="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09D15BF-A5C1-5C49-BE77-83B32366373B}"/>
                </a:ext>
              </a:extLst>
            </p:cNvPr>
            <p:cNvCxnSpPr/>
            <p:nvPr/>
          </p:nvCxnSpPr>
          <p:spPr>
            <a:xfrm>
              <a:off x="2331942" y="1319468"/>
              <a:ext cx="0" cy="369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2B5EE37-51C7-AC48-814C-D3352FD01B5F}"/>
                </a:ext>
              </a:extLst>
            </p:cNvPr>
            <p:cNvCxnSpPr/>
            <p:nvPr/>
          </p:nvCxnSpPr>
          <p:spPr>
            <a:xfrm>
              <a:off x="2992342" y="1319468"/>
              <a:ext cx="0" cy="369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067B77-5CF4-9E4F-80BD-2753C21811AA}"/>
                </a:ext>
              </a:extLst>
            </p:cNvPr>
            <p:cNvCxnSpPr/>
            <p:nvPr/>
          </p:nvCxnSpPr>
          <p:spPr>
            <a:xfrm>
              <a:off x="3652742" y="1319468"/>
              <a:ext cx="0" cy="369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1391E62-4A72-444B-A5AA-B35EFA9AC37E}"/>
                </a:ext>
              </a:extLst>
            </p:cNvPr>
            <p:cNvCxnSpPr/>
            <p:nvPr/>
          </p:nvCxnSpPr>
          <p:spPr>
            <a:xfrm>
              <a:off x="4313142" y="1319468"/>
              <a:ext cx="0" cy="369332"/>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48" name="Down Arrow 47">
              <a:extLst>
                <a:ext uri="{FF2B5EF4-FFF2-40B4-BE49-F238E27FC236}">
                  <a16:creationId xmlns:a16="http://schemas.microsoft.com/office/drawing/2014/main" id="{2D47606E-DC58-2D42-92DF-9202D1D5294D}"/>
                </a:ext>
              </a:extLst>
            </p:cNvPr>
            <p:cNvSpPr/>
            <p:nvPr/>
          </p:nvSpPr>
          <p:spPr>
            <a:xfrm rot="10800000">
              <a:off x="2479858" y="1675352"/>
              <a:ext cx="201707" cy="3612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49" name="TextBox 48">
              <a:extLst>
                <a:ext uri="{FF2B5EF4-FFF2-40B4-BE49-F238E27FC236}">
                  <a16:creationId xmlns:a16="http://schemas.microsoft.com/office/drawing/2014/main" id="{44F2E5E2-544A-1048-BF42-C33E7CAFDF69}"/>
                </a:ext>
              </a:extLst>
            </p:cNvPr>
            <p:cNvSpPr txBox="1"/>
            <p:nvPr/>
          </p:nvSpPr>
          <p:spPr>
            <a:xfrm>
              <a:off x="2859230" y="2025192"/>
              <a:ext cx="1600201" cy="427818"/>
            </a:xfrm>
            <a:prstGeom prst="rect">
              <a:avLst/>
            </a:prstGeom>
            <a:grpFill/>
            <a:ln>
              <a:noFill/>
            </a:ln>
          </p:spPr>
          <p:txBody>
            <a:bodyPr wrap="square" rtlCol="0">
              <a:spAutoFit/>
            </a:bodyPr>
            <a:lstStyle/>
            <a:p>
              <a:pPr algn="ctr"/>
              <a:r>
                <a:rPr lang="en-CA" sz="800" dirty="0"/>
                <a:t>$4.89</a:t>
              </a:r>
            </a:p>
          </p:txBody>
        </p:sp>
        <p:sp>
          <p:nvSpPr>
            <p:cNvPr id="50" name="Down Arrow 49">
              <a:extLst>
                <a:ext uri="{FF2B5EF4-FFF2-40B4-BE49-F238E27FC236}">
                  <a16:creationId xmlns:a16="http://schemas.microsoft.com/office/drawing/2014/main" id="{B9206207-98FC-E846-8503-3A8B0C40E555}"/>
                </a:ext>
              </a:extLst>
            </p:cNvPr>
            <p:cNvSpPr/>
            <p:nvPr/>
          </p:nvSpPr>
          <p:spPr>
            <a:xfrm rot="10800000">
              <a:off x="3013258" y="1673858"/>
              <a:ext cx="201707" cy="3612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51" name="TextBox 50">
              <a:extLst>
                <a:ext uri="{FF2B5EF4-FFF2-40B4-BE49-F238E27FC236}">
                  <a16:creationId xmlns:a16="http://schemas.microsoft.com/office/drawing/2014/main" id="{AE2D994B-0F22-2243-B102-E11CBF2D8112}"/>
                </a:ext>
              </a:extLst>
            </p:cNvPr>
            <p:cNvSpPr txBox="1"/>
            <p:nvPr/>
          </p:nvSpPr>
          <p:spPr>
            <a:xfrm>
              <a:off x="2314012" y="2043983"/>
              <a:ext cx="1600201" cy="427818"/>
            </a:xfrm>
            <a:prstGeom prst="rect">
              <a:avLst/>
            </a:prstGeom>
            <a:grpFill/>
            <a:ln>
              <a:noFill/>
            </a:ln>
          </p:spPr>
          <p:txBody>
            <a:bodyPr wrap="square" rtlCol="0">
              <a:spAutoFit/>
            </a:bodyPr>
            <a:lstStyle/>
            <a:p>
              <a:pPr algn="ctr"/>
              <a:r>
                <a:rPr lang="en-CA" sz="800" dirty="0"/>
                <a:t>$3.49</a:t>
              </a:r>
            </a:p>
          </p:txBody>
        </p:sp>
        <p:sp>
          <p:nvSpPr>
            <p:cNvPr id="52" name="Down Arrow 51">
              <a:extLst>
                <a:ext uri="{FF2B5EF4-FFF2-40B4-BE49-F238E27FC236}">
                  <a16:creationId xmlns:a16="http://schemas.microsoft.com/office/drawing/2014/main" id="{61F11485-7DF5-5E46-AE08-A94E4850C786}"/>
                </a:ext>
              </a:extLst>
            </p:cNvPr>
            <p:cNvSpPr/>
            <p:nvPr/>
          </p:nvSpPr>
          <p:spPr>
            <a:xfrm rot="10800000">
              <a:off x="3546658" y="1672364"/>
              <a:ext cx="201707" cy="3612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53" name="Down Arrow 52">
              <a:extLst>
                <a:ext uri="{FF2B5EF4-FFF2-40B4-BE49-F238E27FC236}">
                  <a16:creationId xmlns:a16="http://schemas.microsoft.com/office/drawing/2014/main" id="{FACF641E-F96E-1E4A-96C2-47759B65844A}"/>
                </a:ext>
              </a:extLst>
            </p:cNvPr>
            <p:cNvSpPr/>
            <p:nvPr/>
          </p:nvSpPr>
          <p:spPr>
            <a:xfrm rot="10800000">
              <a:off x="1108258" y="1700752"/>
              <a:ext cx="201707" cy="3612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54" name="Down Arrow 53">
              <a:extLst>
                <a:ext uri="{FF2B5EF4-FFF2-40B4-BE49-F238E27FC236}">
                  <a16:creationId xmlns:a16="http://schemas.microsoft.com/office/drawing/2014/main" id="{6872109C-54DD-EB46-9E30-E5FDD9733CF4}"/>
                </a:ext>
              </a:extLst>
            </p:cNvPr>
            <p:cNvSpPr/>
            <p:nvPr/>
          </p:nvSpPr>
          <p:spPr>
            <a:xfrm rot="10800000">
              <a:off x="5451658" y="1712705"/>
              <a:ext cx="201707" cy="361293"/>
            </a:xfrm>
            <a:prstGeom prst="down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55" name="TextBox 54">
              <a:extLst>
                <a:ext uri="{FF2B5EF4-FFF2-40B4-BE49-F238E27FC236}">
                  <a16:creationId xmlns:a16="http://schemas.microsoft.com/office/drawing/2014/main" id="{7C5B9515-63B3-ED4E-8FF4-724B55A35DBB}"/>
                </a:ext>
              </a:extLst>
            </p:cNvPr>
            <p:cNvSpPr txBox="1"/>
            <p:nvPr/>
          </p:nvSpPr>
          <p:spPr>
            <a:xfrm>
              <a:off x="1057717" y="2846780"/>
              <a:ext cx="1600201" cy="1161218"/>
            </a:xfrm>
            <a:prstGeom prst="rect">
              <a:avLst/>
            </a:prstGeom>
            <a:grpFill/>
            <a:ln>
              <a:noFill/>
            </a:ln>
          </p:spPr>
          <p:txBody>
            <a:bodyPr wrap="square" rtlCol="0">
              <a:spAutoFit/>
            </a:bodyPr>
            <a:lstStyle/>
            <a:p>
              <a:pPr algn="ctr"/>
              <a:r>
                <a:rPr lang="en-CA" sz="800" dirty="0"/>
                <a:t>$5.99 - $4.90</a:t>
              </a:r>
            </a:p>
            <a:p>
              <a:pPr algn="ctr"/>
              <a:r>
                <a:rPr lang="en-CA" sz="800" dirty="0"/>
                <a:t>$4.89 - $3.50</a:t>
              </a:r>
            </a:p>
            <a:p>
              <a:pPr algn="ctr"/>
              <a:r>
                <a:rPr lang="en-CA" sz="800" dirty="0"/>
                <a:t>$3.49 - $3.00</a:t>
              </a:r>
            </a:p>
            <a:p>
              <a:pPr algn="ctr"/>
              <a:r>
                <a:rPr lang="en-CA" sz="800" dirty="0"/>
                <a:t>$2.99 - $1.99</a:t>
              </a:r>
            </a:p>
          </p:txBody>
        </p:sp>
        <p:sp>
          <p:nvSpPr>
            <p:cNvPr id="56" name="TextBox 55">
              <a:extLst>
                <a:ext uri="{FF2B5EF4-FFF2-40B4-BE49-F238E27FC236}">
                  <a16:creationId xmlns:a16="http://schemas.microsoft.com/office/drawing/2014/main" id="{A788A6B7-64C0-6348-9EDF-3068457BBB0D}"/>
                </a:ext>
              </a:extLst>
            </p:cNvPr>
            <p:cNvSpPr txBox="1"/>
            <p:nvPr/>
          </p:nvSpPr>
          <p:spPr>
            <a:xfrm>
              <a:off x="3156167" y="2855190"/>
              <a:ext cx="1600201" cy="1161218"/>
            </a:xfrm>
            <a:prstGeom prst="rect">
              <a:avLst/>
            </a:prstGeom>
            <a:grpFill/>
            <a:ln>
              <a:noFill/>
            </a:ln>
          </p:spPr>
          <p:txBody>
            <a:bodyPr wrap="square" rtlCol="0">
              <a:spAutoFit/>
            </a:bodyPr>
            <a:lstStyle/>
            <a:p>
              <a:pPr algn="ctr"/>
              <a:r>
                <a:rPr lang="en-CA" sz="800" dirty="0"/>
                <a:t>10,567</a:t>
              </a:r>
            </a:p>
            <a:p>
              <a:pPr algn="ctr"/>
              <a:r>
                <a:rPr lang="en-CA" sz="800" dirty="0"/>
                <a:t>12,904</a:t>
              </a:r>
            </a:p>
            <a:p>
              <a:pPr algn="ctr"/>
              <a:r>
                <a:rPr lang="en-CA" sz="800" dirty="0"/>
                <a:t>8,093</a:t>
              </a:r>
            </a:p>
            <a:p>
              <a:pPr algn="ctr"/>
              <a:r>
                <a:rPr lang="en-CA" sz="800" dirty="0"/>
                <a:t>120,098</a:t>
              </a:r>
            </a:p>
          </p:txBody>
        </p:sp>
        <p:sp>
          <p:nvSpPr>
            <p:cNvPr id="57" name="TextBox 56">
              <a:extLst>
                <a:ext uri="{FF2B5EF4-FFF2-40B4-BE49-F238E27FC236}">
                  <a16:creationId xmlns:a16="http://schemas.microsoft.com/office/drawing/2014/main" id="{A2A7174B-1EBE-8F43-A281-9EB775EA0AC2}"/>
                </a:ext>
              </a:extLst>
            </p:cNvPr>
            <p:cNvSpPr txBox="1"/>
            <p:nvPr/>
          </p:nvSpPr>
          <p:spPr>
            <a:xfrm>
              <a:off x="4070566" y="2843238"/>
              <a:ext cx="1600201" cy="1161218"/>
            </a:xfrm>
            <a:prstGeom prst="rect">
              <a:avLst/>
            </a:prstGeom>
            <a:grpFill/>
            <a:ln>
              <a:noFill/>
            </a:ln>
          </p:spPr>
          <p:txBody>
            <a:bodyPr wrap="square" rtlCol="0">
              <a:spAutoFit/>
            </a:bodyPr>
            <a:lstStyle/>
            <a:p>
              <a:pPr algn="ctr"/>
              <a:r>
                <a:rPr lang="en-CA" sz="800" dirty="0"/>
                <a:t>9%</a:t>
              </a:r>
            </a:p>
            <a:p>
              <a:pPr algn="ctr"/>
              <a:r>
                <a:rPr lang="en-CA" sz="800" dirty="0"/>
                <a:t>10%</a:t>
              </a:r>
            </a:p>
            <a:p>
              <a:pPr algn="ctr"/>
              <a:r>
                <a:rPr lang="en-CA" sz="800" dirty="0"/>
                <a:t>7%</a:t>
              </a:r>
            </a:p>
            <a:p>
              <a:pPr algn="ctr"/>
              <a:r>
                <a:rPr lang="en-CA" sz="800" dirty="0"/>
                <a:t>74%</a:t>
              </a:r>
            </a:p>
          </p:txBody>
        </p:sp>
        <p:sp>
          <p:nvSpPr>
            <p:cNvPr id="58" name="TextBox 57">
              <a:extLst>
                <a:ext uri="{FF2B5EF4-FFF2-40B4-BE49-F238E27FC236}">
                  <a16:creationId xmlns:a16="http://schemas.microsoft.com/office/drawing/2014/main" id="{98615DA7-D4FB-784F-8566-4C9A03A01BD6}"/>
                </a:ext>
              </a:extLst>
            </p:cNvPr>
            <p:cNvSpPr txBox="1"/>
            <p:nvPr/>
          </p:nvSpPr>
          <p:spPr>
            <a:xfrm>
              <a:off x="6661142" y="1699787"/>
              <a:ext cx="1792940" cy="1161218"/>
            </a:xfrm>
            <a:prstGeom prst="rect">
              <a:avLst/>
            </a:prstGeom>
            <a:grpFill/>
            <a:ln>
              <a:noFill/>
            </a:ln>
          </p:spPr>
          <p:txBody>
            <a:bodyPr wrap="square" rtlCol="0">
              <a:spAutoFit/>
            </a:bodyPr>
            <a:lstStyle/>
            <a:p>
              <a:pPr algn="ctr"/>
              <a:r>
                <a:rPr lang="en-CA" sz="800" dirty="0"/>
                <a:t>Banner #1</a:t>
              </a:r>
            </a:p>
            <a:p>
              <a:pPr algn="ctr"/>
              <a:r>
                <a:rPr lang="en-CA" sz="800" dirty="0"/>
                <a:t>Banner #2</a:t>
              </a:r>
            </a:p>
            <a:p>
              <a:pPr algn="ctr"/>
              <a:r>
                <a:rPr lang="en-CA" sz="800" dirty="0"/>
                <a:t>Banner #3</a:t>
              </a:r>
            </a:p>
            <a:p>
              <a:pPr algn="ctr"/>
              <a:r>
                <a:rPr lang="en-CA" sz="800" dirty="0"/>
                <a:t>Banner #4</a:t>
              </a:r>
            </a:p>
          </p:txBody>
        </p:sp>
        <p:sp>
          <p:nvSpPr>
            <p:cNvPr id="59" name="TextBox 58">
              <a:extLst>
                <a:ext uri="{FF2B5EF4-FFF2-40B4-BE49-F238E27FC236}">
                  <a16:creationId xmlns:a16="http://schemas.microsoft.com/office/drawing/2014/main" id="{94ED58A4-8C7B-1B46-B374-80830C0AD2A3}"/>
                </a:ext>
              </a:extLst>
            </p:cNvPr>
            <p:cNvSpPr txBox="1"/>
            <p:nvPr/>
          </p:nvSpPr>
          <p:spPr>
            <a:xfrm>
              <a:off x="3100883" y="2461205"/>
              <a:ext cx="3750699" cy="672284"/>
            </a:xfrm>
            <a:prstGeom prst="rect">
              <a:avLst/>
            </a:prstGeom>
            <a:grpFill/>
            <a:ln>
              <a:noFill/>
            </a:ln>
          </p:spPr>
          <p:txBody>
            <a:bodyPr wrap="square" rtlCol="0">
              <a:spAutoFit/>
            </a:bodyPr>
            <a:lstStyle/>
            <a:p>
              <a:pPr algn="ctr"/>
              <a:r>
                <a:rPr lang="en-CA" sz="800" dirty="0"/>
                <a:t>   Units	% of Sales    % </a:t>
              </a:r>
              <a:r>
                <a:rPr lang="en-CA" sz="800" dirty="0" err="1"/>
                <a:t>incr</a:t>
              </a:r>
              <a:r>
                <a:rPr lang="en-CA" sz="800" dirty="0"/>
                <a:t>  #</a:t>
              </a:r>
              <a:r>
                <a:rPr lang="en-CA" sz="800" dirty="0" err="1"/>
                <a:t>wks</a:t>
              </a:r>
              <a:endParaRPr lang="en-CA" sz="800" dirty="0"/>
            </a:p>
          </p:txBody>
        </p:sp>
        <p:sp>
          <p:nvSpPr>
            <p:cNvPr id="60" name="TextBox 59">
              <a:extLst>
                <a:ext uri="{FF2B5EF4-FFF2-40B4-BE49-F238E27FC236}">
                  <a16:creationId xmlns:a16="http://schemas.microsoft.com/office/drawing/2014/main" id="{33A6C320-6192-EF4B-8DD0-03320D30E0F5}"/>
                </a:ext>
              </a:extLst>
            </p:cNvPr>
            <p:cNvSpPr txBox="1"/>
            <p:nvPr/>
          </p:nvSpPr>
          <p:spPr>
            <a:xfrm>
              <a:off x="4998605" y="2830537"/>
              <a:ext cx="1600201" cy="1161218"/>
            </a:xfrm>
            <a:prstGeom prst="rect">
              <a:avLst/>
            </a:prstGeom>
            <a:grpFill/>
            <a:ln>
              <a:noFill/>
            </a:ln>
          </p:spPr>
          <p:txBody>
            <a:bodyPr wrap="square" rtlCol="0">
              <a:spAutoFit/>
            </a:bodyPr>
            <a:lstStyle/>
            <a:p>
              <a:pPr algn="ctr"/>
              <a:r>
                <a:rPr lang="en-CA" sz="800" dirty="0"/>
                <a:t>5%</a:t>
              </a:r>
            </a:p>
            <a:p>
              <a:pPr algn="ctr"/>
              <a:r>
                <a:rPr lang="en-CA" sz="800" dirty="0"/>
                <a:t>10%</a:t>
              </a:r>
            </a:p>
            <a:p>
              <a:pPr algn="ctr"/>
              <a:r>
                <a:rPr lang="en-CA" sz="800" dirty="0"/>
                <a:t>50%</a:t>
              </a:r>
            </a:p>
            <a:p>
              <a:pPr algn="ctr"/>
              <a:r>
                <a:rPr lang="en-CA" sz="800" dirty="0"/>
                <a:t>85%</a:t>
              </a:r>
            </a:p>
          </p:txBody>
        </p:sp>
        <p:sp>
          <p:nvSpPr>
            <p:cNvPr id="61" name="TextBox 60">
              <a:extLst>
                <a:ext uri="{FF2B5EF4-FFF2-40B4-BE49-F238E27FC236}">
                  <a16:creationId xmlns:a16="http://schemas.microsoft.com/office/drawing/2014/main" id="{67CE8443-7898-8541-AD8B-F4D23832724B}"/>
                </a:ext>
              </a:extLst>
            </p:cNvPr>
            <p:cNvSpPr txBox="1"/>
            <p:nvPr/>
          </p:nvSpPr>
          <p:spPr>
            <a:xfrm>
              <a:off x="1746231" y="4083717"/>
              <a:ext cx="1040117" cy="427818"/>
            </a:xfrm>
            <a:prstGeom prst="rect">
              <a:avLst/>
            </a:prstGeom>
            <a:grpFill/>
            <a:ln>
              <a:noFill/>
            </a:ln>
          </p:spPr>
          <p:txBody>
            <a:bodyPr wrap="square" rtlCol="0">
              <a:spAutoFit/>
            </a:bodyPr>
            <a:lstStyle/>
            <a:p>
              <a:pPr algn="ctr"/>
              <a:r>
                <a:rPr lang="en-CA" sz="800" b="1" dirty="0"/>
                <a:t>Total:</a:t>
              </a:r>
            </a:p>
          </p:txBody>
        </p:sp>
        <p:sp>
          <p:nvSpPr>
            <p:cNvPr id="62" name="TextBox 61">
              <a:extLst>
                <a:ext uri="{FF2B5EF4-FFF2-40B4-BE49-F238E27FC236}">
                  <a16:creationId xmlns:a16="http://schemas.microsoft.com/office/drawing/2014/main" id="{08C27EAD-9357-BA49-8FB0-C5D92D403616}"/>
                </a:ext>
              </a:extLst>
            </p:cNvPr>
            <p:cNvSpPr txBox="1"/>
            <p:nvPr/>
          </p:nvSpPr>
          <p:spPr>
            <a:xfrm>
              <a:off x="3375799" y="4080172"/>
              <a:ext cx="1040117" cy="427818"/>
            </a:xfrm>
            <a:prstGeom prst="rect">
              <a:avLst/>
            </a:prstGeom>
            <a:grpFill/>
            <a:ln>
              <a:noFill/>
            </a:ln>
          </p:spPr>
          <p:txBody>
            <a:bodyPr wrap="square" rtlCol="0">
              <a:spAutoFit/>
            </a:bodyPr>
            <a:lstStyle/>
            <a:p>
              <a:pPr algn="ctr"/>
              <a:r>
                <a:rPr lang="en-CA" sz="800" b="1" dirty="0"/>
                <a:t>150,000</a:t>
              </a:r>
            </a:p>
          </p:txBody>
        </p:sp>
        <p:sp>
          <p:nvSpPr>
            <p:cNvPr id="63" name="TextBox 62">
              <a:extLst>
                <a:ext uri="{FF2B5EF4-FFF2-40B4-BE49-F238E27FC236}">
                  <a16:creationId xmlns:a16="http://schemas.microsoft.com/office/drawing/2014/main" id="{78E8946C-9F30-414A-9557-64D82F706421}"/>
                </a:ext>
              </a:extLst>
            </p:cNvPr>
            <p:cNvSpPr txBox="1"/>
            <p:nvPr/>
          </p:nvSpPr>
          <p:spPr>
            <a:xfrm>
              <a:off x="4364696" y="4067473"/>
              <a:ext cx="1040117" cy="427818"/>
            </a:xfrm>
            <a:prstGeom prst="rect">
              <a:avLst/>
            </a:prstGeom>
            <a:grpFill/>
            <a:ln>
              <a:noFill/>
            </a:ln>
          </p:spPr>
          <p:txBody>
            <a:bodyPr wrap="square" rtlCol="0">
              <a:spAutoFit/>
            </a:bodyPr>
            <a:lstStyle/>
            <a:p>
              <a:pPr algn="ctr"/>
              <a:r>
                <a:rPr lang="en-CA" sz="800" b="1" dirty="0"/>
                <a:t>100%</a:t>
              </a:r>
            </a:p>
          </p:txBody>
        </p:sp>
        <p:sp>
          <p:nvSpPr>
            <p:cNvPr id="64" name="TextBox 63">
              <a:extLst>
                <a:ext uri="{FF2B5EF4-FFF2-40B4-BE49-F238E27FC236}">
                  <a16:creationId xmlns:a16="http://schemas.microsoft.com/office/drawing/2014/main" id="{DDBB9C0D-A39D-C741-A5AF-351AAD18E177}"/>
                </a:ext>
              </a:extLst>
            </p:cNvPr>
            <p:cNvSpPr txBox="1"/>
            <p:nvPr/>
          </p:nvSpPr>
          <p:spPr>
            <a:xfrm>
              <a:off x="5224908" y="4054772"/>
              <a:ext cx="1040117" cy="427818"/>
            </a:xfrm>
            <a:prstGeom prst="rect">
              <a:avLst/>
            </a:prstGeom>
            <a:grpFill/>
            <a:ln>
              <a:noFill/>
            </a:ln>
          </p:spPr>
          <p:txBody>
            <a:bodyPr wrap="square" rtlCol="0">
              <a:spAutoFit/>
            </a:bodyPr>
            <a:lstStyle/>
            <a:p>
              <a:pPr algn="ctr"/>
              <a:r>
                <a:rPr lang="en-CA" sz="800" b="1" dirty="0"/>
                <a:t>55%</a:t>
              </a:r>
            </a:p>
          </p:txBody>
        </p:sp>
        <p:sp>
          <p:nvSpPr>
            <p:cNvPr id="65" name="TextBox 64">
              <a:extLst>
                <a:ext uri="{FF2B5EF4-FFF2-40B4-BE49-F238E27FC236}">
                  <a16:creationId xmlns:a16="http://schemas.microsoft.com/office/drawing/2014/main" id="{A6A05855-BF9E-0641-9562-3BA123DFDFB4}"/>
                </a:ext>
              </a:extLst>
            </p:cNvPr>
            <p:cNvSpPr txBox="1"/>
            <p:nvPr/>
          </p:nvSpPr>
          <p:spPr>
            <a:xfrm>
              <a:off x="5570100" y="2867283"/>
              <a:ext cx="1600201" cy="1161218"/>
            </a:xfrm>
            <a:prstGeom prst="rect">
              <a:avLst/>
            </a:prstGeom>
            <a:grpFill/>
            <a:ln>
              <a:noFill/>
            </a:ln>
          </p:spPr>
          <p:txBody>
            <a:bodyPr wrap="square" rtlCol="0">
              <a:spAutoFit/>
            </a:bodyPr>
            <a:lstStyle/>
            <a:p>
              <a:pPr algn="ctr"/>
              <a:r>
                <a:rPr lang="en-CA" sz="800" dirty="0"/>
                <a:t>.3</a:t>
              </a:r>
            </a:p>
            <a:p>
              <a:pPr algn="ctr"/>
              <a:r>
                <a:rPr lang="en-CA" sz="800" dirty="0"/>
                <a:t>.5</a:t>
              </a:r>
            </a:p>
            <a:p>
              <a:pPr algn="ctr"/>
              <a:r>
                <a:rPr lang="en-CA" sz="800" dirty="0"/>
                <a:t>3.2</a:t>
              </a:r>
            </a:p>
            <a:p>
              <a:pPr algn="ctr"/>
              <a:r>
                <a:rPr lang="en-CA" sz="800" dirty="0"/>
                <a:t>5.2</a:t>
              </a:r>
            </a:p>
          </p:txBody>
        </p:sp>
        <p:sp>
          <p:nvSpPr>
            <p:cNvPr id="66" name="TextBox 65">
              <a:extLst>
                <a:ext uri="{FF2B5EF4-FFF2-40B4-BE49-F238E27FC236}">
                  <a16:creationId xmlns:a16="http://schemas.microsoft.com/office/drawing/2014/main" id="{AC9C0AED-8E8D-1041-944D-0C30FAFAD038}"/>
                </a:ext>
              </a:extLst>
            </p:cNvPr>
            <p:cNvSpPr txBox="1"/>
            <p:nvPr/>
          </p:nvSpPr>
          <p:spPr>
            <a:xfrm>
              <a:off x="5861326" y="4080450"/>
              <a:ext cx="1040117" cy="427818"/>
            </a:xfrm>
            <a:prstGeom prst="rect">
              <a:avLst/>
            </a:prstGeom>
            <a:grpFill/>
            <a:ln>
              <a:noFill/>
            </a:ln>
          </p:spPr>
          <p:txBody>
            <a:bodyPr wrap="square" rtlCol="0">
              <a:spAutoFit/>
            </a:bodyPr>
            <a:lstStyle/>
            <a:p>
              <a:pPr algn="ctr"/>
              <a:r>
                <a:rPr lang="en-CA" sz="800" b="1" dirty="0"/>
                <a:t>9.2</a:t>
              </a:r>
            </a:p>
          </p:txBody>
        </p:sp>
        <p:sp>
          <p:nvSpPr>
            <p:cNvPr id="67" name="Rectangle 66">
              <a:extLst>
                <a:ext uri="{FF2B5EF4-FFF2-40B4-BE49-F238E27FC236}">
                  <a16:creationId xmlns:a16="http://schemas.microsoft.com/office/drawing/2014/main" id="{A27EDE7D-BBFD-0F40-83F9-5A2E3791ACD4}"/>
                </a:ext>
              </a:extLst>
            </p:cNvPr>
            <p:cNvSpPr/>
            <p:nvPr/>
          </p:nvSpPr>
          <p:spPr>
            <a:xfrm>
              <a:off x="2749901" y="2464323"/>
              <a:ext cx="763240" cy="427818"/>
            </a:xfrm>
            <a:prstGeom prst="rect">
              <a:avLst/>
            </a:prstGeom>
            <a:grpFill/>
            <a:ln>
              <a:noFill/>
            </a:ln>
          </p:spPr>
          <p:txBody>
            <a:bodyPr wrap="none">
              <a:spAutoFit/>
            </a:bodyPr>
            <a:lstStyle/>
            <a:p>
              <a:r>
                <a:rPr lang="en-CA" sz="800" dirty="0"/>
                <a:t>Price</a:t>
              </a:r>
            </a:p>
          </p:txBody>
        </p:sp>
        <p:sp>
          <p:nvSpPr>
            <p:cNvPr id="68" name="TextBox 67">
              <a:extLst>
                <a:ext uri="{FF2B5EF4-FFF2-40B4-BE49-F238E27FC236}">
                  <a16:creationId xmlns:a16="http://schemas.microsoft.com/office/drawing/2014/main" id="{9AA91E4A-2840-D84F-B27D-0165BD3746DB}"/>
                </a:ext>
              </a:extLst>
            </p:cNvPr>
            <p:cNvSpPr txBox="1"/>
            <p:nvPr/>
          </p:nvSpPr>
          <p:spPr>
            <a:xfrm>
              <a:off x="2285255" y="2843238"/>
              <a:ext cx="1600201" cy="1161218"/>
            </a:xfrm>
            <a:prstGeom prst="rect">
              <a:avLst/>
            </a:prstGeom>
            <a:grpFill/>
            <a:ln>
              <a:noFill/>
            </a:ln>
          </p:spPr>
          <p:txBody>
            <a:bodyPr wrap="square" rtlCol="0">
              <a:spAutoFit/>
            </a:bodyPr>
            <a:lstStyle/>
            <a:p>
              <a:pPr algn="ctr"/>
              <a:r>
                <a:rPr lang="en-CA" sz="800" dirty="0"/>
                <a:t>$5.62</a:t>
              </a:r>
            </a:p>
            <a:p>
              <a:pPr algn="ctr"/>
              <a:r>
                <a:rPr lang="en-CA" sz="800" dirty="0"/>
                <a:t>$3.67</a:t>
              </a:r>
            </a:p>
            <a:p>
              <a:pPr algn="ctr"/>
              <a:r>
                <a:rPr lang="en-CA" sz="800" dirty="0"/>
                <a:t>$3.10</a:t>
              </a:r>
            </a:p>
            <a:p>
              <a:pPr algn="ctr"/>
              <a:r>
                <a:rPr lang="en-CA" sz="800" dirty="0"/>
                <a:t>$2.12</a:t>
              </a:r>
            </a:p>
          </p:txBody>
        </p:sp>
        <p:sp>
          <p:nvSpPr>
            <p:cNvPr id="69" name="Rectangle 68">
              <a:extLst>
                <a:ext uri="{FF2B5EF4-FFF2-40B4-BE49-F238E27FC236}">
                  <a16:creationId xmlns:a16="http://schemas.microsoft.com/office/drawing/2014/main" id="{A0585707-2C95-7546-8E87-57B46ABBE4E0}"/>
                </a:ext>
              </a:extLst>
            </p:cNvPr>
            <p:cNvSpPr/>
            <p:nvPr/>
          </p:nvSpPr>
          <p:spPr>
            <a:xfrm>
              <a:off x="2724399" y="4068319"/>
              <a:ext cx="810120" cy="427818"/>
            </a:xfrm>
            <a:prstGeom prst="rect">
              <a:avLst/>
            </a:prstGeom>
            <a:grpFill/>
            <a:ln>
              <a:noFill/>
            </a:ln>
          </p:spPr>
          <p:txBody>
            <a:bodyPr wrap="none">
              <a:spAutoFit/>
            </a:bodyPr>
            <a:lstStyle/>
            <a:p>
              <a:r>
                <a:rPr lang="en-CA" sz="800" dirty="0"/>
                <a:t>$2.30</a:t>
              </a:r>
            </a:p>
          </p:txBody>
        </p:sp>
        <p:cxnSp>
          <p:nvCxnSpPr>
            <p:cNvPr id="70" name="Straight Connector 69">
              <a:extLst>
                <a:ext uri="{FF2B5EF4-FFF2-40B4-BE49-F238E27FC236}">
                  <a16:creationId xmlns:a16="http://schemas.microsoft.com/office/drawing/2014/main" id="{259A8E50-17BC-9940-AAED-B195127640A8}"/>
                </a:ext>
              </a:extLst>
            </p:cNvPr>
            <p:cNvCxnSpPr/>
            <p:nvPr/>
          </p:nvCxnSpPr>
          <p:spPr>
            <a:xfrm>
              <a:off x="6631110" y="721145"/>
              <a:ext cx="0" cy="5977236"/>
            </a:xfrm>
            <a:prstGeom prst="line">
              <a:avLst/>
            </a:prstGeom>
            <a:grpFill/>
            <a:ln>
              <a:noFill/>
            </a:ln>
          </p:spPr>
          <p:style>
            <a:lnRef idx="1">
              <a:schemeClr val="accent1"/>
            </a:lnRef>
            <a:fillRef idx="0">
              <a:schemeClr val="accent1"/>
            </a:fillRef>
            <a:effectRef idx="0">
              <a:schemeClr val="accent1"/>
            </a:effectRef>
            <a:fontRef idx="minor">
              <a:schemeClr val="tx1"/>
            </a:fontRef>
          </p:style>
        </p:cxnSp>
        <p:graphicFrame>
          <p:nvGraphicFramePr>
            <p:cNvPr id="71" name="Chart 70">
              <a:extLst>
                <a:ext uri="{FF2B5EF4-FFF2-40B4-BE49-F238E27FC236}">
                  <a16:creationId xmlns:a16="http://schemas.microsoft.com/office/drawing/2014/main" id="{90B2FCC9-099B-5742-810C-14869DBF7883}"/>
                </a:ext>
              </a:extLst>
            </p:cNvPr>
            <p:cNvGraphicFramePr/>
            <p:nvPr>
              <p:extLst>
                <p:ext uri="{D42A27DB-BD31-4B8C-83A1-F6EECF244321}">
                  <p14:modId xmlns:p14="http://schemas.microsoft.com/office/powerpoint/2010/main" val="2250748056"/>
                </p:ext>
              </p:extLst>
            </p:nvPr>
          </p:nvGraphicFramePr>
          <p:xfrm>
            <a:off x="1170644" y="5208641"/>
            <a:ext cx="3865734" cy="2560055"/>
          </p:xfrm>
          <a:graphic>
            <a:graphicData uri="http://schemas.openxmlformats.org/drawingml/2006/chart">
              <c:chart xmlns:c="http://schemas.openxmlformats.org/drawingml/2006/chart" xmlns:r="http://schemas.openxmlformats.org/officeDocument/2006/relationships" r:id="rId8"/>
            </a:graphicData>
          </a:graphic>
        </p:graphicFrame>
        <p:sp>
          <p:nvSpPr>
            <p:cNvPr id="72" name="TextBox 71">
              <a:extLst>
                <a:ext uri="{FF2B5EF4-FFF2-40B4-BE49-F238E27FC236}">
                  <a16:creationId xmlns:a16="http://schemas.microsoft.com/office/drawing/2014/main" id="{0346FA8E-ADFD-064A-A628-BC7DBF0A1292}"/>
                </a:ext>
              </a:extLst>
            </p:cNvPr>
            <p:cNvSpPr txBox="1"/>
            <p:nvPr/>
          </p:nvSpPr>
          <p:spPr>
            <a:xfrm>
              <a:off x="8684855" y="1737357"/>
              <a:ext cx="1600201" cy="1161218"/>
            </a:xfrm>
            <a:prstGeom prst="rect">
              <a:avLst/>
            </a:prstGeom>
            <a:grpFill/>
            <a:ln>
              <a:noFill/>
            </a:ln>
          </p:spPr>
          <p:txBody>
            <a:bodyPr wrap="square" rtlCol="0">
              <a:spAutoFit/>
            </a:bodyPr>
            <a:lstStyle/>
            <a:p>
              <a:pPr algn="ctr"/>
              <a:r>
                <a:rPr lang="en-CA" sz="800" dirty="0"/>
                <a:t>10,567</a:t>
              </a:r>
            </a:p>
            <a:p>
              <a:pPr algn="ctr"/>
              <a:r>
                <a:rPr lang="en-CA" sz="800" dirty="0"/>
                <a:t>12,904</a:t>
              </a:r>
            </a:p>
            <a:p>
              <a:pPr algn="ctr"/>
              <a:r>
                <a:rPr lang="en-CA" sz="800" dirty="0"/>
                <a:t>8,093</a:t>
              </a:r>
            </a:p>
            <a:p>
              <a:pPr algn="ctr"/>
              <a:r>
                <a:rPr lang="en-CA" sz="800" dirty="0"/>
                <a:t>120,098</a:t>
              </a:r>
            </a:p>
          </p:txBody>
        </p:sp>
        <p:sp>
          <p:nvSpPr>
            <p:cNvPr id="73" name="TextBox 72">
              <a:extLst>
                <a:ext uri="{FF2B5EF4-FFF2-40B4-BE49-F238E27FC236}">
                  <a16:creationId xmlns:a16="http://schemas.microsoft.com/office/drawing/2014/main" id="{18CB59D6-02E6-ED46-BA0E-A098265642B9}"/>
                </a:ext>
              </a:extLst>
            </p:cNvPr>
            <p:cNvSpPr txBox="1"/>
            <p:nvPr/>
          </p:nvSpPr>
          <p:spPr>
            <a:xfrm>
              <a:off x="9599254" y="1725405"/>
              <a:ext cx="1600201" cy="1161218"/>
            </a:xfrm>
            <a:prstGeom prst="rect">
              <a:avLst/>
            </a:prstGeom>
            <a:grpFill/>
            <a:ln>
              <a:noFill/>
            </a:ln>
          </p:spPr>
          <p:txBody>
            <a:bodyPr wrap="square" rtlCol="0">
              <a:spAutoFit/>
            </a:bodyPr>
            <a:lstStyle/>
            <a:p>
              <a:pPr algn="ctr"/>
              <a:r>
                <a:rPr lang="en-CA" sz="800" dirty="0"/>
                <a:t>9%</a:t>
              </a:r>
            </a:p>
            <a:p>
              <a:pPr algn="ctr"/>
              <a:r>
                <a:rPr lang="en-CA" sz="800" dirty="0"/>
                <a:t>10%</a:t>
              </a:r>
            </a:p>
            <a:p>
              <a:pPr algn="ctr"/>
              <a:r>
                <a:rPr lang="en-CA" sz="800" dirty="0"/>
                <a:t>7%</a:t>
              </a:r>
            </a:p>
            <a:p>
              <a:pPr algn="ctr"/>
              <a:r>
                <a:rPr lang="en-CA" sz="800" dirty="0"/>
                <a:t>74%</a:t>
              </a:r>
            </a:p>
          </p:txBody>
        </p:sp>
        <p:sp>
          <p:nvSpPr>
            <p:cNvPr id="74" name="TextBox 73">
              <a:extLst>
                <a:ext uri="{FF2B5EF4-FFF2-40B4-BE49-F238E27FC236}">
                  <a16:creationId xmlns:a16="http://schemas.microsoft.com/office/drawing/2014/main" id="{4738C16C-8351-1B45-93B0-E92BA508A0BA}"/>
                </a:ext>
              </a:extLst>
            </p:cNvPr>
            <p:cNvSpPr txBox="1"/>
            <p:nvPr/>
          </p:nvSpPr>
          <p:spPr>
            <a:xfrm>
              <a:off x="8629572" y="1343372"/>
              <a:ext cx="3623302" cy="672284"/>
            </a:xfrm>
            <a:prstGeom prst="rect">
              <a:avLst/>
            </a:prstGeom>
            <a:grpFill/>
            <a:ln>
              <a:noFill/>
            </a:ln>
          </p:spPr>
          <p:txBody>
            <a:bodyPr wrap="square" rtlCol="0">
              <a:spAutoFit/>
            </a:bodyPr>
            <a:lstStyle/>
            <a:p>
              <a:pPr algn="ctr"/>
              <a:r>
                <a:rPr lang="en-CA" sz="800" dirty="0"/>
                <a:t>   Units	% of Sales    % </a:t>
              </a:r>
              <a:r>
                <a:rPr lang="en-CA" sz="800" dirty="0" err="1"/>
                <a:t>incr</a:t>
              </a:r>
              <a:r>
                <a:rPr lang="en-CA" sz="800" dirty="0"/>
                <a:t>  #</a:t>
              </a:r>
              <a:r>
                <a:rPr lang="en-CA" sz="800" dirty="0" err="1"/>
                <a:t>wks</a:t>
              </a:r>
              <a:endParaRPr lang="en-CA" sz="800" dirty="0"/>
            </a:p>
          </p:txBody>
        </p:sp>
        <p:sp>
          <p:nvSpPr>
            <p:cNvPr id="75" name="TextBox 74">
              <a:extLst>
                <a:ext uri="{FF2B5EF4-FFF2-40B4-BE49-F238E27FC236}">
                  <a16:creationId xmlns:a16="http://schemas.microsoft.com/office/drawing/2014/main" id="{6F7F094F-6AC5-2340-98F9-C266A20FD727}"/>
                </a:ext>
              </a:extLst>
            </p:cNvPr>
            <p:cNvSpPr txBox="1"/>
            <p:nvPr/>
          </p:nvSpPr>
          <p:spPr>
            <a:xfrm>
              <a:off x="10966866" y="1737357"/>
              <a:ext cx="1600201" cy="1161218"/>
            </a:xfrm>
            <a:prstGeom prst="rect">
              <a:avLst/>
            </a:prstGeom>
            <a:grpFill/>
            <a:ln>
              <a:noFill/>
            </a:ln>
          </p:spPr>
          <p:txBody>
            <a:bodyPr wrap="square" rtlCol="0">
              <a:spAutoFit/>
            </a:bodyPr>
            <a:lstStyle/>
            <a:p>
              <a:pPr algn="ctr"/>
              <a:r>
                <a:rPr lang="en-CA" sz="800" dirty="0"/>
                <a:t>.3</a:t>
              </a:r>
            </a:p>
            <a:p>
              <a:pPr algn="ctr"/>
              <a:r>
                <a:rPr lang="en-CA" sz="800" dirty="0"/>
                <a:t>.5</a:t>
              </a:r>
            </a:p>
            <a:p>
              <a:pPr algn="ctr"/>
              <a:r>
                <a:rPr lang="en-CA" sz="800" dirty="0"/>
                <a:t>3.2</a:t>
              </a:r>
            </a:p>
            <a:p>
              <a:pPr algn="ctr"/>
              <a:r>
                <a:rPr lang="en-CA" sz="800" dirty="0"/>
                <a:t>5.2</a:t>
              </a:r>
            </a:p>
          </p:txBody>
        </p:sp>
        <p:sp>
          <p:nvSpPr>
            <p:cNvPr id="76" name="Rectangle 75">
              <a:extLst>
                <a:ext uri="{FF2B5EF4-FFF2-40B4-BE49-F238E27FC236}">
                  <a16:creationId xmlns:a16="http://schemas.microsoft.com/office/drawing/2014/main" id="{51472850-9F9D-BF4B-A619-114DA8C4BE82}"/>
                </a:ext>
              </a:extLst>
            </p:cNvPr>
            <p:cNvSpPr/>
            <p:nvPr/>
          </p:nvSpPr>
          <p:spPr>
            <a:xfrm>
              <a:off x="8278590" y="1346490"/>
              <a:ext cx="763240" cy="427818"/>
            </a:xfrm>
            <a:prstGeom prst="rect">
              <a:avLst/>
            </a:prstGeom>
            <a:grpFill/>
            <a:ln>
              <a:noFill/>
            </a:ln>
          </p:spPr>
          <p:txBody>
            <a:bodyPr wrap="none">
              <a:spAutoFit/>
            </a:bodyPr>
            <a:lstStyle/>
            <a:p>
              <a:r>
                <a:rPr lang="en-CA" sz="800" dirty="0"/>
                <a:t>Price</a:t>
              </a:r>
            </a:p>
          </p:txBody>
        </p:sp>
        <p:sp>
          <p:nvSpPr>
            <p:cNvPr id="77" name="TextBox 76">
              <a:extLst>
                <a:ext uri="{FF2B5EF4-FFF2-40B4-BE49-F238E27FC236}">
                  <a16:creationId xmlns:a16="http://schemas.microsoft.com/office/drawing/2014/main" id="{8999D103-00A0-304B-BC14-483D85C5A5BC}"/>
                </a:ext>
              </a:extLst>
            </p:cNvPr>
            <p:cNvSpPr txBox="1"/>
            <p:nvPr/>
          </p:nvSpPr>
          <p:spPr>
            <a:xfrm>
              <a:off x="7813943" y="1725405"/>
              <a:ext cx="1600201" cy="1161218"/>
            </a:xfrm>
            <a:prstGeom prst="rect">
              <a:avLst/>
            </a:prstGeom>
            <a:grpFill/>
            <a:ln>
              <a:noFill/>
            </a:ln>
          </p:spPr>
          <p:txBody>
            <a:bodyPr wrap="square" rtlCol="0">
              <a:spAutoFit/>
            </a:bodyPr>
            <a:lstStyle/>
            <a:p>
              <a:pPr algn="ctr"/>
              <a:r>
                <a:rPr lang="en-CA" sz="800" dirty="0"/>
                <a:t>$5.62</a:t>
              </a:r>
            </a:p>
            <a:p>
              <a:pPr algn="ctr"/>
              <a:r>
                <a:rPr lang="en-CA" sz="800" dirty="0"/>
                <a:t>$3.67</a:t>
              </a:r>
            </a:p>
            <a:p>
              <a:pPr algn="ctr"/>
              <a:r>
                <a:rPr lang="en-CA" sz="800" dirty="0"/>
                <a:t>$3.10</a:t>
              </a:r>
            </a:p>
            <a:p>
              <a:pPr algn="ctr"/>
              <a:r>
                <a:rPr lang="en-CA" sz="800" dirty="0"/>
                <a:t>$2.12</a:t>
              </a:r>
            </a:p>
          </p:txBody>
        </p:sp>
        <p:cxnSp>
          <p:nvCxnSpPr>
            <p:cNvPr id="78" name="Straight Connector 77">
              <a:extLst>
                <a:ext uri="{FF2B5EF4-FFF2-40B4-BE49-F238E27FC236}">
                  <a16:creationId xmlns:a16="http://schemas.microsoft.com/office/drawing/2014/main" id="{4A7BB1C7-3C7A-9548-85A8-110F12BF16FA}"/>
                </a:ext>
              </a:extLst>
            </p:cNvPr>
            <p:cNvCxnSpPr/>
            <p:nvPr/>
          </p:nvCxnSpPr>
          <p:spPr>
            <a:xfrm flipV="1">
              <a:off x="310986" y="4372409"/>
              <a:ext cx="6222003" cy="7332"/>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7B060C0-4AAB-2248-AE59-C32080212E92}"/>
                </a:ext>
              </a:extLst>
            </p:cNvPr>
            <p:cNvSpPr/>
            <p:nvPr/>
          </p:nvSpPr>
          <p:spPr>
            <a:xfrm>
              <a:off x="-49942" y="2461205"/>
              <a:ext cx="778866" cy="427818"/>
            </a:xfrm>
            <a:prstGeom prst="rect">
              <a:avLst/>
            </a:prstGeom>
            <a:grpFill/>
            <a:ln>
              <a:noFill/>
            </a:ln>
          </p:spPr>
          <p:txBody>
            <a:bodyPr wrap="none">
              <a:spAutoFit/>
            </a:bodyPr>
            <a:lstStyle/>
            <a:p>
              <a:r>
                <a:rPr lang="en-CA" sz="800" dirty="0"/>
                <a:t>Filter</a:t>
              </a:r>
            </a:p>
          </p:txBody>
        </p:sp>
        <p:sp>
          <p:nvSpPr>
            <p:cNvPr id="80" name="Rectangle 79">
              <a:extLst>
                <a:ext uri="{FF2B5EF4-FFF2-40B4-BE49-F238E27FC236}">
                  <a16:creationId xmlns:a16="http://schemas.microsoft.com/office/drawing/2014/main" id="{D169B1AC-15DD-0443-94E6-356455309C5D}"/>
                </a:ext>
              </a:extLst>
            </p:cNvPr>
            <p:cNvSpPr/>
            <p:nvPr/>
          </p:nvSpPr>
          <p:spPr>
            <a:xfrm>
              <a:off x="516254" y="2475677"/>
              <a:ext cx="1125794" cy="427818"/>
            </a:xfrm>
            <a:prstGeom prst="rect">
              <a:avLst/>
            </a:prstGeom>
            <a:grpFill/>
            <a:ln>
              <a:noFill/>
            </a:ln>
          </p:spPr>
          <p:txBody>
            <a:bodyPr wrap="none">
              <a:spAutoFit/>
            </a:bodyPr>
            <a:lstStyle/>
            <a:p>
              <a:r>
                <a:rPr lang="en-CA" sz="800" dirty="0"/>
                <a:t>Eliminate</a:t>
              </a:r>
            </a:p>
          </p:txBody>
        </p:sp>
        <p:sp>
          <p:nvSpPr>
            <p:cNvPr id="81" name="TextBox 80">
              <a:extLst>
                <a:ext uri="{FF2B5EF4-FFF2-40B4-BE49-F238E27FC236}">
                  <a16:creationId xmlns:a16="http://schemas.microsoft.com/office/drawing/2014/main" id="{5A710791-E586-5B45-9B27-ECAAF998B62F}"/>
                </a:ext>
              </a:extLst>
            </p:cNvPr>
            <p:cNvSpPr txBox="1"/>
            <p:nvPr/>
          </p:nvSpPr>
          <p:spPr>
            <a:xfrm>
              <a:off x="4833094" y="102790"/>
              <a:ext cx="2501474" cy="427818"/>
            </a:xfrm>
            <a:prstGeom prst="rect">
              <a:avLst/>
            </a:prstGeom>
            <a:grpFill/>
            <a:ln>
              <a:noFill/>
            </a:ln>
          </p:spPr>
          <p:txBody>
            <a:bodyPr wrap="square" rtlCol="0">
              <a:spAutoFit/>
            </a:bodyPr>
            <a:lstStyle/>
            <a:p>
              <a:pPr algn="ctr"/>
              <a:r>
                <a:rPr lang="en-CA" sz="800" b="1" dirty="0"/>
                <a:t>Price Range Summary</a:t>
              </a:r>
            </a:p>
          </p:txBody>
        </p:sp>
        <p:pic>
          <p:nvPicPr>
            <p:cNvPr id="82" name="Picture 81">
              <a:extLst>
                <a:ext uri="{FF2B5EF4-FFF2-40B4-BE49-F238E27FC236}">
                  <a16:creationId xmlns:a16="http://schemas.microsoft.com/office/drawing/2014/main" id="{41E0C0D6-3FDE-764D-B9D2-37114F7BE2DB}"/>
                </a:ext>
              </a:extLst>
            </p:cNvPr>
            <p:cNvPicPr>
              <a:picLocks noChangeAspect="1"/>
            </p:cNvPicPr>
            <p:nvPr/>
          </p:nvPicPr>
          <p:blipFill>
            <a:blip r:embed="rId9"/>
            <a:stretch>
              <a:fillRect/>
            </a:stretch>
          </p:blipFill>
          <p:spPr>
            <a:xfrm>
              <a:off x="8312463" y="1415191"/>
              <a:ext cx="3688408" cy="1609725"/>
            </a:xfrm>
            <a:prstGeom prst="rect">
              <a:avLst/>
            </a:prstGeom>
            <a:grpFill/>
            <a:ln>
              <a:noFill/>
            </a:ln>
          </p:spPr>
        </p:pic>
        <p:sp>
          <p:nvSpPr>
            <p:cNvPr id="83" name="TextBox 82">
              <a:extLst>
                <a:ext uri="{FF2B5EF4-FFF2-40B4-BE49-F238E27FC236}">
                  <a16:creationId xmlns:a16="http://schemas.microsoft.com/office/drawing/2014/main" id="{01E1F2DB-4DF9-BD4D-AE20-90EFFE353404}"/>
                </a:ext>
              </a:extLst>
            </p:cNvPr>
            <p:cNvSpPr txBox="1"/>
            <p:nvPr/>
          </p:nvSpPr>
          <p:spPr>
            <a:xfrm>
              <a:off x="9235388" y="2063958"/>
              <a:ext cx="738192" cy="672284"/>
            </a:xfrm>
            <a:prstGeom prst="rect">
              <a:avLst/>
            </a:prstGeom>
            <a:grpFill/>
            <a:ln>
              <a:noFill/>
            </a:ln>
          </p:spPr>
          <p:txBody>
            <a:bodyPr wrap="square" rtlCol="0">
              <a:spAutoFit/>
            </a:bodyPr>
            <a:lstStyle/>
            <a:p>
              <a:r>
                <a:rPr lang="en-CA" sz="800" dirty="0"/>
                <a:t>12wks</a:t>
              </a:r>
            </a:p>
          </p:txBody>
        </p:sp>
        <p:sp>
          <p:nvSpPr>
            <p:cNvPr id="84" name="TextBox 83">
              <a:extLst>
                <a:ext uri="{FF2B5EF4-FFF2-40B4-BE49-F238E27FC236}">
                  <a16:creationId xmlns:a16="http://schemas.microsoft.com/office/drawing/2014/main" id="{A7A18312-04A6-7446-ABC3-3AD82DF9B2D5}"/>
                </a:ext>
              </a:extLst>
            </p:cNvPr>
            <p:cNvSpPr txBox="1"/>
            <p:nvPr/>
          </p:nvSpPr>
          <p:spPr>
            <a:xfrm>
              <a:off x="10399354" y="2038341"/>
              <a:ext cx="738192" cy="672284"/>
            </a:xfrm>
            <a:prstGeom prst="rect">
              <a:avLst/>
            </a:prstGeom>
            <a:grpFill/>
            <a:ln>
              <a:noFill/>
            </a:ln>
          </p:spPr>
          <p:txBody>
            <a:bodyPr wrap="square" rtlCol="0">
              <a:spAutoFit/>
            </a:bodyPr>
            <a:lstStyle/>
            <a:p>
              <a:r>
                <a:rPr lang="en-CA" sz="800" dirty="0"/>
                <a:t>16wks</a:t>
              </a:r>
            </a:p>
          </p:txBody>
        </p:sp>
        <p:sp>
          <p:nvSpPr>
            <p:cNvPr id="85" name="TextBox 84">
              <a:extLst>
                <a:ext uri="{FF2B5EF4-FFF2-40B4-BE49-F238E27FC236}">
                  <a16:creationId xmlns:a16="http://schemas.microsoft.com/office/drawing/2014/main" id="{65C1C3E8-EF6A-7744-BAD0-B3464484F7AD}"/>
                </a:ext>
              </a:extLst>
            </p:cNvPr>
            <p:cNvSpPr txBox="1"/>
            <p:nvPr/>
          </p:nvSpPr>
          <p:spPr>
            <a:xfrm>
              <a:off x="11479391" y="2063958"/>
              <a:ext cx="738192" cy="672284"/>
            </a:xfrm>
            <a:prstGeom prst="rect">
              <a:avLst/>
            </a:prstGeom>
            <a:grpFill/>
            <a:ln>
              <a:noFill/>
            </a:ln>
          </p:spPr>
          <p:txBody>
            <a:bodyPr wrap="square" rtlCol="0">
              <a:spAutoFit/>
            </a:bodyPr>
            <a:lstStyle/>
            <a:p>
              <a:r>
                <a:rPr lang="en-CA" sz="800" dirty="0"/>
                <a:t>24wks</a:t>
              </a:r>
            </a:p>
          </p:txBody>
        </p:sp>
        <p:grpSp>
          <p:nvGrpSpPr>
            <p:cNvPr id="86" name="Group 85">
              <a:extLst>
                <a:ext uri="{FF2B5EF4-FFF2-40B4-BE49-F238E27FC236}">
                  <a16:creationId xmlns:a16="http://schemas.microsoft.com/office/drawing/2014/main" id="{EE5B2138-570C-E24B-91B4-5C665E017158}"/>
                </a:ext>
              </a:extLst>
            </p:cNvPr>
            <p:cNvGrpSpPr/>
            <p:nvPr/>
          </p:nvGrpSpPr>
          <p:grpSpPr>
            <a:xfrm>
              <a:off x="581896" y="2867283"/>
              <a:ext cx="646511" cy="1194035"/>
              <a:chOff x="581896" y="2867283"/>
              <a:chExt cx="646511" cy="1194035"/>
            </a:xfrm>
            <a:grpFill/>
          </p:grpSpPr>
          <p:sp>
            <p:nvSpPr>
              <p:cNvPr id="99" name="Rectangle: Rounded Corners 34">
                <a:extLst>
                  <a:ext uri="{FF2B5EF4-FFF2-40B4-BE49-F238E27FC236}">
                    <a16:creationId xmlns:a16="http://schemas.microsoft.com/office/drawing/2014/main" id="{190A6984-68D6-EC41-97D6-993449BF348A}"/>
                  </a:ext>
                </a:extLst>
              </p:cNvPr>
              <p:cNvSpPr/>
              <p:nvPr/>
            </p:nvSpPr>
            <p:spPr>
              <a:xfrm>
                <a:off x="581896" y="2867283"/>
                <a:ext cx="646511" cy="11874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100" name="Oval 99">
                <a:extLst>
                  <a:ext uri="{FF2B5EF4-FFF2-40B4-BE49-F238E27FC236}">
                    <a16:creationId xmlns:a16="http://schemas.microsoft.com/office/drawing/2014/main" id="{26483F4D-249C-B240-84D4-C29C774A95E8}"/>
                  </a:ext>
                </a:extLst>
              </p:cNvPr>
              <p:cNvSpPr/>
              <p:nvPr/>
            </p:nvSpPr>
            <p:spPr>
              <a:xfrm>
                <a:off x="791719" y="2890598"/>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101" name="Oval 100">
                <a:extLst>
                  <a:ext uri="{FF2B5EF4-FFF2-40B4-BE49-F238E27FC236}">
                    <a16:creationId xmlns:a16="http://schemas.microsoft.com/office/drawing/2014/main" id="{54704F44-14E9-D746-A81B-84A8264F5E42}"/>
                  </a:ext>
                </a:extLst>
              </p:cNvPr>
              <p:cNvSpPr/>
              <p:nvPr/>
            </p:nvSpPr>
            <p:spPr>
              <a:xfrm>
                <a:off x="791719" y="3195398"/>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102" name="Oval 101">
                <a:extLst>
                  <a:ext uri="{FF2B5EF4-FFF2-40B4-BE49-F238E27FC236}">
                    <a16:creationId xmlns:a16="http://schemas.microsoft.com/office/drawing/2014/main" id="{331ABF0F-3127-1E4E-AA1F-1F4E7484F5E1}"/>
                  </a:ext>
                </a:extLst>
              </p:cNvPr>
              <p:cNvSpPr/>
              <p:nvPr/>
            </p:nvSpPr>
            <p:spPr>
              <a:xfrm>
                <a:off x="775215" y="3500198"/>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103" name="Oval 102">
                <a:extLst>
                  <a:ext uri="{FF2B5EF4-FFF2-40B4-BE49-F238E27FC236}">
                    <a16:creationId xmlns:a16="http://schemas.microsoft.com/office/drawing/2014/main" id="{8D4C3532-B56E-A74B-AD8D-7A5D2A4B487B}"/>
                  </a:ext>
                </a:extLst>
              </p:cNvPr>
              <p:cNvSpPr/>
              <p:nvPr/>
            </p:nvSpPr>
            <p:spPr>
              <a:xfrm>
                <a:off x="760855" y="3790576"/>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grpSp>
        <p:cxnSp>
          <p:nvCxnSpPr>
            <p:cNvPr id="87" name="Straight Connector 86">
              <a:extLst>
                <a:ext uri="{FF2B5EF4-FFF2-40B4-BE49-F238E27FC236}">
                  <a16:creationId xmlns:a16="http://schemas.microsoft.com/office/drawing/2014/main" id="{B8A1937E-8405-1446-B8F9-666ED7BDE216}"/>
                </a:ext>
              </a:extLst>
            </p:cNvPr>
            <p:cNvCxnSpPr/>
            <p:nvPr/>
          </p:nvCxnSpPr>
          <p:spPr>
            <a:xfrm flipV="1">
              <a:off x="6748426" y="5127439"/>
              <a:ext cx="5443574" cy="3040"/>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E22E4CCD-790D-0D42-9F55-7A20795354DC}"/>
                </a:ext>
              </a:extLst>
            </p:cNvPr>
            <p:cNvSpPr/>
            <p:nvPr/>
          </p:nvSpPr>
          <p:spPr>
            <a:xfrm>
              <a:off x="7380783" y="5396517"/>
              <a:ext cx="1428963" cy="427818"/>
            </a:xfrm>
            <a:prstGeom prst="rect">
              <a:avLst/>
            </a:prstGeom>
            <a:grpFill/>
            <a:ln>
              <a:noFill/>
            </a:ln>
          </p:spPr>
          <p:txBody>
            <a:bodyPr wrap="none">
              <a:spAutoFit/>
            </a:bodyPr>
            <a:lstStyle/>
            <a:p>
              <a:r>
                <a:rPr lang="en-CA" sz="800" dirty="0"/>
                <a:t>Regular Price</a:t>
              </a:r>
            </a:p>
          </p:txBody>
        </p:sp>
        <p:sp>
          <p:nvSpPr>
            <p:cNvPr id="89" name="Rectangle 88">
              <a:extLst>
                <a:ext uri="{FF2B5EF4-FFF2-40B4-BE49-F238E27FC236}">
                  <a16:creationId xmlns:a16="http://schemas.microsoft.com/office/drawing/2014/main" id="{28610541-4D76-D64B-81D6-AD32100DC82B}"/>
                </a:ext>
              </a:extLst>
            </p:cNvPr>
            <p:cNvSpPr/>
            <p:nvPr/>
          </p:nvSpPr>
          <p:spPr>
            <a:xfrm>
              <a:off x="7383041" y="5701316"/>
              <a:ext cx="935139" cy="427818"/>
            </a:xfrm>
            <a:prstGeom prst="rect">
              <a:avLst/>
            </a:prstGeom>
            <a:grpFill/>
            <a:ln>
              <a:noFill/>
            </a:ln>
          </p:spPr>
          <p:txBody>
            <a:bodyPr wrap="none">
              <a:spAutoFit/>
            </a:bodyPr>
            <a:lstStyle/>
            <a:p>
              <a:r>
                <a:rPr lang="en-CA" sz="800" dirty="0"/>
                <a:t>Instore</a:t>
              </a:r>
            </a:p>
          </p:txBody>
        </p:sp>
        <p:sp>
          <p:nvSpPr>
            <p:cNvPr id="90" name="Rectangle 89">
              <a:extLst>
                <a:ext uri="{FF2B5EF4-FFF2-40B4-BE49-F238E27FC236}">
                  <a16:creationId xmlns:a16="http://schemas.microsoft.com/office/drawing/2014/main" id="{7B82E649-9CDC-BC4F-908B-87F98CA26F76}"/>
                </a:ext>
              </a:extLst>
            </p:cNvPr>
            <p:cNvSpPr/>
            <p:nvPr/>
          </p:nvSpPr>
          <p:spPr>
            <a:xfrm>
              <a:off x="7380783" y="6034926"/>
              <a:ext cx="756989" cy="427818"/>
            </a:xfrm>
            <a:prstGeom prst="rect">
              <a:avLst/>
            </a:prstGeom>
            <a:grpFill/>
            <a:ln>
              <a:noFill/>
            </a:ln>
          </p:spPr>
          <p:txBody>
            <a:bodyPr wrap="none">
              <a:spAutoFit/>
            </a:bodyPr>
            <a:lstStyle/>
            <a:p>
              <a:r>
                <a:rPr lang="en-CA" sz="800" dirty="0"/>
                <a:t>Flyer</a:t>
              </a:r>
            </a:p>
          </p:txBody>
        </p:sp>
        <p:sp>
          <p:nvSpPr>
            <p:cNvPr id="91" name="Rectangle 90">
              <a:extLst>
                <a:ext uri="{FF2B5EF4-FFF2-40B4-BE49-F238E27FC236}">
                  <a16:creationId xmlns:a16="http://schemas.microsoft.com/office/drawing/2014/main" id="{D6B12187-34BE-6D49-9C94-24E8E36C9D95}"/>
                </a:ext>
              </a:extLst>
            </p:cNvPr>
            <p:cNvSpPr/>
            <p:nvPr/>
          </p:nvSpPr>
          <p:spPr>
            <a:xfrm>
              <a:off x="7380783" y="6488668"/>
              <a:ext cx="785117" cy="427818"/>
            </a:xfrm>
            <a:prstGeom prst="rect">
              <a:avLst/>
            </a:prstGeom>
            <a:grpFill/>
            <a:ln>
              <a:noFill/>
            </a:ln>
          </p:spPr>
          <p:txBody>
            <a:bodyPr wrap="none">
              <a:spAutoFit/>
            </a:bodyPr>
            <a:lstStyle/>
            <a:p>
              <a:r>
                <a:rPr lang="en-CA" sz="800" b="1" dirty="0"/>
                <a:t>Total</a:t>
              </a:r>
            </a:p>
          </p:txBody>
        </p:sp>
        <p:sp>
          <p:nvSpPr>
            <p:cNvPr id="92" name="Rectangle 91">
              <a:extLst>
                <a:ext uri="{FF2B5EF4-FFF2-40B4-BE49-F238E27FC236}">
                  <a16:creationId xmlns:a16="http://schemas.microsoft.com/office/drawing/2014/main" id="{5D66F5DA-113F-9C40-A47C-C32B839E2E88}"/>
                </a:ext>
              </a:extLst>
            </p:cNvPr>
            <p:cNvSpPr/>
            <p:nvPr/>
          </p:nvSpPr>
          <p:spPr>
            <a:xfrm>
              <a:off x="7972238" y="5105114"/>
              <a:ext cx="3948089" cy="427818"/>
            </a:xfrm>
            <a:prstGeom prst="rect">
              <a:avLst/>
            </a:prstGeom>
            <a:grpFill/>
            <a:ln>
              <a:noFill/>
            </a:ln>
          </p:spPr>
          <p:txBody>
            <a:bodyPr wrap="none">
              <a:spAutoFit/>
            </a:bodyPr>
            <a:lstStyle/>
            <a:p>
              <a:r>
                <a:rPr lang="en-CA" sz="800" dirty="0"/>
                <a:t>Price Movement for Simulation in Optimizer</a:t>
              </a:r>
            </a:p>
          </p:txBody>
        </p:sp>
        <p:grpSp>
          <p:nvGrpSpPr>
            <p:cNvPr id="93" name="Group 92">
              <a:extLst>
                <a:ext uri="{FF2B5EF4-FFF2-40B4-BE49-F238E27FC236}">
                  <a16:creationId xmlns:a16="http://schemas.microsoft.com/office/drawing/2014/main" id="{A780A44D-8126-4C4D-8A7B-6C06EAB18D9F}"/>
                </a:ext>
              </a:extLst>
            </p:cNvPr>
            <p:cNvGrpSpPr/>
            <p:nvPr/>
          </p:nvGrpSpPr>
          <p:grpSpPr>
            <a:xfrm>
              <a:off x="-2" y="2867279"/>
              <a:ext cx="646511" cy="1194035"/>
              <a:chOff x="581896" y="2867283"/>
              <a:chExt cx="646511" cy="1194035"/>
            </a:xfrm>
            <a:grpFill/>
          </p:grpSpPr>
          <p:sp>
            <p:nvSpPr>
              <p:cNvPr id="94" name="Rectangle: Rounded Corners 83">
                <a:extLst>
                  <a:ext uri="{FF2B5EF4-FFF2-40B4-BE49-F238E27FC236}">
                    <a16:creationId xmlns:a16="http://schemas.microsoft.com/office/drawing/2014/main" id="{70114662-C237-994B-AAA7-E6BEDBC289D3}"/>
                  </a:ext>
                </a:extLst>
              </p:cNvPr>
              <p:cNvSpPr/>
              <p:nvPr/>
            </p:nvSpPr>
            <p:spPr>
              <a:xfrm>
                <a:off x="581896" y="2867283"/>
                <a:ext cx="646511" cy="11874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95" name="Oval 94">
                <a:extLst>
                  <a:ext uri="{FF2B5EF4-FFF2-40B4-BE49-F238E27FC236}">
                    <a16:creationId xmlns:a16="http://schemas.microsoft.com/office/drawing/2014/main" id="{466C5101-07DD-2D47-8053-2AD154587691}"/>
                  </a:ext>
                </a:extLst>
              </p:cNvPr>
              <p:cNvSpPr/>
              <p:nvPr/>
            </p:nvSpPr>
            <p:spPr>
              <a:xfrm>
                <a:off x="791719" y="2890598"/>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96" name="Oval 95">
                <a:extLst>
                  <a:ext uri="{FF2B5EF4-FFF2-40B4-BE49-F238E27FC236}">
                    <a16:creationId xmlns:a16="http://schemas.microsoft.com/office/drawing/2014/main" id="{629AE7B5-929C-A742-A907-447F7D348515}"/>
                  </a:ext>
                </a:extLst>
              </p:cNvPr>
              <p:cNvSpPr/>
              <p:nvPr/>
            </p:nvSpPr>
            <p:spPr>
              <a:xfrm>
                <a:off x="791719" y="3195398"/>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97" name="Oval 96">
                <a:extLst>
                  <a:ext uri="{FF2B5EF4-FFF2-40B4-BE49-F238E27FC236}">
                    <a16:creationId xmlns:a16="http://schemas.microsoft.com/office/drawing/2014/main" id="{F567021F-CA1A-AC41-97E6-27C2F633A8A9}"/>
                  </a:ext>
                </a:extLst>
              </p:cNvPr>
              <p:cNvSpPr/>
              <p:nvPr/>
            </p:nvSpPr>
            <p:spPr>
              <a:xfrm>
                <a:off x="775215" y="3500198"/>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98" name="Oval 97">
                <a:extLst>
                  <a:ext uri="{FF2B5EF4-FFF2-40B4-BE49-F238E27FC236}">
                    <a16:creationId xmlns:a16="http://schemas.microsoft.com/office/drawing/2014/main" id="{47BB9AED-05E5-4848-A960-68234043539D}"/>
                  </a:ext>
                </a:extLst>
              </p:cNvPr>
              <p:cNvSpPr/>
              <p:nvPr/>
            </p:nvSpPr>
            <p:spPr>
              <a:xfrm>
                <a:off x="760855" y="3790576"/>
                <a:ext cx="275510" cy="270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grpSp>
      </p:grpSp>
      <p:sp>
        <p:nvSpPr>
          <p:cNvPr id="104" name="Rectangle 103">
            <a:extLst>
              <a:ext uri="{FF2B5EF4-FFF2-40B4-BE49-F238E27FC236}">
                <a16:creationId xmlns:a16="http://schemas.microsoft.com/office/drawing/2014/main" id="{B7C0E5CA-1FE7-9041-9E03-0AC34648AACF}"/>
              </a:ext>
            </a:extLst>
          </p:cNvPr>
          <p:cNvSpPr/>
          <p:nvPr/>
        </p:nvSpPr>
        <p:spPr>
          <a:xfrm>
            <a:off x="160638" y="1508427"/>
            <a:ext cx="5523470" cy="38420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0B13EB96-8372-CB47-8F4E-57FC44620AE7}"/>
              </a:ext>
            </a:extLst>
          </p:cNvPr>
          <p:cNvSpPr txBox="1"/>
          <p:nvPr/>
        </p:nvSpPr>
        <p:spPr>
          <a:xfrm>
            <a:off x="132682" y="5572678"/>
            <a:ext cx="4573624" cy="369332"/>
          </a:xfrm>
          <a:prstGeom prst="rect">
            <a:avLst/>
          </a:prstGeom>
          <a:noFill/>
        </p:spPr>
        <p:txBody>
          <a:bodyPr wrap="none" rtlCol="0">
            <a:spAutoFit/>
          </a:bodyPr>
          <a:lstStyle/>
          <a:p>
            <a:r>
              <a:rPr lang="en-US" dirty="0"/>
              <a:t>Never start development without a wireframe!</a:t>
            </a:r>
          </a:p>
        </p:txBody>
      </p:sp>
      <p:sp>
        <p:nvSpPr>
          <p:cNvPr id="106" name="TextBox 105">
            <a:extLst>
              <a:ext uri="{FF2B5EF4-FFF2-40B4-BE49-F238E27FC236}">
                <a16:creationId xmlns:a16="http://schemas.microsoft.com/office/drawing/2014/main" id="{F47570B3-56F9-B043-8AAA-437792812BD7}"/>
              </a:ext>
            </a:extLst>
          </p:cNvPr>
          <p:cNvSpPr txBox="1"/>
          <p:nvPr/>
        </p:nvSpPr>
        <p:spPr>
          <a:xfrm>
            <a:off x="4774411" y="5571716"/>
            <a:ext cx="3956724" cy="369332"/>
          </a:xfrm>
          <a:prstGeom prst="rect">
            <a:avLst/>
          </a:prstGeom>
          <a:noFill/>
        </p:spPr>
        <p:txBody>
          <a:bodyPr wrap="none" rtlCol="0">
            <a:spAutoFit/>
          </a:bodyPr>
          <a:lstStyle/>
          <a:p>
            <a:r>
              <a:rPr lang="en-US" dirty="0"/>
              <a:t>Get to a prototype as quickly as possible</a:t>
            </a:r>
          </a:p>
        </p:txBody>
      </p:sp>
      <p:sp>
        <p:nvSpPr>
          <p:cNvPr id="107" name="TextBox 106">
            <a:extLst>
              <a:ext uri="{FF2B5EF4-FFF2-40B4-BE49-F238E27FC236}">
                <a16:creationId xmlns:a16="http://schemas.microsoft.com/office/drawing/2014/main" id="{7DB0BC06-1EAB-4747-88F5-202DF4CD7C5B}"/>
              </a:ext>
            </a:extLst>
          </p:cNvPr>
          <p:cNvSpPr txBox="1"/>
          <p:nvPr/>
        </p:nvSpPr>
        <p:spPr>
          <a:xfrm>
            <a:off x="8918165" y="5569626"/>
            <a:ext cx="2937856" cy="646331"/>
          </a:xfrm>
          <a:prstGeom prst="rect">
            <a:avLst/>
          </a:prstGeom>
          <a:noFill/>
        </p:spPr>
        <p:txBody>
          <a:bodyPr wrap="none" rtlCol="0">
            <a:spAutoFit/>
          </a:bodyPr>
          <a:lstStyle/>
          <a:p>
            <a:r>
              <a:rPr lang="en-US" dirty="0"/>
              <a:t>There will be lots of feedback</a:t>
            </a:r>
          </a:p>
          <a:p>
            <a:r>
              <a:rPr lang="en-US" dirty="0"/>
              <a:t>Don’t take offense!</a:t>
            </a:r>
          </a:p>
        </p:txBody>
      </p:sp>
    </p:spTree>
    <p:extLst>
      <p:ext uri="{BB962C8B-B14F-4D97-AF65-F5344CB8AC3E}">
        <p14:creationId xmlns:p14="http://schemas.microsoft.com/office/powerpoint/2010/main" val="200490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Create the Scaffold:  Dashboard Types</a:t>
            </a:r>
          </a:p>
        </p:txBody>
      </p:sp>
      <p:sp>
        <p:nvSpPr>
          <p:cNvPr id="17" name="Rounded Rectangle 16">
            <a:extLst>
              <a:ext uri="{FF2B5EF4-FFF2-40B4-BE49-F238E27FC236}">
                <a16:creationId xmlns:a16="http://schemas.microsoft.com/office/drawing/2014/main" id="{3C08DA21-8E25-F844-9E9F-EBD51EB2B094}"/>
              </a:ext>
            </a:extLst>
          </p:cNvPr>
          <p:cNvSpPr/>
          <p:nvPr/>
        </p:nvSpPr>
        <p:spPr>
          <a:xfrm>
            <a:off x="533930" y="1456806"/>
            <a:ext cx="3346079" cy="4288011"/>
          </a:xfrm>
          <a:prstGeom prst="roundRect">
            <a:avLst>
              <a:gd name="adj" fmla="val 8243"/>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R="0" lvl="0" defTabSz="914400" eaLnBrk="1" fontAlgn="auto" latinLnBrk="0" hangingPunct="1">
              <a:lnSpc>
                <a:spcPct val="100000"/>
              </a:lnSpc>
              <a:spcBef>
                <a:spcPts val="0"/>
              </a:spcBef>
              <a:spcAft>
                <a:spcPts val="0"/>
              </a:spcAft>
              <a:buClrTx/>
              <a:buSzTx/>
              <a:tabLst/>
              <a:defRPr/>
            </a:pP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No pre-defined parameters in config</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Used for “Setup” Dashboards</a:t>
            </a:r>
          </a:p>
          <a:p>
            <a:pPr marL="742950" lvl="1" indent="-285750">
              <a:buFontTx/>
              <a:buChar char="-"/>
              <a:defRPr/>
            </a:pPr>
            <a:r>
              <a:rPr lang="en-CA" b="1" kern="0" dirty="0">
                <a:solidFill>
                  <a:prstClr val="black"/>
                </a:solidFill>
                <a:latin typeface="Segoe UI" panose="020B0502040204020203" pitchFamily="34" charset="0"/>
                <a:cs typeface="Segoe UI" panose="020B0502040204020203" pitchFamily="34" charset="0"/>
              </a:rPr>
              <a:t>E.g. Setup Financials, Load Data, Import Data</a:t>
            </a:r>
            <a:endParaRPr kumimoji="0" lang="en-CA"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8" name="Rounded Rectangle 17">
            <a:extLst>
              <a:ext uri="{FF2B5EF4-FFF2-40B4-BE49-F238E27FC236}">
                <a16:creationId xmlns:a16="http://schemas.microsoft.com/office/drawing/2014/main" id="{ED04F989-F30E-EE49-9FBA-B99F3BA99356}"/>
              </a:ext>
            </a:extLst>
          </p:cNvPr>
          <p:cNvSpPr/>
          <p:nvPr/>
        </p:nvSpPr>
        <p:spPr>
          <a:xfrm>
            <a:off x="533930" y="1456806"/>
            <a:ext cx="3346079" cy="576557"/>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Simple Config</a:t>
            </a:r>
          </a:p>
        </p:txBody>
      </p:sp>
      <p:sp>
        <p:nvSpPr>
          <p:cNvPr id="20" name="Rounded Rectangle 19">
            <a:extLst>
              <a:ext uri="{FF2B5EF4-FFF2-40B4-BE49-F238E27FC236}">
                <a16:creationId xmlns:a16="http://schemas.microsoft.com/office/drawing/2014/main" id="{50F517ED-B893-594C-B117-0233FC23BA64}"/>
              </a:ext>
            </a:extLst>
          </p:cNvPr>
          <p:cNvSpPr/>
          <p:nvPr/>
        </p:nvSpPr>
        <p:spPr>
          <a:xfrm>
            <a:off x="4422959" y="1456805"/>
            <a:ext cx="3346079" cy="4288011"/>
          </a:xfrm>
          <a:prstGeom prst="roundRect">
            <a:avLst>
              <a:gd name="adj" fmla="val 8243"/>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R="0" lvl="0" defTabSz="914400" eaLnBrk="1" fontAlgn="auto" latinLnBrk="0" hangingPunct="1">
              <a:lnSpc>
                <a:spcPct val="100000"/>
              </a:lnSpc>
              <a:spcBef>
                <a:spcPts val="0"/>
              </a:spcBef>
              <a:spcAft>
                <a:spcPts val="0"/>
              </a:spcAft>
              <a:buClrTx/>
              <a:buSzTx/>
              <a:tabLst/>
              <a:defRPr/>
            </a:pP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Most dashboards are standard configs</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Pre-defined input parameters include category, </a:t>
            </a:r>
            <a:r>
              <a:rPr lang="en-CA" b="1" kern="0" dirty="0" err="1">
                <a:solidFill>
                  <a:prstClr val="black"/>
                </a:solidFill>
                <a:latin typeface="Segoe UI" panose="020B0502040204020203" pitchFamily="34" charset="0"/>
                <a:cs typeface="Segoe UI" panose="020B0502040204020203" pitchFamily="34" charset="0"/>
              </a:rPr>
              <a:t>ppgs</a:t>
            </a:r>
            <a:r>
              <a:rPr lang="en-CA" b="1" kern="0" dirty="0">
                <a:solidFill>
                  <a:prstClr val="black"/>
                </a:solidFill>
                <a:latin typeface="Segoe UI" panose="020B0502040204020203" pitchFamily="34" charset="0"/>
                <a:cs typeface="Segoe UI" panose="020B0502040204020203" pitchFamily="34" charset="0"/>
              </a:rPr>
              <a:t>, banners, clusters, start date, end date duration etc.</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Parameters can be turned on/off depending on dashboard</a:t>
            </a:r>
            <a:r>
              <a:rPr lang="en-CA" b="1" kern="0" dirty="0">
                <a:solidFill>
                  <a:prstClr val="black"/>
                </a:solidFill>
                <a:latin typeface="Segoe UI" panose="020B0502040204020203" pitchFamily="34" charset="0"/>
                <a:cs typeface="Segoe UI" panose="020B0502040204020203" pitchFamily="34" charset="0"/>
              </a:rPr>
              <a:t>.</a:t>
            </a: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9" name="Rounded Rectangle 18">
            <a:extLst>
              <a:ext uri="{FF2B5EF4-FFF2-40B4-BE49-F238E27FC236}">
                <a16:creationId xmlns:a16="http://schemas.microsoft.com/office/drawing/2014/main" id="{C498CA52-41A3-B240-BB0D-2BAB37A16C07}"/>
              </a:ext>
            </a:extLst>
          </p:cNvPr>
          <p:cNvSpPr/>
          <p:nvPr/>
        </p:nvSpPr>
        <p:spPr>
          <a:xfrm>
            <a:off x="4422959" y="1456808"/>
            <a:ext cx="3346079" cy="576555"/>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Standard Config</a:t>
            </a:r>
          </a:p>
        </p:txBody>
      </p:sp>
      <p:sp>
        <p:nvSpPr>
          <p:cNvPr id="21" name="Rounded Rectangle 20">
            <a:extLst>
              <a:ext uri="{FF2B5EF4-FFF2-40B4-BE49-F238E27FC236}">
                <a16:creationId xmlns:a16="http://schemas.microsoft.com/office/drawing/2014/main" id="{1CABC2B3-73B1-3B49-BCA2-864E6B02C9FB}"/>
              </a:ext>
            </a:extLst>
          </p:cNvPr>
          <p:cNvSpPr/>
          <p:nvPr/>
        </p:nvSpPr>
        <p:spPr>
          <a:xfrm>
            <a:off x="8311987" y="1456804"/>
            <a:ext cx="3346079" cy="4288011"/>
          </a:xfrm>
          <a:prstGeom prst="roundRect">
            <a:avLst>
              <a:gd name="adj" fmla="val 8243"/>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R="0" lvl="0" defTabSz="914400" eaLnBrk="1" fontAlgn="auto" latinLnBrk="0" hangingPunct="1">
              <a:lnSpc>
                <a:spcPct val="100000"/>
              </a:lnSpc>
              <a:spcBef>
                <a:spcPts val="0"/>
              </a:spcBef>
              <a:spcAft>
                <a:spcPts val="0"/>
              </a:spcAft>
              <a:buClrTx/>
              <a:buSzTx/>
              <a:tabLst/>
              <a:defRPr/>
            </a:pP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Only used for Category Optimizer today</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Extends input parameters to Base and Scenario Plans</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Also saves ’aggregated facts’ over a time period as part of the plan</a:t>
            </a: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22" name="Rounded Rectangle 21">
            <a:extLst>
              <a:ext uri="{FF2B5EF4-FFF2-40B4-BE49-F238E27FC236}">
                <a16:creationId xmlns:a16="http://schemas.microsoft.com/office/drawing/2014/main" id="{768348E2-4565-9E47-AC4E-331B5B613EE0}"/>
              </a:ext>
            </a:extLst>
          </p:cNvPr>
          <p:cNvSpPr/>
          <p:nvPr/>
        </p:nvSpPr>
        <p:spPr>
          <a:xfrm>
            <a:off x="8319147" y="1456805"/>
            <a:ext cx="3346079" cy="576555"/>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Base Config</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extLst>
              <p:ext uri="{D42A27DB-BD31-4B8C-83A1-F6EECF244321}">
                <p14:modId xmlns:p14="http://schemas.microsoft.com/office/powerpoint/2010/main" val="4006056990"/>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325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1C49B-09A5-2B42-BDBC-99B9FC68C15D}"/>
              </a:ext>
            </a:extLst>
          </p:cNvPr>
          <p:cNvPicPr>
            <a:picLocks noChangeAspect="1"/>
          </p:cNvPicPr>
          <p:nvPr/>
        </p:nvPicPr>
        <p:blipFill>
          <a:blip r:embed="rId2"/>
          <a:stretch>
            <a:fillRect/>
          </a:stretch>
        </p:blipFill>
        <p:spPr>
          <a:xfrm>
            <a:off x="5324277" y="1869245"/>
            <a:ext cx="6613282" cy="3684993"/>
          </a:xfrm>
          <a:prstGeom prst="rect">
            <a:avLst/>
          </a:prstGeom>
          <a:ln>
            <a:solidFill>
              <a:schemeClr val="tx1"/>
            </a:solidFill>
          </a:ln>
        </p:spPr>
      </p:pic>
      <p:sp>
        <p:nvSpPr>
          <p:cNvPr id="4" name="Title 1"/>
          <p:cNvSpPr>
            <a:spLocks noGrp="1"/>
          </p:cNvSpPr>
          <p:nvPr>
            <p:ph type="title"/>
          </p:nvPr>
        </p:nvSpPr>
        <p:spPr>
          <a:xfrm>
            <a:off x="0" y="1"/>
            <a:ext cx="12192000" cy="821634"/>
          </a:xfrm>
        </p:spPr>
        <p:txBody>
          <a:bodyPr>
            <a:noAutofit/>
          </a:bodyPr>
          <a:lstStyle/>
          <a:p>
            <a:r>
              <a:rPr lang="en-CA" sz="3200" b="1" dirty="0"/>
              <a:t>Create a Dashboard with a Single Command</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B5999A1F-02A8-1F48-A9D2-6D4F79DE3186}"/>
              </a:ext>
            </a:extLst>
          </p:cNvPr>
          <p:cNvSpPr/>
          <p:nvPr/>
        </p:nvSpPr>
        <p:spPr>
          <a:xfrm>
            <a:off x="88174" y="1457791"/>
            <a:ext cx="12015652" cy="369332"/>
          </a:xfrm>
          <a:prstGeom prst="rect">
            <a:avLst/>
          </a:prstGeom>
        </p:spPr>
        <p:txBody>
          <a:bodyPr wrap="square">
            <a:spAutoFit/>
          </a:bodyPr>
          <a:lstStyle/>
          <a:p>
            <a:r>
              <a:rPr lang="en-US" dirty="0">
                <a:effectLst>
                  <a:outerShdw blurRad="50800" dist="38100" dir="2700000" algn="tl" rotWithShape="0">
                    <a:prstClr val="black">
                      <a:alpha val="40000"/>
                    </a:prstClr>
                  </a:outerShdw>
                </a:effectLst>
                <a:latin typeface="Courier" pitchFamily="2" charset="0"/>
              </a:rPr>
              <a:t> rails generate </a:t>
            </a:r>
            <a:r>
              <a:rPr lang="en-US" dirty="0" err="1">
                <a:effectLst>
                  <a:outerShdw blurRad="50800" dist="38100" dir="2700000" algn="tl" rotWithShape="0">
                    <a:prstClr val="black">
                      <a:alpha val="40000"/>
                    </a:prstClr>
                  </a:outerShdw>
                </a:effectLst>
                <a:latin typeface="Courier" pitchFamily="2" charset="0"/>
              </a:rPr>
              <a:t>add_dashboard</a:t>
            </a:r>
            <a:r>
              <a:rPr lang="en-US" dirty="0">
                <a:effectLst>
                  <a:outerShdw blurRad="50800" dist="38100" dir="2700000" algn="tl" rotWithShape="0">
                    <a:prstClr val="black">
                      <a:alpha val="40000"/>
                    </a:prstClr>
                  </a:outerShdw>
                </a:effectLst>
                <a:latin typeface="Courier" pitchFamily="2" charset="0"/>
              </a:rPr>
              <a:t> </a:t>
            </a:r>
            <a:r>
              <a:rPr lang="en-US" dirty="0" err="1">
                <a:effectLst>
                  <a:outerShdw blurRad="50800" dist="38100" dir="2700000" algn="tl" rotWithShape="0">
                    <a:prstClr val="black">
                      <a:alpha val="40000"/>
                    </a:prstClr>
                  </a:outerShdw>
                </a:effectLst>
                <a:latin typeface="Courier" pitchFamily="2" charset="0"/>
              </a:rPr>
              <a:t>ProfitAnalyzer</a:t>
            </a:r>
            <a:r>
              <a:rPr lang="en-US" dirty="0">
                <a:effectLst>
                  <a:outerShdw blurRad="50800" dist="38100" dir="2700000" algn="tl" rotWithShape="0">
                    <a:prstClr val="black">
                      <a:alpha val="40000"/>
                    </a:prstClr>
                  </a:outerShdw>
                </a:effectLst>
                <a:latin typeface="Courier" pitchFamily="2" charset="0"/>
              </a:rPr>
              <a:t> --type </a:t>
            </a:r>
            <a:r>
              <a:rPr lang="en-US" dirty="0" err="1">
                <a:effectLst>
                  <a:outerShdw blurRad="50800" dist="38100" dir="2700000" algn="tl" rotWithShape="0">
                    <a:prstClr val="black">
                      <a:alpha val="40000"/>
                    </a:prstClr>
                  </a:outerShdw>
                </a:effectLst>
                <a:latin typeface="Courier" pitchFamily="2" charset="0"/>
              </a:rPr>
              <a:t>StandardConfig</a:t>
            </a:r>
            <a:r>
              <a:rPr lang="en-US" dirty="0">
                <a:effectLst>
                  <a:outerShdw blurRad="50800" dist="38100" dir="2700000" algn="tl" rotWithShape="0">
                    <a:prstClr val="black">
                      <a:alpha val="40000"/>
                    </a:prstClr>
                  </a:outerShdw>
                </a:effectLst>
                <a:latin typeface="Courier" pitchFamily="2" charset="0"/>
              </a:rPr>
              <a:t> --</a:t>
            </a:r>
            <a:r>
              <a:rPr lang="en-US" dirty="0" err="1">
                <a:effectLst>
                  <a:outerShdw blurRad="50800" dist="38100" dir="2700000" algn="tl" rotWithShape="0">
                    <a:prstClr val="black">
                      <a:alpha val="40000"/>
                    </a:prstClr>
                  </a:outerShdw>
                </a:effectLst>
                <a:latin typeface="Courier" pitchFamily="2" charset="0"/>
              </a:rPr>
              <a:t>add_switch</a:t>
            </a:r>
            <a:r>
              <a:rPr lang="en-US" dirty="0">
                <a:effectLst>
                  <a:outerShdw blurRad="50800" dist="38100" dir="2700000" algn="tl" rotWithShape="0">
                    <a:prstClr val="black">
                      <a:alpha val="40000"/>
                    </a:prstClr>
                  </a:outerShdw>
                </a:effectLst>
                <a:latin typeface="Courier" pitchFamily="2" charset="0"/>
              </a:rPr>
              <a:t> true</a:t>
            </a:r>
          </a:p>
        </p:txBody>
      </p:sp>
      <p:sp>
        <p:nvSpPr>
          <p:cNvPr id="12" name="Rounded Rectangle 11">
            <a:extLst>
              <a:ext uri="{FF2B5EF4-FFF2-40B4-BE49-F238E27FC236}">
                <a16:creationId xmlns:a16="http://schemas.microsoft.com/office/drawing/2014/main" id="{7A8D4093-3912-AF44-B347-55ABFFE3C591}"/>
              </a:ext>
            </a:extLst>
          </p:cNvPr>
          <p:cNvSpPr/>
          <p:nvPr/>
        </p:nvSpPr>
        <p:spPr>
          <a:xfrm>
            <a:off x="416523" y="1967172"/>
            <a:ext cx="3776159" cy="3546707"/>
          </a:xfrm>
          <a:prstGeom prst="roundRect">
            <a:avLst>
              <a:gd name="adj" fmla="val 8243"/>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20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R="0" lvl="0" defTabSz="914400" eaLnBrk="1" fontAlgn="auto" latinLnBrk="0" hangingPunct="1">
              <a:lnSpc>
                <a:spcPct val="100000"/>
              </a:lnSpc>
              <a:spcBef>
                <a:spcPts val="0"/>
              </a:spcBef>
              <a:spcAft>
                <a:spcPts val="0"/>
              </a:spcAft>
              <a:buClrTx/>
              <a:buSzTx/>
              <a:tabLst/>
              <a:defRPr/>
            </a:pP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err="1">
                <a:solidFill>
                  <a:prstClr val="black"/>
                </a:solidFill>
                <a:latin typeface="Segoe UI" panose="020B0502040204020203" pitchFamily="34" charset="0"/>
                <a:cs typeface="Segoe UI" panose="020B0502040204020203" pitchFamily="34" charset="0"/>
              </a:rPr>
              <a:t>Javascript</a:t>
            </a:r>
            <a:endParaRPr lang="en-CA" b="1" kern="0" dirty="0">
              <a:solidFill>
                <a:prstClr val="black"/>
              </a:solidFill>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CSS</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Controller</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Helper</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Run Job</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HTML Views</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Routes</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Ability to Turn On/Off Dashboard if ‘</a:t>
            </a:r>
            <a:r>
              <a:rPr kumimoji="0" lang="en-CA" sz="1800" b="1" i="0" u="none" strike="noStrike" kern="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add_switch</a:t>
            </a: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is true</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Migrations</a:t>
            </a:r>
            <a:endPar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3" name="Rounded Rectangle 12">
            <a:extLst>
              <a:ext uri="{FF2B5EF4-FFF2-40B4-BE49-F238E27FC236}">
                <a16:creationId xmlns:a16="http://schemas.microsoft.com/office/drawing/2014/main" id="{D47ED9DE-6385-004D-9C97-C96F2B0CDD79}"/>
              </a:ext>
            </a:extLst>
          </p:cNvPr>
          <p:cNvSpPr/>
          <p:nvPr/>
        </p:nvSpPr>
        <p:spPr>
          <a:xfrm>
            <a:off x="416522" y="1962381"/>
            <a:ext cx="3776159" cy="549804"/>
          </a:xfrm>
          <a:prstGeom prst="roundRect">
            <a:avLst/>
          </a:prstGeom>
          <a:solidFill>
            <a:srgbClr val="FFC20E"/>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Automatically Generates</a:t>
            </a:r>
          </a:p>
        </p:txBody>
      </p:sp>
      <p:sp>
        <p:nvSpPr>
          <p:cNvPr id="5" name="Right Arrow 4">
            <a:extLst>
              <a:ext uri="{FF2B5EF4-FFF2-40B4-BE49-F238E27FC236}">
                <a16:creationId xmlns:a16="http://schemas.microsoft.com/office/drawing/2014/main" id="{C34518C0-EDD2-D948-84B0-BED69A630BD3}"/>
              </a:ext>
            </a:extLst>
          </p:cNvPr>
          <p:cNvSpPr/>
          <p:nvPr/>
        </p:nvSpPr>
        <p:spPr>
          <a:xfrm>
            <a:off x="4409038" y="3489156"/>
            <a:ext cx="770232" cy="44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8E5EF760-9BE1-A746-B5A6-3FFD8A62FEBE}"/>
              </a:ext>
            </a:extLst>
          </p:cNvPr>
          <p:cNvSpPr/>
          <p:nvPr/>
        </p:nvSpPr>
        <p:spPr>
          <a:xfrm>
            <a:off x="7451224" y="2463279"/>
            <a:ext cx="3776159" cy="2996903"/>
          </a:xfrm>
          <a:prstGeom prst="roundRect">
            <a:avLst>
              <a:gd name="adj" fmla="val 8243"/>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R="0" lvl="0" algn="ctr" defTabSz="914400" eaLnBrk="1" fontAlgn="auto" latinLnBrk="0" hangingPunct="1">
              <a:lnSpc>
                <a:spcPct val="100000"/>
              </a:lnSpc>
              <a:spcBef>
                <a:spcPts val="0"/>
              </a:spcBef>
              <a:spcAft>
                <a:spcPts val="0"/>
              </a:spcAft>
              <a:buClrTx/>
              <a:buSzTx/>
              <a:tabLst/>
              <a:defRPr/>
            </a:pPr>
            <a:r>
              <a:rPr lang="en-CA" b="1" kern="0" dirty="0">
                <a:solidFill>
                  <a:prstClr val="black"/>
                </a:solidFill>
                <a:latin typeface="Segoe UI" panose="020B0502040204020203" pitchFamily="34" charset="0"/>
                <a:cs typeface="Segoe UI" panose="020B0502040204020203" pitchFamily="34" charset="0"/>
              </a:rPr>
              <a:t>All Cornerstone Framework Features Automatically Available</a:t>
            </a:r>
          </a:p>
          <a:p>
            <a:pPr marL="285750" marR="0" lvl="0" indent="-285750" defTabSz="914400" eaLnBrk="1" fontAlgn="auto" latinLnBrk="0" hangingPunct="1">
              <a:lnSpc>
                <a:spcPct val="100000"/>
              </a:lnSpc>
              <a:spcBef>
                <a:spcPts val="0"/>
              </a:spcBef>
              <a:spcAft>
                <a:spcPts val="0"/>
              </a:spcAft>
              <a:buClrTx/>
              <a:buSzTx/>
              <a:buFontTx/>
              <a:buChar char="-"/>
              <a:tabLst/>
              <a:defRPr/>
            </a:pPr>
            <a:endParaRPr lang="en-CA" b="1" kern="0" dirty="0">
              <a:solidFill>
                <a:prstClr val="black"/>
              </a:solidFill>
              <a:latin typeface="Segoe UI" panose="020B0502040204020203" pitchFamily="34" charset="0"/>
              <a:cs typeface="Segoe UI" panose="020B0502040204020203" pitchFamily="34" charset="0"/>
            </a:endParaRPr>
          </a:p>
          <a:p>
            <a:pPr marL="285750" indent="-285750">
              <a:buFontTx/>
              <a:buChar char="-"/>
              <a:defRPr/>
            </a:pPr>
            <a:r>
              <a:rPr lang="en-CA" b="1" kern="0" dirty="0">
                <a:solidFill>
                  <a:prstClr val="black"/>
                </a:solidFill>
                <a:latin typeface="Segoe UI" panose="020B0502040204020203" pitchFamily="34" charset="0"/>
                <a:cs typeface="Segoe UI" panose="020B0502040204020203" pitchFamily="34" charset="0"/>
              </a:rPr>
              <a:t>Dashboard in </a:t>
            </a:r>
            <a:r>
              <a:rPr lang="en-CA" b="1" kern="0" dirty="0" err="1">
                <a:solidFill>
                  <a:prstClr val="black"/>
                </a:solidFill>
                <a:latin typeface="Segoe UI" panose="020B0502040204020203" pitchFamily="34" charset="0"/>
                <a:cs typeface="Segoe UI" panose="020B0502040204020203" pitchFamily="34" charset="0"/>
              </a:rPr>
              <a:t>menubar</a:t>
            </a:r>
            <a:endParaRPr lang="en-CA" b="1" kern="0" dirty="0">
              <a:solidFill>
                <a:prstClr val="black"/>
              </a:solidFill>
              <a:latin typeface="Segoe UI" panose="020B0502040204020203" pitchFamily="34" charset="0"/>
              <a:cs typeface="Segoe UI" panose="020B0502040204020203" pitchFamily="34" charset="0"/>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Input all parameters in gold</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Run button works – real data</a:t>
            </a:r>
          </a:p>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CA" sz="1800" b="1"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New, save, save as, rename and delete all work</a:t>
            </a:r>
            <a:endParaRPr lang="en-CA" b="1" kern="0" dirty="0">
              <a:solidFill>
                <a:prstClr val="black"/>
              </a:solidFill>
              <a:latin typeface="Segoe UI" panose="020B0502040204020203" pitchFamily="34" charset="0"/>
              <a:cs typeface="Segoe UI" panose="020B0502040204020203" pitchFamily="34" charset="0"/>
            </a:endParaRPr>
          </a:p>
          <a:p>
            <a:pPr marL="285750" indent="-285750">
              <a:buFontTx/>
              <a:buChar char="-"/>
              <a:defRPr/>
            </a:pPr>
            <a:r>
              <a:rPr lang="en-CA" b="1" kern="0" dirty="0">
                <a:solidFill>
                  <a:prstClr val="black"/>
                </a:solidFill>
                <a:latin typeface="Segoe UI" panose="020B0502040204020203" pitchFamily="34" charset="0"/>
                <a:cs typeface="Segoe UI" panose="020B0502040204020203" pitchFamily="34" charset="0"/>
              </a:rPr>
              <a:t>Chart title bar works</a:t>
            </a:r>
          </a:p>
          <a:p>
            <a:pPr marL="285750" marR="0" lvl="0" indent="-285750" defTabSz="914400" eaLnBrk="1" fontAlgn="auto" latinLnBrk="0" hangingPunct="1">
              <a:lnSpc>
                <a:spcPct val="100000"/>
              </a:lnSpc>
              <a:spcBef>
                <a:spcPts val="0"/>
              </a:spcBef>
              <a:spcAft>
                <a:spcPts val="0"/>
              </a:spcAft>
              <a:buClrTx/>
              <a:buSzTx/>
              <a:buFontTx/>
              <a:buChar char="-"/>
              <a:tabLst/>
              <a:defRPr/>
            </a:pPr>
            <a:r>
              <a:rPr lang="en-CA" b="1" kern="0" dirty="0">
                <a:solidFill>
                  <a:prstClr val="black"/>
                </a:solidFill>
                <a:latin typeface="Segoe UI" panose="020B0502040204020203" pitchFamily="34" charset="0"/>
                <a:cs typeface="Segoe UI" panose="020B0502040204020203" pitchFamily="34" charset="0"/>
              </a:rPr>
              <a:t>Create power-point works</a:t>
            </a:r>
          </a:p>
        </p:txBody>
      </p:sp>
      <p:sp>
        <p:nvSpPr>
          <p:cNvPr id="23" name="Rectangle 22">
            <a:extLst>
              <a:ext uri="{FF2B5EF4-FFF2-40B4-BE49-F238E27FC236}">
                <a16:creationId xmlns:a16="http://schemas.microsoft.com/office/drawing/2014/main" id="{EC5B775E-5C69-3747-9471-75AE371DF66D}"/>
              </a:ext>
            </a:extLst>
          </p:cNvPr>
          <p:cNvSpPr/>
          <p:nvPr/>
        </p:nvSpPr>
        <p:spPr>
          <a:xfrm>
            <a:off x="176346" y="5642305"/>
            <a:ext cx="6982443" cy="369332"/>
          </a:xfrm>
          <a:prstGeom prst="rect">
            <a:avLst/>
          </a:prstGeom>
        </p:spPr>
        <p:txBody>
          <a:bodyPr wrap="square">
            <a:spAutoFit/>
          </a:bodyPr>
          <a:lstStyle/>
          <a:p>
            <a:r>
              <a:rPr lang="en-US" dirty="0">
                <a:effectLst>
                  <a:outerShdw blurRad="50800" dist="38100" dir="2700000" algn="tl" rotWithShape="0">
                    <a:prstClr val="black">
                      <a:alpha val="40000"/>
                    </a:prstClr>
                  </a:outerShdw>
                </a:effectLst>
                <a:latin typeface="Courier" pitchFamily="2" charset="0"/>
              </a:rPr>
              <a:t> rails generate </a:t>
            </a:r>
            <a:r>
              <a:rPr lang="en-US" dirty="0" err="1">
                <a:effectLst>
                  <a:outerShdw blurRad="50800" dist="38100" dir="2700000" algn="tl" rotWithShape="0">
                    <a:prstClr val="black">
                      <a:alpha val="40000"/>
                    </a:prstClr>
                  </a:outerShdw>
                </a:effectLst>
                <a:latin typeface="Courier" pitchFamily="2" charset="0"/>
              </a:rPr>
              <a:t>remove_dashboard</a:t>
            </a:r>
            <a:r>
              <a:rPr lang="en-US" dirty="0">
                <a:effectLst>
                  <a:outerShdw blurRad="50800" dist="38100" dir="2700000" algn="tl" rotWithShape="0">
                    <a:prstClr val="black">
                      <a:alpha val="40000"/>
                    </a:prstClr>
                  </a:outerShdw>
                </a:effectLst>
                <a:latin typeface="Courier" pitchFamily="2" charset="0"/>
              </a:rPr>
              <a:t> [</a:t>
            </a:r>
            <a:r>
              <a:rPr lang="en-US" dirty="0" err="1">
                <a:effectLst>
                  <a:outerShdw blurRad="50800" dist="38100" dir="2700000" algn="tl" rotWithShape="0">
                    <a:prstClr val="black">
                      <a:alpha val="40000"/>
                    </a:prstClr>
                  </a:outerShdw>
                </a:effectLst>
                <a:latin typeface="Courier" pitchFamily="2" charset="0"/>
              </a:rPr>
              <a:t>dashboard_name</a:t>
            </a:r>
            <a:r>
              <a:rPr lang="en-US" dirty="0">
                <a:effectLst>
                  <a:outerShdw blurRad="50800" dist="38100" dir="2700000" algn="tl" rotWithShape="0">
                    <a:prstClr val="black">
                      <a:alpha val="40000"/>
                    </a:prstClr>
                  </a:outerShdw>
                </a:effectLst>
                <a:latin typeface="Courier" pitchFamily="2" charset="0"/>
              </a:rPr>
              <a:t>]</a:t>
            </a:r>
          </a:p>
        </p:txBody>
      </p:sp>
      <p:sp>
        <p:nvSpPr>
          <p:cNvPr id="25" name="Right Arrow 24">
            <a:extLst>
              <a:ext uri="{FF2B5EF4-FFF2-40B4-BE49-F238E27FC236}">
                <a16:creationId xmlns:a16="http://schemas.microsoft.com/office/drawing/2014/main" id="{8CB7A9E5-A5A6-7146-9F93-02A5FF8A1AB4}"/>
              </a:ext>
            </a:extLst>
          </p:cNvPr>
          <p:cNvSpPr/>
          <p:nvPr/>
        </p:nvSpPr>
        <p:spPr>
          <a:xfrm>
            <a:off x="7029803" y="5708660"/>
            <a:ext cx="509335" cy="236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5CC751-D9D8-834F-9B87-9276E9FE4217}"/>
              </a:ext>
            </a:extLst>
          </p:cNvPr>
          <p:cNvSpPr txBox="1"/>
          <p:nvPr/>
        </p:nvSpPr>
        <p:spPr>
          <a:xfrm>
            <a:off x="7712242" y="5642305"/>
            <a:ext cx="4093941" cy="369332"/>
          </a:xfrm>
          <a:prstGeom prst="rect">
            <a:avLst/>
          </a:prstGeom>
          <a:noFill/>
        </p:spPr>
        <p:txBody>
          <a:bodyPr wrap="none" rtlCol="0">
            <a:spAutoFit/>
          </a:bodyPr>
          <a:lstStyle/>
          <a:p>
            <a:r>
              <a:rPr lang="en-US" dirty="0"/>
              <a:t>Delete all Dashboard Code in 1 Command</a:t>
            </a:r>
          </a:p>
        </p:txBody>
      </p:sp>
    </p:spTree>
    <p:extLst>
      <p:ext uri="{BB962C8B-B14F-4D97-AF65-F5344CB8AC3E}">
        <p14:creationId xmlns:p14="http://schemas.microsoft.com/office/powerpoint/2010/main" val="39011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821634"/>
          </a:xfrm>
        </p:spPr>
        <p:txBody>
          <a:bodyPr>
            <a:noAutofit/>
          </a:bodyPr>
          <a:lstStyle/>
          <a:p>
            <a:r>
              <a:rPr lang="en-CA" sz="3200" b="1" dirty="0"/>
              <a:t>Things To Remember</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0DCD95AD-D639-D344-852C-3714045EADAD}"/>
              </a:ext>
            </a:extLst>
          </p:cNvPr>
          <p:cNvGraphicFramePr/>
          <p:nvPr>
            <p:extLst>
              <p:ext uri="{D42A27DB-BD31-4B8C-83A1-F6EECF244321}">
                <p14:modId xmlns:p14="http://schemas.microsoft.com/office/powerpoint/2010/main" val="2471588625"/>
              </p:ext>
            </p:extLst>
          </p:nvPr>
        </p:nvGraphicFramePr>
        <p:xfrm>
          <a:off x="1852863" y="1804737"/>
          <a:ext cx="8518358" cy="37418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4168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CE4B00-CEC8-3E44-B24B-C310F8BBBD68}"/>
              </a:ext>
            </a:extLst>
          </p:cNvPr>
          <p:cNvPicPr>
            <a:picLocks noChangeAspect="1"/>
          </p:cNvPicPr>
          <p:nvPr/>
        </p:nvPicPr>
        <p:blipFill>
          <a:blip r:embed="rId2"/>
          <a:stretch>
            <a:fillRect/>
          </a:stretch>
        </p:blipFill>
        <p:spPr>
          <a:xfrm>
            <a:off x="3137739" y="2494511"/>
            <a:ext cx="5916521" cy="3539228"/>
          </a:xfrm>
          <a:prstGeom prst="rect">
            <a:avLst/>
          </a:prstGeom>
          <a:ln>
            <a:solidFill>
              <a:schemeClr val="accent1"/>
            </a:solidFill>
          </a:ln>
        </p:spPr>
      </p:pic>
      <p:sp>
        <p:nvSpPr>
          <p:cNvPr id="4" name="Title 1"/>
          <p:cNvSpPr>
            <a:spLocks noGrp="1"/>
          </p:cNvSpPr>
          <p:nvPr>
            <p:ph type="title"/>
          </p:nvPr>
        </p:nvSpPr>
        <p:spPr>
          <a:xfrm>
            <a:off x="0" y="1"/>
            <a:ext cx="12192000" cy="821634"/>
          </a:xfrm>
        </p:spPr>
        <p:txBody>
          <a:bodyPr>
            <a:noAutofit/>
          </a:bodyPr>
          <a:lstStyle/>
          <a:p>
            <a:r>
              <a:rPr lang="en-CA" sz="3200" b="1" dirty="0"/>
              <a:t>Add Layout (Creates Panes)</a:t>
            </a:r>
          </a:p>
        </p:txBody>
      </p:sp>
      <p:graphicFrame>
        <p:nvGraphicFramePr>
          <p:cNvPr id="24" name="Content Placeholder 3">
            <a:extLst>
              <a:ext uri="{FF2B5EF4-FFF2-40B4-BE49-F238E27FC236}">
                <a16:creationId xmlns:a16="http://schemas.microsoft.com/office/drawing/2014/main" id="{44570FD8-88DC-6E48-B143-CACB3FBA81A2}"/>
              </a:ext>
            </a:extLst>
          </p:cNvPr>
          <p:cNvGraphicFramePr>
            <a:graphicFrameLocks/>
          </p:cNvGraphicFramePr>
          <p:nvPr>
            <p:extLst>
              <p:ext uri="{D42A27DB-BD31-4B8C-83A1-F6EECF244321}">
                <p14:modId xmlns:p14="http://schemas.microsoft.com/office/powerpoint/2010/main" val="4238879881"/>
              </p:ext>
            </p:extLst>
          </p:nvPr>
        </p:nvGraphicFramePr>
        <p:xfrm>
          <a:off x="526774" y="186461"/>
          <a:ext cx="2203173" cy="1270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66376E7-FAA7-C049-AABD-1253D83CA5D0}"/>
              </a:ext>
            </a:extLst>
          </p:cNvPr>
          <p:cNvSpPr/>
          <p:nvPr/>
        </p:nvSpPr>
        <p:spPr>
          <a:xfrm>
            <a:off x="263387" y="1596624"/>
            <a:ext cx="11665225" cy="584775"/>
          </a:xfrm>
          <a:prstGeom prst="rect">
            <a:avLst/>
          </a:prstGeom>
        </p:spPr>
        <p:txBody>
          <a:bodyPr wrap="square">
            <a:spAutoFit/>
          </a:bodyPr>
          <a:lstStyle/>
          <a:p>
            <a:r>
              <a:rPr lang="en-US" sz="1600" dirty="0">
                <a:effectLst>
                  <a:outerShdw blurRad="50800" dist="38100" dir="2700000" algn="tl" rotWithShape="0">
                    <a:prstClr val="black">
                      <a:alpha val="40000"/>
                    </a:prstClr>
                  </a:outerShdw>
                </a:effectLst>
              </a:rPr>
              <a:t>rails generate layout </a:t>
            </a:r>
            <a:r>
              <a:rPr lang="en-US" sz="1600" dirty="0" err="1">
                <a:effectLst>
                  <a:outerShdw blurRad="50800" dist="38100" dir="2700000" algn="tl" rotWithShape="0">
                    <a:prstClr val="black">
                      <a:alpha val="40000"/>
                    </a:prstClr>
                  </a:outerShdw>
                </a:effectLst>
              </a:rPr>
              <a:t>ProfitAnalyzer</a:t>
            </a:r>
            <a:r>
              <a:rPr lang="en-US" sz="1600" dirty="0">
                <a:effectLst>
                  <a:outerShdw blurRad="50800" dist="38100" dir="2700000" algn="tl" rotWithShape="0">
                    <a:prstClr val="black">
                      <a:alpha val="40000"/>
                    </a:prstClr>
                  </a:outerShdw>
                </a:effectLst>
              </a:rPr>
              <a:t> --name '</a:t>
            </a:r>
            <a:r>
              <a:rPr lang="en-US" sz="1600" dirty="0" err="1">
                <a:effectLst>
                  <a:outerShdw blurRad="50800" dist="38100" dir="2700000" algn="tl" rotWithShape="0">
                    <a:prstClr val="black">
                      <a:alpha val="40000"/>
                    </a:prstClr>
                  </a:outerShdw>
                </a:effectLst>
              </a:rPr>
              <a:t>dashboard_layout</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within_id</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dashboard_working_area</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center_id</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ppg_row_pane</a:t>
            </a:r>
            <a:r>
              <a:rPr lang="en-US" sz="1600" dirty="0">
                <a:effectLst>
                  <a:outerShdw blurRad="50800" dist="38100" dir="2700000" algn="tl" rotWithShape="0">
                    <a:prstClr val="black">
                      <a:alpha val="40000"/>
                    </a:prstClr>
                  </a:outerShdw>
                </a:effectLst>
              </a:rPr>
              <a:t>' --ids "['</a:t>
            </a:r>
            <a:r>
              <a:rPr lang="en-US" sz="1600" dirty="0" err="1">
                <a:effectLst>
                  <a:outerShdw blurRad="50800" dist="38100" dir="2700000" algn="tl" rotWithShape="0">
                    <a:prstClr val="black">
                      <a:alpha val="40000"/>
                    </a:prstClr>
                  </a:outerShdw>
                </a:effectLst>
              </a:rPr>
              <a:t>slider_pane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line_chart_pane</a:t>
            </a:r>
            <a:r>
              <a:rPr lang="en-US" sz="1600" dirty="0">
                <a:effectLst>
                  <a:outerShdw blurRad="50800" dist="38100" dir="2700000" algn="tl" rotWithShape="0">
                    <a:prstClr val="black">
                      <a:alpha val="40000"/>
                    </a:prstClr>
                  </a:outerShdw>
                </a:effectLst>
              </a:rPr>
              <a:t>', '</a:t>
            </a:r>
            <a:r>
              <a:rPr lang="en-US" sz="1600" dirty="0" err="1">
                <a:effectLst>
                  <a:outerShdw blurRad="50800" dist="38100" dir="2700000" algn="tl" rotWithShape="0">
                    <a:prstClr val="black">
                      <a:alpha val="40000"/>
                    </a:prstClr>
                  </a:outerShdw>
                </a:effectLst>
              </a:rPr>
              <a:t>grid_pane</a:t>
            </a:r>
            <a:r>
              <a:rPr lang="en-US" sz="1600" dirty="0">
                <a:effectLst>
                  <a:outerShdw blurRad="50800" dist="38100" dir="2700000" algn="tl" rotWithShape="0">
                    <a:prstClr val="black">
                      <a:alpha val="40000"/>
                    </a:prstClr>
                  </a:outerShdw>
                </a:effectLst>
              </a:rPr>
              <a:t>']" --panes "['north', 'west', 'south']" --sizes "[50, 500, 300]"</a:t>
            </a:r>
          </a:p>
        </p:txBody>
      </p:sp>
      <p:sp>
        <p:nvSpPr>
          <p:cNvPr id="11" name="Rectangle 10">
            <a:extLst>
              <a:ext uri="{FF2B5EF4-FFF2-40B4-BE49-F238E27FC236}">
                <a16:creationId xmlns:a16="http://schemas.microsoft.com/office/drawing/2014/main" id="{FE909F70-2A8D-C54B-BAAB-02F0711AB4C1}"/>
              </a:ext>
            </a:extLst>
          </p:cNvPr>
          <p:cNvSpPr/>
          <p:nvPr/>
        </p:nvSpPr>
        <p:spPr>
          <a:xfrm>
            <a:off x="6520831" y="3054860"/>
            <a:ext cx="1600310"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ppg_row_pane</a:t>
            </a:r>
            <a:endParaRPr lang="en-US" dirty="0"/>
          </a:p>
        </p:txBody>
      </p:sp>
      <p:sp>
        <p:nvSpPr>
          <p:cNvPr id="14" name="Rectangle 13">
            <a:extLst>
              <a:ext uri="{FF2B5EF4-FFF2-40B4-BE49-F238E27FC236}">
                <a16:creationId xmlns:a16="http://schemas.microsoft.com/office/drawing/2014/main" id="{7C868212-749A-C54B-8AAD-B387E1AD8A39}"/>
              </a:ext>
            </a:extLst>
          </p:cNvPr>
          <p:cNvSpPr/>
          <p:nvPr/>
        </p:nvSpPr>
        <p:spPr>
          <a:xfrm>
            <a:off x="5454636" y="2438369"/>
            <a:ext cx="1282723"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slider_pane</a:t>
            </a:r>
            <a:endParaRPr lang="en-US" dirty="0"/>
          </a:p>
        </p:txBody>
      </p:sp>
      <p:sp>
        <p:nvSpPr>
          <p:cNvPr id="17" name="Rectangle 16">
            <a:extLst>
              <a:ext uri="{FF2B5EF4-FFF2-40B4-BE49-F238E27FC236}">
                <a16:creationId xmlns:a16="http://schemas.microsoft.com/office/drawing/2014/main" id="{9F42B207-BD0E-7F4B-A375-954BC70FFE03}"/>
              </a:ext>
            </a:extLst>
          </p:cNvPr>
          <p:cNvSpPr/>
          <p:nvPr/>
        </p:nvSpPr>
        <p:spPr>
          <a:xfrm>
            <a:off x="3396862" y="3054860"/>
            <a:ext cx="1715534"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line_chart_pane</a:t>
            </a:r>
            <a:endParaRPr lang="en-US" dirty="0"/>
          </a:p>
        </p:txBody>
      </p:sp>
      <p:sp>
        <p:nvSpPr>
          <p:cNvPr id="18" name="Rectangle 17">
            <a:extLst>
              <a:ext uri="{FF2B5EF4-FFF2-40B4-BE49-F238E27FC236}">
                <a16:creationId xmlns:a16="http://schemas.microsoft.com/office/drawing/2014/main" id="{6272B1E6-78AD-B743-896D-3E02537A6E8F}"/>
              </a:ext>
            </a:extLst>
          </p:cNvPr>
          <p:cNvSpPr/>
          <p:nvPr/>
        </p:nvSpPr>
        <p:spPr>
          <a:xfrm>
            <a:off x="5529175" y="5076710"/>
            <a:ext cx="1133644" cy="369332"/>
          </a:xfrm>
          <a:prstGeom prst="rect">
            <a:avLst/>
          </a:prstGeom>
        </p:spPr>
        <p:txBody>
          <a:bodyPr wrap="none">
            <a:spAutoFit/>
          </a:bodyPr>
          <a:lstStyle/>
          <a:p>
            <a:r>
              <a:rPr lang="en-US" dirty="0" err="1">
                <a:effectLst>
                  <a:outerShdw blurRad="50800" dist="38100" dir="2700000" algn="tl" rotWithShape="0">
                    <a:prstClr val="black">
                      <a:alpha val="40000"/>
                    </a:prstClr>
                  </a:outerShdw>
                </a:effectLst>
              </a:rPr>
              <a:t>grid_pane</a:t>
            </a:r>
            <a:endParaRPr lang="en-US" dirty="0"/>
          </a:p>
        </p:txBody>
      </p:sp>
      <p:sp>
        <p:nvSpPr>
          <p:cNvPr id="19" name="TextBox 18">
            <a:extLst>
              <a:ext uri="{FF2B5EF4-FFF2-40B4-BE49-F238E27FC236}">
                <a16:creationId xmlns:a16="http://schemas.microsoft.com/office/drawing/2014/main" id="{318A6C45-A1C9-8143-9E42-19E62F7C7EFD}"/>
              </a:ext>
            </a:extLst>
          </p:cNvPr>
          <p:cNvSpPr txBox="1"/>
          <p:nvPr/>
        </p:nvSpPr>
        <p:spPr>
          <a:xfrm>
            <a:off x="6325649" y="3526146"/>
            <a:ext cx="1990673" cy="369332"/>
          </a:xfrm>
          <a:prstGeom prst="rect">
            <a:avLst/>
          </a:prstGeom>
          <a:noFill/>
        </p:spPr>
        <p:txBody>
          <a:bodyPr wrap="none" rtlCol="0">
            <a:spAutoFit/>
          </a:bodyPr>
          <a:lstStyle/>
          <a:p>
            <a:r>
              <a:rPr lang="en-US" dirty="0"/>
              <a:t>(variable size pane)</a:t>
            </a:r>
          </a:p>
        </p:txBody>
      </p:sp>
    </p:spTree>
    <p:extLst>
      <p:ext uri="{BB962C8B-B14F-4D97-AF65-F5344CB8AC3E}">
        <p14:creationId xmlns:p14="http://schemas.microsoft.com/office/powerpoint/2010/main" val="8406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nerstone PowerPoint Template" id="{1549C40F-29BC-4288-8523-9AA6BE11A3DA}" vid="{AF72E8B8-A18D-4A4C-88D8-64A57A25D3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3BE1C553B35B4ABD8A881B5BCFC372" ma:contentTypeVersion="9" ma:contentTypeDescription="Create a new document." ma:contentTypeScope="" ma:versionID="dae2fda705f97a9c72d46e1a92fe019f">
  <xsd:schema xmlns:xsd="http://www.w3.org/2001/XMLSchema" xmlns:xs="http://www.w3.org/2001/XMLSchema" xmlns:p="http://schemas.microsoft.com/office/2006/metadata/properties" xmlns:ns2="bc19de72-660d-410d-88a7-c0552b084515" xmlns:ns3="fd8fbc84-c01c-4b0f-bad0-2bf55367152a" targetNamespace="http://schemas.microsoft.com/office/2006/metadata/properties" ma:root="true" ma:fieldsID="6e1b040e59c9bb44113a1b8f19f3e62b" ns2:_="" ns3:_="">
    <xsd:import namespace="bc19de72-660d-410d-88a7-c0552b084515"/>
    <xsd:import namespace="fd8fbc84-c01c-4b0f-bad0-2bf55367152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19de72-660d-410d-88a7-c0552b0845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d8fbc84-c01c-4b0f-bad0-2bf55367152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EE226A-B4BD-445E-A931-B031962797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37D2C7-FCF3-4F29-88CA-7B6B4BE4DD01}">
  <ds:schemaRefs>
    <ds:schemaRef ds:uri="http://schemas.microsoft.com/sharepoint/v3/contenttype/forms"/>
  </ds:schemaRefs>
</ds:datastoreItem>
</file>

<file path=customXml/itemProps3.xml><?xml version="1.0" encoding="utf-8"?>
<ds:datastoreItem xmlns:ds="http://schemas.openxmlformats.org/officeDocument/2006/customXml" ds:itemID="{43F1F838-1252-4813-AED5-5FE3F6D76D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19de72-660d-410d-88a7-c0552b084515"/>
    <ds:schemaRef ds:uri="fd8fbc84-c01c-4b0f-bad0-2bf5536715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Cornerstone PowerPoint Template</Template>
  <TotalTime>24259</TotalTime>
  <Words>2933</Words>
  <Application>Microsoft Office PowerPoint</Application>
  <PresentationFormat>Widescreen</PresentationFormat>
  <Paragraphs>433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Dashboard in a Day</vt:lpstr>
      <vt:lpstr>“Curve” – High-Level Solution Architecture</vt:lpstr>
      <vt:lpstr>Benefits of Cornerstone Dashboard Framework</vt:lpstr>
      <vt:lpstr>Dashboard Creation Steps</vt:lpstr>
      <vt:lpstr>Define User Story</vt:lpstr>
      <vt:lpstr>Create the Scaffold:  Dashboard Types</vt:lpstr>
      <vt:lpstr>Create a Dashboard with a Single Command</vt:lpstr>
      <vt:lpstr>Things To Remember</vt:lpstr>
      <vt:lpstr>Add Layout (Creates Panes)</vt:lpstr>
      <vt:lpstr>Add Layout in a Pane</vt:lpstr>
      <vt:lpstr>Things To Remember</vt:lpstr>
      <vt:lpstr>Components</vt:lpstr>
      <vt:lpstr>Component Methods</vt:lpstr>
      <vt:lpstr>Slickgrid Component</vt:lpstr>
      <vt:lpstr>Slickgrid Component – Things To Remember</vt:lpstr>
      <vt:lpstr>Dc.js Component</vt:lpstr>
      <vt:lpstr>Things To Remember</vt:lpstr>
      <vt:lpstr>Nvd3 Component</vt:lpstr>
      <vt:lpstr>Things To Remember</vt:lpstr>
      <vt:lpstr>Slider Component</vt:lpstr>
      <vt:lpstr>Things To Remember</vt:lpstr>
      <vt:lpstr>Update Dashboard Parameters</vt:lpstr>
      <vt:lpstr>Get the Right Data – Run Job</vt:lpstr>
      <vt:lpstr>Update Components with Data</vt:lpstr>
      <vt:lpstr>Add Interactions Across Components</vt:lpstr>
      <vt:lpstr>Example: Click Multi-bar chart and filter grid</vt:lpstr>
      <vt:lpstr>Example2: Select Range on Line and Filter Grid</vt:lpstr>
      <vt:lpstr>Finishing Touches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Schram</dc:creator>
  <cp:lastModifiedBy>Stephen Cooper</cp:lastModifiedBy>
  <cp:revision>434</cp:revision>
  <cp:lastPrinted>2016-09-02T20:51:35Z</cp:lastPrinted>
  <dcterms:created xsi:type="dcterms:W3CDTF">2014-08-21T13:45:35Z</dcterms:created>
  <dcterms:modified xsi:type="dcterms:W3CDTF">2022-02-28T16:09:59Z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0x0101003E3BE1C553B35B4ABD8A881B5BCFC372</vt:lpwstr>
  </property>
</Properties>
</file>