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691" y="3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242817" y="0"/>
            <a:ext cx="7701208" cy="6720839"/>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8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company is experiencing a high customer churn rate, impacting revenue and long-term customer value.</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Current retention strategies rely on intuition rather than data-driven insights.</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A data-driven approach is needed to predict churn and proactively retain customers.</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2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Lack of predictive analytics leads to inefficient resource allocation for retention efforts.</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High churn results in increased acquisition costs to replace lost customers.</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Identifying at-risk customers early can improve retention and profitability.</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2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Can a machine learning model effectively predict churn and provide actionable insights for targeted retention strategies?</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2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8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Developed a Random Forest model that predicts customer churn with an accuracy of 90.39%.</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Key drivers of churn identified, enabling tailored interventions.</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Implementing predictive retention strategies could reduce churn by 10-15%, potentially increasing revenue by $$0.2M to $0.3M million annually.</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Deploy the model, integrate insights into CRM, and test targeted retention campaigns.</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A good executive summary provides all the key information in one slide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The goal is to communicate as much information in as few words as possible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Widescreen</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Wincci Chan</cp:lastModifiedBy>
  <cp:revision>1</cp:revision>
  <dcterms:created xsi:type="dcterms:W3CDTF">2016-11-04T11:46:04Z</dcterms:created>
  <dcterms:modified xsi:type="dcterms:W3CDTF">2025-03-20T09:30:05Z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