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Malaysia Airline Review Analysis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Chan Man Tze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286"/>
          </a:xfrm>
        </p:spPr>
        <p:txBody>
          <a:bodyPr/>
          <a:lstStyle/>
          <a:p>
            <a:r>
              <a:rPr lang="en-GB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2412"/>
            <a:ext cx="10515600" cy="5085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500" dirty="0"/>
              <a:t>Key Findings:</a:t>
            </a:r>
          </a:p>
          <a:p>
            <a:pPr marL="0" indent="0">
              <a:buNone/>
            </a:pPr>
            <a:endParaRPr lang="en-GB" sz="1400" dirty="0"/>
          </a:p>
          <a:p>
            <a:pPr>
              <a:lnSpc>
                <a:spcPct val="170000"/>
              </a:lnSpc>
            </a:pPr>
            <a:r>
              <a:rPr lang="en-GB" sz="2400" dirty="0"/>
              <a:t>Most common themes in reviews: Airlines, Flight, Malaysia</a:t>
            </a:r>
          </a:p>
          <a:p>
            <a:pPr>
              <a:lnSpc>
                <a:spcPct val="170000"/>
              </a:lnSpc>
            </a:pPr>
            <a:r>
              <a:rPr lang="en-GB" sz="2400" dirty="0"/>
              <a:t>Sentiment analysis: 30% negative, 2% neutral, 68% positive</a:t>
            </a:r>
          </a:p>
          <a:p>
            <a:pPr>
              <a:lnSpc>
                <a:spcPct val="170000"/>
              </a:lnSpc>
            </a:pPr>
            <a:r>
              <a:rPr lang="en-GB" sz="2400" dirty="0"/>
              <a:t>Frequent negative words: 'delayed', 'cancelled', 'lost'</a:t>
            </a:r>
          </a:p>
          <a:p>
            <a:pPr>
              <a:lnSpc>
                <a:spcPct val="170000"/>
              </a:lnSpc>
            </a:pPr>
            <a:r>
              <a:rPr lang="en-GB" sz="2400" dirty="0"/>
              <a:t>Frequent positive words: 'good', 'entertainment', 'well'</a:t>
            </a:r>
          </a:p>
          <a:p>
            <a:pPr>
              <a:lnSpc>
                <a:spcPct val="170000"/>
              </a:lnSpc>
            </a:pPr>
            <a:r>
              <a:rPr lang="en-GB" sz="2400" dirty="0"/>
              <a:t>Topic modelling shows </a:t>
            </a:r>
            <a:r>
              <a:rPr lang="en-US" sz="2400" dirty="0"/>
              <a:t>service quality across classes, seating comfort, staff interactions, and in-flight experience, highlighting the importance of crew service, cabin comfort, and premium class differentiation for customer satisfaction.</a:t>
            </a:r>
          </a:p>
          <a:p>
            <a:pPr>
              <a:lnSpc>
                <a:spcPct val="170000"/>
              </a:lnSpc>
            </a:pPr>
            <a:r>
              <a:rPr lang="en-GB" sz="2400" dirty="0"/>
              <a:t>Recommendations: Improve service responsiveness and minimize delays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103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Malaysia Airline Review Analysis Summary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Wincci Chan</cp:lastModifiedBy>
  <cp:revision>2</cp:revision>
  <dcterms:created xsi:type="dcterms:W3CDTF">2022-12-06T11:13:27Z</dcterms:created>
  <dcterms:modified xsi:type="dcterms:W3CDTF">2025-03-19T13:54:14Z</dcterms:modified>
</cp:coreProperties>
</file>