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7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77082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customer buying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287409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Chan Man Tze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A75B44-1F7B-07C1-76ED-E09CFF3EC0A9}"/>
              </a:ext>
            </a:extLst>
          </p:cNvPr>
          <p:cNvSpPr/>
          <p:nvPr/>
        </p:nvSpPr>
        <p:spPr>
          <a:xfrm>
            <a:off x="685800" y="1444752"/>
            <a:ext cx="10853928" cy="47706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and </a:t>
            </a:r>
            <a:r>
              <a:rPr lang="en-US" sz="1800" b="0" dirty="0" err="1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 classifier models, after evaluating both models, the bes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 model is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and this model received: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400" b="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>ACCURACY: 85.06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AUC score: 0.6505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dirty="0"/>
              <a:t>T</a:t>
            </a:r>
            <a:r>
              <a:rPr lang="en-US" sz="1800" b="0" dirty="0"/>
              <a:t>op 5 features: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err="1"/>
              <a:t>flight_duration</a:t>
            </a:r>
            <a:r>
              <a:rPr lang="en-US" sz="1800" b="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err="1"/>
              <a:t>length_of_stay</a:t>
            </a:r>
            <a:r>
              <a:rPr lang="en-US" sz="1800" b="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err="1"/>
              <a:t>booking_lead_time</a:t>
            </a:r>
            <a:r>
              <a:rPr lang="en-US" sz="1800" b="0" dirty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err="1"/>
              <a:t>purchase_lead</a:t>
            </a:r>
            <a:endParaRPr lang="en-US" sz="1800" b="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0" dirty="0" err="1"/>
              <a:t>total_stay_cost</a:t>
            </a:r>
            <a:r>
              <a:rPr lang="en-US" sz="1800" b="0" dirty="0"/>
              <a:t> 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9023"/>
            <a:ext cx="10058400" cy="8021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Model to Understand Factors that Influence Purchasing Behavior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3DE781-54EC-1DEF-1BEE-26F15C337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5432" y="2334545"/>
            <a:ext cx="4654296" cy="3880862"/>
          </a:xfrm>
        </p:spPr>
      </p:pic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{B747217C-DB7F-4D16-8878-722B7F3FAF03}tf78829772_win32</Template>
  <TotalTime>47</TotalTime>
  <Words>77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Garamond</vt:lpstr>
      <vt:lpstr>Sagona Book</vt:lpstr>
      <vt:lpstr>Sagona ExtraLight</vt:lpstr>
      <vt:lpstr>SavonVTI</vt:lpstr>
      <vt:lpstr>Predicting customer buying behavior</vt:lpstr>
      <vt:lpstr>Predictive Model to Understand Factors that Influence Purchasing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Wincci Chan</dc:creator>
  <cp:lastModifiedBy>Wincci Chan</cp:lastModifiedBy>
  <cp:revision>1</cp:revision>
  <dcterms:created xsi:type="dcterms:W3CDTF">2025-03-19T15:48:39Z</dcterms:created>
  <dcterms:modified xsi:type="dcterms:W3CDTF">2025-03-19T16:35:53Z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