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531" r:id="rId5"/>
    <p:sldId id="618" r:id="rId6"/>
    <p:sldId id="541" r:id="rId7"/>
    <p:sldId id="624" r:id="rId8"/>
    <p:sldId id="2439" r:id="rId9"/>
    <p:sldId id="2434" r:id="rId10"/>
  </p:sldIdLst>
  <p:sldSz cx="9144000" cy="6858000" type="screen4x3"/>
  <p:notesSz cx="6858000" cy="9144000"/>
  <p:defaultTextStyle>
    <a:defPPr rtl="0"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Penulis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242" autoAdjust="0"/>
  </p:normalViewPr>
  <p:slideViewPr>
    <p:cSldViewPr snapToGrid="0" showGuides="1">
      <p:cViewPr varScale="1">
        <p:scale>
          <a:sx n="91" d="100"/>
          <a:sy n="91" d="100"/>
        </p:scale>
        <p:origin x="1056" y="62"/>
      </p:cViewPr>
      <p:guideLst>
        <p:guide orient="horz" pos="2136"/>
        <p:guide pos="28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8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mpat Penampung Header 1">
            <a:extLst>
              <a:ext uri="{FF2B5EF4-FFF2-40B4-BE49-F238E27FC236}">
                <a16:creationId xmlns:a16="http://schemas.microsoft.com/office/drawing/2014/main" id="{BBB53ED6-A346-41EA-88EE-98A1D5659F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d-ID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D291D7B9-1F1D-4F9B-BCD4-0B6893C41A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785945-A206-4189-A12F-0A25F61B9776}" type="datetime1">
              <a:rPr lang="id-ID" smtClean="0"/>
              <a:t>01/05/2020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BA075128-B596-47B1-BE57-1C5A71A36E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d-ID"/>
          </a:p>
        </p:txBody>
      </p:sp>
      <p:sp>
        <p:nvSpPr>
          <p:cNvPr id="5" name="Tempat Penampung Nomor Slide 4">
            <a:extLst>
              <a:ext uri="{FF2B5EF4-FFF2-40B4-BE49-F238E27FC236}">
                <a16:creationId xmlns:a16="http://schemas.microsoft.com/office/drawing/2014/main" id="{CE17B0F1-FE0D-44CC-BCF0-1CC4C91125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BDEF39B-AF2A-4EFA-AE7E-EC1FF3735F5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57443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4-30T11:00:56.2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3034 8290 0,'0'18'328,"-18"0"-312,1-1-1,17 1-15,0-1 16,0 1-1,0 0-15,0-1 16,0 1 0,0 0-1,0-1 1,0 1-16,0 0 31,0-1-31,0 1 16,0-1-16,0 1 15,0 0 1,0-1 0,0 1-1,0 0 1,0-1-16,0 1 31,0 0 0,0-1-15,0 1 15</inkml:trace>
  <inkml:trace contextRef="#ctx0" brushRef="#br0" timeOffset="2389.81">2981 8308 0,'0'18'328,"-18"-18"-296,1 0-17,17 17 1,0 1-1,-18-18-15,0 0 32,1 0-17,17 17 110,0 1-78,-18-18 78,18 18-109</inkml:trace>
  <inkml:trace contextRef="#ctx0" brushRef="#br0" timeOffset="4331.87">2769 8802 0,'18'0'234,"0"0"-218,-1 0-1,1 0 1,-1 0 15,1 0-15,0 0-1,-1 0 1,1 0 15,0 0-15,-1 0 15,1 0-15,0 0-1,-1 0 17,-17-18-17,18 18-15,0 0 31,-1 0 1,1 0-17,-1 0 17,1 0-17,0 0 16,-1 0 16,1 0 31</inkml:trace>
  <inkml:trace contextRef="#ctx0" brushRef="#br0" timeOffset="42611.21">3387 8255 0,'17'0'219,"19"0"-219,-19 0 16,1 0-16,17 0 15,-17 0-15,-1 0 16,19 0-16,-19 0 16,19 0-16,-19 0 15,1 0-15,0 0 16,-1 0-16,1 0 0,-1 0 16,1 18-1,0-18-15,-1 0 16,-17 17-16,18-17 15,0 0 1,-18 18-16,0 0 31,17-18-31,1 0 16,0 17 0,-18 1-16,0-1 15,17 1 1,-17 0-1,18-18-15,-18 17 16,0 1 0,0 0-1,0-1-15,0 1 16,0 0 0,0-1-16,0 1 15,0-1 1,0 1-1,0 0 1,0-1-16,0 1 31,0 0-31,-18-1 16,18 1 15,0 0-15,-17-18-16,-1 0 15,18 17-15,-18-17 16,18 18 0,0 0-16,-17-18 15,-1 17 1,18 1 15,-18-18-15,1 0-16,-1 0 0,18 17 15,0 1-15,-18-18 16,1 18 0,-1-18-16,1 0 15,17 17 1,-18-17-16,18 18 16,-18-18-16,1 0 15,-1 0 16,0-18-15,18 1 31,0-1-31,0 0-1,0 1 16,0-1-31,18 1 32,-18-1-17,18 0 1,-1 1 15,-17-1-31,18 18 16,0-18 15,-1 1-15,1 17-1,-1 0 1,1 0 0,0 0-16,-1 0 15,1 0 1,0 0-1,-1 0 1,1 0 0,0 0-16,-18 17 15,17-17-15,1 0 16,-1 0-16,1 0 0,0 0 16,17 0-1,-17 0-15,17 0 16,-17 0-1,-1 18 1,1-18-16,0 0 16,-1 0-16,1 0 15,-1 0-15,1 0 16,0 0 15,-1 0-15</inkml:trace>
  <inkml:trace contextRef="#ctx0" brushRef="#br0" timeOffset="122732.69">8872 15205 0,'-17'0'297,"-19"0"-281,19 0 0,-1 0-16,1 17 15,-1-17-15,18 18 0,-35-18 16,17 18-16,-17-18 15,17 0 1,0 17 0,1-17-1,17 18-15,-18-18 0,0 0 16,18 18 0,0-1-1,-17 1 1,17-1 15,0 1-31,0 0 31,0-1-31,0 1 16,0 0 0,17-1-1,-17 1 1,0 0-16,18-18 15,-18 17-15,0 1 16,0-1-16,0 1 16,0 0-16,18-18 15,-18 17-15,0 1 16,17 0 0,-17-1-1,0 1-15,18 0 16,-18-1-1,0 1-15,18-18 16,-18 18-16,17-1 16,-17 1-1,18-1 17,0 1-17,-1 0 16,1-18-15,0 0 0,-1 0 15,1 0-15,-1 0-1,1 0 1,0 0-1,-18-18 1,17 18 0,-17-18-16,18 1 15,-18-1 1,0 1 0,18 17-16,-18-18 15,17 0-15,-17 1 16,18 17-1,-18-18-15,0 0 0,18 18 16,-18-35-16,17 0 16,1 35-1,-18-36 1,0 19 0,17-1-1,-17 1-15,18 17 16,-18-18-16,0 0 15,0 1-15,0-1 16,0 0 0,0 1-1,0-1 1,0 0-16,-18 18 16,18-17-1,0-1-15,-17 18 16,-1-17-1,18-1 1,-17 18-16,-1 0 31,18-18-15,-18 18 0,18-17-16,0-1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d-ID" noProof="0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2C30D06-3D1E-4403-AB0B-184B50CFA666}" type="datetime1">
              <a:rPr lang="id-ID" noProof="0" smtClean="0"/>
              <a:t>01/05/2020</a:t>
            </a:fld>
            <a:endParaRPr lang="id-ID" noProof="0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d-ID" noProof="0"/>
          </a:p>
        </p:txBody>
      </p:sp>
      <p:sp>
        <p:nvSpPr>
          <p:cNvPr id="5" name="Tempat Penampung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6" name="Tempat Penampung Foo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d-ID" noProof="0"/>
          </a:p>
        </p:txBody>
      </p:sp>
      <p:sp>
        <p:nvSpPr>
          <p:cNvPr id="7" name="Tempat Penampung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2109BC-39F4-43B1-850C-D5EB0E6480C8}" type="slidenum">
              <a:rPr lang="id-ID" noProof="0" smtClean="0"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8821591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Tempat Penampung Catata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d-ID"/>
          </a:p>
        </p:txBody>
      </p:sp>
      <p:sp>
        <p:nvSpPr>
          <p:cNvPr id="4" name="Tempat Penampung Nomor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4993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mpat penampung Gambar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Tempat Penampung Catata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d-ID"/>
          </a:p>
        </p:txBody>
      </p:sp>
      <p:sp>
        <p:nvSpPr>
          <p:cNvPr id="4" name="Tempat penampung Nomor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7398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mpat penampung Gambar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Tempat Penampung Catata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d-ID"/>
          </a:p>
        </p:txBody>
      </p:sp>
      <p:sp>
        <p:nvSpPr>
          <p:cNvPr id="4" name="Tempat penampung Nomor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4200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mpat penampung Gambar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Tempat Penampung Catata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d-ID"/>
          </a:p>
        </p:txBody>
      </p:sp>
      <p:sp>
        <p:nvSpPr>
          <p:cNvPr id="4" name="Tempat penampung Nomor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8059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mpat penampung Gambar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Tempat Penampung Catata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d-ID"/>
          </a:p>
        </p:txBody>
      </p:sp>
      <p:sp>
        <p:nvSpPr>
          <p:cNvPr id="4" name="Tempat penampung Nomor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2109BC-39F4-43B1-850C-D5EB0E6480C8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471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354346" y="2540523"/>
            <a:ext cx="1498862" cy="198796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2025" noProof="0"/>
          </a:p>
        </p:txBody>
      </p:sp>
      <p:sp>
        <p:nvSpPr>
          <p:cNvPr id="8" name="Oval 7"/>
          <p:cNvSpPr/>
          <p:nvPr/>
        </p:nvSpPr>
        <p:spPr>
          <a:xfrm>
            <a:off x="7004927" y="3267949"/>
            <a:ext cx="401953" cy="5331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2025" noProof="0"/>
          </a:p>
        </p:txBody>
      </p:sp>
      <p:sp>
        <p:nvSpPr>
          <p:cNvPr id="9" name="Oval 8"/>
          <p:cNvSpPr/>
          <p:nvPr/>
        </p:nvSpPr>
        <p:spPr>
          <a:xfrm>
            <a:off x="1145076" y="3429000"/>
            <a:ext cx="79548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2025" noProof="0"/>
          </a:p>
        </p:txBody>
      </p:sp>
      <p:sp>
        <p:nvSpPr>
          <p:cNvPr id="7" name="Judul 2"/>
          <p:cNvSpPr>
            <a:spLocks noGrp="1"/>
          </p:cNvSpPr>
          <p:nvPr>
            <p:ph type="title" hasCustomPrompt="1"/>
          </p:nvPr>
        </p:nvSpPr>
        <p:spPr>
          <a:xfrm>
            <a:off x="828675" y="1979631"/>
            <a:ext cx="8001000" cy="2969443"/>
          </a:xfrm>
          <a:prstGeom prst="rect">
            <a:avLst/>
          </a:prstGeom>
          <a:effectLst/>
        </p:spPr>
        <p:txBody>
          <a:bodyPr tIns="0" bIns="91440" rtlCol="0" anchor="ctr" anchorCtr="0"/>
          <a:lstStyle>
            <a:lvl1pPr algn="ctr">
              <a:lnSpc>
                <a:spcPct val="150000"/>
              </a:lnSpc>
              <a:defRPr sz="8624" kern="3000" spc="1500" baseline="0"/>
            </a:lvl1pPr>
          </a:lstStyle>
          <a:p>
            <a:pPr rtl="0"/>
            <a:r>
              <a:rPr lang="id-ID" noProof="0"/>
              <a:t>JUDUL DI SINI</a:t>
            </a:r>
          </a:p>
        </p:txBody>
      </p:sp>
      <p:sp>
        <p:nvSpPr>
          <p:cNvPr id="10" name="Oval 9"/>
          <p:cNvSpPr/>
          <p:nvPr/>
        </p:nvSpPr>
        <p:spPr>
          <a:xfrm>
            <a:off x="2340057" y="1119481"/>
            <a:ext cx="3562154" cy="4724544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2025" noProof="0"/>
          </a:p>
        </p:txBody>
      </p:sp>
      <p:sp>
        <p:nvSpPr>
          <p:cNvPr id="12" name="Oval 11"/>
          <p:cNvSpPr/>
          <p:nvPr/>
        </p:nvSpPr>
        <p:spPr>
          <a:xfrm>
            <a:off x="1145077" y="1668431"/>
            <a:ext cx="2708131" cy="3591839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2025" noProof="0"/>
          </a:p>
        </p:txBody>
      </p:sp>
      <p:sp>
        <p:nvSpPr>
          <p:cNvPr id="17" name="Oval 16"/>
          <p:cNvSpPr/>
          <p:nvPr userDrawn="1"/>
        </p:nvSpPr>
        <p:spPr>
          <a:xfrm>
            <a:off x="1145076" y="3429000"/>
            <a:ext cx="79548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2025" noProof="0"/>
          </a:p>
        </p:txBody>
      </p:sp>
      <p:sp>
        <p:nvSpPr>
          <p:cNvPr id="18" name="Bentuk bebas: Bentuk 17">
            <a:extLst>
              <a:ext uri="{FF2B5EF4-FFF2-40B4-BE49-F238E27FC236}">
                <a16:creationId xmlns:a16="http://schemas.microsoft.com/office/drawing/2014/main" id="{4703ED78-9792-4917-9463-BAE14924155A}"/>
              </a:ext>
            </a:extLst>
          </p:cNvPr>
          <p:cNvSpPr/>
          <p:nvPr userDrawn="1"/>
        </p:nvSpPr>
        <p:spPr>
          <a:xfrm rot="10800000">
            <a:off x="6329909" y="5850863"/>
            <a:ext cx="276221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noProof="0"/>
          </a:p>
        </p:txBody>
      </p:sp>
      <p:sp>
        <p:nvSpPr>
          <p:cNvPr id="19" name="Bentuk bebas: Bentuk 18">
            <a:extLst>
              <a:ext uri="{FF2B5EF4-FFF2-40B4-BE49-F238E27FC236}">
                <a16:creationId xmlns:a16="http://schemas.microsoft.com/office/drawing/2014/main" id="{6CB0B64F-356D-4C37-BDB5-3CB1B066C4C9}"/>
              </a:ext>
            </a:extLst>
          </p:cNvPr>
          <p:cNvSpPr/>
          <p:nvPr userDrawn="1"/>
        </p:nvSpPr>
        <p:spPr>
          <a:xfrm>
            <a:off x="828676" y="-9055"/>
            <a:ext cx="276221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noProof="0"/>
          </a:p>
        </p:txBody>
      </p:sp>
      <p:sp>
        <p:nvSpPr>
          <p:cNvPr id="13" name="Subjudul 2">
            <a:extLst>
              <a:ext uri="{FF2B5EF4-FFF2-40B4-BE49-F238E27FC236}">
                <a16:creationId xmlns:a16="http://schemas.microsoft.com/office/drawing/2014/main" id="{742D2790-EA30-4E0B-B8F3-16FBA340C5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28675" y="4528490"/>
            <a:ext cx="8001000" cy="853179"/>
          </a:xfrm>
        </p:spPr>
        <p:txBody>
          <a:bodyPr vert="horz" lIns="0" tIns="45720" rIns="0" bIns="45720" rtlCol="0">
            <a:noAutofit/>
          </a:bodyPr>
          <a:lstStyle>
            <a:lvl1pPr marL="0" indent="0" algn="ctr">
              <a:buNone/>
              <a:defRPr lang="en-US" sz="2700" spc="450">
                <a:solidFill>
                  <a:srgbClr val="2F3342"/>
                </a:solidFill>
              </a:defRPr>
            </a:lvl1pPr>
          </a:lstStyle>
          <a:p>
            <a:pPr marL="171450" lvl="0" indent="-171450" algn="ctr" rtl="0"/>
            <a:r>
              <a:rPr lang="id-ID" noProof="0"/>
              <a:t>KLIK UNTUK MENGEDIT GAYA SUBJUDUL MASTER</a:t>
            </a:r>
          </a:p>
        </p:txBody>
      </p:sp>
    </p:spTree>
    <p:extLst>
      <p:ext uri="{BB962C8B-B14F-4D97-AF65-F5344CB8AC3E}">
        <p14:creationId xmlns:p14="http://schemas.microsoft.com/office/powerpoint/2010/main" val="229666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7181851" y="1199098"/>
            <a:ext cx="3521645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2025" noProof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793994" y="759743"/>
            <a:ext cx="418416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2025" noProof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4732251" y="5745357"/>
            <a:ext cx="79548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2025" noProof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3932560" y="6098259"/>
            <a:ext cx="183383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2025" noProof="0"/>
          </a:p>
        </p:txBody>
      </p:sp>
      <p:sp>
        <p:nvSpPr>
          <p:cNvPr id="11" name="Bentuk bebas: Bentuk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7880581" y="6397344"/>
            <a:ext cx="126341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noProof="0"/>
          </a:p>
        </p:txBody>
      </p:sp>
      <p:sp>
        <p:nvSpPr>
          <p:cNvPr id="12" name="Bentuk bebas: Bentuk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122565" y="0"/>
            <a:ext cx="1543386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noProof="0"/>
          </a:p>
        </p:txBody>
      </p:sp>
      <p:sp>
        <p:nvSpPr>
          <p:cNvPr id="13" name="Judul 1">
            <a:extLst>
              <a:ext uri="{FF2B5EF4-FFF2-40B4-BE49-F238E27FC236}">
                <a16:creationId xmlns:a16="http://schemas.microsoft.com/office/drawing/2014/main" id="{34A57A7D-E285-478E-A8B6-10716A7A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57200"/>
            <a:ext cx="2750344" cy="1600200"/>
          </a:xfrm>
        </p:spPr>
        <p:txBody>
          <a:bodyPr rtlCol="0" anchor="b"/>
          <a:lstStyle>
            <a:lvl1pPr>
              <a:defRPr sz="2400"/>
            </a:lvl1pPr>
          </a:lstStyle>
          <a:p>
            <a:pPr rtl="0"/>
            <a:r>
              <a:rPr lang="id-ID" noProof="0"/>
              <a:t>Klik untuk mengedit gaya judul Master</a:t>
            </a:r>
          </a:p>
        </p:txBody>
      </p:sp>
      <p:sp>
        <p:nvSpPr>
          <p:cNvPr id="15" name="Tampungan Teks 3">
            <a:extLst>
              <a:ext uri="{FF2B5EF4-FFF2-40B4-BE49-F238E27FC236}">
                <a16:creationId xmlns:a16="http://schemas.microsoft.com/office/drawing/2014/main" id="{02638390-43F5-47D5-BE57-D060C6E9EBD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28675" y="2057400"/>
            <a:ext cx="2750344" cy="3811588"/>
          </a:xfrm>
        </p:spPr>
        <p:txBody>
          <a:bodyPr rtlCol="0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rtl="0"/>
            <a:r>
              <a:rPr lang="id-ID" noProof="0"/>
              <a:t>Klik untuk mengedit gaya teks Master</a:t>
            </a:r>
          </a:p>
        </p:txBody>
      </p:sp>
      <p:sp>
        <p:nvSpPr>
          <p:cNvPr id="16" name="Tempat Penampung Konten 2">
            <a:extLst>
              <a:ext uri="{FF2B5EF4-FFF2-40B4-BE49-F238E27FC236}">
                <a16:creationId xmlns:a16="http://schemas.microsoft.com/office/drawing/2014/main" id="{366B2167-56BA-4D43-889D-FD798AA1F6D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43172" y="457201"/>
            <a:ext cx="4773369" cy="5403850"/>
          </a:xfrm>
        </p:spPr>
        <p:txBody>
          <a:bodyPr rtlCol="0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</p:spTree>
    <p:extLst>
      <p:ext uri="{BB962C8B-B14F-4D97-AF65-F5344CB8AC3E}">
        <p14:creationId xmlns:p14="http://schemas.microsoft.com/office/powerpoint/2010/main" val="280359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7181851" y="1199098"/>
            <a:ext cx="3521645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2025" noProof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793994" y="759743"/>
            <a:ext cx="418416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2025" noProof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4732251" y="5745357"/>
            <a:ext cx="79548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2025" noProof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97090" y="1199098"/>
            <a:ext cx="183383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2025" noProof="0"/>
          </a:p>
        </p:txBody>
      </p:sp>
      <p:sp>
        <p:nvSpPr>
          <p:cNvPr id="11" name="Bentuk bebas: Bentuk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7880581" y="6397344"/>
            <a:ext cx="126341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noProof="0"/>
          </a:p>
        </p:txBody>
      </p:sp>
      <p:sp>
        <p:nvSpPr>
          <p:cNvPr id="12" name="Bentuk bebas: Bentuk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122565" y="0"/>
            <a:ext cx="1543386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noProof="0"/>
          </a:p>
        </p:txBody>
      </p:sp>
      <p:sp>
        <p:nvSpPr>
          <p:cNvPr id="14" name="Judul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noProof="0"/>
              <a:t>Klik untuk mengedit gaya judul Master</a:t>
            </a:r>
          </a:p>
        </p:txBody>
      </p:sp>
      <p:sp>
        <p:nvSpPr>
          <p:cNvPr id="2" name="Tampungan Kaki 1">
            <a:extLst>
              <a:ext uri="{FF2B5EF4-FFF2-40B4-BE49-F238E27FC236}">
                <a16:creationId xmlns:a16="http://schemas.microsoft.com/office/drawing/2014/main" id="{CBD8003D-13A7-4986-AB10-F498433627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867164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7181851" y="1199098"/>
            <a:ext cx="3521645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2025" noProof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793994" y="759743"/>
            <a:ext cx="418416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2025" noProof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4732251" y="5745357"/>
            <a:ext cx="79548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2025" noProof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97090" y="1199098"/>
            <a:ext cx="183383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2025" noProof="0"/>
          </a:p>
        </p:txBody>
      </p:sp>
      <p:sp>
        <p:nvSpPr>
          <p:cNvPr id="11" name="Bentuk bebas: Bentuk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7880581" y="6397344"/>
            <a:ext cx="126341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noProof="0"/>
          </a:p>
        </p:txBody>
      </p:sp>
      <p:sp>
        <p:nvSpPr>
          <p:cNvPr id="12" name="Bentuk bebas: Bentuk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122565" y="0"/>
            <a:ext cx="1543386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noProof="0"/>
          </a:p>
        </p:txBody>
      </p:sp>
    </p:spTree>
    <p:extLst>
      <p:ext uri="{BB962C8B-B14F-4D97-AF65-F5344CB8AC3E}">
        <p14:creationId xmlns:p14="http://schemas.microsoft.com/office/powerpoint/2010/main" val="256834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50126770-6622-450D-A1F3-BC241C88D6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8676" y="1352551"/>
            <a:ext cx="7686674" cy="4824413"/>
          </a:xfrm>
        </p:spPr>
        <p:txBody>
          <a:bodyPr rtlCol="0"/>
          <a:lstStyle/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7181851" y="1199098"/>
            <a:ext cx="3521645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2025" noProof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793994" y="759743"/>
            <a:ext cx="418416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2025" noProof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4732251" y="5745357"/>
            <a:ext cx="79548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2025" noProof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97090" y="1199098"/>
            <a:ext cx="183383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2025" noProof="0"/>
          </a:p>
        </p:txBody>
      </p:sp>
      <p:sp>
        <p:nvSpPr>
          <p:cNvPr id="11" name="Bentuk bebas: Bentuk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7880581" y="6397344"/>
            <a:ext cx="126341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noProof="0"/>
          </a:p>
        </p:txBody>
      </p:sp>
      <p:sp>
        <p:nvSpPr>
          <p:cNvPr id="12" name="Bentuk bebas: Bentuk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122565" y="0"/>
            <a:ext cx="1543386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noProof="0"/>
          </a:p>
        </p:txBody>
      </p:sp>
      <p:sp>
        <p:nvSpPr>
          <p:cNvPr id="14" name="Judul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noProof="0"/>
              <a:t>Klik untuk mengedit gaya judul Master</a:t>
            </a:r>
          </a:p>
        </p:txBody>
      </p:sp>
    </p:spTree>
    <p:extLst>
      <p:ext uri="{BB962C8B-B14F-4D97-AF65-F5344CB8AC3E}">
        <p14:creationId xmlns:p14="http://schemas.microsoft.com/office/powerpoint/2010/main" val="296687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1316806" y="759743"/>
            <a:ext cx="418416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2025" noProof="0"/>
          </a:p>
        </p:txBody>
      </p:sp>
      <p:sp>
        <p:nvSpPr>
          <p:cNvPr id="66" name="Oval 65"/>
          <p:cNvSpPr/>
          <p:nvPr/>
        </p:nvSpPr>
        <p:spPr>
          <a:xfrm>
            <a:off x="2946314" y="5745357"/>
            <a:ext cx="79548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2025" noProof="0"/>
          </a:p>
        </p:txBody>
      </p:sp>
      <p:sp>
        <p:nvSpPr>
          <p:cNvPr id="35" name="Oval 34"/>
          <p:cNvSpPr/>
          <p:nvPr/>
        </p:nvSpPr>
        <p:spPr>
          <a:xfrm>
            <a:off x="1143000" y="1812814"/>
            <a:ext cx="183383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2025" noProof="0"/>
          </a:p>
        </p:txBody>
      </p:sp>
      <p:sp>
        <p:nvSpPr>
          <p:cNvPr id="18" name="Bentuk bebas: Bentuk 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2394152" y="6397344"/>
            <a:ext cx="126341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noProof="0"/>
          </a:p>
        </p:txBody>
      </p:sp>
      <p:sp>
        <p:nvSpPr>
          <p:cNvPr id="19" name="Bentuk bebas: Bentuk 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122565" y="0"/>
            <a:ext cx="1543386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noProof="0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858" y="1237089"/>
            <a:ext cx="3422142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2700" b="0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id-ID" noProof="0"/>
              <a:t>Klik untuk mengedit gaya judul Master</a:t>
            </a:r>
          </a:p>
        </p:txBody>
      </p:sp>
      <p:sp>
        <p:nvSpPr>
          <p:cNvPr id="10" name="Tampungan Teks 3">
            <a:extLst>
              <a:ext uri="{FF2B5EF4-FFF2-40B4-BE49-F238E27FC236}">
                <a16:creationId xmlns:a16="http://schemas.microsoft.com/office/drawing/2014/main" id="{DBFA191B-5E25-41C1-B950-BB8F10AC1D3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149858" y="2888791"/>
            <a:ext cx="3422142" cy="2980197"/>
          </a:xfrm>
        </p:spPr>
        <p:txBody>
          <a:bodyPr rtlCol="0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rtl="0"/>
            <a:r>
              <a:rPr lang="id-ID" noProof="0"/>
              <a:t>Klik untuk mengedit gaya teks Master</a:t>
            </a:r>
          </a:p>
        </p:txBody>
      </p:sp>
      <p:sp>
        <p:nvSpPr>
          <p:cNvPr id="12" name="Tampungan Gambar 11">
            <a:extLst>
              <a:ext uri="{FF2B5EF4-FFF2-40B4-BE49-F238E27FC236}">
                <a16:creationId xmlns:a16="http://schemas.microsoft.com/office/drawing/2014/main" id="{43AA0A46-EB51-4095-97DD-ED4081CF5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080647" y="1"/>
            <a:ext cx="5063353" cy="6857999"/>
          </a:xfrm>
          <a:custGeom>
            <a:avLst/>
            <a:gdLst>
              <a:gd name="connsiteX0" fmla="*/ 0 w 6751137"/>
              <a:gd name="connsiteY0" fmla="*/ 0 h 6857999"/>
              <a:gd name="connsiteX1" fmla="*/ 6751137 w 6751137"/>
              <a:gd name="connsiteY1" fmla="*/ 0 h 6857999"/>
              <a:gd name="connsiteX2" fmla="*/ 6751137 w 6751137"/>
              <a:gd name="connsiteY2" fmla="*/ 6857999 h 6857999"/>
              <a:gd name="connsiteX3" fmla="*/ 0 w 6751137"/>
              <a:gd name="connsiteY3" fmla="*/ 6857999 h 6857999"/>
              <a:gd name="connsiteX4" fmla="*/ 0 w 6751137"/>
              <a:gd name="connsiteY4" fmla="*/ 6844680 h 6857999"/>
              <a:gd name="connsiteX5" fmla="*/ 141429 w 6751137"/>
              <a:gd name="connsiteY5" fmla="*/ 6697120 h 6857999"/>
              <a:gd name="connsiteX6" fmla="*/ 1410790 w 6751137"/>
              <a:gd name="connsiteY6" fmla="*/ 3429000 h 6857999"/>
              <a:gd name="connsiteX7" fmla="*/ 141429 w 6751137"/>
              <a:gd name="connsiteY7" fmla="*/ 160880 h 6857999"/>
              <a:gd name="connsiteX8" fmla="*/ 0 w 6751137"/>
              <a:gd name="connsiteY8" fmla="*/ 1332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51137" h="6857999">
                <a:moveTo>
                  <a:pt x="0" y="0"/>
                </a:moveTo>
                <a:lnTo>
                  <a:pt x="6751137" y="0"/>
                </a:lnTo>
                <a:lnTo>
                  <a:pt x="6751137" y="6857999"/>
                </a:lnTo>
                <a:lnTo>
                  <a:pt x="0" y="6857999"/>
                </a:lnTo>
                <a:lnTo>
                  <a:pt x="0" y="6844680"/>
                </a:lnTo>
                <a:lnTo>
                  <a:pt x="141429" y="6697120"/>
                </a:lnTo>
                <a:cubicBezTo>
                  <a:pt x="930105" y="5833950"/>
                  <a:pt x="1410790" y="4687315"/>
                  <a:pt x="1410790" y="3429000"/>
                </a:cubicBezTo>
                <a:cubicBezTo>
                  <a:pt x="1410790" y="2170685"/>
                  <a:pt x="930105" y="1024050"/>
                  <a:pt x="141429" y="160880"/>
                </a:cubicBezTo>
                <a:lnTo>
                  <a:pt x="0" y="133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5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rtl="0"/>
            <a:r>
              <a:rPr lang="id-ID" noProof="0"/>
              <a:t>Klik ikon untuk menambahkan gambar</a:t>
            </a:r>
          </a:p>
        </p:txBody>
      </p:sp>
    </p:spTree>
    <p:extLst>
      <p:ext uri="{BB962C8B-B14F-4D97-AF65-F5344CB8AC3E}">
        <p14:creationId xmlns:p14="http://schemas.microsoft.com/office/powerpoint/2010/main" val="226709189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erbandingan dengan Gam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ampungan Gambar 24">
            <a:extLst>
              <a:ext uri="{FF2B5EF4-FFF2-40B4-BE49-F238E27FC236}">
                <a16:creationId xmlns:a16="http://schemas.microsoft.com/office/drawing/2014/main" id="{099F6EE0-0ECC-4BF4-81EC-F8B712B6FA8C}"/>
              </a:ext>
            </a:extLst>
          </p:cNvPr>
          <p:cNvSpPr>
            <a:spLocks noGrp="1"/>
          </p:cNvSpPr>
          <p:nvPr>
            <p:ph type="pic" sz="quarter" idx="105" hasCustomPrompt="1"/>
          </p:nvPr>
        </p:nvSpPr>
        <p:spPr>
          <a:xfrm>
            <a:off x="5976492" y="419270"/>
            <a:ext cx="1713905" cy="2273182"/>
          </a:xfrm>
          <a:custGeom>
            <a:avLst/>
            <a:gdLst>
              <a:gd name="connsiteX0" fmla="*/ 2374769 w 4749538"/>
              <a:gd name="connsiteY0" fmla="*/ 0 h 4724544"/>
              <a:gd name="connsiteX1" fmla="*/ 4749538 w 4749538"/>
              <a:gd name="connsiteY1" fmla="*/ 2362272 h 4724544"/>
              <a:gd name="connsiteX2" fmla="*/ 2374769 w 4749538"/>
              <a:gd name="connsiteY2" fmla="*/ 4724544 h 4724544"/>
              <a:gd name="connsiteX3" fmla="*/ 0 w 4749538"/>
              <a:gd name="connsiteY3" fmla="*/ 2362272 h 4724544"/>
              <a:gd name="connsiteX4" fmla="*/ 2374769 w 4749538"/>
              <a:gd name="connsiteY4" fmla="*/ 0 h 47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9538" h="4724544">
                <a:moveTo>
                  <a:pt x="2374769" y="0"/>
                </a:moveTo>
                <a:cubicBezTo>
                  <a:pt x="3686318" y="0"/>
                  <a:pt x="4749538" y="1057625"/>
                  <a:pt x="4749538" y="2362272"/>
                </a:cubicBezTo>
                <a:cubicBezTo>
                  <a:pt x="4749538" y="3666919"/>
                  <a:pt x="3686318" y="4724544"/>
                  <a:pt x="2374769" y="4724544"/>
                </a:cubicBezTo>
                <a:cubicBezTo>
                  <a:pt x="1063220" y="4724544"/>
                  <a:pt x="0" y="3666919"/>
                  <a:pt x="0" y="2362272"/>
                </a:cubicBezTo>
                <a:cubicBezTo>
                  <a:pt x="0" y="1057625"/>
                  <a:pt x="1063220" y="0"/>
                  <a:pt x="2374769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sz="82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id-ID" noProof="0"/>
              <a:t>Seret dan letakkan </a:t>
            </a:r>
          </a:p>
          <a:p>
            <a:pPr rtl="0"/>
            <a:r>
              <a:rPr lang="id-ID" noProof="0"/>
              <a:t>gambar di sini</a:t>
            </a:r>
          </a:p>
        </p:txBody>
      </p:sp>
      <p:sp>
        <p:nvSpPr>
          <p:cNvPr id="47" name="Oval 46"/>
          <p:cNvSpPr/>
          <p:nvPr/>
        </p:nvSpPr>
        <p:spPr>
          <a:xfrm>
            <a:off x="7181851" y="1199098"/>
            <a:ext cx="3521645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2025" noProof="0"/>
          </a:p>
        </p:txBody>
      </p:sp>
      <p:sp>
        <p:nvSpPr>
          <p:cNvPr id="48" name="Oval 47"/>
          <p:cNvSpPr/>
          <p:nvPr/>
        </p:nvSpPr>
        <p:spPr>
          <a:xfrm>
            <a:off x="824723" y="759743"/>
            <a:ext cx="418416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2025" noProof="0"/>
          </a:p>
        </p:txBody>
      </p:sp>
      <p:sp>
        <p:nvSpPr>
          <p:cNvPr id="49" name="Oval 48"/>
          <p:cNvSpPr/>
          <p:nvPr/>
        </p:nvSpPr>
        <p:spPr>
          <a:xfrm>
            <a:off x="4732251" y="5745357"/>
            <a:ext cx="79548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2025" noProof="0"/>
          </a:p>
        </p:txBody>
      </p:sp>
      <p:sp>
        <p:nvSpPr>
          <p:cNvPr id="50" name="Oval 49"/>
          <p:cNvSpPr/>
          <p:nvPr/>
        </p:nvSpPr>
        <p:spPr>
          <a:xfrm>
            <a:off x="5297090" y="1199098"/>
            <a:ext cx="183383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2025" noProof="0"/>
          </a:p>
        </p:txBody>
      </p:sp>
      <p:sp>
        <p:nvSpPr>
          <p:cNvPr id="16" name="Tampungan Gambar 24"/>
          <p:cNvSpPr>
            <a:spLocks noGrp="1"/>
          </p:cNvSpPr>
          <p:nvPr>
            <p:ph type="pic" sz="quarter" idx="104" hasCustomPrompt="1"/>
          </p:nvPr>
        </p:nvSpPr>
        <p:spPr>
          <a:xfrm>
            <a:off x="1841942" y="419270"/>
            <a:ext cx="1713905" cy="2273182"/>
          </a:xfrm>
          <a:custGeom>
            <a:avLst/>
            <a:gdLst>
              <a:gd name="connsiteX0" fmla="*/ 2374769 w 4749538"/>
              <a:gd name="connsiteY0" fmla="*/ 0 h 4724544"/>
              <a:gd name="connsiteX1" fmla="*/ 4749538 w 4749538"/>
              <a:gd name="connsiteY1" fmla="*/ 2362272 h 4724544"/>
              <a:gd name="connsiteX2" fmla="*/ 2374769 w 4749538"/>
              <a:gd name="connsiteY2" fmla="*/ 4724544 h 4724544"/>
              <a:gd name="connsiteX3" fmla="*/ 0 w 4749538"/>
              <a:gd name="connsiteY3" fmla="*/ 2362272 h 4724544"/>
              <a:gd name="connsiteX4" fmla="*/ 2374769 w 4749538"/>
              <a:gd name="connsiteY4" fmla="*/ 0 h 47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9538" h="4724544">
                <a:moveTo>
                  <a:pt x="2374769" y="0"/>
                </a:moveTo>
                <a:cubicBezTo>
                  <a:pt x="3686318" y="0"/>
                  <a:pt x="4749538" y="1057625"/>
                  <a:pt x="4749538" y="2362272"/>
                </a:cubicBezTo>
                <a:cubicBezTo>
                  <a:pt x="4749538" y="3666919"/>
                  <a:pt x="3686318" y="4724544"/>
                  <a:pt x="2374769" y="4724544"/>
                </a:cubicBezTo>
                <a:cubicBezTo>
                  <a:pt x="1063220" y="4724544"/>
                  <a:pt x="0" y="3666919"/>
                  <a:pt x="0" y="2362272"/>
                </a:cubicBezTo>
                <a:cubicBezTo>
                  <a:pt x="0" y="1057625"/>
                  <a:pt x="1063220" y="0"/>
                  <a:pt x="2374769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sz="825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id-ID" noProof="0"/>
              <a:t>Seret dan letakkan </a:t>
            </a:r>
          </a:p>
          <a:p>
            <a:pPr rtl="0"/>
            <a:r>
              <a:rPr lang="id-ID" noProof="0"/>
              <a:t>gambar di sini</a:t>
            </a:r>
          </a:p>
        </p:txBody>
      </p:sp>
      <p:sp>
        <p:nvSpPr>
          <p:cNvPr id="31" name="Tampungan Teks 3">
            <a:extLst>
              <a:ext uri="{FF2B5EF4-FFF2-40B4-BE49-F238E27FC236}">
                <a16:creationId xmlns:a16="http://schemas.microsoft.com/office/drawing/2014/main" id="{9E7F9AFC-1AA3-41EE-B9CF-8C208FD278B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24724" y="3462110"/>
            <a:ext cx="3734946" cy="326285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rtl="0"/>
            <a:r>
              <a:rPr lang="id-ID" noProof="0"/>
              <a:t>Klik untuk mengedit gaya teks Master</a:t>
            </a:r>
          </a:p>
        </p:txBody>
      </p:sp>
      <p:sp>
        <p:nvSpPr>
          <p:cNvPr id="39" name="Judul 7">
            <a:extLst>
              <a:ext uri="{FF2B5EF4-FFF2-40B4-BE49-F238E27FC236}">
                <a16:creationId xmlns:a16="http://schemas.microsoft.com/office/drawing/2014/main" id="{3914CF55-8C39-482F-A85C-6686F1BF80D0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4959273" y="2823082"/>
            <a:ext cx="3734946" cy="605918"/>
          </a:xfrm>
        </p:spPr>
        <p:txBody>
          <a:bodyPr t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35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 rtl="0"/>
            <a:r>
              <a:rPr lang="id-ID" noProof="0"/>
              <a:t>TULIS JUDUL DI SINI</a:t>
            </a:r>
          </a:p>
        </p:txBody>
      </p:sp>
      <p:sp>
        <p:nvSpPr>
          <p:cNvPr id="41" name="Tempat Penampung Teks 3">
            <a:extLst>
              <a:ext uri="{FF2B5EF4-FFF2-40B4-BE49-F238E27FC236}">
                <a16:creationId xmlns:a16="http://schemas.microsoft.com/office/drawing/2014/main" id="{7D73FC3A-EB30-4FD3-B2A9-9E6A7F62BB97}"/>
              </a:ext>
            </a:extLst>
          </p:cNvPr>
          <p:cNvSpPr>
            <a:spLocks noGrp="1"/>
          </p:cNvSpPr>
          <p:nvPr>
            <p:ph type="body" sz="half" idx="107" hasCustomPrompt="1"/>
          </p:nvPr>
        </p:nvSpPr>
        <p:spPr>
          <a:xfrm>
            <a:off x="4959274" y="3462110"/>
            <a:ext cx="3734946" cy="326285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rtl="0"/>
            <a:r>
              <a:rPr lang="id-ID" noProof="0"/>
              <a:t>Klik untuk mengedit gaya teks Master</a:t>
            </a:r>
          </a:p>
        </p:txBody>
      </p:sp>
      <p:sp>
        <p:nvSpPr>
          <p:cNvPr id="42" name="Bentuk bebas: Bentuk 41">
            <a:extLst>
              <a:ext uri="{FF2B5EF4-FFF2-40B4-BE49-F238E27FC236}">
                <a16:creationId xmlns:a16="http://schemas.microsoft.com/office/drawing/2014/main" id="{07C33C9A-D7E8-4C10-B4DD-F1B8B3CAF4D7}"/>
              </a:ext>
            </a:extLst>
          </p:cNvPr>
          <p:cNvSpPr/>
          <p:nvPr userDrawn="1"/>
        </p:nvSpPr>
        <p:spPr>
          <a:xfrm rot="10800000">
            <a:off x="7880581" y="6397344"/>
            <a:ext cx="126341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noProof="0"/>
          </a:p>
        </p:txBody>
      </p:sp>
      <p:sp>
        <p:nvSpPr>
          <p:cNvPr id="44" name="Bentuk bebas: Bentuk 43">
            <a:extLst>
              <a:ext uri="{FF2B5EF4-FFF2-40B4-BE49-F238E27FC236}">
                <a16:creationId xmlns:a16="http://schemas.microsoft.com/office/drawing/2014/main" id="{6669BDAC-80FA-43B7-AF04-AC360CBD9C88}"/>
              </a:ext>
            </a:extLst>
          </p:cNvPr>
          <p:cNvSpPr/>
          <p:nvPr userDrawn="1"/>
        </p:nvSpPr>
        <p:spPr>
          <a:xfrm>
            <a:off x="1122565" y="0"/>
            <a:ext cx="1543386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noProof="0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16CB0A3E-9615-4403-8894-873513E490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723" y="2825496"/>
            <a:ext cx="3737610" cy="603504"/>
          </a:xfrm>
        </p:spPr>
        <p:txBody>
          <a:bodyPr vert="horz" lIns="91440" tIns="0" rIns="91440" bIns="0" rtlCol="0" anchor="ctr" anchorCtr="0">
            <a:noAutofit/>
          </a:bodyPr>
          <a:lstStyle>
            <a:lvl1pPr marL="0" indent="0" algn="ctr">
              <a:buFont typeface="+mj-lt"/>
              <a:buNone/>
              <a:defRPr lang="en-US" sz="1350" b="1" cap="all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257175" lvl="0" indent="-257175" algn="ctr" rtl="0">
              <a:lnSpc>
                <a:spcPct val="100000"/>
              </a:lnSpc>
              <a:spcBef>
                <a:spcPts val="0"/>
              </a:spcBef>
            </a:pPr>
            <a:r>
              <a:rPr lang="id-ID" noProof="0"/>
              <a:t>TULIS JUDUL DI SINI</a:t>
            </a:r>
          </a:p>
        </p:txBody>
      </p:sp>
    </p:spTree>
    <p:extLst>
      <p:ext uri="{BB962C8B-B14F-4D97-AF65-F5344CB8AC3E}">
        <p14:creationId xmlns:p14="http://schemas.microsoft.com/office/powerpoint/2010/main" val="237595498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Pemi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ampungan Gambar 24">
            <a:extLst>
              <a:ext uri="{FF2B5EF4-FFF2-40B4-BE49-F238E27FC236}">
                <a16:creationId xmlns:a16="http://schemas.microsoft.com/office/drawing/2014/main" id="{F234FF3D-DFA8-484F-A7A7-95C7BF99FEF3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828676" y="0"/>
            <a:ext cx="4051562" cy="6858000"/>
          </a:xfrm>
          <a:custGeom>
            <a:avLst/>
            <a:gdLst>
              <a:gd name="connsiteX0" fmla="*/ 0 w 5402083"/>
              <a:gd name="connsiteY0" fmla="*/ 0 h 6858000"/>
              <a:gd name="connsiteX1" fmla="*/ 5401085 w 5402083"/>
              <a:gd name="connsiteY1" fmla="*/ 0 h 6858000"/>
              <a:gd name="connsiteX2" fmla="*/ 5355776 w 5402083"/>
              <a:gd name="connsiteY2" fmla="*/ 42971 h 6858000"/>
              <a:gd name="connsiteX3" fmla="*/ 3946012 w 5402083"/>
              <a:gd name="connsiteY3" fmla="*/ 3428527 h 6858000"/>
              <a:gd name="connsiteX4" fmla="*/ 5355776 w 5402083"/>
              <a:gd name="connsiteY4" fmla="*/ 6814084 h 6858000"/>
              <a:gd name="connsiteX5" fmla="*/ 5402083 w 5402083"/>
              <a:gd name="connsiteY5" fmla="*/ 6858000 h 6858000"/>
              <a:gd name="connsiteX6" fmla="*/ 0 w 540208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02083" h="6858000">
                <a:moveTo>
                  <a:pt x="0" y="0"/>
                </a:moveTo>
                <a:lnTo>
                  <a:pt x="5401085" y="0"/>
                </a:lnTo>
                <a:lnTo>
                  <a:pt x="5355776" y="42971"/>
                </a:lnTo>
                <a:cubicBezTo>
                  <a:pt x="4484752" y="909410"/>
                  <a:pt x="3946012" y="2106385"/>
                  <a:pt x="3946012" y="3428527"/>
                </a:cubicBezTo>
                <a:cubicBezTo>
                  <a:pt x="3946012" y="4750669"/>
                  <a:pt x="4484752" y="5947644"/>
                  <a:pt x="5355776" y="6814084"/>
                </a:cubicBezTo>
                <a:lnTo>
                  <a:pt x="540208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id-ID" noProof="0"/>
              <a:t>Klik ikon untuk menambahkan gambar</a:t>
            </a:r>
          </a:p>
        </p:txBody>
      </p:sp>
      <p:sp>
        <p:nvSpPr>
          <p:cNvPr id="66" name="Oval 65"/>
          <p:cNvSpPr/>
          <p:nvPr/>
        </p:nvSpPr>
        <p:spPr>
          <a:xfrm>
            <a:off x="5232314" y="5745357"/>
            <a:ext cx="79548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2025" noProof="0"/>
          </a:p>
        </p:txBody>
      </p:sp>
      <p:sp>
        <p:nvSpPr>
          <p:cNvPr id="35" name="Oval 34"/>
          <p:cNvSpPr/>
          <p:nvPr/>
        </p:nvSpPr>
        <p:spPr>
          <a:xfrm>
            <a:off x="1143000" y="1812814"/>
            <a:ext cx="183383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2025" noProof="0"/>
          </a:p>
        </p:txBody>
      </p:sp>
      <p:sp>
        <p:nvSpPr>
          <p:cNvPr id="22" name="Oval 21"/>
          <p:cNvSpPr/>
          <p:nvPr userDrawn="1"/>
        </p:nvSpPr>
        <p:spPr>
          <a:xfrm>
            <a:off x="828675" y="759743"/>
            <a:ext cx="418416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id-ID" sz="2025" noProof="0"/>
          </a:p>
        </p:txBody>
      </p:sp>
      <p:sp>
        <p:nvSpPr>
          <p:cNvPr id="23" name="Tampungan Teks 2">
            <a:extLst>
              <a:ext uri="{FF2B5EF4-FFF2-40B4-BE49-F238E27FC236}">
                <a16:creationId xmlns:a16="http://schemas.microsoft.com/office/drawing/2014/main" id="{5A9A0366-A1B7-4E16-B13E-603846466E2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776544" y="3534504"/>
            <a:ext cx="3420071" cy="465997"/>
          </a:xfrm>
        </p:spPr>
        <p:txBody>
          <a:bodyPr rtlCol="0">
            <a:noAutofit/>
          </a:bodyPr>
          <a:lstStyle>
            <a:lvl1pPr marL="0" indent="0">
              <a:buNone/>
              <a:defRPr sz="1350" spc="4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d-ID" noProof="0"/>
              <a:t>EDIT GAYA TEKS MASTER</a:t>
            </a:r>
          </a:p>
        </p:txBody>
      </p:sp>
      <p:sp>
        <p:nvSpPr>
          <p:cNvPr id="24" name="Bentuk bebas: Bentuk 23">
            <a:extLst>
              <a:ext uri="{FF2B5EF4-FFF2-40B4-BE49-F238E27FC236}">
                <a16:creationId xmlns:a16="http://schemas.microsoft.com/office/drawing/2014/main" id="{0374FC2C-96CE-4523-B50F-ADC18C0A998B}"/>
              </a:ext>
            </a:extLst>
          </p:cNvPr>
          <p:cNvSpPr/>
          <p:nvPr userDrawn="1"/>
        </p:nvSpPr>
        <p:spPr>
          <a:xfrm rot="10800000">
            <a:off x="6329909" y="5850863"/>
            <a:ext cx="276221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noProof="0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1C9E8541-FA8A-4117-90A5-95E6E9B8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4473" y="1864903"/>
            <a:ext cx="3422142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2700" b="0" baseline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id-ID" noProof="0"/>
              <a:t>Klik untuk mengedit gaya judul Master</a:t>
            </a:r>
          </a:p>
        </p:txBody>
      </p:sp>
    </p:spTree>
    <p:extLst>
      <p:ext uri="{BB962C8B-B14F-4D97-AF65-F5344CB8AC3E}">
        <p14:creationId xmlns:p14="http://schemas.microsoft.com/office/powerpoint/2010/main" val="329873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Koso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8675" y="0"/>
            <a:ext cx="8315325" cy="6858000"/>
          </a:xfrm>
        </p:spPr>
        <p:txBody>
          <a:bodyPr rtlCol="0"/>
          <a:lstStyle/>
          <a:p>
            <a:pPr rtl="0"/>
            <a:r>
              <a:rPr lang="id-ID" noProof="0"/>
              <a:t>Klik ikon untuk menambahkan gambar</a:t>
            </a:r>
          </a:p>
        </p:txBody>
      </p:sp>
      <p:sp>
        <p:nvSpPr>
          <p:cNvPr id="5" name="Judul 4">
            <a:extLst>
              <a:ext uri="{FF2B5EF4-FFF2-40B4-BE49-F238E27FC236}">
                <a16:creationId xmlns:a16="http://schemas.microsoft.com/office/drawing/2014/main" id="{BAB3F602-0F3F-45E1-BDB9-44D57F6096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39489" y="853066"/>
            <a:ext cx="1573193" cy="1331680"/>
          </a:xfrm>
        </p:spPr>
        <p:txBody>
          <a:bodyPr rtlCol="0">
            <a:normAutofit/>
          </a:bodyPr>
          <a:lstStyle>
            <a:lvl1pPr algn="ctr">
              <a:defRPr sz="2100"/>
            </a:lvl1pPr>
          </a:lstStyle>
          <a:p>
            <a:pPr rtl="0"/>
            <a:r>
              <a:rPr lang="id-ID" noProof="0"/>
              <a:t>Keterangan</a:t>
            </a:r>
          </a:p>
        </p:txBody>
      </p:sp>
    </p:spTree>
    <p:extLst>
      <p:ext uri="{BB962C8B-B14F-4D97-AF65-F5344CB8AC3E}">
        <p14:creationId xmlns:p14="http://schemas.microsoft.com/office/powerpoint/2010/main" val="106546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ambar 13">
            <a:extLst>
              <a:ext uri="{FF2B5EF4-FFF2-40B4-BE49-F238E27FC236}">
                <a16:creationId xmlns:a16="http://schemas.microsoft.com/office/drawing/2014/main" id="{EA32EE4F-6B2E-4FCC-BC34-5BF831F90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4069080" y="0"/>
            <a:ext cx="5074921" cy="6858000"/>
          </a:xfrm>
          <a:custGeom>
            <a:avLst/>
            <a:gdLst>
              <a:gd name="connsiteX0" fmla="*/ 0 w 6766561"/>
              <a:gd name="connsiteY0" fmla="*/ 0 h 6858000"/>
              <a:gd name="connsiteX1" fmla="*/ 6766561 w 6766561"/>
              <a:gd name="connsiteY1" fmla="*/ 0 h 6858000"/>
              <a:gd name="connsiteX2" fmla="*/ 6766561 w 6766561"/>
              <a:gd name="connsiteY2" fmla="*/ 6858000 h 6858000"/>
              <a:gd name="connsiteX3" fmla="*/ 0 w 67665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6561" h="6858000">
                <a:moveTo>
                  <a:pt x="0" y="0"/>
                </a:moveTo>
                <a:lnTo>
                  <a:pt x="6766561" y="0"/>
                </a:lnTo>
                <a:lnTo>
                  <a:pt x="676656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Oval 22"/>
          <p:cNvSpPr/>
          <p:nvPr/>
        </p:nvSpPr>
        <p:spPr>
          <a:xfrm>
            <a:off x="1316806" y="759743"/>
            <a:ext cx="418416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2025" noProof="0"/>
          </a:p>
        </p:txBody>
      </p:sp>
      <p:sp>
        <p:nvSpPr>
          <p:cNvPr id="66" name="Oval 65"/>
          <p:cNvSpPr/>
          <p:nvPr/>
        </p:nvSpPr>
        <p:spPr>
          <a:xfrm>
            <a:off x="2946314" y="5745357"/>
            <a:ext cx="79548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2025" noProof="0"/>
          </a:p>
        </p:txBody>
      </p:sp>
      <p:sp>
        <p:nvSpPr>
          <p:cNvPr id="35" name="Oval 34"/>
          <p:cNvSpPr/>
          <p:nvPr/>
        </p:nvSpPr>
        <p:spPr>
          <a:xfrm>
            <a:off x="1143000" y="1812814"/>
            <a:ext cx="183383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2025" noProof="0"/>
          </a:p>
        </p:txBody>
      </p:sp>
      <p:sp>
        <p:nvSpPr>
          <p:cNvPr id="18" name="Bentuk bebas: Bentuk 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2394152" y="6397344"/>
            <a:ext cx="126341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noProof="0"/>
          </a:p>
        </p:txBody>
      </p:sp>
      <p:sp>
        <p:nvSpPr>
          <p:cNvPr id="19" name="Bentuk bebas: Bentuk 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122565" y="0"/>
            <a:ext cx="1543386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noProof="0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858" y="1237089"/>
            <a:ext cx="3422142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2700" b="0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id-ID" noProof="0"/>
              <a:t>Klik untuk mengedit gaya judul Master</a:t>
            </a:r>
          </a:p>
        </p:txBody>
      </p:sp>
      <p:sp>
        <p:nvSpPr>
          <p:cNvPr id="6" name="Persegi panjang 5">
            <a:extLst>
              <a:ext uri="{FF2B5EF4-FFF2-40B4-BE49-F238E27FC236}">
                <a16:creationId xmlns:a16="http://schemas.microsoft.com/office/drawing/2014/main" id="{9F3A5C24-92D8-4CC1-AF50-F29B9C30BDBB}"/>
              </a:ext>
            </a:extLst>
          </p:cNvPr>
          <p:cNvSpPr/>
          <p:nvPr userDrawn="1"/>
        </p:nvSpPr>
        <p:spPr>
          <a:xfrm>
            <a:off x="4069080" y="0"/>
            <a:ext cx="5074921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noProof="0"/>
          </a:p>
        </p:txBody>
      </p:sp>
      <p:sp>
        <p:nvSpPr>
          <p:cNvPr id="11" name="Tampungan Teks 2">
            <a:extLst>
              <a:ext uri="{FF2B5EF4-FFF2-40B4-BE49-F238E27FC236}">
                <a16:creationId xmlns:a16="http://schemas.microsoft.com/office/drawing/2014/main" id="{89F459E6-70DE-4FF8-AD0C-1B49B34CF78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9857" y="2888791"/>
            <a:ext cx="3422142" cy="2410459"/>
          </a:xfrm>
        </p:spPr>
        <p:txBody>
          <a:bodyPr vert="horz" lIns="91440" tIns="73152" rIns="91440" bIns="45720" rtlCol="0">
            <a:noAutofit/>
          </a:bodyPr>
          <a:lstStyle>
            <a:lvl1pPr marL="0" indent="0" algn="l">
              <a:buNone/>
              <a:defRPr lang="en-US" sz="1050" b="0" i="0" baseline="0">
                <a:effectLst/>
              </a:defRPr>
            </a:lvl1pPr>
          </a:lstStyle>
          <a:p>
            <a:pPr marL="171450" lvl="0" indent="-171450" rtl="0">
              <a:lnSpc>
                <a:spcPct val="145000"/>
              </a:lnSpc>
              <a:spcBef>
                <a:spcPts val="0"/>
              </a:spcBef>
            </a:pPr>
            <a:r>
              <a:rPr lang="id-ID" noProof="0"/>
              <a:t>Klik untuk mengedit gaya teks Master</a:t>
            </a:r>
          </a:p>
        </p:txBody>
      </p:sp>
    </p:spTree>
    <p:extLst>
      <p:ext uri="{BB962C8B-B14F-4D97-AF65-F5344CB8AC3E}">
        <p14:creationId xmlns:p14="http://schemas.microsoft.com/office/powerpoint/2010/main" val="236975078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7181851" y="1199098"/>
            <a:ext cx="3521645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2025" noProof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793994" y="759743"/>
            <a:ext cx="418416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2025" noProof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4732251" y="5745357"/>
            <a:ext cx="79548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2025" noProof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97090" y="1199098"/>
            <a:ext cx="183383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2025" noProof="0"/>
          </a:p>
        </p:txBody>
      </p:sp>
      <p:sp>
        <p:nvSpPr>
          <p:cNvPr id="11" name="Bentuk bebas: Bentuk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7880581" y="6397344"/>
            <a:ext cx="126341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noProof="0"/>
          </a:p>
        </p:txBody>
      </p:sp>
      <p:sp>
        <p:nvSpPr>
          <p:cNvPr id="12" name="Bentuk bebas: Bentuk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122565" y="0"/>
            <a:ext cx="1543386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noProof="0"/>
          </a:p>
        </p:txBody>
      </p:sp>
      <p:sp>
        <p:nvSpPr>
          <p:cNvPr id="14" name="Judul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noProof="0"/>
              <a:t>Klik untuk mengedit gaya judul Master</a:t>
            </a:r>
          </a:p>
        </p:txBody>
      </p:sp>
      <p:sp>
        <p:nvSpPr>
          <p:cNvPr id="13" name="Tampungan Konten 2">
            <a:extLst>
              <a:ext uri="{FF2B5EF4-FFF2-40B4-BE49-F238E27FC236}">
                <a16:creationId xmlns:a16="http://schemas.microsoft.com/office/drawing/2014/main" id="{28B56F67-6D31-4B9E-8530-E063E5785A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28675" y="1338607"/>
            <a:ext cx="3686175" cy="4838357"/>
          </a:xfrm>
        </p:spPr>
        <p:txBody>
          <a:bodyPr rtlCol="0"/>
          <a:lstStyle/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15" name="Tempat Penampung Konten 3">
            <a:extLst>
              <a:ext uri="{FF2B5EF4-FFF2-40B4-BE49-F238E27FC236}">
                <a16:creationId xmlns:a16="http://schemas.microsoft.com/office/drawing/2014/main" id="{69E53391-9670-4404-BC42-063A6EC48EA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29151" y="1338607"/>
            <a:ext cx="3886199" cy="4838357"/>
          </a:xfrm>
        </p:spPr>
        <p:txBody>
          <a:bodyPr rtlCol="0"/>
          <a:lstStyle/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</p:spTree>
    <p:extLst>
      <p:ext uri="{BB962C8B-B14F-4D97-AF65-F5344CB8AC3E}">
        <p14:creationId xmlns:p14="http://schemas.microsoft.com/office/powerpoint/2010/main" val="195075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7181851" y="1199098"/>
            <a:ext cx="3521645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2025" noProof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793994" y="759743"/>
            <a:ext cx="418416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2025" noProof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4732251" y="5745357"/>
            <a:ext cx="79548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2025" noProof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97090" y="1199098"/>
            <a:ext cx="183383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2025" noProof="0"/>
          </a:p>
        </p:txBody>
      </p:sp>
      <p:sp>
        <p:nvSpPr>
          <p:cNvPr id="11" name="Bentuk bebas: Bentuk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7880581" y="6397344"/>
            <a:ext cx="126341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noProof="0"/>
          </a:p>
        </p:txBody>
      </p:sp>
      <p:sp>
        <p:nvSpPr>
          <p:cNvPr id="12" name="Bentuk bebas: Bentuk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122565" y="0"/>
            <a:ext cx="1543386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noProof="0"/>
          </a:p>
        </p:txBody>
      </p:sp>
      <p:sp>
        <p:nvSpPr>
          <p:cNvPr id="14" name="Judul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noProof="0"/>
              <a:t>Klik untuk mengedit gaya judul Master</a:t>
            </a:r>
          </a:p>
        </p:txBody>
      </p:sp>
      <p:sp>
        <p:nvSpPr>
          <p:cNvPr id="16" name="Tampungan Teks 2">
            <a:extLst>
              <a:ext uri="{FF2B5EF4-FFF2-40B4-BE49-F238E27FC236}">
                <a16:creationId xmlns:a16="http://schemas.microsoft.com/office/drawing/2014/main" id="{9473839A-0FBA-4FFD-963E-C459DBF0194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8676" y="1341797"/>
            <a:ext cx="3669506" cy="823912"/>
          </a:xfrm>
        </p:spPr>
        <p:txBody>
          <a:bodyPr rtlCol="0"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id-ID" noProof="0"/>
              <a:t>Klik untuk mengedit gaya teks Master</a:t>
            </a:r>
          </a:p>
        </p:txBody>
      </p:sp>
      <p:sp>
        <p:nvSpPr>
          <p:cNvPr id="17" name="Tempat Penampung Konten 3">
            <a:extLst>
              <a:ext uri="{FF2B5EF4-FFF2-40B4-BE49-F238E27FC236}">
                <a16:creationId xmlns:a16="http://schemas.microsoft.com/office/drawing/2014/main" id="{780A680B-0184-4FD9-B262-BC525F0FE00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28676" y="2308409"/>
            <a:ext cx="3669506" cy="3881254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18" name="Tempat Penampung Teks 4">
            <a:extLst>
              <a:ext uri="{FF2B5EF4-FFF2-40B4-BE49-F238E27FC236}">
                <a16:creationId xmlns:a16="http://schemas.microsoft.com/office/drawing/2014/main" id="{2BB13104-4CA8-41CF-97D3-CC8715182B0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5820" y="1341797"/>
            <a:ext cx="3870721" cy="823912"/>
          </a:xfrm>
        </p:spPr>
        <p:txBody>
          <a:bodyPr rtlCol="0"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id-ID" noProof="0"/>
              <a:t>Klik untuk mengedit gaya teks Master</a:t>
            </a:r>
          </a:p>
        </p:txBody>
      </p:sp>
      <p:sp>
        <p:nvSpPr>
          <p:cNvPr id="19" name="Tempat Penampung Konten 5">
            <a:extLst>
              <a:ext uri="{FF2B5EF4-FFF2-40B4-BE49-F238E27FC236}">
                <a16:creationId xmlns:a16="http://schemas.microsoft.com/office/drawing/2014/main" id="{F6A37A72-F47E-45B8-B790-D1444B0023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5819" y="2308409"/>
            <a:ext cx="3870722" cy="3881254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</p:spTree>
    <p:extLst>
      <p:ext uri="{BB962C8B-B14F-4D97-AF65-F5344CB8AC3E}">
        <p14:creationId xmlns:p14="http://schemas.microsoft.com/office/powerpoint/2010/main" val="316796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Judul 1">
            <a:extLst>
              <a:ext uri="{FF2B5EF4-FFF2-40B4-BE49-F238E27FC236}">
                <a16:creationId xmlns:a16="http://schemas.microsoft.com/office/drawing/2014/main" id="{DED01DAC-95B2-4F9E-A9B4-92382F94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6" y="365126"/>
            <a:ext cx="7686674" cy="70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d-ID" noProof="0"/>
              <a:t>Klik untuk mengedit gaya judul Master</a:t>
            </a:r>
          </a:p>
        </p:txBody>
      </p:sp>
      <p:sp>
        <p:nvSpPr>
          <p:cNvPr id="3" name="Tempat Penampung Teks 2">
            <a:extLst>
              <a:ext uri="{FF2B5EF4-FFF2-40B4-BE49-F238E27FC236}">
                <a16:creationId xmlns:a16="http://schemas.microsoft.com/office/drawing/2014/main" id="{B7D57AA7-D108-4C6F-9455-5A9AC5F7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676" y="1825625"/>
            <a:ext cx="76866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E3BBCC2B-A9FA-4472-8509-74B42C12A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d-ID" noProof="0"/>
          </a:p>
        </p:txBody>
      </p:sp>
      <p:cxnSp>
        <p:nvCxnSpPr>
          <p:cNvPr id="13" name="Konektor Lurus 12">
            <a:extLst>
              <a:ext uri="{FF2B5EF4-FFF2-40B4-BE49-F238E27FC236}">
                <a16:creationId xmlns:a16="http://schemas.microsoft.com/office/drawing/2014/main" id="{1BD32F58-EB48-4836-BA45-971BA1AA1608}"/>
              </a:ext>
            </a:extLst>
          </p:cNvPr>
          <p:cNvCxnSpPr/>
          <p:nvPr userDrawn="1"/>
        </p:nvCxnSpPr>
        <p:spPr>
          <a:xfrm>
            <a:off x="419778" y="5537211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entuk 61">
            <a:extLst>
              <a:ext uri="{FF2B5EF4-FFF2-40B4-BE49-F238E27FC236}">
                <a16:creationId xmlns:a16="http://schemas.microsoft.com/office/drawing/2014/main" id="{9DA099E0-27DA-42BD-9D42-E4CA07B78FDD}"/>
              </a:ext>
            </a:extLst>
          </p:cNvPr>
          <p:cNvSpPr/>
          <p:nvPr userDrawn="1"/>
        </p:nvSpPr>
        <p:spPr>
          <a:xfrm rot="16200000">
            <a:off x="-1688431" y="3276074"/>
            <a:ext cx="4216420" cy="3058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4288" tIns="14288" rIns="14288" bIns="14288" rtlCol="0" anchor="ctr">
            <a:spAutoFit/>
          </a:bodyPr>
          <a:lstStyle/>
          <a:p>
            <a:pPr marL="0" indent="0" algn="ctr" rtl="0">
              <a:buFont typeface="Arial" panose="020B0604020202020204" pitchFamily="34" charset="0"/>
              <a:buNone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id-ID" sz="1800" b="1" kern="1200" spc="450" noProof="0">
                <a:solidFill>
                  <a:srgbClr val="2F3342"/>
                </a:solidFill>
                <a:latin typeface="+mn-lt"/>
                <a:ea typeface="+mn-ea"/>
                <a:cs typeface="+mn-cs"/>
                <a:sym typeface="Bebas"/>
              </a:rPr>
              <a:t>4</a:t>
            </a:r>
            <a:r>
              <a:rPr lang="id-ID" sz="1800" b="1" kern="1200" spc="450" baseline="30000" noProof="0">
                <a:solidFill>
                  <a:srgbClr val="2F3342"/>
                </a:solidFill>
                <a:latin typeface="+mn-lt"/>
                <a:ea typeface="+mn-ea"/>
                <a:cs typeface="+mn-cs"/>
                <a:sym typeface="Bebas"/>
              </a:rPr>
              <a:t>TH </a:t>
            </a:r>
            <a:r>
              <a:rPr lang="id-ID" sz="1800" b="1" kern="1200" spc="450" noProof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COFFEE</a:t>
            </a:r>
            <a:endParaRPr lang="id-ID" sz="1800" b="1" i="0" spc="450" noProof="0">
              <a:solidFill>
                <a:schemeClr val="accent1"/>
              </a:solidFill>
              <a:latin typeface="+mn-lt"/>
              <a:cs typeface="Gill Sans" panose="020B0502020104020203" pitchFamily="34" charset="-79"/>
            </a:endParaRPr>
          </a:p>
        </p:txBody>
      </p:sp>
      <p:sp>
        <p:nvSpPr>
          <p:cNvPr id="19" name="Tampungan Nomor Slide 21">
            <a:extLst>
              <a:ext uri="{FF2B5EF4-FFF2-40B4-BE49-F238E27FC236}">
                <a16:creationId xmlns:a16="http://schemas.microsoft.com/office/drawing/2014/main" id="{BDEFFF1D-21D1-45B8-A062-F9140F937EE2}"/>
              </a:ext>
            </a:extLst>
          </p:cNvPr>
          <p:cNvSpPr txBox="1">
            <a:spLocks/>
          </p:cNvSpPr>
          <p:nvPr userDrawn="1"/>
        </p:nvSpPr>
        <p:spPr>
          <a:xfrm>
            <a:off x="8189688" y="441327"/>
            <a:ext cx="527607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8D877B3-D348-4611-9BDB-C5374591D951}" type="slidenum">
              <a:rPr lang="id-ID" sz="750" noProof="0" smtClean="0"/>
              <a:pPr/>
              <a:t>‹#›</a:t>
            </a:fld>
            <a:endParaRPr lang="id-ID" sz="750" noProof="0"/>
          </a:p>
        </p:txBody>
      </p:sp>
      <p:cxnSp>
        <p:nvCxnSpPr>
          <p:cNvPr id="20" name="Konektor Lurus 19">
            <a:extLst>
              <a:ext uri="{FF2B5EF4-FFF2-40B4-BE49-F238E27FC236}">
                <a16:creationId xmlns:a16="http://schemas.microsoft.com/office/drawing/2014/main" id="{DFEBA112-2FA0-448A-A373-EB297C4661F0}"/>
              </a:ext>
            </a:extLst>
          </p:cNvPr>
          <p:cNvCxnSpPr/>
          <p:nvPr userDrawn="1"/>
        </p:nvCxnSpPr>
        <p:spPr>
          <a:xfrm>
            <a:off x="419778" y="1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6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0" r:id="rId2"/>
    <p:sldLayoutId id="2147483660" r:id="rId3"/>
    <p:sldLayoutId id="2147483662" r:id="rId4"/>
    <p:sldLayoutId id="2147483665" r:id="rId5"/>
    <p:sldLayoutId id="2147483668" r:id="rId6"/>
    <p:sldLayoutId id="2147483677" r:id="rId7"/>
    <p:sldLayoutId id="2147483673" r:id="rId8"/>
    <p:sldLayoutId id="2147483674" r:id="rId9"/>
    <p:sldLayoutId id="2147483680" r:id="rId10"/>
    <p:sldLayoutId id="2147483678" r:id="rId11"/>
    <p:sldLayoutId id="214748367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emf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Winchester97/Sudoku-Backtrack/blob/master/Sudoku_Backtrack.p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828675" y="2312456"/>
            <a:ext cx="8001000" cy="2216034"/>
          </a:xfrm>
        </p:spPr>
        <p:txBody>
          <a:bodyPr rtlCol="0">
            <a:noAutofit/>
          </a:bodyPr>
          <a:lstStyle/>
          <a:p>
            <a:pPr rtl="0"/>
            <a:r>
              <a:rPr lang="en-US" sz="6000" b="1" dirty="0"/>
              <a:t>SUDOKU SOLVER</a:t>
            </a:r>
            <a:endParaRPr lang="id-ID" sz="6000" b="1" dirty="0"/>
          </a:p>
        </p:txBody>
      </p:sp>
      <p:sp>
        <p:nvSpPr>
          <p:cNvPr id="10" name="Tampungan Teks 9"/>
          <p:cNvSpPr>
            <a:spLocks noGrp="1"/>
          </p:cNvSpPr>
          <p:nvPr>
            <p:ph type="body" idx="1"/>
          </p:nvPr>
        </p:nvSpPr>
        <p:spPr>
          <a:xfrm>
            <a:off x="828675" y="4294810"/>
            <a:ext cx="8001000" cy="853179"/>
          </a:xfrm>
        </p:spPr>
        <p:txBody>
          <a:bodyPr rtlCol="0"/>
          <a:lstStyle/>
          <a:p>
            <a:pPr rtl="0"/>
            <a:r>
              <a:rPr lang="en-US" dirty="0"/>
              <a:t>Using Backtracking Algorithm</a:t>
            </a:r>
            <a:endParaRPr lang="id-ID" dirty="0"/>
          </a:p>
        </p:txBody>
      </p:sp>
      <p:sp>
        <p:nvSpPr>
          <p:cNvPr id="4" name="Tampungan Teks 19">
            <a:extLst>
              <a:ext uri="{FF2B5EF4-FFF2-40B4-BE49-F238E27FC236}">
                <a16:creationId xmlns:a16="http://schemas.microsoft.com/office/drawing/2014/main" id="{31EF055D-8409-4B64-BCBE-9F78891E7E96}"/>
              </a:ext>
            </a:extLst>
          </p:cNvPr>
          <p:cNvSpPr txBox="1">
            <a:spLocks/>
          </p:cNvSpPr>
          <p:nvPr/>
        </p:nvSpPr>
        <p:spPr>
          <a:xfrm>
            <a:off x="378638" y="277079"/>
            <a:ext cx="3520262" cy="1044200"/>
          </a:xfrm>
          <a:prstGeom prst="rect">
            <a:avLst/>
          </a:prstGeom>
        </p:spPr>
        <p:txBody>
          <a:bodyPr rtlCol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Nama	: Rizky Dewa Sakti </a:t>
            </a:r>
          </a:p>
          <a:p>
            <a:pPr marL="0" indent="0">
              <a:buNone/>
            </a:pPr>
            <a:r>
              <a:rPr lang="en-US" sz="1400" dirty="0"/>
              <a:t>Kelas	: IF 42 07</a:t>
            </a:r>
          </a:p>
          <a:p>
            <a:pPr marL="0" indent="0">
              <a:buNone/>
            </a:pPr>
            <a:r>
              <a:rPr lang="en-US" sz="1400" dirty="0" err="1"/>
              <a:t>Nim</a:t>
            </a:r>
            <a:r>
              <a:rPr lang="en-US" sz="1400" dirty="0"/>
              <a:t>	: 1301180358</a:t>
            </a:r>
          </a:p>
          <a:p>
            <a:pPr marL="0" indent="0">
              <a:buNone/>
            </a:pP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3876646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Judul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6" y="365126"/>
            <a:ext cx="7686674" cy="703279"/>
          </a:xfrm>
        </p:spPr>
        <p:txBody>
          <a:bodyPr rtlCol="0" anchor="ctr">
            <a:normAutofit/>
          </a:bodyPr>
          <a:lstStyle/>
          <a:p>
            <a:pPr rtl="0"/>
            <a:r>
              <a:rPr lang="en-US"/>
              <a:t>IDE DASAR</a:t>
            </a:r>
            <a:endParaRPr lang="id-ID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D2F00A4-46AD-44FE-B330-6B03EF98D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45820" y="1339016"/>
            <a:ext cx="3669506" cy="823912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Sudoku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6D56312-7E0E-40A9-9334-3230EBFAC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8676" y="2308409"/>
            <a:ext cx="3669506" cy="388125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ampungan Teks 3"/>
          <p:cNvSpPr>
            <a:spLocks noGrp="1"/>
          </p:cNvSpPr>
          <p:nvPr>
            <p:ph type="body" sz="quarter" idx="3"/>
          </p:nvPr>
        </p:nvSpPr>
        <p:spPr>
          <a:xfrm>
            <a:off x="627461" y="1327929"/>
            <a:ext cx="3870721" cy="823912"/>
          </a:xfrm>
        </p:spPr>
        <p:txBody>
          <a:bodyPr rtlCol="0" anchor="b">
            <a:normAutofit/>
          </a:bodyPr>
          <a:lstStyle/>
          <a:p>
            <a:pPr rtl="0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Sudoku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29E5738-4641-4E8B-B990-5B908D5B90C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9" name="Gambar 8">
            <a:extLst>
              <a:ext uri="{FF2B5EF4-FFF2-40B4-BE49-F238E27FC236}">
                <a16:creationId xmlns:a16="http://schemas.microsoft.com/office/drawing/2014/main" id="{CFE9FFCD-5F39-44CF-9BDA-532E243201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845"/>
          <a:stretch/>
        </p:blipFill>
        <p:spPr>
          <a:xfrm>
            <a:off x="4631307" y="2325945"/>
            <a:ext cx="3870722" cy="3588546"/>
          </a:xfrm>
          <a:prstGeom prst="rect">
            <a:avLst/>
          </a:prstGeom>
        </p:spPr>
      </p:pic>
      <p:pic>
        <p:nvPicPr>
          <p:cNvPr id="10" name="Gambar 9">
            <a:extLst>
              <a:ext uri="{FF2B5EF4-FFF2-40B4-BE49-F238E27FC236}">
                <a16:creationId xmlns:a16="http://schemas.microsoft.com/office/drawing/2014/main" id="{94A0A0AA-56B8-474A-9871-0533BD4E2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76" y="2325945"/>
            <a:ext cx="3699418" cy="35605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AEE85A4C-38D8-4414-84E0-D8DC0CBB5527}"/>
                  </a:ext>
                </a:extLst>
              </p14:cNvPr>
              <p14:cNvContentPartPr/>
              <p14:nvPr/>
            </p14:nvContentPartPr>
            <p14:xfrm>
              <a:off x="996840" y="2971800"/>
              <a:ext cx="2254680" cy="27309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AEE85A4C-38D8-4414-84E0-D8DC0CBB55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7480" y="2962440"/>
                <a:ext cx="2273400" cy="274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406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ambar 2" descr="Sebuah gambar berisi teks, peta&#10;&#10;Deskripsi dibuat secara otomatis">
            <a:extLst>
              <a:ext uri="{FF2B5EF4-FFF2-40B4-BE49-F238E27FC236}">
                <a16:creationId xmlns:a16="http://schemas.microsoft.com/office/drawing/2014/main" id="{77C2FD64-46AC-4BE9-ADF0-D487C5B47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87" y="842962"/>
            <a:ext cx="5153025" cy="5172075"/>
          </a:xfrm>
          <a:prstGeom prst="rect">
            <a:avLst/>
          </a:prstGeom>
        </p:spPr>
      </p:pic>
      <p:sp>
        <p:nvSpPr>
          <p:cNvPr id="11" name="Judul 10">
            <a:extLst>
              <a:ext uri="{FF2B5EF4-FFF2-40B4-BE49-F238E27FC236}">
                <a16:creationId xmlns:a16="http://schemas.microsoft.com/office/drawing/2014/main" id="{7E19986B-6BF1-4ACF-B9CC-DBD1466D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654" y="432893"/>
            <a:ext cx="2244696" cy="755352"/>
          </a:xfrm>
        </p:spPr>
        <p:txBody>
          <a:bodyPr rtlCol="0"/>
          <a:lstStyle/>
          <a:p>
            <a:pPr rtl="0"/>
            <a:r>
              <a:rPr lang="en-US" dirty="0"/>
              <a:t>ALGORITMA</a:t>
            </a:r>
            <a:endParaRPr lang="id-ID" dirty="0"/>
          </a:p>
        </p:txBody>
      </p:sp>
      <p:sp>
        <p:nvSpPr>
          <p:cNvPr id="8" name="Oval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6992" y="5145386"/>
            <a:ext cx="759348" cy="755352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2025"/>
          </a:p>
        </p:txBody>
      </p:sp>
      <p:sp>
        <p:nvSpPr>
          <p:cNvPr id="10" name="Nomor Slide 04">
            <a:extLst>
              <a:ext uri="{FF2B5EF4-FFF2-40B4-BE49-F238E27FC236}">
                <a16:creationId xmlns:a16="http://schemas.microsoft.com/office/drawing/2014/main" id="{979C3E78-CF44-41DC-A57F-A9DFA28E5F1F}"/>
              </a:ext>
            </a:extLst>
          </p:cNvPr>
          <p:cNvSpPr txBox="1">
            <a:spLocks/>
          </p:cNvSpPr>
          <p:nvPr/>
        </p:nvSpPr>
        <p:spPr>
          <a:xfrm>
            <a:off x="8189688" y="1188245"/>
            <a:ext cx="527607" cy="183356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8D877B3-D348-4611-9BDB-C5374591D951}" type="slidenum">
              <a:rPr lang="id-ID" sz="750">
                <a:solidFill>
                  <a:schemeClr val="bg1">
                    <a:alpha val="50000"/>
                  </a:schemeClr>
                </a:solidFill>
              </a:rPr>
              <a:pPr rtl="0"/>
              <a:t>3</a:t>
            </a:fld>
            <a:endParaRPr lang="id-ID" sz="75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80B548F3-4371-422A-9CEC-8BF4BFB9DDF5}"/>
              </a:ext>
            </a:extLst>
          </p:cNvPr>
          <p:cNvSpPr/>
          <p:nvPr/>
        </p:nvSpPr>
        <p:spPr>
          <a:xfrm>
            <a:off x="434195" y="6055775"/>
            <a:ext cx="87098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>
                <a:hlinkClick r:id="rId4"/>
              </a:rPr>
              <a:t>https://github.com/Winchester97/Sudoku-Backtrack/blob/master/Sudoku_Backtrack.py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3410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Judul 39">
            <a:extLst>
              <a:ext uri="{FF2B5EF4-FFF2-40B4-BE49-F238E27FC236}">
                <a16:creationId xmlns:a16="http://schemas.microsoft.com/office/drawing/2014/main" id="{65A5376C-613D-4FB8-8667-427E0D7D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Board Awal</a:t>
            </a:r>
            <a:endParaRPr lang="id-ID" dirty="0"/>
          </a:p>
        </p:txBody>
      </p:sp>
      <p:sp>
        <p:nvSpPr>
          <p:cNvPr id="7" name="Tampungan Teks 6">
            <a:extLst>
              <a:ext uri="{FF2B5EF4-FFF2-40B4-BE49-F238E27FC236}">
                <a16:creationId xmlns:a16="http://schemas.microsoft.com/office/drawing/2014/main" id="{22C2EFE3-751E-4B8B-A2C0-0FCD72A5E0EF}"/>
              </a:ext>
            </a:extLst>
          </p:cNvPr>
          <p:cNvSpPr>
            <a:spLocks noGrp="1"/>
          </p:cNvSpPr>
          <p:nvPr>
            <p:ph type="body" sz="quarter" idx="106"/>
          </p:nvPr>
        </p:nvSpPr>
        <p:spPr/>
        <p:txBody>
          <a:bodyPr rtlCol="0"/>
          <a:lstStyle/>
          <a:p>
            <a:r>
              <a:rPr lang="en-US" dirty="0"/>
              <a:t>Board </a:t>
            </a:r>
            <a:r>
              <a:rPr lang="en-US" dirty="0" err="1"/>
              <a:t>hasil</a:t>
            </a:r>
            <a:endParaRPr lang="id-ID" dirty="0"/>
          </a:p>
        </p:txBody>
      </p:sp>
      <p:pic>
        <p:nvPicPr>
          <p:cNvPr id="2" name="Gambar 1">
            <a:extLst>
              <a:ext uri="{FF2B5EF4-FFF2-40B4-BE49-F238E27FC236}">
                <a16:creationId xmlns:a16="http://schemas.microsoft.com/office/drawing/2014/main" id="{8DC067FB-30A2-4E88-8528-E3A2042A4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134" y="1056470"/>
            <a:ext cx="2213870" cy="1733502"/>
          </a:xfrm>
          <a:prstGeom prst="rect">
            <a:avLst/>
          </a:prstGeom>
        </p:spPr>
      </p:pic>
      <p:pic>
        <p:nvPicPr>
          <p:cNvPr id="12" name="Gambar 11">
            <a:extLst>
              <a:ext uri="{FF2B5EF4-FFF2-40B4-BE49-F238E27FC236}">
                <a16:creationId xmlns:a16="http://schemas.microsoft.com/office/drawing/2014/main" id="{17890028-7E02-4567-9FA3-7CE59B7E9D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845"/>
          <a:stretch/>
        </p:blipFill>
        <p:spPr>
          <a:xfrm>
            <a:off x="5469150" y="3462109"/>
            <a:ext cx="2579295" cy="2762520"/>
          </a:xfrm>
          <a:prstGeom prst="rect">
            <a:avLst/>
          </a:prstGeom>
        </p:spPr>
      </p:pic>
      <p:pic>
        <p:nvPicPr>
          <p:cNvPr id="13" name="Gambar 12">
            <a:extLst>
              <a:ext uri="{FF2B5EF4-FFF2-40B4-BE49-F238E27FC236}">
                <a16:creationId xmlns:a16="http://schemas.microsoft.com/office/drawing/2014/main" id="{8D9F8DC8-8EB1-40C0-9013-A3430F67C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917" y="3462110"/>
            <a:ext cx="2847871" cy="2740954"/>
          </a:xfrm>
          <a:prstGeom prst="rect">
            <a:avLst/>
          </a:prstGeom>
        </p:spPr>
      </p:pic>
      <p:sp>
        <p:nvSpPr>
          <p:cNvPr id="17" name="Judul 10">
            <a:extLst>
              <a:ext uri="{FF2B5EF4-FFF2-40B4-BE49-F238E27FC236}">
                <a16:creationId xmlns:a16="http://schemas.microsoft.com/office/drawing/2014/main" id="{FC5CC14F-0188-4781-A99F-2DF006122F61}"/>
              </a:ext>
            </a:extLst>
          </p:cNvPr>
          <p:cNvSpPr txBox="1">
            <a:spLocks/>
          </p:cNvSpPr>
          <p:nvPr/>
        </p:nvSpPr>
        <p:spPr>
          <a:xfrm>
            <a:off x="3615308" y="389761"/>
            <a:ext cx="2244696" cy="755352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  <a:defRPr lang="en-US" sz="1350" b="1" kern="1200" cap="all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z="2800" dirty="0" err="1"/>
              <a:t>simulasi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191118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mpungan Teks 5">
            <a:extLst>
              <a:ext uri="{FF2B5EF4-FFF2-40B4-BE49-F238E27FC236}">
                <a16:creationId xmlns:a16="http://schemas.microsoft.com/office/drawing/2014/main" id="{613DC831-3EC8-467A-AEFD-0580EE420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6661" y="2114026"/>
            <a:ext cx="4630157" cy="3469737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Time Complexity: O(9</a:t>
            </a:r>
            <a:r>
              <a:rPr lang="en-US" sz="3200" baseline="30000" dirty="0"/>
              <a:t>(n*n)</a:t>
            </a:r>
            <a:r>
              <a:rPr lang="en-US" sz="3200" dirty="0"/>
              <a:t>)</a:t>
            </a:r>
          </a:p>
          <a:p>
            <a:endParaRPr lang="en-US" sz="3200" dirty="0"/>
          </a:p>
          <a:p>
            <a:r>
              <a:rPr lang="en-US" sz="3200" dirty="0"/>
              <a:t>Analisa </a:t>
            </a:r>
            <a:r>
              <a:rPr lang="en-US" sz="3200" dirty="0" err="1"/>
              <a:t>Efisiensi</a:t>
            </a:r>
            <a:r>
              <a:rPr lang="en-US" sz="3200" dirty="0"/>
              <a:t>: O(n*n)</a:t>
            </a:r>
            <a:endParaRPr lang="id-ID" sz="3200" dirty="0"/>
          </a:p>
        </p:txBody>
      </p:sp>
      <p:pic>
        <p:nvPicPr>
          <p:cNvPr id="10" name="Tampungan Gambar 9" descr="Sebuah gambar berisi objek, duduk, jam, dekat&#10;&#10;Deskripsi dibuat secara otomatis">
            <a:extLst>
              <a:ext uri="{FF2B5EF4-FFF2-40B4-BE49-F238E27FC236}">
                <a16:creationId xmlns:a16="http://schemas.microsoft.com/office/drawing/2014/main" id="{4A9D1235-922F-4C69-9F49-47E8409690D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8078" r="280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2215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828675" y="1560595"/>
            <a:ext cx="8001000" cy="2227082"/>
          </a:xfrm>
        </p:spPr>
        <p:txBody>
          <a:bodyPr rtlCol="0">
            <a:normAutofit/>
          </a:bodyPr>
          <a:lstStyle/>
          <a:p>
            <a:pPr rtl="0"/>
            <a:r>
              <a:rPr lang="id-ID" sz="6000" noProof="1"/>
              <a:t>TERIMA KASIH</a:t>
            </a:r>
          </a:p>
        </p:txBody>
      </p:sp>
      <p:grpSp>
        <p:nvGrpSpPr>
          <p:cNvPr id="4" name="Grup 3" descr="Informasi kontak">
            <a:extLst>
              <a:ext uri="{FF2B5EF4-FFF2-40B4-BE49-F238E27FC236}">
                <a16:creationId xmlns:a16="http://schemas.microsoft.com/office/drawing/2014/main" id="{7F885A9A-7631-4DEB-AF93-A3F92A737491}"/>
              </a:ext>
            </a:extLst>
          </p:cNvPr>
          <p:cNvGrpSpPr/>
          <p:nvPr/>
        </p:nvGrpSpPr>
        <p:grpSpPr>
          <a:xfrm>
            <a:off x="3664676" y="4357514"/>
            <a:ext cx="2454185" cy="1007232"/>
            <a:chOff x="4389109" y="4393167"/>
            <a:chExt cx="3413780" cy="1596507"/>
          </a:xfrm>
        </p:grpSpPr>
        <p:sp>
          <p:nvSpPr>
            <p:cNvPr id="12" name="Subjudul 2">
              <a:extLst>
                <a:ext uri="{FF2B5EF4-FFF2-40B4-BE49-F238E27FC236}">
                  <a16:creationId xmlns:a16="http://schemas.microsoft.com/office/drawing/2014/main" id="{0482C242-6865-4FF8-811E-AD916C5E5ACC}"/>
                </a:ext>
              </a:extLst>
            </p:cNvPr>
            <p:cNvSpPr txBox="1">
              <a:spLocks/>
            </p:cNvSpPr>
            <p:nvPr/>
          </p:nvSpPr>
          <p:spPr>
            <a:xfrm>
              <a:off x="4904618" y="4393167"/>
              <a:ext cx="2898271" cy="390866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1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>
                <a:buClr>
                  <a:srgbClr val="00B0F0"/>
                </a:buClr>
              </a:pPr>
              <a:r>
                <a:rPr lang="en-US" sz="1050" spc="150" noProof="1">
                  <a:solidFill>
                    <a:srgbClr val="2F3342"/>
                  </a:solidFill>
                  <a:latin typeface="+mj-lt"/>
                  <a:cs typeface="Gill Sans" panose="020B0502020104020203" pitchFamily="34" charset="-79"/>
                </a:rPr>
                <a:t>Rizky Dewa Sakti	</a:t>
              </a:r>
              <a:endParaRPr lang="id-ID" sz="1050" spc="150" noProof="1">
                <a:solidFill>
                  <a:srgbClr val="2F3342"/>
                </a:solidFill>
                <a:latin typeface="+mj-lt"/>
                <a:cs typeface="Gill Sans" panose="020B0502020104020203" pitchFamily="34" charset="-79"/>
              </a:endParaRPr>
            </a:p>
          </p:txBody>
        </p:sp>
        <p:sp>
          <p:nvSpPr>
            <p:cNvPr id="13" name="Tampungan Teks 17">
              <a:extLst>
                <a:ext uri="{FF2B5EF4-FFF2-40B4-BE49-F238E27FC236}">
                  <a16:creationId xmlns:a16="http://schemas.microsoft.com/office/drawing/2014/main" id="{FA605DA6-D2AE-4E36-8736-4375748596C0}"/>
                </a:ext>
              </a:extLst>
            </p:cNvPr>
            <p:cNvSpPr txBox="1">
              <a:spLocks/>
            </p:cNvSpPr>
            <p:nvPr/>
          </p:nvSpPr>
          <p:spPr>
            <a:xfrm>
              <a:off x="4904619" y="5006245"/>
              <a:ext cx="2898267" cy="390866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lang="en-US" sz="1400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16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ZA" sz="1600" kern="12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>
                <a:buClr>
                  <a:srgbClr val="00B0F0"/>
                </a:buClr>
              </a:pPr>
              <a:r>
                <a:rPr lang="en-US" sz="1050" spc="150" noProof="1">
                  <a:solidFill>
                    <a:srgbClr val="2F3342"/>
                  </a:solidFill>
                  <a:latin typeface="+mj-lt"/>
                  <a:cs typeface="Gill Sans Light" panose="020B0302020104020203" pitchFamily="34" charset="-79"/>
                </a:rPr>
                <a:t>081-232124797</a:t>
              </a:r>
              <a:endParaRPr lang="id-ID" sz="1050" spc="150" noProof="1">
                <a:solidFill>
                  <a:srgbClr val="2F3342"/>
                </a:solidFill>
                <a:latin typeface="+mj-lt"/>
                <a:cs typeface="Gill Sans Light" panose="020B0302020104020203" pitchFamily="34" charset="-79"/>
              </a:endParaRPr>
            </a:p>
          </p:txBody>
        </p:sp>
        <p:sp>
          <p:nvSpPr>
            <p:cNvPr id="14" name="Tampungan Teks 18">
              <a:extLst>
                <a:ext uri="{FF2B5EF4-FFF2-40B4-BE49-F238E27FC236}">
                  <a16:creationId xmlns:a16="http://schemas.microsoft.com/office/drawing/2014/main" id="{DE3972FF-9F48-40A0-A03E-7A4DAC9D0CAA}"/>
                </a:ext>
              </a:extLst>
            </p:cNvPr>
            <p:cNvSpPr txBox="1">
              <a:spLocks/>
            </p:cNvSpPr>
            <p:nvPr/>
          </p:nvSpPr>
          <p:spPr>
            <a:xfrm>
              <a:off x="4904619" y="5671609"/>
              <a:ext cx="2898267" cy="2485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lang="en-US" sz="1400" kern="120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2000" kern="120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1800" kern="120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1600" kern="120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ZA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spcBef>
                  <a:spcPts val="750"/>
                </a:spcBef>
                <a:spcAft>
                  <a:spcPts val="375"/>
                </a:spcAft>
                <a:buClr>
                  <a:srgbClr val="00B0F0"/>
                </a:buClr>
                <a:defRPr/>
              </a:pPr>
              <a:r>
                <a:rPr lang="en-US" sz="1050" spc="150" noProof="1">
                  <a:solidFill>
                    <a:srgbClr val="2F3342"/>
                  </a:solidFill>
                  <a:latin typeface="+mj-lt"/>
                  <a:cs typeface="Gill Sans Light" panose="020B0302020104020203" pitchFamily="34" charset="-79"/>
                </a:rPr>
                <a:t>rizkydewasakti@gmail.com</a:t>
              </a:r>
              <a:endParaRPr lang="id-ID" sz="1050" spc="150" noProof="1">
                <a:solidFill>
                  <a:srgbClr val="2F3342"/>
                </a:solidFill>
                <a:latin typeface="+mj-lt"/>
                <a:cs typeface="Gill Sans Light" panose="020B0302020104020203" pitchFamily="34" charset="-79"/>
              </a:endParaRPr>
            </a:p>
          </p:txBody>
        </p:sp>
        <p:grpSp>
          <p:nvGrpSpPr>
            <p:cNvPr id="7" name="Grup 6">
              <a:extLst>
                <a:ext uri="{FF2B5EF4-FFF2-40B4-BE49-F238E27FC236}">
                  <a16:creationId xmlns:a16="http://schemas.microsoft.com/office/drawing/2014/main" id="{0F1A30CF-02FC-4499-8444-E78C20236A5F}"/>
                </a:ext>
              </a:extLst>
            </p:cNvPr>
            <p:cNvGrpSpPr/>
            <p:nvPr/>
          </p:nvGrpSpPr>
          <p:grpSpPr>
            <a:xfrm>
              <a:off x="4389109" y="4393168"/>
              <a:ext cx="362190" cy="1596506"/>
              <a:chOff x="6582150" y="5034270"/>
              <a:chExt cx="218900" cy="964893"/>
            </a:xfrm>
          </p:grpSpPr>
          <p:pic>
            <p:nvPicPr>
              <p:cNvPr id="8" name="Grafik 7" descr="Pengguna" title="Ikon - Nama Penyaji">
                <a:extLst>
                  <a:ext uri="{FF2B5EF4-FFF2-40B4-BE49-F238E27FC236}">
                    <a16:creationId xmlns:a16="http://schemas.microsoft.com/office/drawing/2014/main" id="{5A320BC1-9054-4BAF-A591-EA9FEE6277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582150" y="5034270"/>
                <a:ext cx="218900" cy="218900"/>
              </a:xfrm>
              <a:prstGeom prst="rect">
                <a:avLst/>
              </a:prstGeom>
            </p:spPr>
          </p:pic>
          <p:pic>
            <p:nvPicPr>
              <p:cNvPr id="9" name="Grafik 8" descr="Amplop" title="Ikon Email Penyaji">
                <a:extLst>
                  <a:ext uri="{FF2B5EF4-FFF2-40B4-BE49-F238E27FC236}">
                    <a16:creationId xmlns:a16="http://schemas.microsoft.com/office/drawing/2014/main" id="{843585A3-CB4F-4A6C-AEF7-05BE3D4F34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582150" y="5780263"/>
                <a:ext cx="218900" cy="218900"/>
              </a:xfrm>
              <a:prstGeom prst="rect">
                <a:avLst/>
              </a:prstGeom>
            </p:spPr>
          </p:pic>
          <p:pic>
            <p:nvPicPr>
              <p:cNvPr id="11" name="Grafik 10" descr="Smart Phone" title="Ikon - Nomor Telepon Penyaji">
                <a:extLst>
                  <a:ext uri="{FF2B5EF4-FFF2-40B4-BE49-F238E27FC236}">
                    <a16:creationId xmlns:a16="http://schemas.microsoft.com/office/drawing/2014/main" id="{5AE7BFEB-7DC8-4EFF-A908-02F9CA1E09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582150" y="5388742"/>
                <a:ext cx="218900" cy="2189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62546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Fashion Brochure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0C0C0C"/>
      </a:accent2>
      <a:accent3>
        <a:srgbClr val="595959"/>
      </a:accent3>
      <a:accent4>
        <a:srgbClr val="F9D5E9"/>
      </a:accent4>
      <a:accent5>
        <a:srgbClr val="EE81BD"/>
      </a:accent5>
      <a:accent6>
        <a:srgbClr val="D54773"/>
      </a:accent6>
      <a:hlink>
        <a:srgbClr val="C830CC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54184_TF16411254" id="{BDD4C324-7A98-49F2-A5D4-8667BE73C69A}" vid="{14D0E09F-970B-41AC-B709-08F66248E7CF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15998C-280A-471A-8BB1-CDC2B95FC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1DA07E-9A1F-402C-A357-ABD24F8C703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D0B596E-8E5F-4DB7-9C0B-A416410C0F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Tampilan Layar (4:3)</PresentationFormat>
  <Paragraphs>27</Paragraphs>
  <Slides>6</Slides>
  <Notes>5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Office</vt:lpstr>
      <vt:lpstr>SUDOKU SOLVER</vt:lpstr>
      <vt:lpstr>IDE DASAR</vt:lpstr>
      <vt:lpstr>ALGORITMA</vt:lpstr>
      <vt:lpstr>Board Awal</vt:lpstr>
      <vt:lpstr>Presentasi PowerPoint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2020-04-30T06:03:35Z</dcterms:created>
  <dcterms:modified xsi:type="dcterms:W3CDTF">2020-05-01T12:09:33Z</dcterms:modified>
</cp:coreProperties>
</file>