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85FE762-6504-4405-B6A1-77CCFCC82E0B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54B03-3C50-4DAD-8A3F-005E1FF11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8F9270-4B2D-4648-9A04-E5540F35D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5E9CB-D9EC-4E86-A19C-D7CA5DBE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F1DB3A-1C8E-438C-94A1-A8ECB41C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EE01C4-1FB6-48F6-956D-F18ED90A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2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F0140-E71D-4F27-A48E-9D8141F3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928D9B-5435-40B7-AF71-AA18C3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836E9-B051-46F9-8521-76B339AD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7D4AB-B404-4138-8F82-F8CA1F39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271BD-9930-4A0A-9807-986895A7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5BA700-A5CD-4C9D-BACA-485AEDC84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23F69C-7D28-4969-98D1-A3A408F2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81E16-7C53-47B0-91A8-C2B29D2D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1A84A7-3DAB-432D-ABC7-D48661E0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FFC20-0909-4198-AD10-4524F6A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64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8BBF5-C325-4F63-B6FF-C0A2E847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94E0E-93FE-4D0F-AF84-6D1CCF0C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9991E-2689-4C33-997D-B991C0C7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0DC7C-A18A-4A83-906D-895A9E03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F6FC24-C12A-4956-80E4-BDEF779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4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2F615-4CE9-4D92-B6E1-FC759617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3FB0C5-6817-4E52-A29C-63603EDF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A357F-0875-4297-B8D2-2B1FACEE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6986C-024F-4A19-9E75-C204AEF9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AEA856-E611-4CA9-BF04-20CEF3BB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1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4FEFD-1258-4B93-9DED-8CA7249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A9178-2E1D-4636-9A42-6BEC4EADF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74290B-0D50-4D4F-918A-6B2886055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47644-2C29-4192-8C4B-B7CB4D23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586DDB-A6CA-4254-9A28-2FDC642B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44CAF8-888D-4242-B926-06FF7E25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51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46DFA-7F68-41DD-A798-35BB4DF8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460B0B-9FB3-41C5-9037-4D93EC0F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77CE98-44D4-4EA3-9D70-34CF6388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626A50-7859-4236-A069-468127D59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0DE385-8D6A-4DCC-B9F9-B740C5C7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B433D8-BAEA-4E75-84A4-BD29DE6C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1915DD-84C8-48F9-A7D2-CC0852F8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DB547D-6866-4633-A211-3817BCEF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9B067-DA10-4C5D-9B68-D88C397F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A5D6CC-C487-47C3-A582-CE46B447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D27731-1115-4D17-93F1-597FA363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3465C-71A3-4064-AE37-E19F9A7B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9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1BF3E1-0EBF-4ED1-AD93-75F0F187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62D134-F237-44E9-B6E1-7475687A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1875B6-59EB-4E37-AF02-3A5CBDBB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5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8BCB6-4B34-4DF5-8782-E9FE50CF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4609F-A944-4406-9AD6-22B81F5B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6FD092-F032-406E-ADE1-F4BA50E3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2EC63-8200-4AB0-AB6A-144A1110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022C11-3952-4B8A-B211-B0A1ACA1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7E6FA7-863A-4C9E-8EE5-9788F6F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AA23F-059D-442B-8612-D9E12F32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2CFFE9-4DCF-48BB-A24A-9DB96EB7A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A0CE92-9B68-4515-B757-F4C4EB82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FB8AD9-1ED0-4DF0-ADBD-DDBF52F2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C62120-1FF0-4E24-860A-71AC9A2B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98876C-D196-402F-BE02-5ED97B1F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3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C276F-77DB-4A83-9E00-7A2EB9F5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3737E-962D-40A7-B0A7-536446AD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4828D-1164-46F2-A66B-D3BA99A96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0432-809D-494A-8A4F-ACB4302E52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96F3D-91CF-41D8-A0E5-3CA6FBD8D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9EA75-7630-42F4-980C-2FBCA5C54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E0CB-C89D-4D98-B1E0-7DB15CB27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73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F82782-2540-4F8F-B4C0-0BCB352EE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6" t="25116" r="44247" b="9050"/>
          <a:stretch/>
        </p:blipFill>
        <p:spPr>
          <a:xfrm>
            <a:off x="3580524" y="3504780"/>
            <a:ext cx="4703147" cy="33911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21856D4-DBED-4857-A650-F4FE45F9E54B}"/>
              </a:ext>
            </a:extLst>
          </p:cNvPr>
          <p:cNvSpPr txBox="1">
            <a:spLocks/>
          </p:cNvSpPr>
          <p:nvPr/>
        </p:nvSpPr>
        <p:spPr>
          <a:xfrm>
            <a:off x="1334218" y="358925"/>
            <a:ext cx="9333781" cy="1147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tanishish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1E0D329E-3390-4585-A3C7-BA7CDDEA3129}"/>
              </a:ext>
            </a:extLst>
          </p:cNvPr>
          <p:cNvSpPr txBox="1">
            <a:spLocks/>
          </p:cNvSpPr>
          <p:nvPr/>
        </p:nvSpPr>
        <p:spPr>
          <a:xfrm>
            <a:off x="1204822" y="1506238"/>
            <a:ext cx="10282687" cy="406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7003F4E-A99E-47B7-B766-C8D1765F9732}"/>
              </a:ext>
            </a:extLst>
          </p:cNvPr>
          <p:cNvSpPr txBox="1">
            <a:spLocks/>
          </p:cNvSpPr>
          <p:nvPr/>
        </p:nvSpPr>
        <p:spPr>
          <a:xfrm>
            <a:off x="7996687" y="5926347"/>
            <a:ext cx="4094669" cy="85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pythonni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5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A1B0F-41C4-4F0B-9B72-74255343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93" y="365125"/>
            <a:ext cx="11783682" cy="833947"/>
          </a:xfrm>
        </p:spPr>
        <p:txBody>
          <a:bodyPr>
            <a:noAutofit/>
          </a:bodyPr>
          <a:lstStyle/>
          <a:p>
            <a:r>
              <a:rPr lang="es-MX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Qisqacha qilib aytganda Python quyidagi sohalarda faol ishlatiladi: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8912275-AF2D-42D4-A05A-419F0CF816E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" r="3159" b="4764"/>
          <a:stretch/>
        </p:blipFill>
        <p:spPr bwMode="auto">
          <a:xfrm>
            <a:off x="5072332" y="1457864"/>
            <a:ext cx="7119668" cy="52189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011A1F-9F08-4BAD-8485-40F93A0614FE}"/>
              </a:ext>
            </a:extLst>
          </p:cNvPr>
          <p:cNvSpPr/>
          <p:nvPr/>
        </p:nvSpPr>
        <p:spPr>
          <a:xfrm>
            <a:off x="379563" y="1699404"/>
            <a:ext cx="544614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interfeysli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dasturlarni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web-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saytlarni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yaratish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Komponentlarning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integratsiyasi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bazalari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dasturlarni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Prototiplarni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tezkor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yaratish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Ilmiy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dasturlarni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O'yin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yaratish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3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46D63-80C8-4294-B649-48391C43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err="1"/>
              <a:t>dasturlash</a:t>
            </a:r>
            <a:r>
              <a:rPr lang="en-US" b="1" dirty="0"/>
              <a:t> </a:t>
            </a:r>
            <a:r>
              <a:rPr lang="en-US" b="1" dirty="0" err="1"/>
              <a:t>tilini</a:t>
            </a:r>
            <a:r>
              <a:rPr lang="en-US" b="1" dirty="0"/>
              <a:t> </a:t>
            </a:r>
            <a:r>
              <a:rPr lang="en-US" b="1" dirty="0" err="1"/>
              <a:t>o`rnatish</a:t>
            </a:r>
            <a:r>
              <a:rPr lang="en-US" b="1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99B39-CEB7-4527-9CE2-41FA4492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1"/>
            <a:ext cx="10515600" cy="461558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www.python.org/downloads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" descr="ustan">
            <a:extLst>
              <a:ext uri="{FF2B5EF4-FFF2-40B4-BE49-F238E27FC236}">
                <a16:creationId xmlns:a16="http://schemas.microsoft.com/office/drawing/2014/main" id="{043FA6E3-0C91-474C-9AD8-2BAF5339F7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0" b="26040"/>
          <a:stretch/>
        </p:blipFill>
        <p:spPr>
          <a:xfrm>
            <a:off x="4735902" y="3158639"/>
            <a:ext cx="4606506" cy="25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9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1F170-F100-46EA-A69E-AAAF64DD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o`rnatish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04786-712E-404B-AFC2-5606FD5E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tilining</a:t>
            </a:r>
            <a:r>
              <a:rPr lang="en-US" dirty="0"/>
              <a:t> </a:t>
            </a:r>
            <a:r>
              <a:rPr lang="en-US" dirty="0" err="1"/>
              <a:t>o`rnatuvchi</a:t>
            </a:r>
            <a:r>
              <a:rPr lang="en-US" dirty="0"/>
              <a:t> </a:t>
            </a:r>
            <a:r>
              <a:rPr lang="en-US" dirty="0" err="1"/>
              <a:t>paketini</a:t>
            </a:r>
            <a:r>
              <a:rPr lang="en-US" dirty="0"/>
              <a:t> </a:t>
            </a:r>
            <a:r>
              <a:rPr lang="en-US" dirty="0" err="1"/>
              <a:t>ustiga</a:t>
            </a:r>
            <a:r>
              <a:rPr lang="en-US" dirty="0"/>
              <a:t> </a:t>
            </a:r>
            <a:r>
              <a:rPr lang="en-US" dirty="0" err="1"/>
              <a:t>sichqoncha</a:t>
            </a:r>
            <a:r>
              <a:rPr lang="en-US" dirty="0"/>
              <a:t> </a:t>
            </a:r>
            <a:r>
              <a:rPr lang="en-US" dirty="0" err="1"/>
              <a:t>ko`ratkichini</a:t>
            </a:r>
            <a:r>
              <a:rPr lang="en-US" dirty="0"/>
              <a:t> 2 </a:t>
            </a:r>
            <a:r>
              <a:rPr lang="en-US" dirty="0" err="1"/>
              <a:t>marta</a:t>
            </a:r>
            <a:r>
              <a:rPr lang="en-US" dirty="0"/>
              <a:t> </a:t>
            </a:r>
            <a:r>
              <a:rPr lang="en-US" dirty="0" err="1"/>
              <a:t>bosamiz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bizga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oyna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bo`ladi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Image1" descr="instal">
            <a:extLst>
              <a:ext uri="{FF2B5EF4-FFF2-40B4-BE49-F238E27FC236}">
                <a16:creationId xmlns:a16="http://schemas.microsoft.com/office/drawing/2014/main" id="{0B2F9454-52A8-4119-BC57-E1B09A3EB92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6191" y="2685096"/>
            <a:ext cx="4677913" cy="3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4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90936-7A47-43AE-928E-709D9C41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63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o`rnatish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27264-93B4-49AA-8BB5-CD94B925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5" y="1281432"/>
            <a:ext cx="10335883" cy="20138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for all 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just for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istalyatsiya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o`rnatsak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Vista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for all users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tanlaganimiz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" descr="3">
            <a:extLst>
              <a:ext uri="{FF2B5EF4-FFF2-40B4-BE49-F238E27FC236}">
                <a16:creationId xmlns:a16="http://schemas.microsoft.com/office/drawing/2014/main" id="{CB12220F-AD59-477A-B10C-926F1A4DCA4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9359" y="3295291"/>
            <a:ext cx="5158430" cy="34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0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3B888-DEB4-4E99-A66A-58BBAC59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8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o`rnatish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4E2EB-85FA-40ED-8F76-42639528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 dasturni o`rnatish muofaqqiyatli tugallandi.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Image1" descr="finish">
            <a:extLst>
              <a:ext uri="{FF2B5EF4-FFF2-40B4-BE49-F238E27FC236}">
                <a16:creationId xmlns:a16="http://schemas.microsoft.com/office/drawing/2014/main" id="{788E2123-80D3-44D6-B313-BBD32B9B611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7646" y="2522130"/>
            <a:ext cx="5068385" cy="39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21A86-154E-4631-A854-26C6B1FE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203DB-BAFC-4B30-84C5-22F23FFD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28" y="1604514"/>
            <a:ext cx="10410646" cy="474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Gollandiyaning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CWI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xodimi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Gvido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Rossum ABC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proektida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ishtirok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o`rniga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konsepsiyalarini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o`rgatish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mo`ljallangan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9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CE705-63D2-4231-A022-103C5EB3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2748C-5B21-448B-AF15-AEA29F99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473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Gvido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charchadi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Macintoshida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interpretatorini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ba’zi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g`oyalarini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o`zlashtirdi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1980-1990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Algol-68, C, C++, Modul3 ABC,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ko`plab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52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73BA4-2A6C-4E55-BE68-D14AA596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1507D-48BD-4C30-86D9-8F31820C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8825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Gvido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Rossum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taqrizi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1996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Stiv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Mayevskiy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Macintoshni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yoqtirardi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Gvido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yaqinlashtirdi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Gvido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“Monti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Paytonning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komediyasining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muxlisi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Monti Payton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4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04C55-EDAB-41BC-9097-2802EDD0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B1476-61C7-4458-AEFC-07976A41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ommalashdi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qiziqqan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ko`paydi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Shunchaki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1991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OYD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Yo`naltirilgan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Gvido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Gollandiyadan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Amerikaga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ko`chib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 CNRI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korparatsiyasiga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korparatsiya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shug`ullanayotgan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proektlarni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interpretatorini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1990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1.5.2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bo`lguncha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8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A74AB-259F-48FB-B7DC-859269F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85A08-C78D-48ED-925C-815A2EB6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9623"/>
            <a:ext cx="10703943" cy="486529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Gvidoning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korparatsiyani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proektlarini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yoqmasdi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qolmayotgandi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qo`llab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quvvatladi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CNRI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shartnomaga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Python 1.6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Python 2.0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qo`yilgan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interpretatorni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qo`llaniladi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2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8A688-693C-4257-BEAB-1AADE9FD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E9C88-AFBD-4475-A557-2862F08B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163"/>
            <a:ext cx="10643558" cy="151824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o'rganishga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21672D-25BF-45B1-92C6-56BFA5897E7A}"/>
              </a:ext>
            </a:extLst>
          </p:cNvPr>
          <p:cNvSpPr/>
          <p:nvPr/>
        </p:nvSpPr>
        <p:spPr>
          <a:xfrm>
            <a:off x="1019354" y="3976778"/>
            <a:ext cx="10643557" cy="1307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ob`yektga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yo'naltirilgan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uslublarini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02475-4B6A-49C8-A9AF-18A4F5F0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2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1CD49-AFC0-44A0-8A18-59AFA9B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39" y="1544128"/>
            <a:ext cx="10748513" cy="5124091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o`rganishga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o'zgartirishlarsiz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xoxlasak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8FAE5-2132-484D-8755-4C2F78DF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o`ziga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xosligi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9516B-3418-49CC-99D6-42C38A5F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117"/>
            <a:ext cx="10515600" cy="47018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Juda ham ko'p xilma-xil kutubxonalarga ega.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xml/html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so`rovlari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ssenariy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video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texnikada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programmalash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193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882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Python dasturlash yaratilish tili tarixi </vt:lpstr>
      <vt:lpstr>Python dasturlash yaratilish tili tarixi </vt:lpstr>
      <vt:lpstr>Python dasturlash yaratilish tili tarixi </vt:lpstr>
      <vt:lpstr>Python dasturlash yaratilish tili tarixi </vt:lpstr>
      <vt:lpstr>Python dasturlash yaratilish tili tarixi </vt:lpstr>
      <vt:lpstr>Python dasturlash tili imkoniyatlari</vt:lpstr>
      <vt:lpstr>Python dasturlash tili imkoniyatlari</vt:lpstr>
      <vt:lpstr>Pythonning o`ziga xosligi</vt:lpstr>
      <vt:lpstr>Qisqacha qilib aytganda Python quyidagi sohalarda faol ishlatiladi:</vt:lpstr>
      <vt:lpstr>Python dasturlash tilini o`rnatish.</vt:lpstr>
      <vt:lpstr>Python dasturlash tilini o`rnatish.</vt:lpstr>
      <vt:lpstr>Python dasturlash tilini o`rnatish.</vt:lpstr>
      <vt:lpstr>Python dasturlash tilini o`rnatish.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1-ma’ruza.</dc:title>
  <dc:creator>user</dc:creator>
  <cp:lastModifiedBy>user</cp:lastModifiedBy>
  <cp:revision>41</cp:revision>
  <dcterms:created xsi:type="dcterms:W3CDTF">2020-07-17T13:27:14Z</dcterms:created>
  <dcterms:modified xsi:type="dcterms:W3CDTF">2020-08-10T08:58:25Z</dcterms:modified>
</cp:coreProperties>
</file>