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3" r:id="rId9"/>
    <p:sldId id="261" r:id="rId10"/>
    <p:sldId id="264" r:id="rId11"/>
    <p:sldId id="262" r:id="rId12"/>
    <p:sldId id="265" r:id="rId13"/>
    <p:sldId id="266" r:id="rId14"/>
    <p:sldId id="270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1A840-A14B-4852-877E-1E2E8E8A6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64797E-C75C-4096-B65A-3E80DA81E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FBD478-5F64-4457-9BBA-AC6B007B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37E6-5E33-4FCB-B296-0F165B4BA70B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E89B2-D9DA-4CC0-ABCB-9043C53E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2B3168-7E02-4E97-8F40-928F32CB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3FDD-C5BC-4C60-AC05-3EB47FBB5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3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B3812-9076-432A-B28E-B4560613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BDDC8E-9C11-47F5-8C96-8FAD162D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21E135-1E72-4BEA-A8D9-F79D9398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37E6-5E33-4FCB-B296-0F165B4BA70B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811AB-F799-4B11-AC92-2B04ADBE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0FA75C-74FD-4FD2-85B9-AD3EAF41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3FDD-C5BC-4C60-AC05-3EB47FBB5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42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8AFB70-F0E2-4BFA-B0C5-8C43C92F2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199BBE-33A7-4D13-86A2-DE4F94649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81626E-4DBA-4A66-A74D-F9C53429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37E6-5E33-4FCB-B296-0F165B4BA70B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56352-43BA-4D1E-BA46-194E3C52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3C9173-4CB6-4FAB-AD3B-796677C3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3FDD-C5BC-4C60-AC05-3EB47FBB5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46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3022C-AAFF-4A68-BCAC-CA6EC618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10891A-2C5E-4E11-8680-212F0EC1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E5B71A-4009-4A7C-BFE9-86BF1CD4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37E6-5E33-4FCB-B296-0F165B4BA70B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5D0B7-0C1A-4B6D-B290-74FAF84F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10E4B2-F2F4-49AC-AC1E-414ADCD3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3FDD-C5BC-4C60-AC05-3EB47FBB5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22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3D94E-2CB6-4E48-8C9B-BD418B7F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22DD47-8BCA-49DE-8509-B40D48126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068639-A9BC-486A-A449-2886A0B9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37E6-5E33-4FCB-B296-0F165B4BA70B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DACDF8-E6EA-4D5E-8F7A-4D02C88C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30CE46-B4E9-474E-87CE-622AB2F7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3FDD-C5BC-4C60-AC05-3EB47FBB5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78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3CC57-90A7-4389-9988-381E4E61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3458B-0358-40C4-82F3-6314EDF4B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63E0C8-00ED-4FE0-97FE-25EA39BF9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ADF76E-73F3-47EB-A740-020033C7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37E6-5E33-4FCB-B296-0F165B4BA70B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058705-44DF-4E61-A662-5C2C1FB5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A3705D-9960-4C15-8D9D-57ED7E9B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3FDD-C5BC-4C60-AC05-3EB47FBB5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39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99164-111F-4608-B10B-D7614342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18EF5F-8C7A-4CB9-BAE7-45FB63B6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4F72FC-2753-4E7A-B904-B457D28D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8C6ABE-CE16-466E-ACAE-5713F6DE7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A6D7DF-F39B-42A2-9EB9-98F66A921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4318C1-148E-44D2-BEC2-094B9AEA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37E6-5E33-4FCB-B296-0F165B4BA70B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950E92-25DB-4D61-BEDC-FADFE1E3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8CE56D-87F4-418F-A311-113EBEEB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3FDD-C5BC-4C60-AC05-3EB47FBB5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6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97A50-986B-4E2C-947F-A40B138C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3184E9-F1EE-44C9-8145-122BCA64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37E6-5E33-4FCB-B296-0F165B4BA70B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F412DF-E01E-4593-A944-0BD82DD1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560814-6235-47D7-BE88-12CBC73C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3FDD-C5BC-4C60-AC05-3EB47FBB5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08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3B5543-D478-45E3-AF9B-071E2FE8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37E6-5E33-4FCB-B296-0F165B4BA70B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527902-B5AB-47B5-9F7E-C49397DF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82A3D7-AA28-4689-BEC9-4991D1B1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3FDD-C5BC-4C60-AC05-3EB47FBB5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44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C0A98-B2EE-4063-A2A2-4FAC631C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A9129-2B98-4C42-82A9-95D23494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481B17-CD67-4F9C-BDC2-C3102DB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4F6DA0-D99E-4388-8D3D-C29B91C5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37E6-5E33-4FCB-B296-0F165B4BA70B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5DEA01-D518-4128-9893-4643861A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D9586-CAE8-4D0B-B714-9DF90390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3FDD-C5BC-4C60-AC05-3EB47FBB5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77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632F2-513E-4FAA-A107-D6DAF3E0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1B49DE-4799-41A8-89D5-980EDF558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F95C2-7236-4B1F-BA4D-57651DA74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FF435F-8AC6-4A96-B7C6-60A00A65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37E6-5E33-4FCB-B296-0F165B4BA70B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9D75A6-4B22-42AA-9A88-849702B8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DEE1A9-1AB4-4248-8BFB-B4930E7E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3FDD-C5BC-4C60-AC05-3EB47FBB5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43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0352E-4ADE-43F5-8097-BA5A0506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8B61B8-23B1-4AE6-93DA-820EF4CDB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82467B-410F-4D5D-B458-E95A6A778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37E6-5E33-4FCB-B296-0F165B4BA70B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50EA52-23C3-478F-87C7-18BF0145F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5EEE79-C4CE-46C5-8A31-D471F551D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3FDD-C5BC-4C60-AC05-3EB47FBB5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77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B175FEC-0596-4447-9757-82010A56EC77}"/>
              </a:ext>
            </a:extLst>
          </p:cNvPr>
          <p:cNvSpPr txBox="1">
            <a:spLocks/>
          </p:cNvSpPr>
          <p:nvPr/>
        </p:nvSpPr>
        <p:spPr>
          <a:xfrm>
            <a:off x="1708029" y="405442"/>
            <a:ext cx="9696092" cy="1147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dars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O’zgaruvchilar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nomlash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C1378FEF-1754-4984-8A48-3C145C701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656" y="1673524"/>
            <a:ext cx="10282687" cy="4063042"/>
          </a:xfrm>
        </p:spPr>
        <p:txBody>
          <a:bodyPr>
            <a:norm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nomlash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o’zlashtirish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46D9B33-996D-470E-B815-C0D41DBCFABC}"/>
              </a:ext>
            </a:extLst>
          </p:cNvPr>
          <p:cNvSpPr txBox="1">
            <a:spLocks/>
          </p:cNvSpPr>
          <p:nvPr/>
        </p:nvSpPr>
        <p:spPr>
          <a:xfrm>
            <a:off x="4106174" y="5934972"/>
            <a:ext cx="7634374" cy="388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so’zlar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o’chirish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3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DFE07-D82C-43E9-B1CE-6E97199E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22E85-874D-4C6E-907B-504D42A4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&gt;&gt;&gt;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 +2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&lt;class 'complex'&gt;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Unicode-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&gt;&gt;&gt;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&gt;&gt;&gt;  type (bytes (“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f- 8")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&lt;class 'bytes ' &gt;)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97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66166-0AF7-47B9-A3DF-5F510FB2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079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66635-46BB-4E39-BF86-A5049E43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70"/>
            <a:ext cx="10515600" cy="4684593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&gt;&gt;&gt;  type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 "utf-8"))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&lt;class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list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&gt;&gt;&gt;  type ([1 ,  2,  3 ])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&lt;class  'list'&gt;)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&gt;&gt;&gt;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((1, 2, 3)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1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14714-CC50-480F-8E78-49BE1483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D530A-168B-4C63-97BC-13A0FF07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633"/>
            <a:ext cx="10515600" cy="4831242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diapazon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type ( range (l ,  10))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 'range '&gt;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lug’at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bohsqa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tillariadagi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assosiativ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 ({"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": 5, "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20})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'&gt;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to’plam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to’plami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 ({"а", "b", "с"})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 'set '&gt;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5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173FE-130B-4493-9424-ACF49DF6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O’zgaruvchiqa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o’zlashtirish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0C3EE1-ED6A-46EC-8060-0EDB890A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471864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tiplashtirishdan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anglatadiki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avtomatik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“=”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х  =  7  		#  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tipli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7. 8		#  float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tipli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 #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o’zgaruvhcisi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o’zlashtirdi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=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s2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o’zgaruvhcisi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o’zlashtirdi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True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o’zlashtirdi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0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1E0FB-97D5-46ED-8103-10E43523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95328"/>
          </a:xfrm>
        </p:spPr>
        <p:txBody>
          <a:bodyPr>
            <a:normAutofit fontScale="90000"/>
          </a:bodyPr>
          <a:lstStyle/>
          <a:p>
            <a:pPr algn="just"/>
            <a:r>
              <a:rPr lang="uz-Cyrl-UZ" b="1" dirty="0"/>
              <a:t> </a:t>
            </a:r>
            <a:r>
              <a:rPr lang="en-US" b="1" dirty="0" err="1"/>
              <a:t>Misol</a:t>
            </a:r>
            <a:r>
              <a:rPr lang="en-US" b="1" dirty="0"/>
              <a:t>: </a:t>
            </a:r>
            <a:r>
              <a:rPr lang="uz-Cyrl-UZ" dirty="0"/>
              <a:t>Uchtа </a:t>
            </a:r>
            <a:r>
              <a:rPr lang="uz-Cyrl-UZ" i="1" dirty="0"/>
              <a:t>а, b, c</a:t>
            </a:r>
            <a:r>
              <a:rPr lang="uz-Cyrl-UZ" dirty="0"/>
              <a:t> o’zgаruvchilаr qiymаtlаrini ketmа-ket аlmаshtiring (</a:t>
            </a:r>
            <a:r>
              <a:rPr lang="uz-Cyrl-UZ" i="1" dirty="0"/>
              <a:t>а</a:t>
            </a:r>
            <a:r>
              <a:rPr lang="uz-Cyrl-UZ" dirty="0"/>
              <a:t> qiymаtini </a:t>
            </a:r>
            <a:r>
              <a:rPr lang="uz-Cyrl-UZ" i="1" dirty="0"/>
              <a:t>b</a:t>
            </a:r>
            <a:r>
              <a:rPr lang="uz-Cyrl-UZ" dirty="0"/>
              <a:t> gа, </a:t>
            </a:r>
            <a:r>
              <a:rPr lang="uz-Cyrl-UZ" i="1" dirty="0"/>
              <a:t>b</a:t>
            </a:r>
            <a:r>
              <a:rPr lang="uz-Cyrl-UZ" dirty="0"/>
              <a:t> qiymаtini </a:t>
            </a:r>
            <a:r>
              <a:rPr lang="uz-Cyrl-UZ" i="1" dirty="0"/>
              <a:t>c</a:t>
            </a:r>
            <a:r>
              <a:rPr lang="uz-Cyrl-UZ" dirty="0"/>
              <a:t> gа vа </a:t>
            </a:r>
            <a:r>
              <a:rPr lang="uz-Cyrl-UZ" i="1" dirty="0"/>
              <a:t>c</a:t>
            </a:r>
            <a:r>
              <a:rPr lang="uz-Cyrl-UZ" dirty="0"/>
              <a:t> qiymаtini </a:t>
            </a:r>
            <a:r>
              <a:rPr lang="uz-Cyrl-UZ" i="1" dirty="0"/>
              <a:t>а</a:t>
            </a:r>
            <a:r>
              <a:rPr lang="uz-Cyrl-UZ" dirty="0"/>
              <a:t> gа)</a:t>
            </a:r>
            <a:r>
              <a:rPr lang="en-US" dirty="0"/>
              <a:t>             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2A9C85-B3FC-480B-A89A-8E68CD4A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58" y="3428999"/>
            <a:ext cx="10387642" cy="2747963"/>
          </a:xfrm>
        </p:spPr>
        <p:txBody>
          <a:bodyPr/>
          <a:lstStyle/>
          <a:p>
            <a:r>
              <a:rPr lang="en-US" dirty="0"/>
              <a:t>A=10; b=5 ;c=1</a:t>
            </a:r>
          </a:p>
          <a:p>
            <a:r>
              <a:rPr lang="en-US" dirty="0"/>
              <a:t>A=5 ;b=1; c=10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20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C688F-754A-40EE-994D-8C48BFFE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4343E-6A6F-48CA-AF85-14BB18AB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E’TIBORINGIZ UCHUN RAXMAT!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5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512AD-AB29-40AA-85B1-84C9BEF9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924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192E2-A541-4439-A35C-A973A64F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630" y="1173194"/>
            <a:ext cx="10255370" cy="397677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O'zgaruvchilar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xotirasidagi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saqlaysiz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konstantadan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(run time)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murojaat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o'zgartira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Konstantaga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o'zgartirib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bo'lmaydi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01EC12-3507-4875-A0A2-A797DD006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04" t="29557" r="15884" b="53201"/>
          <a:stretch/>
        </p:blipFill>
        <p:spPr>
          <a:xfrm>
            <a:off x="4401628" y="4942936"/>
            <a:ext cx="4565663" cy="154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6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F0760-2347-412F-9708-4531CD25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D73858-FBDD-472F-A7E4-DA57D0DC5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787"/>
            <a:ext cx="10515600" cy="207351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ruxsat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aniqlashtiriladi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1BD37C8-C0CB-42D5-A942-E100B123CC36}"/>
              </a:ext>
            </a:extLst>
          </p:cNvPr>
          <p:cNvSpPr/>
          <p:nvPr/>
        </p:nvSpPr>
        <p:spPr>
          <a:xfrm>
            <a:off x="1061050" y="4063043"/>
            <a:ext cx="10197860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1000"/>
              </a:spcBef>
            </a:pP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insalizasiyasida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xotirasidagi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manzili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havola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saqlanadi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Keyinchalik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havola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sababli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dasturdan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obyektni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o’zgartirih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7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293FD-B72F-40D6-8A21-C7EE5C47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6087" cy="888205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o’zlashtirilgach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eskisi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o’chib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ketadi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DD3BE-B99B-47A0-8F7E-2472584A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482"/>
            <a:ext cx="4846608" cy="2175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diff = 20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double = 2 * diff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double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5845D2-79CE-48DB-AA7F-AA9841461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17" t="47286" r="15719" b="20015"/>
          <a:stretch/>
        </p:blipFill>
        <p:spPr>
          <a:xfrm>
            <a:off x="7168552" y="1217016"/>
            <a:ext cx="2967487" cy="239313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3EF5E3EE-08F4-4C8B-BEC7-708CB1545662}"/>
              </a:ext>
            </a:extLst>
          </p:cNvPr>
          <p:cNvSpPr txBox="1">
            <a:spLocks/>
          </p:cNvSpPr>
          <p:nvPr/>
        </p:nvSpPr>
        <p:spPr>
          <a:xfrm>
            <a:off x="838200" y="4022410"/>
            <a:ext cx="3811438" cy="260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diff = 5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double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diff 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44891B-7FE2-4A60-8766-CB7A6FBC00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04" t="56504" r="16085" b="2518"/>
          <a:stretch/>
        </p:blipFill>
        <p:spPr>
          <a:xfrm>
            <a:off x="8074325" y="3971901"/>
            <a:ext cx="2648310" cy="270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3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6462C-77AB-4628-A51E-D6212505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nomlash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1CF024-F58B-4542-A265-9A86B62FD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11" y="147194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alifbosi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raqmdan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boshlanamaydigan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chiziqni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etilmaydi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ustma-ust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so’zlardan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ta’qiqlanadi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6ED2F-6E13-49CC-9298-8747AE74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724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nomlashda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qoidalarga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67EB5A-6691-4128-A8D4-E32674D0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738449" cy="5236233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alifbo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(ASCII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simvollari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“_”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simvoli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etilmaydi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harflardan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(ASCII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simvollari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“_"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simvoli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(0-9)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O'zgaruvchilar nomlashda katta va kichik registrlar farqlanadi.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boshqa-boshqa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to'g'ri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misollar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_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name_23, a1b2_c3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noto'g'ri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2things, ' ', my-name, &gt;a1b2_c3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qo'shtirnoqda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1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1D441-65AC-416F-A3CD-D084DE75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98" y="226653"/>
            <a:ext cx="9790981" cy="549724"/>
          </a:xfrm>
        </p:spPr>
        <p:txBody>
          <a:bodyPr>
            <a:no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so’zlar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6AD02-0605-4712-B6DE-132DBA1AF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63" y="1138687"/>
            <a:ext cx="11248845" cy="5322498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yolg`on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/ 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menejeri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metod va atributlarda iborat.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iteratsiyaga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obyektni yo`qotish.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aks holda, agar.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for/else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agar.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–xotirani bitta joyida 2 ta obyektni jo`natsa bo`ladimi.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–yashirin funksiyani aniqlash.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5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83F4C-BF4E-43FA-A7FD-8C248733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34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3DC5A-24CA-4993-AD66-001DEFBD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7" y="1440611"/>
            <a:ext cx="11162581" cy="450299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son. 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sig’imiga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bog’liq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type (214 7 48 364 7) ,  type (9 9999999999 9999999999 999 )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(&lt; class  'int'&gt; ,  &lt;class  'int'&gt;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suzuvchi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&gt;&gt;&gt;  type( 5.1) ,  type (8 .5e- 3)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(&lt; class 'float '&gt; ,  &lt;class  'float ' &gt;)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81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6372B-D9C5-4173-8615-FF23859E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803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A851D-9E11-4C7F-AB1B-3D356D2F3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26" y="1480478"/>
            <a:ext cx="10879347" cy="5012397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mantiwiy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True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(1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 (True) ,  type (False)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 class  'bool'&gt; ,  &lt;class  'bool '&gt; 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int (True), int (False)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(1, 0)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yo’qligini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&gt;&gt;&gt; type (None)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&lt;class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'&gt;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&gt;&gt;&gt; bool (None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False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695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740</Words>
  <Application>Microsoft Office PowerPoint</Application>
  <PresentationFormat>Широкоэкранный</PresentationFormat>
  <Paragraphs>117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O’zgaruvchi</vt:lpstr>
      <vt:lpstr>O’zgaruvchi</vt:lpstr>
      <vt:lpstr>O’zgaruvchiga yangi qiymat o’zlashtirilgach eskisi undan o’chib ketadi</vt:lpstr>
      <vt:lpstr>O’zgaruvchini nomlash</vt:lpstr>
      <vt:lpstr>O'zgaruvchilarni nomlashda quyidagi qoidalarga amal qilish kerak:</vt:lpstr>
      <vt:lpstr>Kalit so’zlar</vt:lpstr>
      <vt:lpstr>Ma’lumot turlari. </vt:lpstr>
      <vt:lpstr>Ma’lumot turlari. </vt:lpstr>
      <vt:lpstr>Ma’lumot turlari</vt:lpstr>
      <vt:lpstr>Ma’lumot turlari</vt:lpstr>
      <vt:lpstr>Ma’lumot turlari</vt:lpstr>
      <vt:lpstr>O’zgaruvchiqa qiymat o’zlashtirish</vt:lpstr>
      <vt:lpstr> Misol: Uchtа а, b, c o’zgаruvchilаr qiymаtlаrini ketmа-ket аlmаshtiring (а qiymаtini b gа, b qiymаtini c gа vа c qiymаtini а gа)             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39</cp:revision>
  <dcterms:created xsi:type="dcterms:W3CDTF">2020-08-04T06:38:34Z</dcterms:created>
  <dcterms:modified xsi:type="dcterms:W3CDTF">2020-08-20T13:29:39Z</dcterms:modified>
</cp:coreProperties>
</file>