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7" r:id="rId9"/>
    <p:sldId id="275" r:id="rId10"/>
    <p:sldId id="276" r:id="rId11"/>
    <p:sldId id="278" r:id="rId12"/>
    <p:sldId id="274" r:id="rId13"/>
    <p:sldId id="273" r:id="rId14"/>
    <p:sldId id="27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3433-0845-4256-AD03-3AB750A7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733E6-0F87-42E7-BD7D-2292D31AA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85BC5-E694-449D-B969-59F60090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4B2C-B42A-4E76-9644-08C28AE2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4F214-CB07-498D-933F-82418373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3812-0605-4957-A227-3B53983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03A64-B816-4595-8A6E-C73E8537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F3257-8AE6-4EA3-A172-02D09030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4356E-E0BD-4E73-9285-813332D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255B-F5E7-4C6C-B5B6-3B3E9A1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2FE3F6-AEDB-4DA4-990C-766394E1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09FAB-2FCB-496B-9930-6311439F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EEACE-176C-4715-9F0E-0E02D10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5275E-215B-465D-8C24-C686D4D3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519D-56AF-4822-BF1E-DFF5DA3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1013E-E2A2-4667-9E9B-A19D629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3A0A9-FEDA-466D-A6EF-BAA3F96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7D52-52D3-4D29-A68C-48FA711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12D60-13B8-4AAB-84BA-D44F508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1815E-E810-48F5-9501-3BB8C84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92DD-9E61-4199-B218-E0101E03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B60C9-BC98-466B-80D4-F3FB0483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93E73-C2B4-4EE8-BEA1-88D8161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39C5E-7696-4F65-854A-10352DFD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7F66-83D4-42B6-8FA1-46438525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6D260-A7B2-4AF7-B049-99634BB7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2FC43-D023-44CB-B6DF-54BD425D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B02618-B506-439B-AA7B-193E9D02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40199-087C-41EF-9719-B8C9544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6C5C5-125A-47BD-9971-1915214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91CDF-D493-4FDF-B881-8A77FBE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7AA25-5B96-4B87-A787-7A8BBC0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7318C-A8C2-4B96-9611-709634ED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EE1DD-7FED-4176-8444-DA090B06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C3816F-E692-41E2-B036-FFA086E1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5F9B9-D5E1-460D-9346-6BD9928C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7CEB60-EFB9-4F9F-921C-B4D6DB19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982858-AAEB-4459-80BD-2A517D9E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E4434-85EE-4F7C-9A6F-C151463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C5AC-0B13-4E27-AF17-353F3B1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D5E37-C8DD-4EDC-851D-BE0D6C0E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D0ED93-A92D-48DF-B952-A40F465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87CB3-C4AB-4B64-8BAB-5FA7619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48B66-2C42-4966-AFE1-A3AF780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6C6D38-FD46-4696-B32E-D0B09C8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E88ED-FBE3-4A21-A9EB-8540A3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9EA1-CC02-4907-92B8-50BD4B5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223DA-E1CF-4A71-8F38-EE85143C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13A72-1D63-47BF-9422-84AA0ED5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65AF3-3C3C-45A3-82B3-CAAF7D0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1CF1F-FC2F-46D6-983C-6F6828F1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A185C-EDD1-427E-B878-9DCEB15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3593-9001-4E46-B51C-2F494F20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FB8D31-3656-411D-9F79-C0A4BE42A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DF5F2-4D28-4B3E-B531-9876DE5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7C2D-5CCB-4D64-8305-8F65DAE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DAC70-A708-47FF-975B-914935F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7C365-0B63-4BEA-92AF-F91BDC8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ED1A0-7EC4-4F26-9F2E-C3BC7BF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42BF2-D1AF-4B93-BE48-9A6D0162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BF55F-71FB-477D-B7BC-C30C3C61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E77-9AAE-4A21-BBF7-DE675B2F12AC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ED785-4BFA-4588-9537-1417710D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4F175-EBF2-401D-BA16-4BE4EA8B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59FA6-1508-4EB5-BDDF-94B91EC1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553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4-dars: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89670-51AF-4FF5-AE10-AC5724AF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535" y="2394968"/>
            <a:ext cx="9093679" cy="22719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2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2AC90-45C6-4933-8E50-43717CFB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687"/>
            <a:ext cx="10515600" cy="169658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 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Kodirovka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 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Xatolik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&gt;])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tutidagi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tkazish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Uchnchi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"strict "  (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odatiy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qiymaat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"replace"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"ignore"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ko’rsatish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C77E7D-C87E-49DD-85F4-768640F9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8257"/>
            <a:ext cx="10515600" cy="346826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bуtеs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"ср1251")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\xf2\xf0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\xe0'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bуtеs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("qator123",  "ascii", "ignore"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b'123 '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5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1724A-BDAF-4D80-BAEA-335F1337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8EB12-026A-4E04-81EE-46508AE9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62"/>
            <a:ext cx="10515600" cy="30483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-*- coding: utf-8 -*-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х</a:t>
            </a:r>
            <a:r>
              <a:rPr lang="en-US" dirty="0"/>
              <a:t> =  input ("</a:t>
            </a:r>
            <a:r>
              <a:rPr lang="ru-RU" dirty="0"/>
              <a:t>х</a:t>
            </a:r>
            <a:r>
              <a:rPr lang="en-US" dirty="0"/>
              <a:t>=")  		# 5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kiritamiz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=  </a:t>
            </a:r>
            <a:r>
              <a:rPr lang="en-US" dirty="0"/>
              <a:t>input</a:t>
            </a:r>
            <a:r>
              <a:rPr lang="ru-RU" dirty="0"/>
              <a:t> ("у=") 		# 12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kiritamiz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</a:t>
            </a:r>
            <a:r>
              <a:rPr lang="ru-RU" dirty="0"/>
              <a:t> (х + у) 		</a:t>
            </a:r>
          </a:p>
          <a:p>
            <a:pPr marL="0" indent="0">
              <a:buNone/>
            </a:pPr>
            <a:r>
              <a:rPr lang="en-US" dirty="0"/>
              <a:t>input 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62C94F-2266-45E7-9DDE-9BC977E8BF05}"/>
              </a:ext>
            </a:extLst>
          </p:cNvPr>
          <p:cNvSpPr/>
          <p:nvPr/>
        </p:nvSpPr>
        <p:spPr>
          <a:xfrm>
            <a:off x="646981" y="4572000"/>
            <a:ext cx="110676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Ushbu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natijasini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olsak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512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chiqadi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Chunki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input()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funksiyasi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natija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sifatida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qatorni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qaytaradi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yig’indisini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olishni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hoxlasak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4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5F9A9-07E6-4C29-91C2-218CA7F5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/>
          <a:lstStyle/>
          <a:p>
            <a:r>
              <a:rPr lang="en-US" dirty="0" err="1"/>
              <a:t>Misol</a:t>
            </a:r>
            <a:r>
              <a:rPr lang="en-US" dirty="0"/>
              <a:t>. </a:t>
            </a:r>
            <a:r>
              <a:rPr lang="en-US" dirty="0" err="1"/>
              <a:t>Qatorni</a:t>
            </a:r>
            <a:r>
              <a:rPr lang="en-US" dirty="0"/>
              <a:t> </a:t>
            </a:r>
            <a:r>
              <a:rPr lang="en-US" dirty="0" err="1"/>
              <a:t>songa</a:t>
            </a:r>
            <a:r>
              <a:rPr lang="en-US" dirty="0"/>
              <a:t> </a:t>
            </a:r>
            <a:r>
              <a:rPr lang="en-US" dirty="0" err="1"/>
              <a:t>o’tkazish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4FBCA-1204-4170-80E0-B6AB983E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2656936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# -*- coding: utf-8 -*-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х</a:t>
            </a:r>
            <a:r>
              <a:rPr lang="en-US" dirty="0"/>
              <a:t> = int (input ("</a:t>
            </a:r>
            <a:r>
              <a:rPr lang="ru-RU" dirty="0"/>
              <a:t>х</a:t>
            </a:r>
            <a:r>
              <a:rPr lang="en-US" dirty="0"/>
              <a:t>=")) 		# 5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kiritamiz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</a:t>
            </a:r>
            <a:r>
              <a:rPr lang="en-US" dirty="0"/>
              <a:t> = int (input ("</a:t>
            </a:r>
            <a:r>
              <a:rPr lang="ru-RU" dirty="0"/>
              <a:t>у</a:t>
            </a:r>
            <a:r>
              <a:rPr lang="en-US" dirty="0"/>
              <a:t>=")) 		# 12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kiritamiz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ru-RU" dirty="0"/>
              <a:t>х</a:t>
            </a:r>
            <a:r>
              <a:rPr lang="en-US" dirty="0"/>
              <a:t> + </a:t>
            </a:r>
            <a:r>
              <a:rPr lang="ru-RU" dirty="0"/>
              <a:t>у</a:t>
            </a:r>
            <a:r>
              <a:rPr lang="en-US" dirty="0"/>
              <a:t>) 		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input 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FB1F68-ECA2-442A-9B46-F5759D2F14F0}"/>
              </a:ext>
            </a:extLst>
          </p:cNvPr>
          <p:cNvSpPr/>
          <p:nvPr/>
        </p:nvSpPr>
        <p:spPr>
          <a:xfrm>
            <a:off x="838200" y="4186803"/>
            <a:ext cx="4642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natijasi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узырек для мыслей: облако 4">
            <a:extLst>
              <a:ext uri="{FF2B5EF4-FFF2-40B4-BE49-F238E27FC236}">
                <a16:creationId xmlns:a16="http://schemas.microsoft.com/office/drawing/2014/main" id="{D14D74F4-729B-4323-9207-CEC650494A09}"/>
              </a:ext>
            </a:extLst>
          </p:cNvPr>
          <p:cNvSpPr/>
          <p:nvPr/>
        </p:nvSpPr>
        <p:spPr>
          <a:xfrm>
            <a:off x="1242204" y="4710023"/>
            <a:ext cx="9074988" cy="2061714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Agar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tashqaridan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o’rniga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kiritilsa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0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0F100-B08A-4B9B-8E08-D9BE1F26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7CB80A-8CB5-4F22-ABE7-BCB8581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11215"/>
            <a:ext cx="10827589" cy="48657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instruksiyasiu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 …,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o’zgaruvchi_N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х = 10; 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  х;  х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Natija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Traceback (most  recent  call  last) :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Fi le  "&lt;</a:t>
            </a:r>
            <a:r>
              <a:rPr lang="en-US" dirty="0" err="1"/>
              <a:t>pyshell</a:t>
            </a:r>
            <a:r>
              <a:rPr lang="en-US" dirty="0"/>
              <a:t># l&gt;" ,  line 1,  in  &lt;module&gt;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del х; х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NameError</a:t>
            </a:r>
            <a:r>
              <a:rPr lang="en-US" dirty="0"/>
              <a:t>:  name  'х'  is  not  defined </a:t>
            </a:r>
            <a:endParaRPr lang="ru-RU" dirty="0"/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DEF6F-D5B5-4E70-8B6F-384AA069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o’chirish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948AD-1369-448B-820C-7F07BB26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1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o’zgaruvchini</a:t>
            </a:r>
            <a:r>
              <a:rPr lang="en-US" dirty="0"/>
              <a:t> </a:t>
            </a:r>
            <a:r>
              <a:rPr lang="en-US" dirty="0" err="1"/>
              <a:t>o’chirishga</a:t>
            </a:r>
            <a:r>
              <a:rPr lang="en-US" dirty="0"/>
              <a:t> </a:t>
            </a:r>
            <a:r>
              <a:rPr lang="en-US" dirty="0" err="1"/>
              <a:t>doir</a:t>
            </a:r>
            <a:r>
              <a:rPr lang="en-US" dirty="0"/>
              <a:t> </a:t>
            </a:r>
            <a:r>
              <a:rPr lang="en-US" dirty="0" err="1"/>
              <a:t>misol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&gt;&gt;&gt; х,  у = 10,  20 </a:t>
            </a:r>
          </a:p>
          <a:p>
            <a:pPr marL="0" indent="0">
              <a:buNone/>
            </a:pPr>
            <a:r>
              <a:rPr lang="ru-RU" dirty="0"/>
              <a:t>&gt;&gt;&gt; </a:t>
            </a:r>
            <a:r>
              <a:rPr lang="en-US" dirty="0"/>
              <a:t>del</a:t>
            </a:r>
            <a:r>
              <a:rPr lang="ru-RU" dirty="0"/>
              <a:t> х,  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90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E03E-E60B-4EED-9B45-8E716A51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2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6FE22-EF21-45BD-81EB-3DF3C6DC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2"/>
            <a:ext cx="10837244" cy="5193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muvofiq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"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	 #  str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turida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7  		#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o’zgardi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o’rsatayotganini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type(&lt;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o’zgaruvchi_nomi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‘int’&gt;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7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3194-F15C-48A6-91F9-0EB89F43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130"/>
            <a:ext cx="10515600" cy="6096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8F5B5-6D52-4812-B278-31B78B8D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77" y="1411466"/>
            <a:ext cx="10577423" cy="50814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O’zgarvchilarda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usiullardan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type()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taqqoslash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х  =  10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if  type (x)  ==  int 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tur – 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)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isinstance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s  =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if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(s,  str) 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("Bu tur str")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4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0D66-09BB-45CD-B989-D756EDEB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BF259-9E17-4B34-9B46-DD11C5474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0811" cy="4667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bialsizku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dinamikdir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o’zlashtirilgach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havloni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7D8F5-0F50-48A6-B063-F6B3D547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318E94-78F7-4DA7-8C12-E03411E8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43"/>
            <a:ext cx="11083506" cy="46932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o’zlashtirilgach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2 + "2511"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Traceback  (most  recent  call  last )  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 11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#0&gt;11,  line  1,  in  &lt;module&gt;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+ “25”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unsupported operand type (s) for +:  'int' and  'str '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7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F992-2CA4-4818-9572-93971403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mo’ljallangan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7224D-CD42-4240-9E6E-8AA276D4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994" cy="491160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bool([&lt;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b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l(0) ,  bool (l) ,  bool (" ") ,  b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”),  bool ([ l,  2] ),  bool ([ ])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(False, True, False, True, True, False)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([&lt;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[,&lt;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Sanoq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&gt;]])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int(7. 5),  int ("71"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(7,  71)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int ("71",  10) ,  int ("71",  8) ,  int ("0071",  8) ,  int ("A" ,  16)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(71,  57,  57, 10)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6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20C8D-D235-4513-A5A2-DE0C5AB0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C4752-A52B-4352-87E7-27B41A8C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89" y="1903622"/>
            <a:ext cx="10967049" cy="4589252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([&lt;Son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float (7) ,  float ("7. l"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(7 .0 ,  7.1 )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9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C0F29-F7A8-471D-9552-F393C17A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D61F3-570D-42B6-8E14-AD72C5B4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 ([&lt;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str (125), str([l,  2,  3]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('125',  '[1, 2, 3] ')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2,  3) ),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({"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 5,  "у" :  10 })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 (1,  2,  3) ',  "{ 'у ' :  10,  'х' :  5) ")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 ") 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94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486C5-A8C6-402C-95E0-77BFCD68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5510"/>
            <a:ext cx="10824713" cy="132556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Oyekt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 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Kodirovka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 &lt;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Xatolik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&gt;]])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turidagi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tkazish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"strict", "replace "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"ignore"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lardan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D2E53-C944-47C8-9BF9-14148B2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09" y="1854590"/>
            <a:ext cx="10824713" cy="4753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bytes ("1-qator",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- 8 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obj2  =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("2-qator",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- 8")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str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- 8") ,  str (obj2,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- 8")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('1-qator',  '2-qator ')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str(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"ascii",  "strict"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 (most  recent  call  last):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 "&lt;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pyshel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l#16&gt;" ,  line  1,  in  &lt;module&gt;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"ascii ",  "strict" )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 code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DecodeError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'ascii '  codec  can 't  decode  byte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Oxdl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  position  0:  ordinal  not  in  range (128) </a:t>
            </a:r>
          </a:p>
          <a:p>
            <a:pPr marL="0" indent="0">
              <a:buNone/>
            </a:pPr>
            <a:r>
              <a:rPr lang="en-US" dirty="0"/>
              <a:t>&gt;&gt;&gt; str (</a:t>
            </a:r>
            <a:r>
              <a:rPr lang="en-US" dirty="0" err="1"/>
              <a:t>objl</a:t>
            </a:r>
            <a:r>
              <a:rPr lang="en-US" dirty="0"/>
              <a:t>,  "ascii", "ignore"</a:t>
            </a:r>
            <a:r>
              <a:rPr lang="ru-RU" dirty="0"/>
              <a:t>) </a:t>
            </a:r>
          </a:p>
          <a:p>
            <a:pPr marL="0" indent="0">
              <a:buNone/>
            </a:pPr>
            <a:r>
              <a:rPr lang="ru-RU" dirty="0"/>
              <a:t>'1'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04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985</Words>
  <Application>Microsoft Office PowerPoint</Application>
  <PresentationFormat>Широкоэкранный</PresentationFormat>
  <Paragraphs>110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Тема Office</vt:lpstr>
      <vt:lpstr>4-dars: Ma’lumot tipini aniqlash. Ma’lumot tipini o’zgartirish. O’zgaruvchini o’chirish</vt:lpstr>
      <vt:lpstr>Ma’lumot tipini aniqlash</vt:lpstr>
      <vt:lpstr>Ma’lumot tipini aniqlash</vt:lpstr>
      <vt:lpstr>Ma’lumot tipini o’zgartirish</vt:lpstr>
      <vt:lpstr>Ma’lumot tipini o’zgartirish</vt:lpstr>
      <vt:lpstr>Quyidagi funksiyalar ma’lumotlar turii o’zgartirish uchun mo’ljallangan:</vt:lpstr>
      <vt:lpstr>Ma’lumot tipini o’zgartirish</vt:lpstr>
      <vt:lpstr>Ma’lumot tipini o’zgartirish</vt:lpstr>
      <vt:lpstr>str (&lt;Oyekt&gt;[, &lt;Kodirovka&gt;[, &lt;Xatolik tahlili&gt;]]) - bytes yoki  bytearray  turidagi obyektni satrga o’tkazish.  Uchinchi parameter sifatida "strict", "replace " yoki "ignore" lardan birini berish mumkin. Masalan: </vt:lpstr>
      <vt:lpstr>bytes (&lt;Qator&gt;,  &lt;Kodirovka&gt;[, &lt;Xatolik tahlili&gt;])  - qatorni bytes tutidagi obyektga o’tkazish. Uchnchi parameter sifatida "strict "  (odatiy qiymaat),  "replace"  yoki "ignore" ni ko’rsatish mumkin.</vt:lpstr>
      <vt:lpstr>Misol. Ma’lumot kiritish va natija olish</vt:lpstr>
      <vt:lpstr>Misol. Qatorni songa o’tkazish</vt:lpstr>
      <vt:lpstr>O’zgaruvchini o’chirish</vt:lpstr>
      <vt:lpstr>O’zgaruvchini o’chirish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Ma’lumot tipini aniqlash. Ma’lumot tipini o’zgartirish. O’zgaruvchini o’chirish</dc:title>
  <dc:creator>user</dc:creator>
  <cp:lastModifiedBy>user</cp:lastModifiedBy>
  <cp:revision>22</cp:revision>
  <dcterms:created xsi:type="dcterms:W3CDTF">2020-08-08T10:44:38Z</dcterms:created>
  <dcterms:modified xsi:type="dcterms:W3CDTF">2020-09-25T03:13:09Z</dcterms:modified>
</cp:coreProperties>
</file>