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5-dars: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51853" cy="341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CFCF0-D133-400D-AFE5-ECAEA90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18"/>
            <a:ext cx="10515600" cy="833438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182FE-D241-43E5-9E9C-9BB69BC8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61" y="1388382"/>
            <a:ext cx="10298339" cy="4798106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inversiya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qarshisiga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o’zgaradi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= 100  		#  01100100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х= ~х  			#  10011011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VA: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100		#  01100100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у  = 75   		#  01001011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х &amp; у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01000000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"{0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&amp; 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}={2: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(х, у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'1100100 &amp; 1001011 = 1000000 '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5E6AE-04D1-475B-B155-F612892E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6548E-8050-49B4-AB36-8FB7C5D7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731520"/>
            <a:ext cx="11239500" cy="587882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YOKI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100 		#  01100100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у  =  75			#  01001011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х | у  		#  01101111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"{0: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| 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= {2: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}".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у,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'1100100 | 1001011  =  11011 11 ‘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istisnoli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YOKI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100  		# 01100100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у  =  250 	 	# 11111010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х ^ у  		# 10011110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"{ 0: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^{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=  {2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".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у,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'1100100  ^ 11111010  = 1001111 0 '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2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EB11C-247F-41B7-8F58-C50E63A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DE5B7-CEC1-4BD7-B10A-705E76F1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4775"/>
            <a:ext cx="10981623" cy="595322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siljitish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rinishdagi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chapgabir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siljitish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ldirish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100 		#  01100100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у  =  х  &lt;&lt; 1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11001000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у  &lt;&lt; 1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10010000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2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 01000000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–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siljitish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rinishdagi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siljitish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musbat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ldirish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 =  100 		#  01100100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у  =  х &gt;&gt; 1		#  00110010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z  =  у &gt;&gt; 1	 	#  00011001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k  =  z &gt;&gt;  2 		#  00000110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1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58453-62F8-4A6B-8D5D-E4480CC3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72" y="0"/>
            <a:ext cx="10515600" cy="7112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379F5-3139-4D25-924C-244D07B0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8" y="517405"/>
            <a:ext cx="10784457" cy="62198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-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konkatenasiya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("1-qator"  +  "2-qator")  	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konkatenasiyasi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1-qator2-qator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[1,  2,  3]  +  [4,  5,  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ro’yxatlar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 2,  3,  4,  5,  6]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(1,  2,  3)  +  ( 4,  5,  6)  		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(1,  2,  3,  4,  5,  6)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–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"s"  *  20 			 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ssssssssssssssssssss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[1,  2]* 3 			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 2,  1,  2,  1,  2]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(1,  2) * 3 			 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(1,  2,  1,  2,  1,  2)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2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F854-4C8A-426D-B57D-30E4545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71612-BCE4-44EB-9B0E-D2F2676F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tegishlilikka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element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in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"2-satr"  in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2  in  [1,  2,  3],    4  in  [1,  2,  3] 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 in  (1 ,  2,  3),  6  in  (1,  2,  3) 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6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6F963-0B93-4445-BFD9-B7969355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92543-5D07-4CD8-A11B-1520CF67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emaslikka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element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not in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"2-qator"  not  in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 not  in  [1,  2,  3],  4  not  in  [1,  2,]  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 True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 not  in  (1,  2,  3),  6  not  in  (1 ,  2, 3) 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 True)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7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BF91-BD1D-4098-85C5-E2272826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93769-70DD-45FD-9078-9B317D5A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244600"/>
            <a:ext cx="10696575" cy="52482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o’zgaruvhciga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5;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kattalikka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5;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 +=  10 		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Konkatenasiya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  =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;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  +=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print (s)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Olmos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77C-E7B9-4D23-9475-D11476F3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75723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189DE-B6D7-47B2-9001-5BF374AF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52419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=   –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kattalikka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10;  х  - =  5 	#  х  =  х  - 5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zgaruvchi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rsatilgan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kattalikka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paytirish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10;  х  * =  5 	#  х  =  х  * 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ketliklar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* =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"* ";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 =  20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******************** '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4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AC54F-048D-45BB-8E96-4DE8631C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ustuvorlik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9F225-E5D4-4CAA-9224-81E24369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1101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plyus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ko’tarish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operator  *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ko’tarish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ustuvorlikka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o’ngda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ustuvorlikka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%,  /,  //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 - 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konkatenasiya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&lt;&lt;, &gt;&gt; 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istisnoli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YOKI.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YOKI.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=,  +=,  -=,  *=,  /=,  //=,  %=,  ** =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E03E-E60B-4EED-9B45-8E716A51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6FE22-EF21-45BD-81EB-3DF3C6DC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94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konkatenasiya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66890-ECF7-4AE5-A63B-CC475BB2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FE0F5-EB45-4357-A176-C19346B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 +  5  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12 .4  +  5.2 		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17.6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 +  12 .4  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22 .4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7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28E11-5347-488C-A6FF-53F4CA6E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95B2B-4FA6-471D-8B99-D05FD2A3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2" indent="0">
              <a:buNone/>
            </a:pP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 - 5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12 .4  - 5.2  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12  - 5.2  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269C-5329-486E-B06C-DC629709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E633A-C8BD-4BC4-B392-7C1517EA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buNone/>
            </a:pP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 *  5  		#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12 .4  *  5.2 	#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64 .4 8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 *  5.2  		#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52 .0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8E9D7-EC0B-4CBD-B485-F192B8B3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–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1C58B-F9BA-4EC6-9244-EE10980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6"/>
            <a:ext cx="10729823" cy="5187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/ 5  	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/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3. 33333333 33333335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.0 / 5.0  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 / 3.0  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3. 3333333333333335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/ 5.0  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bo’linsa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 / 5 	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2. 0 </a:t>
            </a: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E39B8-688D-4C69-B09B-1E170634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60" y="130911"/>
            <a:ext cx="10680940" cy="48264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–  kami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yaxlitlanadigan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255CD-4403-4EAF-A15E-16D6FFEC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613555"/>
            <a:ext cx="9601199" cy="68221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&gt;&gt;&gt;10 // 3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&gt;&gt;&gt;10.0 // 5.0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// 5.0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// 3.0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.0 // 5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.0  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 	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7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7FF3D-99D4-4100-9AD1-C478C39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3" y="365125"/>
            <a:ext cx="10802257" cy="44767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-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B77CF-F799-450D-9DA5-C505C89B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812800"/>
            <a:ext cx="11727543" cy="5929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10 % 5  		#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10 % 3 		 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10.0 % 5.0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10.0 % 3.0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  %  5.0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10 % 3.0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10.0 % 5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10.0  %  3  		#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1E5C6A-C2BF-4388-B8EB-A2BAFC9E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5"/>
            <a:ext cx="10758714" cy="5568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–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ko’tarish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10**2,  10.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**2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(100,  100.0)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minus (-)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plyus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buNone/>
            </a:pP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&gt;&gt;&gt;+10,  +10.0,  -10,  -10 .0 ,  -( - 10) ,  -( -10 .0)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 10.0,  -10,  - 10.0,  10, 10 .0)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3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586</Words>
  <Application>Microsoft Office PowerPoint</Application>
  <PresentationFormat>Широкоэкранный</PresentationFormat>
  <Paragraphs>198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Тема Office</vt:lpstr>
      <vt:lpstr>5-dars: Operatorlar. Matematik operatorlar.</vt:lpstr>
      <vt:lpstr>Operatorlar</vt:lpstr>
      <vt:lpstr>Matematik operatorlar</vt:lpstr>
      <vt:lpstr>Презентация PowerPoint</vt:lpstr>
      <vt:lpstr>Презентация PowerPoint</vt:lpstr>
      <vt:lpstr>/ – bo’lish.  Bo’lish natijasi doimo haqiyqiy son bo’ladi xatto, bo’linma va bo’luvchi butun son bo’lsa ham. Masalan: </vt:lpstr>
      <vt:lpstr>//  –  kami bilan yaxlitlanadigan bo’lish. Barcha qoldiq tashlab yuboriladi. Masalan: </vt:lpstr>
      <vt:lpstr>%   -  qoldiqli bo’lish (bo’linma qoldiq qismi): </vt:lpstr>
      <vt:lpstr>Презентация PowerPoint</vt:lpstr>
      <vt:lpstr>Ikkilik operatorlar</vt:lpstr>
      <vt:lpstr>Ikkilik operatorlar</vt:lpstr>
      <vt:lpstr>Ikkilik operatorlar</vt:lpstr>
      <vt:lpstr>Sonli ketma-ketliklar bilan ishlash operatorlari</vt:lpstr>
      <vt:lpstr>Sonli ketma-ketliklar bilan ishlash operatorlari</vt:lpstr>
      <vt:lpstr>Sonli ketma-ketliklar bilan ishlash operatorlari</vt:lpstr>
      <vt:lpstr>O’zlashtirish operatorlari</vt:lpstr>
      <vt:lpstr>O’zlashtirish operatorlari</vt:lpstr>
      <vt:lpstr>Operatorlarni bajarishda ustuvorlik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Baton</cp:lastModifiedBy>
  <cp:revision>38</cp:revision>
  <dcterms:created xsi:type="dcterms:W3CDTF">2020-08-08T10:44:38Z</dcterms:created>
  <dcterms:modified xsi:type="dcterms:W3CDTF">2021-09-25T11:26:03Z</dcterms:modified>
</cp:coreProperties>
</file>