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E3433-0845-4256-AD03-3AB750A71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733E6-0F87-42E7-BD7D-2292D31AA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085BC5-E694-449D-B969-59F60090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44B2C-B42A-4E76-9644-08C28AE2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4F214-CB07-498D-933F-82418373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43812-0605-4957-A227-3B539833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03A64-B816-4595-8A6E-C73E85370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F3257-8AE6-4EA3-A172-02D09030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4356E-E0BD-4E73-9285-813332DC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9255B-F5E7-4C6C-B5B6-3B3E9A1C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2FE3F6-AEDB-4DA4-990C-766394E1C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E09FAB-2FCB-496B-9930-6311439F5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EEACE-176C-4715-9F0E-0E02D10B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B5275E-215B-465D-8C24-C686D4D3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5519D-56AF-4822-BF1E-DFF5DA3C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6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1013E-E2A2-4667-9E9B-A19D6291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3A0A9-FEDA-466D-A6EF-BAA3F965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C7D52-52D3-4D29-A68C-48FA711A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12D60-13B8-4AAB-84BA-D44F5088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1815E-E810-48F5-9501-3BB8C84A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3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492DD-9E61-4199-B218-E0101E03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B60C9-BC98-466B-80D4-F3FB0483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93E73-C2B4-4EE8-BEA1-88D8161D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39C5E-7696-4F65-854A-10352DFD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77F66-83D4-42B6-8FA1-46438525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54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6D260-A7B2-4AF7-B049-99634BB7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2FC43-D023-44CB-B6DF-54BD425DF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B02618-B506-439B-AA7B-193E9D02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40199-087C-41EF-9719-B8C9544B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D6C5C5-125A-47BD-9971-1915214E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591CDF-D493-4FDF-B881-8A77FBE8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96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7AA25-5B96-4B87-A787-7A8BBC05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7318C-A8C2-4B96-9611-709634ED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EE1DD-7FED-4176-8444-DA090B06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C3816F-E692-41E2-B036-FFA086E15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65F9B9-D5E1-460D-9346-6BD9928CC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7CEB60-EFB9-4F9F-921C-B4D6DB19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982858-AAEB-4459-80BD-2A517D9E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E4434-85EE-4F7C-9A6F-C151463F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C5AC-0B13-4E27-AF17-353F3B1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D5E37-C8DD-4EDC-851D-BE0D6C0E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D0ED93-A92D-48DF-B952-A40F465F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487CB3-C4AB-4B64-8BAB-5FA76192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948B66-2C42-4966-AFE1-A3AF7801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6C6D38-FD46-4696-B32E-D0B09C8B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8E88ED-FBE3-4A21-A9EB-8540A3A4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89EA1-CC02-4907-92B8-50BD4B57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223DA-E1CF-4A71-8F38-EE85143C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C13A72-1D63-47BF-9422-84AA0ED59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65AF3-3C3C-45A3-82B3-CAAF7D0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1CF1F-FC2F-46D6-983C-6F6828F1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A185C-EDD1-427E-B878-9DCEB15F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39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3593-9001-4E46-B51C-2F494F20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FB8D31-3656-411D-9F79-C0A4BE42A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5DF5F2-4D28-4B3E-B531-9876DE5A5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077C2D-5CCB-4D64-8305-8F65DAE0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0DAC70-A708-47FF-975B-914935FF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B7C365-0B63-4BEA-92AF-F91BDC88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ED1A0-7EC4-4F26-9F2E-C3BC7BF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742BF2-D1AF-4B93-BE48-9A6D0162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BF55F-71FB-477D-B7BC-C30C3C61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E77-9AAE-4A21-BBF7-DE675B2F12AC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ED785-4BFA-4588-9537-1417710D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4F175-EBF2-401D-BA16-4BE4EA8BD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9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59FA6-1508-4EB5-BDDF-94B91EC1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6-dars: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Taqqoslash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if...else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89670-51AF-4FF5-AE10-AC5724AF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020"/>
            <a:ext cx="10151853" cy="3410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Taqqoslash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if...else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5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8B858-26D3-4091-9425-FF8EC097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if...else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tarmoqlanish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A49F3-CBA3-48A6-A999-A05E7050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5400"/>
            <a:ext cx="10696575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&lt;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&lt;agar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qilsa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bajariladigan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to’plami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[elif &lt;mantiqiy ifoda&gt;: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&lt;agar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qilsa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bajariladigan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to’plami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[els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uz-Cyrl-UZ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yolg’on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qilsa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bajariladigan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to’plami</a:t>
            </a:r>
            <a:r>
              <a:rPr lang="uz-Cyrl-UZ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]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3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4005F-2A27-42DA-BD11-29C2D3B3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Misol</a:t>
            </a:r>
            <a:r>
              <a:rPr lang="en-US" dirty="0"/>
              <a:t>. </a:t>
            </a:r>
            <a:r>
              <a:rPr lang="en-US" dirty="0" err="1"/>
              <a:t>Sonni</a:t>
            </a:r>
            <a:r>
              <a:rPr lang="en-US" dirty="0"/>
              <a:t> </a:t>
            </a:r>
            <a:r>
              <a:rPr lang="en-US" dirty="0" err="1"/>
              <a:t>juftlikka</a:t>
            </a:r>
            <a:r>
              <a:rPr lang="en-US" dirty="0"/>
              <a:t> </a:t>
            </a:r>
            <a:r>
              <a:rPr lang="en-US" dirty="0" err="1"/>
              <a:t>tekshirish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45A44-0328-4F0E-A030-B3518892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х</a:t>
            </a:r>
            <a:r>
              <a:rPr lang="en-US" sz="3200" dirty="0"/>
              <a:t>  =  int(input("</a:t>
            </a:r>
            <a:r>
              <a:rPr lang="en-US" sz="3200" dirty="0" err="1"/>
              <a:t>Sonni</a:t>
            </a:r>
            <a:r>
              <a:rPr lang="en-US" sz="3200" dirty="0"/>
              <a:t> </a:t>
            </a:r>
            <a:r>
              <a:rPr lang="en-US" sz="3200" dirty="0" err="1"/>
              <a:t>kiriting</a:t>
            </a:r>
            <a:r>
              <a:rPr lang="en-US" sz="3200" dirty="0"/>
              <a:t>:")) 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if </a:t>
            </a:r>
            <a:r>
              <a:rPr lang="ru-RU" sz="3200" dirty="0"/>
              <a:t>х </a:t>
            </a:r>
            <a:r>
              <a:rPr lang="en-US" sz="3200" dirty="0"/>
              <a:t>% 2 == 0: 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     print (x, " – </a:t>
            </a:r>
            <a:r>
              <a:rPr lang="en-US" sz="3200" dirty="0" err="1"/>
              <a:t>juft</a:t>
            </a:r>
            <a:r>
              <a:rPr lang="en-US" sz="3200" dirty="0"/>
              <a:t> son") 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else: 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      print (x, "  - </a:t>
            </a:r>
            <a:r>
              <a:rPr lang="en-US" sz="3200" dirty="0" err="1"/>
              <a:t>toq</a:t>
            </a:r>
            <a:r>
              <a:rPr lang="en-US" sz="3200" dirty="0"/>
              <a:t> son") 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4198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59100-3E6D-4EC1-B9D8-E1B9AD17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28882-1B53-4383-884F-C412CE2C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# -*-coding:utf-8-* -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х</a:t>
            </a:r>
            <a:r>
              <a:rPr lang="en-US" sz="3200" dirty="0"/>
              <a:t>  = int(input("</a:t>
            </a:r>
            <a:r>
              <a:rPr lang="en-US" sz="3200" dirty="0" err="1"/>
              <a:t>Sonni</a:t>
            </a:r>
            <a:r>
              <a:rPr lang="en-US" sz="3200" dirty="0"/>
              <a:t> </a:t>
            </a:r>
            <a:r>
              <a:rPr lang="en-US" sz="3200" dirty="0" err="1"/>
              <a:t>kiriting</a:t>
            </a:r>
            <a:r>
              <a:rPr lang="en-US" sz="3200" dirty="0"/>
              <a:t>: ") )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if </a:t>
            </a:r>
            <a:r>
              <a:rPr lang="ru-RU" sz="3200" dirty="0"/>
              <a:t>х</a:t>
            </a:r>
            <a:r>
              <a:rPr lang="en-US" sz="3200" dirty="0"/>
              <a:t>%2 == 0: print (x , " – </a:t>
            </a:r>
            <a:r>
              <a:rPr lang="en-US" sz="3200" dirty="0" err="1"/>
              <a:t>Juft</a:t>
            </a:r>
            <a:r>
              <a:rPr lang="en-US" sz="3200" dirty="0"/>
              <a:t> son" )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else: print (x, " – </a:t>
            </a:r>
            <a:r>
              <a:rPr lang="en-US" sz="3200" dirty="0" err="1"/>
              <a:t>Toq</a:t>
            </a:r>
            <a:r>
              <a:rPr lang="en-US" sz="3200" dirty="0"/>
              <a:t> son ")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input ( )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389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46751-38CE-452C-B588-6952A68D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3FCC7-F349-4578-90B9-9B83485D3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* - coding:  utf-8 - * -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х</a:t>
            </a:r>
            <a:r>
              <a:rPr lang="en-US" dirty="0"/>
              <a:t> = int(input ("</a:t>
            </a:r>
            <a:r>
              <a:rPr lang="en-US" dirty="0" err="1"/>
              <a:t>Sonni</a:t>
            </a:r>
            <a:r>
              <a:rPr lang="en-US" dirty="0"/>
              <a:t> </a:t>
            </a:r>
            <a:r>
              <a:rPr lang="en-US" dirty="0" err="1"/>
              <a:t>kiriting</a:t>
            </a:r>
            <a:r>
              <a:rPr lang="en-US" dirty="0"/>
              <a:t>:"))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if х%2 == 0: print(x , end=" " ) ; print (" – </a:t>
            </a:r>
            <a:r>
              <a:rPr lang="en-US" dirty="0" err="1"/>
              <a:t>juft</a:t>
            </a:r>
            <a:r>
              <a:rPr lang="en-US" dirty="0"/>
              <a:t> son" 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else: print (x, end=" " ) ; print ( " – </a:t>
            </a:r>
            <a:r>
              <a:rPr lang="en-US" dirty="0" err="1"/>
              <a:t>toq</a:t>
            </a:r>
            <a:r>
              <a:rPr lang="en-US" dirty="0"/>
              <a:t> son" 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input( 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62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FBFF5-5CD2-4F29-9AE8-ED59DAC2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711200"/>
          </a:xfrm>
        </p:spPr>
        <p:txBody>
          <a:bodyPr/>
          <a:lstStyle/>
          <a:p>
            <a:r>
              <a:rPr lang="en-US" i="1" dirty="0" err="1"/>
              <a:t>Misol</a:t>
            </a:r>
            <a:r>
              <a:rPr lang="en-US" i="1" dirty="0"/>
              <a:t>. Bir </a:t>
            </a:r>
            <a:r>
              <a:rPr lang="en-US" i="1" dirty="0" err="1"/>
              <a:t>nechta</a:t>
            </a:r>
            <a:r>
              <a:rPr lang="en-US" i="1" dirty="0"/>
              <a:t> </a:t>
            </a:r>
            <a:r>
              <a:rPr lang="en-US" i="1" dirty="0" err="1"/>
              <a:t>shartlarni</a:t>
            </a:r>
            <a:r>
              <a:rPr lang="en-US" i="1" dirty="0"/>
              <a:t> </a:t>
            </a:r>
            <a:r>
              <a:rPr lang="en-US" i="1" dirty="0" err="1"/>
              <a:t>tekshirish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FE11C1-EF54-4788-9FF8-27148E37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23975"/>
            <a:ext cx="11801475" cy="534352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 -*- coding : utf-8 - * -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("""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operatson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tizimdan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foyadalanasiz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Windows 8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Windows 7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3 -Windows Vista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Windows ХР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5 -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""")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Javobingizga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"1":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8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tanladingiz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"2":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7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tanladingiz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"3":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Vistani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tanladingiz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)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"4":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XP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tanladingiz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= "5":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tanladingiz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("Son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kiritmadingiz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olmadik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input( )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6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4B0C6-271C-40F1-A977-290DFD2F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4250" cy="5302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... else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qo’llaniladi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D7E21-E432-46A7-8638-717F637A2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350"/>
            <a:ext cx="10620375" cy="490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if 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else 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yolg’on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 ("Ha" if 10%2 == 0 else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Yo’q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  =  "Ha"  if 10 % 2 == 0 else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Yo’q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'Ha'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 = "Ha" if 11% 2 ==0 else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Yo’q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Yo`q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6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BD685-472C-45EA-84F5-C09BBB29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5849-88AA-461A-A61E-1D1F320A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66B7E9-F640-4542-9414-747CABB9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40" y="143939"/>
            <a:ext cx="6698707" cy="33633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2E826F-967F-4B73-ADD7-4422BAD87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60" y="3711207"/>
            <a:ext cx="8152269" cy="31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E03E-E60B-4EED-9B45-8E716A51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390525"/>
            <a:ext cx="10515600" cy="73183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86FE22-EF21-45BD-81EB-3DF3C6DC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75"/>
            <a:ext cx="10515600" cy="524192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uz-Cyrl-U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Shartli opearatorlar tegishli mantiqiy ifodaning qiymatiga ko’ra dasturning alohida bir qismini bajarilish yoki bajarilmasligini ta’minlaydi.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z-Cyrl-U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Mantiqiy ifoda faqat ikkita qiymat qabul qiladi: </a:t>
            </a:r>
            <a:r>
              <a:rPr lang="uz-Cyrl-UZ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uz-Cyrl-U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(rost) yoki </a:t>
            </a:r>
            <a:r>
              <a:rPr lang="uz-Cyrl-UZ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uz-Cyrl-UZ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(yolg’on), hisoblashda 1 yoki 0 sifatida qabul qilinadi.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3000" dirty="0"/>
              <a:t>&gt;&gt;&gt;  True  +  2 		# 1  +  2 </a:t>
            </a:r>
            <a:r>
              <a:rPr lang="en-US" sz="3000" dirty="0" err="1"/>
              <a:t>ga</a:t>
            </a:r>
            <a:r>
              <a:rPr lang="en-US" sz="3000" dirty="0"/>
              <a:t> </a:t>
            </a:r>
            <a:r>
              <a:rPr lang="en-US" sz="3000" dirty="0" err="1"/>
              <a:t>teng</a:t>
            </a:r>
            <a:r>
              <a:rPr lang="en-US" sz="3000" dirty="0"/>
              <a:t> </a:t>
            </a:r>
            <a:r>
              <a:rPr lang="en-US" sz="3000" dirty="0" err="1"/>
              <a:t>kuchli</a:t>
            </a:r>
            <a:endParaRPr lang="ru-RU" sz="3000" dirty="0"/>
          </a:p>
          <a:p>
            <a:pPr marL="0" indent="0">
              <a:buNone/>
            </a:pPr>
            <a:r>
              <a:rPr lang="uz-Cyrl-UZ" sz="3000" dirty="0"/>
              <a:t>3 </a:t>
            </a:r>
            <a:endParaRPr lang="ru-RU" sz="3000" dirty="0"/>
          </a:p>
          <a:p>
            <a:pPr marL="0" indent="0">
              <a:buNone/>
            </a:pPr>
            <a:r>
              <a:rPr lang="uz-Cyrl-UZ" sz="3000" dirty="0"/>
              <a:t>&gt;&gt;&gt; False  +  2	 </a:t>
            </a:r>
            <a:r>
              <a:rPr lang="en-US" sz="3000" dirty="0"/>
              <a:t>	</a:t>
            </a:r>
            <a:r>
              <a:rPr lang="uz-Cyrl-UZ" sz="3000" dirty="0"/>
              <a:t>#  </a:t>
            </a:r>
            <a:r>
              <a:rPr lang="en-US" sz="3000" dirty="0"/>
              <a:t>0</a:t>
            </a:r>
            <a:r>
              <a:rPr lang="uz-Cyrl-UZ" sz="3000" dirty="0"/>
              <a:t>  +  2</a:t>
            </a:r>
            <a:r>
              <a:rPr lang="en-US" sz="3000" dirty="0"/>
              <a:t> </a:t>
            </a:r>
            <a:r>
              <a:rPr lang="en-US" sz="3000" dirty="0" err="1"/>
              <a:t>ga</a:t>
            </a:r>
            <a:r>
              <a:rPr lang="en-US" sz="3000" dirty="0"/>
              <a:t> </a:t>
            </a:r>
            <a:r>
              <a:rPr lang="en-US" sz="3000" dirty="0" err="1"/>
              <a:t>teng</a:t>
            </a:r>
            <a:r>
              <a:rPr lang="en-US" sz="3000" dirty="0"/>
              <a:t> </a:t>
            </a:r>
            <a:r>
              <a:rPr lang="en-US" sz="3000" dirty="0" err="1"/>
              <a:t>kuchli</a:t>
            </a:r>
            <a:endParaRPr lang="ru-RU" sz="3000" dirty="0"/>
          </a:p>
          <a:p>
            <a:pPr marL="0" indent="0">
              <a:buNone/>
            </a:pPr>
            <a:r>
              <a:rPr lang="uz-Cyrl-UZ" sz="3000" dirty="0"/>
              <a:t>2 </a:t>
            </a:r>
            <a:endParaRPr lang="ru-RU" sz="3000" dirty="0"/>
          </a:p>
          <a:p>
            <a:pPr marL="0" indent="0" algn="just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7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A3A7F-FCB1-4E03-99E4-8815C91B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z-Cyrl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Quyidagi obyektlar True qiymatni qaytaradi: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644C77-AD50-436D-8A24-DC62D087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885950"/>
            <a:ext cx="10325100" cy="43719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Nolga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bo’lmagan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son: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bool (1),  bоо1 (20) ,  bool (- 20)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 ,  True ,  True )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bool (l.0),  bool(0.1),  bool (-20.0)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(True,  True,  True)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bo’lmagan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bool ("0") ,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bооl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([0, None]),  bool( (None, ) ),  bool ({"х": 5})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(True,  True,  True, True)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D7481B-B9FA-4E5B-A721-B5EE5C60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1"/>
            <a:ext cx="10620375" cy="494347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(0.0)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lv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bool (" "),  b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([ ]),  bool (( ))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(False,  False ,  False 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bool (None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786F21-97DE-4C41-8765-83F50D5A0E4E}"/>
              </a:ext>
            </a:extLst>
          </p:cNvPr>
          <p:cNvSpPr/>
          <p:nvPr/>
        </p:nvSpPr>
        <p:spPr>
          <a:xfrm>
            <a:off x="952500" y="733425"/>
            <a:ext cx="100107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interpretasiyalanadi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0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D2696-4BB1-4782-9A04-B8076043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Cyrl-UZ" b="1" dirty="0"/>
              <a:t>Taqqoslash operatorlari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1D0CE-44B2-43A4-81D6-82C5BA3B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 = = 1, 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=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 ,  False)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 =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  ! =  5,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! = 1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 ,  False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1  &lt;  5,  1  &lt;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 ,  False)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0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73DB19-CA7C-4228-B222-879390D0C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330"/>
            <a:ext cx="10515600" cy="596992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&gt;  –  </a:t>
            </a:r>
            <a:r>
              <a:rPr lang="en-US" dirty="0" err="1"/>
              <a:t>katta</a:t>
            </a:r>
            <a:r>
              <a:rPr lang="uz-Cyrl-UZ" dirty="0"/>
              <a:t> : </a:t>
            </a:r>
            <a:endParaRPr lang="ru-RU" dirty="0"/>
          </a:p>
          <a:p>
            <a:pPr marL="0" indent="0">
              <a:buNone/>
            </a:pPr>
            <a:r>
              <a:rPr lang="uz-Cyrl-UZ" dirty="0"/>
              <a:t>&gt;&gt;&gt; 1 &gt;  </a:t>
            </a:r>
            <a:r>
              <a:rPr lang="en-US" dirty="0"/>
              <a:t>0</a:t>
            </a:r>
            <a:r>
              <a:rPr lang="uz-Cyrl-UZ" dirty="0"/>
              <a:t>,  1 &gt; 5 </a:t>
            </a:r>
            <a:endParaRPr lang="ru-RU" dirty="0"/>
          </a:p>
          <a:p>
            <a:pPr marL="0" indent="0">
              <a:buNone/>
            </a:pPr>
            <a:r>
              <a:rPr lang="uz-Cyrl-UZ" dirty="0"/>
              <a:t>(True ,  False ) </a:t>
            </a:r>
            <a:endParaRPr lang="ru-RU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uz-Cyrl-UZ" dirty="0"/>
              <a:t>&lt;=  -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uz-Cyrl-UZ" dirty="0"/>
              <a:t>: </a:t>
            </a:r>
            <a:endParaRPr lang="ru-RU" dirty="0"/>
          </a:p>
          <a:p>
            <a:pPr marL="0" indent="0">
              <a:buNone/>
            </a:pPr>
            <a:r>
              <a:rPr lang="uz-Cyrl-UZ" dirty="0"/>
              <a:t>&gt;&gt;&gt;  1 &lt;= 5,   1 &lt;= </a:t>
            </a:r>
            <a:r>
              <a:rPr lang="en-US" dirty="0"/>
              <a:t>0</a:t>
            </a:r>
            <a:r>
              <a:rPr lang="uz-Cyrl-UZ" dirty="0"/>
              <a:t>,   1  &lt;=  1 </a:t>
            </a:r>
            <a:endParaRPr lang="ru-RU" dirty="0"/>
          </a:p>
          <a:p>
            <a:pPr marL="0" indent="0">
              <a:buNone/>
            </a:pPr>
            <a:r>
              <a:rPr lang="uz-Cyrl-UZ" dirty="0"/>
              <a:t>(True ,  False,  True ) </a:t>
            </a:r>
            <a:endParaRPr lang="ru-RU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uz-Cyrl-UZ" dirty="0"/>
              <a:t>&gt;=  -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uz-Cyrl-UZ" dirty="0"/>
              <a:t>: </a:t>
            </a:r>
            <a:endParaRPr lang="ru-RU" dirty="0"/>
          </a:p>
          <a:p>
            <a:pPr marL="0" indent="0">
              <a:buNone/>
            </a:pPr>
            <a:r>
              <a:rPr lang="uz-Cyrl-UZ" dirty="0"/>
              <a:t>&gt;&gt;&gt;  1  &gt;=  </a:t>
            </a:r>
            <a:r>
              <a:rPr lang="en-US" dirty="0"/>
              <a:t>0</a:t>
            </a:r>
            <a:r>
              <a:rPr lang="uz-Cyrl-UZ" dirty="0"/>
              <a:t>,  1 &gt;=  5,  1  &gt;=  1 </a:t>
            </a:r>
            <a:endParaRPr lang="ru-RU" dirty="0"/>
          </a:p>
          <a:p>
            <a:pPr marL="0" indent="0">
              <a:buNone/>
            </a:pPr>
            <a:r>
              <a:rPr lang="uz-Cyrl-UZ" dirty="0"/>
              <a:t>(True ,  False,  True )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76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901239-8BE3-44B8-AAAA-D9685E9AC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449212"/>
            <a:ext cx="10747408" cy="598046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uz-Cyrl-UZ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sonli ketma-ketlikka tegishlilikni tekshirish: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in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qidirish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2  in  [1 ,  2,  3) ,  4  in  [1,  2,  3]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 ,  False)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2  in  (1,  2,  3) '  4  in  (1,  2,  3)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Kortejlar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 , False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operatori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shuningdek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lug’at kalitiga tegishlilikni tekshirishda ham foydalaniladi: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"х"  in  {" х" :  1,  "у" :  2}, "z"  in  {" х" :  1,  "у" :  2}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 ,  False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6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4B61831-1757-4D68-B615-F5E69E297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25703"/>
            <a:ext cx="10515600" cy="69526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uz-Cyrl-UZ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 in</a:t>
            </a: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sonli ketma-ketlikka tegishli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likni tekshirish: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not  in 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qidirish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#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2  not  in  [1,  2,  3] ,  4  not  in  [1,  2,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	#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(False,  True)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2  not  in  (1 ,  2,  3) ,  4  not  in  (1 ,  2 ,  3)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 ,  True )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uz-Cyrl-UZ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ikkita o’zgaruchi bir obyektga havola qilinganini tekshiradi. Agar o’zgaruvchilar bior obyektga havola qilingan bo’lsa, is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х  =  у  =  [1,  2)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х  is  у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х  =  [1,  2] ;  у= [1,  2)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х  is  у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57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959</Words>
  <Application>Microsoft Office PowerPoint</Application>
  <PresentationFormat>Широкоэкранный</PresentationFormat>
  <Paragraphs>141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Тема Office</vt:lpstr>
      <vt:lpstr>6-dars: Shartli operatorlar. Taqqoslash operatorlari. if...else operatori</vt:lpstr>
      <vt:lpstr>Презентация PowerPoint</vt:lpstr>
      <vt:lpstr>Shartli operatorlar</vt:lpstr>
      <vt:lpstr>Quyidagi obyektlar True qiymatni qaytaradi:</vt:lpstr>
      <vt:lpstr>Презентация PowerPoint</vt:lpstr>
      <vt:lpstr>Taqqoslash operatorlari</vt:lpstr>
      <vt:lpstr>Презентация PowerPoint</vt:lpstr>
      <vt:lpstr>Презентация PowerPoint</vt:lpstr>
      <vt:lpstr>Презентация PowerPoint</vt:lpstr>
      <vt:lpstr>if...else tarmoqlanish operatori</vt:lpstr>
      <vt:lpstr>Misol. Sonni juftlikka tekshirish</vt:lpstr>
      <vt:lpstr>Презентация PowerPoint</vt:lpstr>
      <vt:lpstr>Презентация PowerPoint</vt:lpstr>
      <vt:lpstr>Misol. Bir nechta shartlarni tekshirish</vt:lpstr>
      <vt:lpstr>if ... else operatori yana bir boshqa formatda ham qo’llaniladi: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Mavzu: Ma’lumot tipini aniqlash. Ma’lumot tipini o’zgartirish. O’zgaruvchini o’chirish</dc:title>
  <dc:creator>user</dc:creator>
  <cp:lastModifiedBy>126admin</cp:lastModifiedBy>
  <cp:revision>40</cp:revision>
  <dcterms:created xsi:type="dcterms:W3CDTF">2020-08-08T10:44:38Z</dcterms:created>
  <dcterms:modified xsi:type="dcterms:W3CDTF">2020-12-04T04:24:02Z</dcterms:modified>
</cp:coreProperties>
</file>