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59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3433-0845-4256-AD03-3AB750A7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7733E6-0F87-42E7-BD7D-2292D31AA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085BC5-E694-449D-B969-59F60090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44B2C-B42A-4E76-9644-08C28AE2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4F214-CB07-498D-933F-82418373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4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43812-0605-4957-A227-3B53983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03A64-B816-4595-8A6E-C73E8537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F3257-8AE6-4EA3-A172-02D09030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4356E-E0BD-4E73-9285-813332DC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9255B-F5E7-4C6C-B5B6-3B3E9A1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2FE3F6-AEDB-4DA4-990C-766394E1C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09FAB-2FCB-496B-9930-6311439F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7EEACE-176C-4715-9F0E-0E02D10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B5275E-215B-465D-8C24-C686D4D3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519D-56AF-4822-BF1E-DFF5DA3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4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1013E-E2A2-4667-9E9B-A19D629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3A0A9-FEDA-466D-A6EF-BAA3F96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7D52-52D3-4D29-A68C-48FA711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12D60-13B8-4AAB-84BA-D44F5088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1815E-E810-48F5-9501-3BB8C84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92DD-9E61-4199-B218-E0101E03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B60C9-BC98-466B-80D4-F3FB0483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93E73-C2B4-4EE8-BEA1-88D8161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39C5E-7696-4F65-854A-10352DFD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C77F66-83D4-42B6-8FA1-46438525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54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6D260-A7B2-4AF7-B049-99634BB7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2FC43-D023-44CB-B6DF-54BD425D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B02618-B506-439B-AA7B-193E9D02D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740199-087C-41EF-9719-B8C9544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6C5C5-125A-47BD-9971-1915214E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591CDF-D493-4FDF-B881-8A77FBE8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6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7AA25-5B96-4B87-A787-7A8BBC05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7318C-A8C2-4B96-9611-709634ED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EE1DD-7FED-4176-8444-DA090B069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C3816F-E692-41E2-B036-FFA086E1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5F9B9-D5E1-460D-9346-6BD9928CC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7CEB60-EFB9-4F9F-921C-B4D6DB19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982858-AAEB-4459-80BD-2A517D9E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E4434-85EE-4F7C-9A6F-C151463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C5AC-0B13-4E27-AF17-353F3B1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D5E37-C8DD-4EDC-851D-BE0D6C0E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D0ED93-A92D-48DF-B952-A40F465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87CB3-C4AB-4B64-8BAB-5FA76192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48B66-2C42-4966-AFE1-A3AF780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6C6D38-FD46-4696-B32E-D0B09C8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8E88ED-FBE3-4A21-A9EB-8540A3A4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9EA1-CC02-4907-92B8-50BD4B57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223DA-E1CF-4A71-8F38-EE85143C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13A72-1D63-47BF-9422-84AA0ED5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65AF3-3C3C-45A3-82B3-CAAF7D0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1CF1F-FC2F-46D6-983C-6F6828F1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A185C-EDD1-427E-B878-9DCEB15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3593-9001-4E46-B51C-2F494F20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FB8D31-3656-411D-9F79-C0A4BE42A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5DF5F2-4D28-4B3E-B531-9876DE5A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77C2D-5CCB-4D64-8305-8F65DAE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0DAC70-A708-47FF-975B-914935FF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B7C365-0B63-4BEA-92AF-F91BDC8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ED1A0-7EC4-4F26-9F2E-C3BC7BF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742BF2-D1AF-4B93-BE48-9A6D0162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BF55F-71FB-477D-B7BC-C30C3C616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E77-9AAE-4A21-BBF7-DE675B2F12AC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ED785-4BFA-4588-9537-1417710D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B4F175-EBF2-401D-BA16-4BE4EA8B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4FB6-361F-4BA8-9DAF-839C60271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59FA6-1508-4EB5-BDDF-94B91EC1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938" indent="-7938" algn="just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range()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89670-51AF-4FF5-AE10-AC5724AF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151853" cy="34106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range()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funksi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1D7F7-2A43-4463-8B2F-DAF6E0B5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252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range()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funksiyasidan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4087A3-4BF7-4C42-9406-129D64A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arr</a:t>
            </a:r>
            <a:r>
              <a:rPr lang="en-US" sz="3200" dirty="0"/>
              <a:t>=[1,2,3]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for </a:t>
            </a:r>
            <a:r>
              <a:rPr lang="en-US" sz="3200" dirty="0" err="1"/>
              <a:t>i</a:t>
            </a:r>
            <a:r>
              <a:rPr lang="en-US" sz="3200" dirty="0"/>
              <a:t> in range(</a:t>
            </a:r>
            <a:r>
              <a:rPr lang="en-US" sz="3200" dirty="0" err="1"/>
              <a:t>len</a:t>
            </a:r>
            <a:r>
              <a:rPr lang="en-US" sz="3200" dirty="0"/>
              <a:t>(</a:t>
            </a:r>
            <a:r>
              <a:rPr lang="en-US" sz="3200" dirty="0" err="1"/>
              <a:t>arr</a:t>
            </a:r>
            <a:r>
              <a:rPr lang="en-US" sz="3200" dirty="0"/>
              <a:t>)):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 err="1"/>
              <a:t>arr</a:t>
            </a:r>
            <a:r>
              <a:rPr lang="en-US" sz="3200" dirty="0"/>
              <a:t>[</a:t>
            </a:r>
            <a:r>
              <a:rPr lang="en-US" sz="3200" dirty="0" err="1"/>
              <a:t>i</a:t>
            </a:r>
            <a:r>
              <a:rPr lang="en-US" sz="3200" dirty="0"/>
              <a:t>]*=2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arr</a:t>
            </a:r>
            <a:r>
              <a:rPr lang="en-US" sz="3200" dirty="0"/>
              <a:t> )		 # </a:t>
            </a:r>
            <a:r>
              <a:rPr lang="en-US" sz="3200" dirty="0" err="1"/>
              <a:t>Natija</a:t>
            </a:r>
            <a:r>
              <a:rPr lang="en-US" sz="3200" dirty="0"/>
              <a:t>:  [2,  4,  6]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7990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E03E-E60B-4EED-9B45-8E716A51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86FE22-EF21-45BD-81EB-3DF3C6DC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9" y="1825625"/>
            <a:ext cx="10843661" cy="3445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takror-takror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bajarishidir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84150">
              <a:buFont typeface="Times New Roman" panose="02020603050405020304" pitchFamily="18" charset="0"/>
              <a:buChar char="-"/>
            </a:pPr>
            <a:r>
              <a:rPr lang="uz-Cyrl-U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Ma`lum qadamlar sonidagi s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lvl="1" indent="-184150">
              <a:buFont typeface="Times New Roman" panose="02020603050405020304" pitchFamily="18" charset="0"/>
              <a:buChar char="-"/>
            </a:pPr>
            <a:r>
              <a:rPr lang="uz-Cyrl-U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Noma`lum qadamlar sonidagi s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z-Cyrl-U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shartli s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7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7AFCF-DC56-4AB1-9C79-AAEE6567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uz-Cyrl-UZ" b="1" dirty="0"/>
              <a:t>for </a:t>
            </a:r>
            <a:r>
              <a:rPr lang="en-US" b="1" dirty="0" err="1"/>
              <a:t>takrorlash</a:t>
            </a:r>
            <a:r>
              <a:rPr lang="en-US" b="1" dirty="0"/>
              <a:t> </a:t>
            </a:r>
            <a:r>
              <a:rPr lang="en-US" b="1" dirty="0" err="1"/>
              <a:t>operatori</a:t>
            </a:r>
            <a:r>
              <a:rPr lang="en-US" b="1" dirty="0"/>
              <a:t> </a:t>
            </a:r>
            <a:r>
              <a:rPr lang="en-US" b="1" dirty="0" err="1"/>
              <a:t>sintaksisi</a:t>
            </a:r>
            <a:r>
              <a:rPr lang="uz-Cyrl-UZ" b="1" dirty="0"/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F6383B-59D3-4F60-B3AA-A0814FD7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3" y="946123"/>
            <a:ext cx="10255172" cy="1848835"/>
          </a:xfrm>
          <a:solidFill>
            <a:schemeClr val="accent4"/>
          </a:solidFill>
          <a:ln w="28575"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for &lt;</a:t>
            </a:r>
            <a:r>
              <a:rPr lang="en-US" sz="4000" b="1" dirty="0" err="1"/>
              <a:t>Joriy</a:t>
            </a:r>
            <a:r>
              <a:rPr lang="en-US" sz="4000" b="1" dirty="0"/>
              <a:t> element&gt;  in  &lt;</a:t>
            </a:r>
            <a:r>
              <a:rPr lang="en-US" sz="4000" b="1" dirty="0" err="1"/>
              <a:t>Ketma-ketlik</a:t>
            </a:r>
            <a:r>
              <a:rPr lang="en-US" sz="4000" b="1" dirty="0"/>
              <a:t>&gt; : </a:t>
            </a:r>
            <a:endParaRPr lang="ru-RU" sz="4000" b="1" dirty="0"/>
          </a:p>
          <a:p>
            <a:pPr marL="0" indent="0">
              <a:buNone/>
            </a:pPr>
            <a:r>
              <a:rPr lang="en-US" sz="4000" b="1" dirty="0"/>
              <a:t>	&lt;</a:t>
            </a:r>
            <a:r>
              <a:rPr lang="en-US" sz="4000" b="1" dirty="0" err="1"/>
              <a:t>Sikl</a:t>
            </a:r>
            <a:r>
              <a:rPr lang="en-US" sz="4000" b="1" dirty="0"/>
              <a:t> </a:t>
            </a:r>
            <a:r>
              <a:rPr lang="en-US" sz="4000" b="1" dirty="0" err="1"/>
              <a:t>ichki</a:t>
            </a:r>
            <a:r>
              <a:rPr lang="en-US" sz="4000" b="1" dirty="0"/>
              <a:t> </a:t>
            </a:r>
            <a:r>
              <a:rPr lang="en-US" sz="4000" b="1" dirty="0" err="1"/>
              <a:t>instruksiyalari</a:t>
            </a:r>
            <a:r>
              <a:rPr lang="en-US" sz="4000" b="1" dirty="0"/>
              <a:t>&gt; </a:t>
            </a:r>
            <a:endParaRPr lang="ru-RU" sz="4000" b="1" dirty="0"/>
          </a:p>
          <a:p>
            <a:pPr marL="0" indent="0">
              <a:buNone/>
            </a:pPr>
            <a:endParaRPr lang="ru-RU" sz="40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FDEC33-D23B-45B0-9590-51E670419D24}"/>
              </a:ext>
            </a:extLst>
          </p:cNvPr>
          <p:cNvSpPr/>
          <p:nvPr/>
        </p:nvSpPr>
        <p:spPr>
          <a:xfrm>
            <a:off x="785005" y="3429000"/>
            <a:ext cx="10101532" cy="3115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yerda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Ketma-ketlik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iterasiya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mexanizmini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qo’llovchi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obyekt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qator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ro’yxat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kortej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diapason,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lug’at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boshqalar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Joriy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element&gt;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har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iterasiyada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orqali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ketma-ketlik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lug’atning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joriy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elementiga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yo’l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ko’rsatiladi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Sikl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ichki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instruksiyalari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ko’p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bajariluvchi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Agar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sikl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ichida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break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ishlatilmasa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sikl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bajarilishi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tugashi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instruksiyasi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bajarilishiga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o’tiladi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majburiy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C9DE6-EA4F-47B3-BE6E-F8F7D9E7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So’zdagi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harflarni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629E7-6913-4E2B-84E1-D6A08194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70" y="1466491"/>
            <a:ext cx="9381310" cy="2484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s in "</a:t>
            </a:r>
            <a:r>
              <a:rPr lang="en-US" sz="3200" dirty="0" err="1"/>
              <a:t>Assalomu</a:t>
            </a:r>
            <a:r>
              <a:rPr lang="en-US" sz="3200" dirty="0"/>
              <a:t> </a:t>
            </a:r>
            <a:r>
              <a:rPr lang="en-US" sz="3200" dirty="0" err="1"/>
              <a:t>alaykum</a:t>
            </a:r>
            <a:r>
              <a:rPr lang="en-US" sz="3200" dirty="0"/>
              <a:t>":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   print(s, end=" ")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else: 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   print ("\</a:t>
            </a:r>
            <a:r>
              <a:rPr lang="en-US" sz="3200" dirty="0" err="1"/>
              <a:t>nsikl</a:t>
            </a:r>
            <a:r>
              <a:rPr lang="en-US" sz="3200" dirty="0"/>
              <a:t> </a:t>
            </a:r>
            <a:r>
              <a:rPr lang="en-US" sz="3200" dirty="0" err="1"/>
              <a:t>bajarildi</a:t>
            </a:r>
            <a:r>
              <a:rPr lang="en-US" sz="3200" dirty="0"/>
              <a:t>")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9F0D5C1-6C1B-4ED2-AC8D-F8DE5A071790}"/>
              </a:ext>
            </a:extLst>
          </p:cNvPr>
          <p:cNvSpPr txBox="1">
            <a:spLocks/>
          </p:cNvSpPr>
          <p:nvPr/>
        </p:nvSpPr>
        <p:spPr>
          <a:xfrm>
            <a:off x="1035170" y="4203221"/>
            <a:ext cx="9946256" cy="235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/>
              <a:t>A s </a:t>
            </a:r>
            <a:r>
              <a:rPr lang="en-US" sz="3600" dirty="0" err="1"/>
              <a:t>s</a:t>
            </a:r>
            <a:r>
              <a:rPr lang="en-US" sz="3600" dirty="0"/>
              <a:t> a l o m u   a l a y k u m </a:t>
            </a:r>
            <a:endParaRPr lang="ru-RU" sz="3600" dirty="0"/>
          </a:p>
          <a:p>
            <a:pPr marL="0" indent="0">
              <a:buNone/>
            </a:pPr>
            <a:r>
              <a:rPr lang="en-US" sz="3600" dirty="0" err="1"/>
              <a:t>sikl</a:t>
            </a:r>
            <a:r>
              <a:rPr lang="en-US" sz="3600" dirty="0"/>
              <a:t> </a:t>
            </a:r>
            <a:r>
              <a:rPr lang="en-US" sz="3600" dirty="0" err="1"/>
              <a:t>bajarildi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9715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0DC85-B59E-4A2A-B60C-44B9831F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03439-72EC-4B8B-BCDE-A14F38B8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x in [1,2,3]:</a:t>
            </a:r>
          </a:p>
          <a:p>
            <a:pPr marL="0" indent="0">
              <a:buNone/>
            </a:pPr>
            <a:r>
              <a:rPr lang="en-US" sz="3200" dirty="0"/>
              <a:t>   print(</a:t>
            </a:r>
            <a:r>
              <a:rPr lang="en-US" sz="3200" dirty="0" err="1"/>
              <a:t>x,end</a:t>
            </a:r>
            <a:r>
              <a:rPr lang="en-US" sz="3200" dirty="0"/>
              <a:t>=", ")				#1, 2, 3,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for y in (1,2,3):</a:t>
            </a:r>
          </a:p>
          <a:p>
            <a:pPr marL="0" indent="0">
              <a:buNone/>
            </a:pPr>
            <a:r>
              <a:rPr lang="en-US" sz="3200" dirty="0"/>
              <a:t>   print(</a:t>
            </a:r>
            <a:r>
              <a:rPr lang="en-US" sz="3200" dirty="0" err="1"/>
              <a:t>y,end</a:t>
            </a:r>
            <a:r>
              <a:rPr lang="en-US" sz="3200" dirty="0"/>
              <a:t>=", ")				#1, 2, 3,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74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B1A6D-E5B2-469D-B5CB-38C74190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2185" cy="756309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Lug’at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988898-256B-401D-959B-0DC082CC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07" y="1725283"/>
            <a:ext cx="10789489" cy="41234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cs typeface="Times New Roman" panose="02020603050405020304" pitchFamily="18" charset="0"/>
              </a:rPr>
              <a:t>arr</a:t>
            </a:r>
            <a:r>
              <a:rPr lang="ru-RU" dirty="0">
                <a:cs typeface="Times New Roman" panose="02020603050405020304" pitchFamily="18" charset="0"/>
              </a:rPr>
              <a:t>  =  {"х" :  1,  "у" :  2,  " </a:t>
            </a:r>
            <a:r>
              <a:rPr lang="en-US" dirty="0">
                <a:cs typeface="Times New Roman" panose="02020603050405020304" pitchFamily="18" charset="0"/>
              </a:rPr>
              <a:t>z</a:t>
            </a:r>
            <a:r>
              <a:rPr lang="ru-RU" dirty="0">
                <a:cs typeface="Times New Roman" panose="02020603050405020304" pitchFamily="18" charset="0"/>
              </a:rPr>
              <a:t>" :  3} 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cs typeface="Times New Roman" panose="02020603050405020304" pitchFamily="18" charset="0"/>
              </a:rPr>
              <a:t>arr</a:t>
            </a:r>
            <a:r>
              <a:rPr lang="ru-RU" dirty="0">
                <a:cs typeface="Times New Roman" panose="02020603050405020304" pitchFamily="18" charset="0"/>
              </a:rPr>
              <a:t>.</a:t>
            </a:r>
            <a:r>
              <a:rPr lang="en-US" dirty="0">
                <a:cs typeface="Times New Roman" panose="02020603050405020304" pitchFamily="18" charset="0"/>
              </a:rPr>
              <a:t>keys</a:t>
            </a:r>
            <a:r>
              <a:rPr lang="ru-RU" dirty="0">
                <a:cs typeface="Times New Roman" panose="02020603050405020304" pitchFamily="18" charset="0"/>
              </a:rPr>
              <a:t> () </a:t>
            </a:r>
          </a:p>
          <a:p>
            <a:pPr marL="0" indent="0">
              <a:buNone/>
            </a:pPr>
            <a:r>
              <a:rPr lang="en-US" dirty="0" err="1">
                <a:cs typeface="Times New Roman" panose="02020603050405020304" pitchFamily="18" charset="0"/>
              </a:rPr>
              <a:t>dict_keys</a:t>
            </a:r>
            <a:r>
              <a:rPr lang="en-US" dirty="0">
                <a:cs typeface="Times New Roman" panose="02020603050405020304" pitchFamily="18" charset="0"/>
              </a:rPr>
              <a:t> ([ '</a:t>
            </a:r>
            <a:r>
              <a:rPr lang="ru-RU" dirty="0">
                <a:cs typeface="Times New Roman" panose="02020603050405020304" pitchFamily="18" charset="0"/>
              </a:rPr>
              <a:t>у</a:t>
            </a:r>
            <a:r>
              <a:rPr lang="en-US" dirty="0">
                <a:cs typeface="Times New Roman" panose="02020603050405020304" pitchFamily="18" charset="0"/>
              </a:rPr>
              <a:t> ',  '</a:t>
            </a:r>
            <a:r>
              <a:rPr lang="ru-RU" dirty="0">
                <a:cs typeface="Times New Roman" panose="02020603050405020304" pitchFamily="18" charset="0"/>
              </a:rPr>
              <a:t>х</a:t>
            </a:r>
            <a:r>
              <a:rPr lang="en-US" dirty="0">
                <a:cs typeface="Times New Roman" panose="02020603050405020304" pitchFamily="18" charset="0"/>
              </a:rPr>
              <a:t>',  'z’]) 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&gt;&gt;&gt;for key in  </a:t>
            </a:r>
            <a:r>
              <a:rPr lang="en-US" dirty="0" err="1">
                <a:cs typeface="Times New Roman" panose="02020603050405020304" pitchFamily="18" charset="0"/>
              </a:rPr>
              <a:t>arr.keys</a:t>
            </a:r>
            <a:r>
              <a:rPr lang="en-US" dirty="0">
                <a:cs typeface="Times New Roman" panose="02020603050405020304" pitchFamily="18" charset="0"/>
              </a:rPr>
              <a:t>(): 	 	# keys () </a:t>
            </a:r>
            <a:r>
              <a:rPr lang="en-US" dirty="0" err="1">
                <a:cs typeface="Times New Roman" panose="02020603050405020304" pitchFamily="18" charset="0"/>
              </a:rPr>
              <a:t>metodidan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foydalanilmoqda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      print (key,  </a:t>
            </a:r>
            <a:r>
              <a:rPr lang="en-US" dirty="0" err="1">
                <a:cs typeface="Times New Roman" panose="02020603050405020304" pitchFamily="18" charset="0"/>
              </a:rPr>
              <a:t>arr</a:t>
            </a:r>
            <a:r>
              <a:rPr lang="en-US" dirty="0">
                <a:cs typeface="Times New Roman" panose="02020603050405020304" pitchFamily="18" charset="0"/>
              </a:rPr>
              <a:t> [key] )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у 2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х 1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z 3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4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F98983-CE1A-46F5-8A53-A4209DEE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&gt;&gt;&gt;  for  key  in  </a:t>
            </a:r>
            <a:r>
              <a:rPr lang="en-US" dirty="0" err="1">
                <a:cs typeface="Times New Roman" panose="02020603050405020304" pitchFamily="18" charset="0"/>
              </a:rPr>
              <a:t>arr</a:t>
            </a:r>
            <a:r>
              <a:rPr lang="en-US" dirty="0">
                <a:cs typeface="Times New Roman" panose="02020603050405020304" pitchFamily="18" charset="0"/>
              </a:rPr>
              <a:t>:	 # </a:t>
            </a:r>
            <a:r>
              <a:rPr lang="en-US" dirty="0" err="1">
                <a:cs typeface="Times New Roman" panose="02020603050405020304" pitchFamily="18" charset="0"/>
              </a:rPr>
              <a:t>lug’atda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iterasiyadan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foydalanilmoqda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print (key, </a:t>
            </a:r>
            <a:r>
              <a:rPr lang="en-US" dirty="0" err="1">
                <a:cs typeface="Times New Roman" panose="02020603050405020304" pitchFamily="18" charset="0"/>
              </a:rPr>
              <a:t>arr</a:t>
            </a:r>
            <a:r>
              <a:rPr lang="en-US" dirty="0">
                <a:cs typeface="Times New Roman" panose="02020603050405020304" pitchFamily="18" charset="0"/>
              </a:rPr>
              <a:t> [key])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у 2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х 1 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z 3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7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D2AEB-5110-4F5D-96C2-3E287C2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enumerate()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3DAF1-ED23-4A02-8C85-4BDC6881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ro’yxat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ko’paytirib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 =  (1,  2,  3)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for  </a:t>
            </a:r>
            <a:r>
              <a:rPr lang="en-US" dirty="0" err="1"/>
              <a:t>i</a:t>
            </a:r>
            <a:r>
              <a:rPr lang="en-US" dirty="0"/>
              <a:t>  in  </a:t>
            </a:r>
            <a:r>
              <a:rPr lang="en-US" dirty="0" err="1"/>
              <a:t>arr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 =  </a:t>
            </a:r>
            <a:r>
              <a:rPr lang="en-US" dirty="0" err="1"/>
              <a:t>i</a:t>
            </a:r>
            <a:r>
              <a:rPr lang="en-US" dirty="0"/>
              <a:t>  *  2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arr</a:t>
            </a:r>
            <a:r>
              <a:rPr lang="en-US" dirty="0"/>
              <a:t>) 		 #  </a:t>
            </a:r>
            <a:r>
              <a:rPr lang="en-US" dirty="0" err="1"/>
              <a:t>Natija</a:t>
            </a:r>
            <a:r>
              <a:rPr lang="en-US" dirty="0"/>
              <a:t>:  (1,  2, 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Ko’rinib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turibdiki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ko’paytma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bo’lmadi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51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A42BD-011C-4C17-ABC7-7EF48F91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range( 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86ECB-814C-4524-AB0D-7683FEFA1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489"/>
            <a:ext cx="10515600" cy="896332"/>
          </a:xfrm>
          <a:solidFill>
            <a:schemeClr val="accent4"/>
          </a:solidFill>
          <a:ln w="44450" cmpd="tri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olid"/>
            <a:round/>
          </a:ln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i="1" dirty="0"/>
              <a:t>range ([&lt;</a:t>
            </a:r>
            <a:r>
              <a:rPr lang="en-US" sz="3200" i="1" dirty="0" err="1"/>
              <a:t>boshlang’ich</a:t>
            </a:r>
            <a:r>
              <a:rPr lang="en-US" sz="3200" i="1" dirty="0"/>
              <a:t> </a:t>
            </a:r>
            <a:r>
              <a:rPr lang="en-US" sz="3200" i="1" dirty="0" err="1"/>
              <a:t>qiymat</a:t>
            </a:r>
            <a:r>
              <a:rPr lang="en-US" sz="3200" i="1" dirty="0"/>
              <a:t>&gt;, ] &lt;</a:t>
            </a:r>
            <a:r>
              <a:rPr lang="en-US" sz="3200" i="1" dirty="0" err="1"/>
              <a:t>Ohirgi</a:t>
            </a:r>
            <a:r>
              <a:rPr lang="en-US" sz="3200" i="1" dirty="0"/>
              <a:t> </a:t>
            </a:r>
            <a:r>
              <a:rPr lang="en-US" sz="3200" i="1" dirty="0" err="1"/>
              <a:t>qiymat</a:t>
            </a:r>
            <a:r>
              <a:rPr lang="en-US" sz="3200" i="1" dirty="0"/>
              <a:t>&gt; [,  &lt;</a:t>
            </a:r>
            <a:r>
              <a:rPr lang="en-US" sz="3200" i="1" dirty="0" err="1"/>
              <a:t>Qadam</a:t>
            </a:r>
            <a:r>
              <a:rPr lang="en-US" sz="3200" i="1" dirty="0"/>
              <a:t>&gt;])</a:t>
            </a:r>
            <a:endParaRPr lang="ru-RU" sz="32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3E9242C-6987-4095-9B7D-C8120E12A29C}"/>
              </a:ext>
            </a:extLst>
          </p:cNvPr>
          <p:cNvSpPr txBox="1">
            <a:spLocks/>
          </p:cNvSpPr>
          <p:nvPr/>
        </p:nvSpPr>
        <p:spPr>
          <a:xfrm>
            <a:off x="838200" y="2872596"/>
            <a:ext cx="10515600" cy="3226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boshlang’ich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ko’rsatilmasa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boshlang’ich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cheagarasini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bildiradi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majburiydir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ko’rsatilmasa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deb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72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389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7-dars. Sikl operatorlari. For sikli. range() funksiyasi</vt:lpstr>
      <vt:lpstr>Sikl operatorlari. </vt:lpstr>
      <vt:lpstr>for takrorlash operatori sintaksisi:</vt:lpstr>
      <vt:lpstr>Misol: So’zdagi harflarni saralash</vt:lpstr>
      <vt:lpstr>Misol. Ro’yxat va kortejni saralash</vt:lpstr>
      <vt:lpstr>Misol. Lug’at elementlarini saralash</vt:lpstr>
      <vt:lpstr>Презентация PowerPoint</vt:lpstr>
      <vt:lpstr>range() va enumerate() funksiyalari</vt:lpstr>
      <vt:lpstr>Har bir elementga kirish range( ) funksiyasi yordamida amalga oshiriladi. U quyidagi formatga ega:</vt:lpstr>
      <vt:lpstr>Misol. range() funksiyasidan foydalanish misoli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Ma’lumot tipini aniqlash. Ma’lumot tipini o’zgartirish. O’zgaruvchini o’chirish</dc:title>
  <dc:creator>user</dc:creator>
  <cp:lastModifiedBy>Baton</cp:lastModifiedBy>
  <cp:revision>44</cp:revision>
  <dcterms:created xsi:type="dcterms:W3CDTF">2020-08-08T10:44:38Z</dcterms:created>
  <dcterms:modified xsi:type="dcterms:W3CDTF">2021-10-06T04:31:55Z</dcterms:modified>
</cp:coreProperties>
</file>