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38" indent="-7938"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While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continue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51853" cy="3410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9B494-DC5E-4C5E-A0C9-95BBDE83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06198-F3B6-4232-B79F-36475FAC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458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'stop'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summa=0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=input("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"stop":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break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=int(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summa+=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  summa)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DA49D-B83C-4218-8346-715547C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29491" cy="730429"/>
          </a:xfrm>
        </p:spPr>
        <p:txBody>
          <a:bodyPr>
            <a:normAutofit/>
          </a:bodyPr>
          <a:lstStyle/>
          <a:p>
            <a:pPr algn="ctr"/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0E626-A44B-4DFB-BCC2-800B6D33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949567"/>
            <a:ext cx="5382883" cy="3958849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Boshlang’ich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while  &lt;</a:t>
            </a:r>
            <a:r>
              <a:rPr lang="en-US" dirty="0" err="1"/>
              <a:t>Shart</a:t>
            </a:r>
            <a:r>
              <a:rPr lang="en-US" dirty="0"/>
              <a:t>&gt;: 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Ko’rsatmalar</a:t>
            </a:r>
            <a:r>
              <a:rPr lang="en-US" dirty="0"/>
              <a:t>&gt;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&lt; </a:t>
            </a:r>
            <a:r>
              <a:rPr lang="en-US" dirty="0" err="1"/>
              <a:t>Orttirma</a:t>
            </a:r>
            <a:r>
              <a:rPr lang="en-US" dirty="0"/>
              <a:t> &gt;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[else: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&lt;agar break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ishlatilmasa</a:t>
            </a:r>
            <a:r>
              <a:rPr lang="en-US" dirty="0"/>
              <a:t>, </a:t>
            </a:r>
            <a:r>
              <a:rPr lang="en-US" dirty="0" err="1"/>
              <a:t>bajariluvchi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&gt;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]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4BE03A-EA54-4A8C-B03A-91A9390E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"/>
          <a:stretch/>
        </p:blipFill>
        <p:spPr>
          <a:xfrm>
            <a:off x="5900468" y="1951029"/>
            <a:ext cx="6141096" cy="39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7972C-6EB0-450E-8257-1A7349EC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</a:t>
            </a:r>
            <a:r>
              <a:rPr lang="en-US" b="1" dirty="0" err="1"/>
              <a:t>siklining</a:t>
            </a:r>
            <a:r>
              <a:rPr lang="en-US" b="1" dirty="0"/>
              <a:t> </a:t>
            </a:r>
            <a:r>
              <a:rPr lang="en-US" b="1" dirty="0" err="1"/>
              <a:t>bajarilish</a:t>
            </a:r>
            <a:r>
              <a:rPr lang="en-US" b="1" dirty="0"/>
              <a:t> </a:t>
            </a:r>
            <a:r>
              <a:rPr lang="en-US" b="1" dirty="0" err="1"/>
              <a:t>tartibi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28C18-8313-4D38-8EEF-ECCBCA76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45" y="1086928"/>
            <a:ext cx="10620555" cy="5090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hisoblagich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boshlang’ich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yakunlanadi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hisoblagich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Orttirma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foydalailmasa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yakunlangach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dan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(4.11-misol).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6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E42A3-D70C-45FF-A0AA-5BC03CEB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Misol</a:t>
            </a:r>
            <a:r>
              <a:rPr lang="en-US" b="1" dirty="0"/>
              <a:t>. 1 dan 100 </a:t>
            </a:r>
            <a:r>
              <a:rPr lang="en-US" b="1" dirty="0" err="1"/>
              <a:t>gacha</a:t>
            </a:r>
            <a:r>
              <a:rPr lang="en-US" b="1" dirty="0"/>
              <a:t> </a:t>
            </a:r>
            <a:r>
              <a:rPr lang="en-US" b="1" dirty="0" err="1"/>
              <a:t>sonlarni</a:t>
            </a:r>
            <a:r>
              <a:rPr lang="en-US" b="1" dirty="0"/>
              <a:t> chop </a:t>
            </a:r>
            <a:r>
              <a:rPr lang="en-US" b="1" dirty="0" err="1"/>
              <a:t>etish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ED4C2-5909-4BF1-AE05-C2B5FA21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i</a:t>
            </a:r>
            <a:r>
              <a:rPr lang="en-US" sz="3200" dirty="0"/>
              <a:t>  =  1  			#  &lt;</a:t>
            </a:r>
            <a:r>
              <a:rPr lang="en-US" sz="3200" dirty="0" err="1"/>
              <a:t>Boshlang’ich</a:t>
            </a:r>
            <a:r>
              <a:rPr lang="en-US" sz="3200" dirty="0"/>
              <a:t> </a:t>
            </a:r>
            <a:r>
              <a:rPr lang="en-US" sz="3200" dirty="0" err="1"/>
              <a:t>qiymat</a:t>
            </a:r>
            <a:r>
              <a:rPr lang="en-US" sz="3200" dirty="0"/>
              <a:t>&gt;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while  </a:t>
            </a:r>
            <a:r>
              <a:rPr lang="en-US" sz="3200" dirty="0" err="1"/>
              <a:t>i</a:t>
            </a:r>
            <a:r>
              <a:rPr lang="en-US" sz="3200" dirty="0"/>
              <a:t> &lt; 101 :  		#  &lt;</a:t>
            </a:r>
            <a:r>
              <a:rPr lang="en-US" sz="3200" dirty="0" err="1"/>
              <a:t>Shart</a:t>
            </a:r>
            <a:r>
              <a:rPr lang="en-US" sz="3200" dirty="0"/>
              <a:t>&gt;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	print(</a:t>
            </a:r>
            <a:r>
              <a:rPr lang="en-US" sz="3200" dirty="0" err="1"/>
              <a:t>i</a:t>
            </a:r>
            <a:r>
              <a:rPr lang="en-US" sz="3200" dirty="0"/>
              <a:t>) 	 	# &lt;</a:t>
            </a:r>
            <a:r>
              <a:rPr lang="en-US" sz="3200" dirty="0" err="1"/>
              <a:t>Instuksiya</a:t>
            </a:r>
            <a:r>
              <a:rPr lang="en-US" sz="3200" dirty="0"/>
              <a:t>&gt;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i</a:t>
            </a:r>
            <a:r>
              <a:rPr lang="en-US" sz="3200" dirty="0"/>
              <a:t> += 1			# &lt;</a:t>
            </a:r>
            <a:r>
              <a:rPr lang="en-US" sz="3200" dirty="0" err="1"/>
              <a:t>Orttirma</a:t>
            </a:r>
            <a:r>
              <a:rPr lang="en-US" sz="3200" dirty="0"/>
              <a:t>&gt;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443853D-3B29-4404-830B-C425748F0A4F}"/>
              </a:ext>
            </a:extLst>
          </p:cNvPr>
          <p:cNvSpPr txBox="1">
            <a:spLocks/>
          </p:cNvSpPr>
          <p:nvPr/>
        </p:nvSpPr>
        <p:spPr>
          <a:xfrm>
            <a:off x="967597" y="4600515"/>
            <a:ext cx="10515600" cy="189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Eslatma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orttirma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cheksiz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Cheksiz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to’xtatish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&lt;Ctrl&gt;+&lt;C&gt;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klavish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kombinasiayasdan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9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1D029-9BA3-49C9-B8EB-A302A408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100 dan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9043D-6B51-4097-84FD-3D080746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664"/>
            <a:ext cx="10515600" cy="269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end=“; ”)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=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E5C37-C46A-43FE-A423-1DBA55FB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9550"/>
            <a:ext cx="12192000" cy="2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66262-CE6B-4BB5-8FBA-D5C36559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misol</a:t>
            </a:r>
            <a:r>
              <a:rPr lang="en-US" dirty="0"/>
              <a:t>. </a:t>
            </a:r>
            <a:r>
              <a:rPr lang="en-US" dirty="0" err="1"/>
              <a:t>Ro’yxaty</a:t>
            </a:r>
            <a:r>
              <a:rPr lang="en-US" dirty="0"/>
              <a:t> </a:t>
            </a:r>
            <a:r>
              <a:rPr lang="en-US" dirty="0" err="1"/>
              <a:t>elementlarini</a:t>
            </a:r>
            <a:r>
              <a:rPr lang="en-US" dirty="0"/>
              <a:t> </a:t>
            </a:r>
            <a:r>
              <a:rPr lang="en-US" dirty="0" err="1"/>
              <a:t>saralsh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1D99E-965F-49B2-A73B-74051BAD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[1, 2, 3]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, count = 0,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 </a:t>
            </a:r>
            <a:r>
              <a:rPr lang="en-US" dirty="0" err="1"/>
              <a:t>i</a:t>
            </a:r>
            <a:r>
              <a:rPr lang="en-US" dirty="0"/>
              <a:t>&lt;count: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]*=2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+=1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  		#  </a:t>
            </a:r>
            <a:r>
              <a:rPr lang="en-US" dirty="0" err="1"/>
              <a:t>Natija</a:t>
            </a:r>
            <a:r>
              <a:rPr lang="en-US" dirty="0"/>
              <a:t>:  [2,  4,  6]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01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67C81-04C5-4B42-AC11-C2AD15FE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itersiyasiga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9B78C-73F3-4C47-8B8E-24D0F5D1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583"/>
            <a:ext cx="10375232" cy="25165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instruksiyalar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bajarilmay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iterasiyasiga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FA2FF-8E96-43C5-9940-42ED7A7A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445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dan 100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dan 10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oraliqqa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kirmaydigan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chiqamiz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381F2-1513-4DB6-99CC-80143303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6472"/>
            <a:ext cx="10515600" cy="1918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 (l, 101):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 4 &lt;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11: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continue 	#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iterasiyasiga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o’tamiz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0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9BF87-366A-4F00-8CBF-F39F9BD7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to’xtatish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F825B-AAE3-4BD7-96CE-4A41F44E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92" y="1023368"/>
            <a:ext cx="10455215" cy="1059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zudlik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to’xtatish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 dan l00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5242AD7-0507-4D88-A334-9F2464DEBEA5}"/>
              </a:ext>
            </a:extLst>
          </p:cNvPr>
          <p:cNvSpPr txBox="1">
            <a:spLocks/>
          </p:cNvSpPr>
          <p:nvPr/>
        </p:nvSpPr>
        <p:spPr>
          <a:xfrm>
            <a:off x="898585" y="2132995"/>
            <a:ext cx="10455215" cy="3034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100: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to’xtatish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= 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6FAB361-953C-4B78-B268-7FD657526D0E}"/>
              </a:ext>
            </a:extLst>
          </p:cNvPr>
          <p:cNvSpPr txBox="1">
            <a:spLocks/>
          </p:cNvSpPr>
          <p:nvPr/>
        </p:nvSpPr>
        <p:spPr>
          <a:xfrm>
            <a:off x="838200" y="5433655"/>
            <a:ext cx="10455215" cy="105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ko’rsatdik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06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394</Words>
  <Application>Microsoft Office PowerPoint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8-dars. While sikli. continue operatori. break operatori</vt:lpstr>
      <vt:lpstr>while takrorlash operatori</vt:lpstr>
      <vt:lpstr>While siklining bajarilish tartibi:</vt:lpstr>
      <vt:lpstr>Misol. 1 dan 100 gacha sonlarni chop etish</vt:lpstr>
      <vt:lpstr>Misol. 100 dan 1 gacha sonlarni chop etish</vt:lpstr>
      <vt:lpstr>misol. Ro’yxaty elementlarini saralsh</vt:lpstr>
      <vt:lpstr>continue operatori. Siklning navbatdagi itersiyasiga o’tish</vt:lpstr>
      <vt:lpstr>Misol sifatida   1 dan 100 gacha bo’lagan butun sonlardan 5 dan 10 gacha oraliqqa kirmaydigan butun sonlar chop etishni ko’rib chiqamiz </vt:lpstr>
      <vt:lpstr>break operatori. Siklni to’xtatish</vt:lpstr>
      <vt:lpstr>Misol. Noaniq miqdordagi sonlar yig’indisini hisoblash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126admin</cp:lastModifiedBy>
  <cp:revision>48</cp:revision>
  <dcterms:created xsi:type="dcterms:W3CDTF">2020-08-08T10:44:38Z</dcterms:created>
  <dcterms:modified xsi:type="dcterms:W3CDTF">2020-10-23T05:38:15Z</dcterms:modified>
</cp:coreProperties>
</file>