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38" indent="-7938"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3"/>
            <a:ext cx="10151853" cy="34106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Sonlar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Sonlar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ishlashning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tashqi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funksiya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metodlari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moduli.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Matematik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funksiyalar</a:t>
            </a:r>
            <a:r>
              <a:rPr lang="en-US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ED4E-98FF-4581-ABE0-EBB4618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yoziladi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096BA-12CC-45C1-B1BA-3B23AD1A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+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Mavhum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2+ 5J,  8j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((2+ 5j),  8j )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7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A5DF9-E4FB-4ED4-8E9B-AA4D0D9A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75409-36C4-41C6-9199-7010D0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([&lt;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&gt;[,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&gt;]])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pPr marL="0" lv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int(7. 5),  int ("71",  10) ,  int ("0o71",  8) ,  int ("0xA",  16)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(7,  71,  57,  10)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0b11111111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2)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(0,  255) 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8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93213-57AA-4DF1-954B-ED69D956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AF2EB-BB29-4F65-AB70-EE1C756B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float([&lt;Son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float (7),  float ("7.1") ,  float ("12.")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(7 .0,  7.1, 12.0)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&gt;&gt;&gt;float ("inf") ,  float ("-Infinity" ),  float ("nan"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(inf, -inf,  nan)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float  ()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(&lt;Son&gt; 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bin(255),  bin(l) ,  bin(- 45)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('0b1111111' ,  '0b1' ,  '-0b101101')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8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FC7B3-1562-483C-9C58-5CA575E1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9CD81-5762-42CB-9A72-BE1E2623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(&lt;Son&gt; 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sakkizlik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&gt;&gt;&gt;  oct(7),  oct(8),  oct(64)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('0o7 '  ,  '0ol0 '  ,  '0ol00' 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(&lt;Son&gt; 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&gt;&gt;&gt;  hex (l0) ,  hex(l6) ,  hex (255)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('0ха' ,  '0xl0' ,  '0xff ')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50896-6DE1-4A95-8AF0-3D6D2C2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1DAE5-3A12-45D7-B575-AFAC020A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4347"/>
            <a:ext cx="10703943" cy="482261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[,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aylantiriladi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round (0.49),  round (0.50),  round(0.51)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round (1.49), round(l.50),  round (l.51)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round  (2.49),  round(2.50),  round(2.51)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(2, 2, 3)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round(3.49),  round(3.50),  round(3.51)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(3,  4,  4)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0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2AA46-47E8-4D68-8591-6B18CB05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metodlari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77B8D-812D-4846-9FEB-0F2E55D3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 (&lt;Son&gt;)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absolyut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abs (-10) ,  abs (l0) ,  abs (-12.5 )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(1 0,  10,  12 .  5)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 (&lt;Son&gt;, 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[, 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Bo’luvchi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&lt;Son&gt;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ko’tarish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pow (l0,  2),  10**2,  pow (3, 3),  3**3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(100,  100,  27,  27 )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5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500A8-D479-4E95-ACAA-C87F2BF4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AAF959-6B0A-4A60-9C0A-90371E15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948" y="18342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qo’llaydi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45, 6, -7, 0, 124). Son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kattaligi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xotira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sig’imiga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2.2101, 0.0025, 7.987456)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2+5j, 3+1j).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ECAF6-8C8B-4A7F-A696-0C152CD8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98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5D5F6-CB68-466C-A976-2C7B4648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o’tkaziladi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0699B-F011-4914-BC1F-FD62E57D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449" cy="1480928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sakkizlik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zgartiriladi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757AE-5591-4A73-BB7E-AE2C4712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0897"/>
            <a:ext cx="10902351" cy="4411275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0b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0B)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11111111,  0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101101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(255, 45)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boshlanuvchi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dan 7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sakkizlik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son: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,  0о12, 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777,  0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7 , 0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12,  0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777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(7,  10,  511,  7,  10,  511) </a:t>
            </a:r>
          </a:p>
        </p:txBody>
      </p:sp>
    </p:spTree>
    <p:extLst>
      <p:ext uri="{BB962C8B-B14F-4D97-AF65-F5344CB8AC3E}">
        <p14:creationId xmlns:p14="http://schemas.microsoft.com/office/powerpoint/2010/main" val="8233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536B3-1780-419A-8966-565BE71B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29B44-7D63-4F10-987F-1B206FC1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dan 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dan 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oltilik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0x9, 0xA,  0x10,  0xFFF,  0xfff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(9,  10,  16,  4095,  40 95) </a:t>
            </a:r>
          </a:p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nuqta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eksponsial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10.,  .14,  3.14,  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20,  2.5e-12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(10.0, 0.14, 3.14, 1.le+21, 2.5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D80DE-0D17-4851-8E9F-0C592A75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9A6A5-033F-4203-BB3C-0FFA3508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Haqiyqiy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g’ayritabiy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0.3 - 0.1  - 0.1  - 0.1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-2 . 77555 75615 62891 4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-17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kurganimizdek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boldik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0133-1689-4118-AF43-3B4FCB28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50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fiksirlangan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erishmoqchi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decimal import  Decimal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Decimal("0.3")-Decimal("0.1")-Decimal("0.1")-Decimal("0.1")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Decimal('0.0')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2929-758F-4D70-9EBE-D97A5C2D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fractions moduli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mahrajni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39837-79E6-4724-98F1-9CEF0F51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977" cy="4885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 fractions  import Fraction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Fraction (4, 5)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(4,  5)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Fraction (1, 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(l, 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Fraction  ("0.5"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(l, 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Fraction (0 .5 )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(l,  2)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CD7B5-DC2E-4F19-9B12-587D7DD5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AF381-43EE-4E0C-A5A3-6B37842E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Fraction (9, 5) - Fraction (2,  3)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(l7,  15)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Fraction ("0.3")  - Fraction ("0.1")  - Fraction (" 0.l ")  - Fraction (" 0.1 ")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(0,1)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float (Fraction (0,  1))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17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1186</Words>
  <Application>Microsoft Office PowerPoint</Application>
  <PresentationFormat>Широкоэкранный</PresentationFormat>
  <Paragraphs>110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Тема Office</vt:lpstr>
      <vt:lpstr>9-dars. Sonlar. Sonlar bilan ishlashning tashqi funksiya va metodlari.</vt:lpstr>
      <vt:lpstr>Sonlar</vt:lpstr>
      <vt:lpstr>Sonlar</vt:lpstr>
      <vt:lpstr>Sonni ikkilik, sakkizlik yoki o’n oltilik shaklda ham ko’rsatish mumkin. Bunday sonlar avtomatik o’nlik butun songa o’zgartiriladi. </vt:lpstr>
      <vt:lpstr>Sonlar</vt:lpstr>
      <vt:lpstr>Sonlar</vt:lpstr>
      <vt:lpstr>Презентация PowerPoint</vt:lpstr>
      <vt:lpstr>Bundan tashqari fractions moduli yordamida kasr sonni ham ifodalash mumkin.  Kasr soni yaratishda ikki sonni yani surat va mahrajni bitta son yoki satr sifatida ko’rsatish mumkin. </vt:lpstr>
      <vt:lpstr>Презентация PowerPoint</vt:lpstr>
      <vt:lpstr>Kompleks son quyidagi formatda yoziladi: </vt:lpstr>
      <vt:lpstr>Sonlar bilan ishlashning tashqi funksiya va metodlari</vt:lpstr>
      <vt:lpstr>Sonlar bilan ishlashning tashqi funksiya va metodlari</vt:lpstr>
      <vt:lpstr>Sonlar bilan ishlashning tashqi funksiya va metodlari</vt:lpstr>
      <vt:lpstr>Sonlar bilan ishlashning tashqi funksiya va metodlari</vt:lpstr>
      <vt:lpstr>Sonlar bilan ishlashning tashqi funksiya va metodlari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126admin</cp:lastModifiedBy>
  <cp:revision>65</cp:revision>
  <dcterms:created xsi:type="dcterms:W3CDTF">2020-08-08T10:44:38Z</dcterms:created>
  <dcterms:modified xsi:type="dcterms:W3CDTF">2020-10-30T04:06:15Z</dcterms:modified>
</cp:coreProperties>
</file>