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3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E4166-CD44-8EBF-796C-18F197675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E7199B-FD48-76D5-76DA-9D83387FD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47DB10-51BE-DF49-0631-ABC1EC6C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E4688-58ED-379F-9F18-D89C9E75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916C3-D128-A656-8E00-0A4CE2EF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75FCE-AF92-F8A3-3CEB-96F04709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0FF6B1-C16B-FF76-FF7B-5D861C11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164239-4CF9-8425-7487-0B006975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001DE-8124-3EEC-BAA1-B79D5C9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61D5A-25A0-4D5D-038F-AAF7E246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175E8C-684E-D832-DA8D-B47E10D71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E71AA8-1E5F-DD31-E06B-45DF60EBA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B6DF-3EA6-6AA9-0CF5-86F94D1C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751EC-771E-0D09-DD73-DEE12223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5A40C-C9DE-6544-6215-38BF3CFA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44225C-BD57-DAFC-165D-E14B229D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12711-980D-33EF-423B-E63600CBE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EB205-806B-BDE9-8A3F-9DB9191D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E1A03-E0AF-A4B6-8E80-8C36FDD7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0B38D-14CE-564E-39AD-B1062C1F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7EADF-644C-D612-5CF5-5A20C727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6BCCC0-CC71-DC67-26AA-3F595821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B6544-268C-58AA-E236-7EAEDBDE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3A168-A496-4964-370B-BACD0D6F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8EE85-45F9-AB56-EF8E-C8F824DA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B377-18CC-E8FC-0A30-6C080CAE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C2A32-CF04-26F6-71E5-F78F0C23E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934191-C72B-149A-F99A-F7FF908FA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BA6EB7-70DF-3F9E-E0B8-BBC13691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0BF496-6C85-DF2D-841E-777462D3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4D2723-FA8F-919D-3E3E-35782768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45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55BA2-7F88-BED0-1E76-7130DA52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895D9-70BF-6DE2-A370-630B8552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8A5C8-CE61-54F8-A794-EAD8DE2CD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0AF427-210D-8B9E-757C-C762C364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1B790-3003-55EC-215F-7254C9CFA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DA3C34-3F28-8173-B41A-6F1498A3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B273D-B82F-4475-3753-665F2E23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173C9D-9B5F-B9F3-57D2-6BFC5359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4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1C3C0-D66F-250C-06AD-010F1CC3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0920BF-E194-AAFC-A3E6-AA9C1087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EEA30-8E74-8276-758C-E549EBAB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B5C52C-9631-EFFC-0CCF-078351B3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5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8C8E1-3CF1-8D0B-62BA-C67B2F96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7CCD8-4781-C895-ABB5-7E32C0A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7CCBEF-A646-00F4-1B2C-1CC63E6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C7146-313F-5083-9DFB-4A5EFA7C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1C936-17C1-0029-1DFE-D9083734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EF34B-71E8-83D0-87F0-9603D530B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382D1B-AB91-9F49-B5A4-1C4BBEC3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B1C52-716C-8DC5-68F7-6A7C5485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15798-C0EB-C080-0DA4-749A240B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38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7C4B4-8326-9D23-5ECE-97297F24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DEBB0F-050C-12DE-76FD-A3FB1F64E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D5799-3BF6-17E0-FBAA-4F332136C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89F6AA-CDC9-594A-B143-87572B3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F96864-EBE3-304E-30E7-320F75F1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9684C-3913-8E60-C48A-F81B7685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2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9F9FE5-9627-B553-7E55-36441CAA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C55B3-2EFF-A2A6-436A-A97EFD1D9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916BA-933F-F3BE-B5C7-FE6654478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BD95C-0E36-4D4A-A6CA-713098707C82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CDDA2-26FC-59FA-7A27-B08F373F5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7D49E-E71E-92DE-CE09-0170A4008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989CA-3131-4E4D-95C0-F87FC1C3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8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F502-024B-269E-9AA3-993B1926B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综合性实验演示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45BB4A-E3A7-1B60-6493-D0A3720E1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组 徐柯轩</a:t>
            </a:r>
          </a:p>
        </p:txBody>
      </p:sp>
    </p:spTree>
    <p:extLst>
      <p:ext uri="{BB962C8B-B14F-4D97-AF65-F5344CB8AC3E}">
        <p14:creationId xmlns:p14="http://schemas.microsoft.com/office/powerpoint/2010/main" val="27921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79C6661-55E7-FB32-A835-235E88DD6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58BF5E3-A8AE-A0D2-6C6D-91387405D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F4D43A-3B9E-AA12-8581-AF1BA200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综合性实验演示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15BB68-376A-6062-CAD8-03734BFE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用例设计</a:t>
            </a:r>
            <a:endParaRPr lang="en-US" altLang="zh-CN" dirty="0"/>
          </a:p>
          <a:p>
            <a:r>
              <a:rPr lang="zh-CN" altLang="en-US" dirty="0"/>
              <a:t>实验设计</a:t>
            </a:r>
            <a:endParaRPr lang="en-US" altLang="zh-CN" dirty="0"/>
          </a:p>
          <a:p>
            <a:r>
              <a:rPr lang="zh-CN" altLang="en-US" dirty="0"/>
              <a:t>实验结果展示</a:t>
            </a:r>
            <a:endParaRPr lang="en-US" altLang="zh-CN" dirty="0"/>
          </a:p>
          <a:p>
            <a:r>
              <a:rPr lang="zh-CN" altLang="en-US" dirty="0"/>
              <a:t>需求迭代方向</a:t>
            </a:r>
          </a:p>
        </p:txBody>
      </p:sp>
    </p:spTree>
    <p:extLst>
      <p:ext uri="{BB962C8B-B14F-4D97-AF65-F5344CB8AC3E}">
        <p14:creationId xmlns:p14="http://schemas.microsoft.com/office/powerpoint/2010/main" val="97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9BD19-C465-A1A4-27AC-80E56C05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2B57D-E8D9-0099-94C0-4628D41C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结合小组的需求设计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文档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，餐厅服务机器人（下面简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称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为“机器人”）具体包括三个用例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“建图”、“迎宾”和“送餐”。下面分别给出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本次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实验涉及的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三个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简化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用例的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描述。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40EB2-2989-8FAA-AB9A-253F4ACE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建图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8B5B5-A94A-4726-102F-AB708F84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主要参与者：用户（餐厅管理人员）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目标：用户控制机器人移动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完成对餐厅平面分布状况的建图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前置条件：无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启动：用户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在手机端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发出建图请求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场景：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启动建图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，手机端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提供机器人移动的控制界面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用户通过控制界面控制机器人的移动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在控制界面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指令，结束建图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系统根据移动情况生成餐厅平面图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，保存到指定位置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39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40EB2-2989-8FAA-AB9A-253F4ACE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迎宾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8B5B5-A94A-4726-102F-AB708F84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主要参与者：顾客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目标：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机器人识别并语音问候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顾客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将需要就餐的顾客引领到空桌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前置条件：完成建图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启动：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处于迎宾模式的机器人，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迎宾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站点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识别到顾客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场景：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位于迎宾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站点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的机器人识别到顾客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，进行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语音问候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机器人语音询问顾客是否需要就餐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顾客在机器人交互界面确认就餐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机器人语音通知顾客需要前往的餐桌，并向指定餐桌进行移动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如果没有空闲餐桌，机器人语音通知需要就餐的顾客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当机器人移动到指定餐桌，语音通知顾客就坐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迎宾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站点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0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9AD81-2C3F-ED74-6CC0-9F9CBF12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用例设计</a:t>
            </a:r>
            <a:r>
              <a:rPr lang="en-US" altLang="zh-CN" dirty="0"/>
              <a:t>-</a:t>
            </a:r>
            <a:r>
              <a:rPr lang="zh-CN" altLang="en-US" dirty="0"/>
              <a:t>送餐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FEE579-7ECE-2C76-03BE-49DECFF9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主要参与者：用户、顾客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目标：用户命令机器人从送餐点移动到指定餐桌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前置条件：完成建图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启动：用户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在手机端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发出送餐请求</a:t>
            </a:r>
          </a:p>
          <a:p>
            <a:pPr lvl="1"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场景：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机器人接收到送餐请求，移动到送餐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站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用户在机器人交互界面确认送餐目标餐桌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机器人移动到目标餐桌，并提示顾客取餐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顾客取餐，并在机器人交互界面确认取餐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机器人收到确认命令后回到送餐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站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点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用户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在交互界面输入指令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结束送餐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机器人结束送餐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52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E7DE5-4035-259D-0F0F-8B82E332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F3991F-53BB-D405-1FC1-6D597A06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在本实验中，我们小组将每一个简化用例封装为一个</a:t>
            </a:r>
            <a:r>
              <a:rPr lang="en-US" altLang="zh-CN" dirty="0"/>
              <a:t>launch</a:t>
            </a:r>
            <a:r>
              <a:rPr lang="zh-CN" altLang="en-US" dirty="0"/>
              <a:t>文件，每个</a:t>
            </a:r>
            <a:r>
              <a:rPr lang="en-US" altLang="zh-CN" dirty="0"/>
              <a:t>launch</a:t>
            </a:r>
            <a:r>
              <a:rPr lang="zh-CN" altLang="en-US" dirty="0"/>
              <a:t>文件中启动多个</a:t>
            </a:r>
            <a:r>
              <a:rPr lang="en-US" altLang="zh-CN" dirty="0"/>
              <a:t>node</a:t>
            </a:r>
            <a:r>
              <a:rPr lang="zh-CN" altLang="en-US" dirty="0"/>
              <a:t>来实现用例涉及的功能</a:t>
            </a:r>
            <a:endParaRPr lang="en-US" altLang="zh-CN" dirty="0"/>
          </a:p>
          <a:p>
            <a:r>
              <a:rPr lang="zh-CN" altLang="en-US" dirty="0"/>
              <a:t>同时，我们小组根据不同用例的应用场景修改</a:t>
            </a:r>
            <a:r>
              <a:rPr lang="en-US" altLang="zh-CN" dirty="0"/>
              <a:t>launch</a:t>
            </a:r>
            <a:r>
              <a:rPr lang="zh-CN" altLang="en-US" dirty="0"/>
              <a:t>文件中的模型</a:t>
            </a:r>
          </a:p>
          <a:p>
            <a:r>
              <a:rPr lang="zh-CN" altLang="en-US" dirty="0"/>
              <a:t>我们小组通过控制台</a:t>
            </a:r>
            <a:r>
              <a:rPr lang="en-US" altLang="zh-CN" dirty="0" err="1"/>
              <a:t>roslaunch</a:t>
            </a:r>
            <a:r>
              <a:rPr lang="zh-CN" altLang="en-US" dirty="0"/>
              <a:t>对应</a:t>
            </a:r>
            <a:r>
              <a:rPr lang="en-US" altLang="zh-CN" dirty="0"/>
              <a:t>launch</a:t>
            </a:r>
            <a:r>
              <a:rPr lang="zh-CN" altLang="en-US" dirty="0"/>
              <a:t>文件，来模拟后端控制机器人实现对应的功能；并通过控制台的输入和输出来模拟用例过程中涉及的前端交互</a:t>
            </a:r>
            <a:endParaRPr lang="en-US" altLang="zh-CN" dirty="0"/>
          </a:p>
          <a:p>
            <a:r>
              <a:rPr lang="zh-CN" altLang="en-US" dirty="0"/>
              <a:t>在后续的开发过程中，我们小组将通过</a:t>
            </a:r>
            <a:r>
              <a:rPr lang="en-US" altLang="zh-CN" dirty="0" err="1"/>
              <a:t>roslaunch</a:t>
            </a:r>
            <a:r>
              <a:rPr lang="zh-CN" altLang="en-US" dirty="0"/>
              <a:t>传递参数，进而实现更加灵活的功能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400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F7062-0D99-AE66-8CD5-FCCE2430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实验结果展示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5BA8D5-28EF-5EEE-FE86-87AF74D35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（略）</a:t>
            </a:r>
          </a:p>
        </p:txBody>
      </p:sp>
    </p:spTree>
    <p:extLst>
      <p:ext uri="{BB962C8B-B14F-4D97-AF65-F5344CB8AC3E}">
        <p14:creationId xmlns:p14="http://schemas.microsoft.com/office/powerpoint/2010/main" val="281898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A07C4-80D7-B77E-93B8-363DDB9A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需求迭代方向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8A6674-CC6C-ADAF-05DA-3F8BED16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建图</a:t>
            </a:r>
            <a:endParaRPr lang="en-US" altLang="zh-CN" dirty="0"/>
          </a:p>
          <a:p>
            <a:pPr lvl="1"/>
            <a:r>
              <a:rPr lang="zh-CN" altLang="en-US" dirty="0"/>
              <a:t>用户自定义迎宾、送餐、餐桌站点</a:t>
            </a:r>
            <a:endParaRPr lang="en-US" altLang="zh-CN" dirty="0"/>
          </a:p>
          <a:p>
            <a:r>
              <a:rPr lang="zh-CN" altLang="en-US" dirty="0"/>
              <a:t>迎宾</a:t>
            </a:r>
            <a:endParaRPr lang="en-US" altLang="zh-CN" dirty="0"/>
          </a:p>
          <a:p>
            <a:pPr lvl="1"/>
            <a:r>
              <a:rPr lang="zh-CN" altLang="en-US" dirty="0"/>
              <a:t>机器人支持自定义自定义语音</a:t>
            </a:r>
            <a:endParaRPr lang="en-US" altLang="zh-CN" dirty="0"/>
          </a:p>
          <a:p>
            <a:pPr lvl="1"/>
            <a:r>
              <a:rPr lang="zh-CN" altLang="en-US" dirty="0"/>
              <a:t>机器人根据就餐人数等顾客信息智能选择餐桌</a:t>
            </a:r>
            <a:endParaRPr lang="en-US" altLang="zh-CN" dirty="0"/>
          </a:p>
          <a:p>
            <a:pPr lvl="1"/>
            <a:r>
              <a:rPr lang="zh-CN" altLang="en-US" dirty="0"/>
              <a:t>引领过程中，机器人检测顾客的跟随情况</a:t>
            </a:r>
            <a:endParaRPr lang="en-US" altLang="zh-CN" dirty="0"/>
          </a:p>
          <a:p>
            <a:pPr lvl="1"/>
            <a:r>
              <a:rPr lang="zh-CN" altLang="en-US" dirty="0"/>
              <a:t>当没有空桌时，机器人支持叫号功能</a:t>
            </a:r>
            <a:endParaRPr lang="en-US" altLang="zh-CN" dirty="0"/>
          </a:p>
          <a:p>
            <a:r>
              <a:rPr lang="zh-CN" altLang="en-US" dirty="0"/>
              <a:t>送餐</a:t>
            </a:r>
            <a:endParaRPr lang="en-US" altLang="zh-CN" dirty="0"/>
          </a:p>
          <a:p>
            <a:pPr lvl="1"/>
            <a:r>
              <a:rPr lang="zh-CN" altLang="en-US" dirty="0"/>
              <a:t>机器人引入动态避障功能</a:t>
            </a:r>
            <a:endParaRPr lang="en-US" altLang="zh-CN" dirty="0"/>
          </a:p>
          <a:p>
            <a:pPr lvl="1"/>
            <a:r>
              <a:rPr lang="zh-CN" altLang="en-US" dirty="0"/>
              <a:t>机器人引入机械臂进行更加精细的操作</a:t>
            </a:r>
            <a:endParaRPr lang="en-US" altLang="zh-CN" dirty="0"/>
          </a:p>
          <a:p>
            <a:pPr lvl="1"/>
            <a:r>
              <a:rPr lang="zh-CN" altLang="en-US" dirty="0"/>
              <a:t>机器人支持自定义送餐速度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43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610"/>
    </mc:Choice>
    <mc:Fallback xmlns="">
      <p:transition spd="slow" advTm="40261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564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综合性实验演示</vt:lpstr>
      <vt:lpstr>综合性实验演示</vt:lpstr>
      <vt:lpstr>用例设计</vt:lpstr>
      <vt:lpstr>用例设计-建图</vt:lpstr>
      <vt:lpstr>用例设计-迎宾</vt:lpstr>
      <vt:lpstr>用例设计-送餐</vt:lpstr>
      <vt:lpstr>实验设计</vt:lpstr>
      <vt:lpstr>实验结果展示</vt:lpstr>
      <vt:lpstr>需求迭代方向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综合性实验演示</dc:title>
  <dc:creator>Wild Chamomilla</dc:creator>
  <cp:lastModifiedBy>Wild Chamomilla</cp:lastModifiedBy>
  <cp:revision>15</cp:revision>
  <dcterms:created xsi:type="dcterms:W3CDTF">2023-04-06T01:24:45Z</dcterms:created>
  <dcterms:modified xsi:type="dcterms:W3CDTF">2023-04-06T03:55:53Z</dcterms:modified>
</cp:coreProperties>
</file>