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22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544" y="192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实验四：倒排索引（二）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更高效地基于倒排索引实现关联词的联合搜索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" name="Picture 2" descr="链表遍历，时间代价高">
            <a:extLst>
              <a:ext uri="{FF2B5EF4-FFF2-40B4-BE49-F238E27FC236}">
                <a16:creationId xmlns:a16="http://schemas.microsoft.com/office/drawing/2014/main" id="{3A45B678-1AF9-3DF7-122F-8E47E8D8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784452"/>
            <a:ext cx="5387311" cy="12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跳表查找，检索加速">
            <a:extLst>
              <a:ext uri="{FF2B5EF4-FFF2-40B4-BE49-F238E27FC236}">
                <a16:creationId xmlns:a16="http://schemas.microsoft.com/office/drawing/2014/main" id="{A0E01E32-3AEF-5CF7-01AA-8A459139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3285334"/>
            <a:ext cx="7497203" cy="1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链表遍历，时间代价高">
            <a:extLst>
              <a:ext uri="{FF2B5EF4-FFF2-40B4-BE49-F238E27FC236}">
                <a16:creationId xmlns:a16="http://schemas.microsoft.com/office/drawing/2014/main" id="{B8CE0D69-E3F7-0A1D-D15C-0F2E46E0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" y="1511348"/>
            <a:ext cx="7453223" cy="16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723" y="1129167"/>
            <a:ext cx="8462514" cy="361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读取指定中文文本文件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分词，基于跳表实现倒排索引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支持输出与某个词具有关联关系的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个相似词的功能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最终输出指定词以及与指定词语义相似度最高的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个词同时包含的文档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，以及检索时间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示例：输入“优秀”，检索到其文档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[1,2,3,10]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，与之相似度最高的词为“良好”和“不错”，其文档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分别为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[1,3,11]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，最后合并输出即为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提示：其中语义相似度可以借助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Bert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等预训练模型对词语进行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Embedding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，编码成某个向量，例如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x=[0.1,0.2,0.15]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，而后基于例如欧几里得距离衡量两个向量的相似度。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792833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article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目录下的所有文件（文件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即文件名），分词去除标点，数字，单字。基于跳表实现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倒排索引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支持任意词的检索，</a:t>
            </a:r>
            <a:r>
              <a:rPr lang="zh-CN" altLang="en-US" sz="14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输出指定词及其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个词同时包含时对应的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以及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检索时间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，如算法的设计优化思路以及检索的更多功能（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F3F286-1509-5D01-7236-A5AF2B80A270}"/>
              </a:ext>
            </a:extLst>
          </p:cNvPr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74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6062" y="1004300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6062" y="1442433"/>
            <a:ext cx="8241418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下一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次课时检查</a:t>
            </a:r>
            <a:r>
              <a:rPr lang="zh-CN" altLang="en-US" sz="2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，本次课时当场做完的也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可现场检查。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294</Words>
  <Application>Microsoft Macintosh PowerPoint</Application>
  <PresentationFormat>自定义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兰亭黑-简 纤黑</vt:lpstr>
      <vt:lpstr>兰亭黑-简 中黑</vt:lpstr>
      <vt:lpstr>Geometria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梓锐 胡</cp:lastModifiedBy>
  <cp:revision>345</cp:revision>
  <dcterms:created xsi:type="dcterms:W3CDTF">2017-10-31T12:19:00Z</dcterms:created>
  <dcterms:modified xsi:type="dcterms:W3CDTF">2024-04-25T04:13:35Z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