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42" r:id="rId4"/>
    <p:sldId id="356" r:id="rId5"/>
    <p:sldId id="355" r:id="rId6"/>
    <p:sldId id="322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0"/>
    <p:restoredTop sz="94690"/>
  </p:normalViewPr>
  <p:slideViewPr>
    <p:cSldViewPr snapToGrid="0" snapToObjects="1">
      <p:cViewPr varScale="1">
        <p:scale>
          <a:sx n="148" d="100"/>
          <a:sy n="148" d="100"/>
        </p:scale>
        <p:origin x="192" y="248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4183" y="2189297"/>
            <a:ext cx="7824158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实验一：基于正向最大匹配算法的分词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5" y="1660323"/>
            <a:ext cx="5664995" cy="91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学习指定文本的分词任务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92031" y="41482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实验内容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740" y="984401"/>
            <a:ext cx="8862520" cy="45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读取指定中文文本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实现文本分词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输出分词的高频项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代码语言：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Java/C++/C/Rust/Go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（本次任务建议不使用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Python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其他要求：不允许使用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jieba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HanLP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等分词库，自主实现最大正向匹配分词算法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最大长度为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7)</a:t>
            </a: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corpus.sentence.txt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文本和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corpus.dict.txt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字典，完成中文文本的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分词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任务（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cn_stopwords.txt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停用词字典，输出前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个中文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高频项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的分词结果，依据占据</a:t>
            </a:r>
            <a:r>
              <a:rPr lang="zh-CN" altLang="en-US" sz="14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全文分词总量（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去除标点及停用词）的概率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降序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依次输出到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high_frequency.txt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文本中（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非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Python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以外的高级语言（附加分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输出格式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07" y="953079"/>
            <a:ext cx="7511048" cy="14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形如如下格式：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（高频项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: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频率）降序排列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6D937-29BD-B81D-2E6D-C0FC80BA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16" y="413391"/>
            <a:ext cx="3401052" cy="46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100430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824141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下一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次课时检查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，本次课时当场做完的也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可现场检查。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238</Words>
  <Application>Microsoft Macintosh PowerPoint</Application>
  <PresentationFormat>自定义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DengXian</vt:lpstr>
      <vt:lpstr>兰亭黑-简 纤黑</vt:lpstr>
      <vt:lpstr>兰亭黑-简 中黑</vt:lpstr>
      <vt:lpstr>Geometria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hu Lebron</cp:lastModifiedBy>
  <cp:revision>308</cp:revision>
  <dcterms:created xsi:type="dcterms:W3CDTF">2017-10-31T12:19:00Z</dcterms:created>
  <dcterms:modified xsi:type="dcterms:W3CDTF">2024-03-07T03:18:21Z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