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329" r:id="rId2"/>
    <p:sldId id="354" r:id="rId3"/>
    <p:sldId id="342" r:id="rId4"/>
    <p:sldId id="355" r:id="rId5"/>
    <p:sldId id="322" r:id="rId6"/>
  </p:sldIdLst>
  <p:sldSz cx="9144000" cy="5184775"/>
  <p:notesSz cx="6858000" cy="9144000"/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34">
          <p15:clr>
            <a:srgbClr val="A4A3A4"/>
          </p15:clr>
        </p15:guide>
        <p15:guide id="2" orient="horz" pos="3039">
          <p15:clr>
            <a:srgbClr val="A4A3A4"/>
          </p15:clr>
        </p15:guide>
        <p15:guide id="3" pos="1474">
          <p15:clr>
            <a:srgbClr val="A4A3A4"/>
          </p15:clr>
        </p15:guide>
        <p15:guide id="4" orient="horz" pos="2495">
          <p15:clr>
            <a:srgbClr val="A4A3A4"/>
          </p15:clr>
        </p15:guide>
        <p15:guide id="5" pos="2653">
          <p15:clr>
            <a:srgbClr val="A4A3A4"/>
          </p15:clr>
        </p15:guide>
        <p15:guide id="6" orient="horz" pos="2064">
          <p15:clr>
            <a:srgbClr val="A4A3A4"/>
          </p15:clr>
        </p15:guide>
        <p15:guide id="7" orient="horz" pos="590">
          <p15:clr>
            <a:srgbClr val="A4A3A4"/>
          </p15:clr>
        </p15:guide>
        <p15:guide id="8" orient="horz" pos="22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E36"/>
    <a:srgbClr val="C76A6B"/>
    <a:srgbClr val="E3A9A7"/>
    <a:srgbClr val="555759"/>
    <a:srgbClr val="FFFFFF"/>
    <a:srgbClr val="E9004C"/>
    <a:srgbClr val="F26E7D"/>
    <a:srgbClr val="E9F0F9"/>
    <a:srgbClr val="A0D6EF"/>
    <a:srgbClr val="6EC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21"/>
    <p:restoredTop sz="94690"/>
  </p:normalViewPr>
  <p:slideViewPr>
    <p:cSldViewPr snapToGrid="0" snapToObjects="1">
      <p:cViewPr varScale="1">
        <p:scale>
          <a:sx n="152" d="100"/>
          <a:sy n="152" d="100"/>
        </p:scale>
        <p:origin x="312" y="176"/>
      </p:cViewPr>
      <p:guideLst>
        <p:guide pos="5534"/>
        <p:guide orient="horz" pos="3039"/>
        <p:guide pos="1474"/>
        <p:guide orient="horz" pos="2495"/>
        <p:guide pos="2653"/>
        <p:guide orient="horz" pos="2064"/>
        <p:guide orient="horz" pos="590"/>
        <p:guide orient="horz" pos="22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8527"/>
            <a:ext cx="6858000" cy="18050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3207"/>
            <a:ext cx="6858000" cy="12517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6041"/>
            <a:ext cx="1971675" cy="43938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6041"/>
            <a:ext cx="5800725" cy="43938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92594"/>
            <a:ext cx="7886700" cy="21567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69719"/>
            <a:ext cx="7886700" cy="113416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6042"/>
            <a:ext cx="7886700" cy="1002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0990"/>
            <a:ext cx="3868340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93883"/>
            <a:ext cx="3868340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0990"/>
            <a:ext cx="3887391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93883"/>
            <a:ext cx="3887391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6512"/>
            <a:ext cx="4629150" cy="36845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6512"/>
            <a:ext cx="4629150" cy="36845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EBC-1F4F-064A-BCDA-A8702FD7B152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936625"/>
            <a:ext cx="1338221" cy="43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63503" y="2365820"/>
            <a:ext cx="5489803" cy="546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实验三：倒排索引</a:t>
            </a:r>
            <a:endParaRPr kumimoji="1" lang="en-US" altLang="zh-CN" sz="32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0201" y="1184231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实验目标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0605" y="1660323"/>
            <a:ext cx="5664995" cy="91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200"/>
              </a:lnSpc>
              <a:buAutoNum type="arabicPeriod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学习倒排索引的检索逻辑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ts val="2200"/>
              </a:lnSpc>
              <a:buFont typeface="Wingdings" pitchFamily="2" charset="2"/>
              <a:buChar char="p"/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ts val="2200"/>
              </a:lnSpc>
              <a:buAutoNum type="arabicPeriod"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B895BA-854C-F033-8A99-A3112537C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934" y="2205830"/>
            <a:ext cx="3215257" cy="181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2294B8-97D8-4D44-EFC9-A39FB8FB1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961698"/>
            <a:ext cx="3642034" cy="247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65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78296" y="440708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实验目标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7307" y="953079"/>
            <a:ext cx="8161802" cy="430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实验步骤：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687070" lvl="1" indent="-342900">
              <a:lnSpc>
                <a:spcPts val="22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读取指定中文文本文件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687070" lvl="1" indent="-342900">
              <a:lnSpc>
                <a:spcPts val="22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分词，并实现倒排索引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687070" lvl="1" indent="-342900">
              <a:lnSpc>
                <a:spcPts val="22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输出指定词对应的文档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ID/Name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，以及检索时间（效率）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详细要求：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687070" lvl="1" indent="-342900" algn="just">
              <a:lnSpc>
                <a:spcPts val="2200"/>
              </a:lnSpc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代码语言：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Java/C++/C/Rust/Go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（本次任务建议不使用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Python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）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687070" lvl="1" indent="-342900" algn="just">
              <a:lnSpc>
                <a:spcPts val="2200"/>
              </a:lnSpc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得分说明：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ts val="2200"/>
              </a:lnSpc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读取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article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目录下的所有文件（文件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ID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即文件名），分词去除标点，数字，单字。实现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倒排索引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60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分）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ts val="2200"/>
              </a:lnSpc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支持任意词的检索，输出其对应的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文件</a:t>
            </a:r>
            <a:r>
              <a:rPr lang="en-US" altLang="zh-CN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ID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以及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检索时间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分）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ts val="2200"/>
              </a:lnSpc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现场演示功能并询问代码的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实现细节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和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创新点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，如算法的设计优化思路以及检索的更多功能（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分）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ts val="2200"/>
              </a:lnSpc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使用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非</a:t>
            </a:r>
            <a:r>
              <a:rPr lang="en-US" altLang="zh-CN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Python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以外的高级语言（附加分 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10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分）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ts val="2200"/>
              </a:lnSpc>
              <a:buFont typeface="Wingdings" pitchFamily="2" charset="2"/>
              <a:buChar char="p"/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ts val="2200"/>
              </a:lnSpc>
              <a:buAutoNum type="arabicPeriod"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76062" y="1004300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提交要求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6062" y="1442433"/>
            <a:ext cx="8241418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200"/>
              </a:lnSpc>
              <a:buAutoNum type="arabicPeriod"/>
            </a:pPr>
            <a:r>
              <a:rPr lang="zh-CN" altLang="en-US" sz="2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下一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次课时检查</a:t>
            </a:r>
            <a:r>
              <a:rPr lang="zh-CN" altLang="en-US" sz="2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，本次课时当场做完的也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可现场检查。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ts val="2200"/>
              </a:lnSpc>
              <a:buAutoNum type="arabicPeriod"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785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263503" y="2441394"/>
            <a:ext cx="548980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en-US" altLang="zh-CN" sz="4000" dirty="0">
                <a:solidFill>
                  <a:srgbClr val="A51E36"/>
                </a:solidFill>
                <a:latin typeface="Geometria" panose="020B0503020204020204" charset="0"/>
                <a:ea typeface="+mj-ea"/>
                <a:cs typeface="Gotham Bold" charset="0"/>
              </a:rPr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182</Words>
  <Application>Microsoft Macintosh PowerPoint</Application>
  <PresentationFormat>自定义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DengXian</vt:lpstr>
      <vt:lpstr>兰亭黑-简 纤黑</vt:lpstr>
      <vt:lpstr>兰亭黑-简 中黑</vt:lpstr>
      <vt:lpstr>Geometria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hu Lebron</cp:lastModifiedBy>
  <cp:revision>297</cp:revision>
  <dcterms:created xsi:type="dcterms:W3CDTF">2017-10-31T12:19:00Z</dcterms:created>
  <dcterms:modified xsi:type="dcterms:W3CDTF">2024-04-10T04:36:39Z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EA83AD495EDC4964935791BACC433186</vt:lpwstr>
  </property>
  <property fmtid="{D5CDD505-2E9C-101B-9397-08002B2CF9AE}" pid="3" name="KSOProductBuildVer">
    <vt:lpwstr>2052-11.1.0.10700</vt:lpwstr>
  </property>
</Properties>
</file>