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8738-A8DB-4008-BD79-0034550D1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48E625-34C7-44C2-913B-6C0D2B8F4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93C55-FE7D-48EF-AA8D-58755667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BC5A6-B204-4A8E-8A36-40DBD6AD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90C36-D2E6-43A1-BACC-6ECF24F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0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DEF5-09EF-4FB9-B07B-4E33C8B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49152-EF53-4638-8CCC-977ECB18D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C030D-106E-4E2F-8113-0247C203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616A8-ECA2-4028-9382-8E16758E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F5814-53FE-48E4-8537-01555AED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69FB75-E1C8-4D6A-AC37-56FE9B557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3769E-23FE-493E-97B6-C6D7F119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31C1D-8E5F-4830-A1A3-6A64050C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06E0F-CA6E-41B4-B3E7-387D718A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0922B-A178-4E1F-A1F7-D0B782DB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2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1B97-D432-4159-948D-129445C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5D656-DC50-4558-B283-C912FBAD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1EB2-3EAD-475B-84D8-5EC6EE8C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DA81C-4925-4ECF-8E1E-9AE20E09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EBAB8-BD11-4803-9680-B0184F77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9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F98D2-70B3-4051-B92B-416D316F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85C63-E6AD-4BA6-81AB-A6342C00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D8F47-565B-481A-8480-29E77943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14320-BB85-40B4-AE90-78964507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E8B6B-4F31-41B1-8524-13E97C8C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04A42-52C3-4C00-9613-6DE7CB11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55290-41CB-4A97-A791-6FB0D4A3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94865-C8AD-41E5-BB49-8E13A7DD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E8876-AE17-4161-94B9-80E8FEA5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DBA2D-634E-4C43-AA10-9FAF9AD6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44FF1-12F8-419E-B8E4-643F8094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1222-8FAA-4462-9893-7B355366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6C17B-C99E-423F-BEE1-AF1D7F28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DF44F-8DBE-42BE-B131-1CB8FB2F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E90597-5EA5-4693-9312-4CF3EF76E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7E29E-AC0D-4FAE-B879-777D44F9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16743-9494-4374-BB21-1266400B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44EE2-2876-478D-A3EB-A0D2526A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9F808B-F2CD-4891-BBAF-69597193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9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6246-2A89-4565-BF88-F3E92C16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5CBD90-CC4D-4AAB-A212-28F2AA3A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E5175-419D-4CEF-84D4-FD519A85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93D41-FDF0-4625-8705-9FCAB56F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9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335758-F25D-4A47-AA19-02507F52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89C1F-18B0-4FFC-B0E1-E01B49CC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9053B-AB33-4773-A044-F389E694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C8DC-8242-409D-9D97-A3BFF514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5B7BD-B9FF-4983-A3BC-5793499C8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E8267-D124-48F7-966A-E33F05FB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30F08-AA48-4DE9-869C-A4649994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8B6D8-EBF6-43AF-B110-B031C25E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1F64A-520C-4C27-8297-190214A1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9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59132-B947-4402-8E58-14E05F9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64F71-4A57-4675-AAA4-B908BB268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7A8A5-9EE7-482C-B093-D9B440023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E811E-BA3E-426E-907D-D4FE9AD7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C6BF1-F9F2-4F75-B2C4-83AD638E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8EB52-69A5-4B28-89EF-5624362C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6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AB2C9-3210-4375-8C25-53A06C33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70EB9-5C16-402E-9FD2-2C92EFB8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E5E68-8DC6-415E-A07E-7ED2F51E8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4193F-1CC5-471A-A4A4-23059D254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7AE48-630D-40DA-BDD5-090E24ED3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6F4C4-FB70-41D4-BEB2-9912847E3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B/S</a:t>
            </a:r>
            <a:r>
              <a:rPr lang="zh-CN" altLang="en-US" dirty="0"/>
              <a:t>架构音乐播放器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3B6A2-17DF-4E30-99D9-FF4832FB1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88"/>
            <a:ext cx="9144000" cy="1655762"/>
          </a:xfrm>
        </p:spPr>
        <p:txBody>
          <a:bodyPr/>
          <a:lstStyle/>
          <a:p>
            <a:r>
              <a:rPr lang="zh-CN" altLang="en-US" dirty="0"/>
              <a:t>组员：李尚泽 张伊群 刘玉奇</a:t>
            </a:r>
          </a:p>
        </p:txBody>
      </p:sp>
    </p:spTree>
    <p:extLst>
      <p:ext uri="{BB962C8B-B14F-4D97-AF65-F5344CB8AC3E}">
        <p14:creationId xmlns:p14="http://schemas.microsoft.com/office/powerpoint/2010/main" val="312816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13C07-A1EE-4A7D-8B13-E507125A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5D9BE-A14A-45AD-87D8-2DE3DE5D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2786DD-A97B-4690-A1DE-2CC204FD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59" y="0"/>
            <a:ext cx="10279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564BE-B0F5-40C2-964F-B3BAFF8F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FDFCC-A4A6-4EAE-9F98-0F6C8AD2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7BF650-DBCF-4B6E-97AC-1986C015C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" r="-1"/>
          <a:stretch/>
        </p:blipFill>
        <p:spPr>
          <a:xfrm>
            <a:off x="1012101" y="0"/>
            <a:ext cx="10167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3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482F8-AC45-432C-9FD8-D7824537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C02EF-4048-49B5-8345-B006D4F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F44C9C-2438-4F99-A3C7-2659E724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95" y="0"/>
            <a:ext cx="10309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8760C-E43F-46CF-89B3-BE1249C5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A6394-BB30-4C77-97B6-8E301C1C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C9B27-A8AC-45F2-B507-C1C2CE6F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7" y="0"/>
            <a:ext cx="10317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5DCD-F0EE-42AF-BB27-9B38E0D6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BIZ UDGothic" panose="020B0400000000000000" pitchFamily="33" charset="-128"/>
                <a:ea typeface="BIZ UDGothic" panose="020B0400000000000000" pitchFamily="33" charset="-128"/>
              </a:rPr>
              <a:t>谢 谢 观 看</a:t>
            </a:r>
          </a:p>
        </p:txBody>
      </p:sp>
    </p:spTree>
    <p:extLst>
      <p:ext uri="{BB962C8B-B14F-4D97-AF65-F5344CB8AC3E}">
        <p14:creationId xmlns:p14="http://schemas.microsoft.com/office/powerpoint/2010/main" val="42569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83BD0-4448-4DF1-9292-538E11C3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381"/>
            <a:ext cx="10515600" cy="1325563"/>
          </a:xfrm>
        </p:spPr>
        <p:txBody>
          <a:bodyPr/>
          <a:lstStyle/>
          <a:p>
            <a:r>
              <a:rPr lang="zh-CN" altLang="en-US" dirty="0"/>
              <a:t>组内分工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15DD4-464A-4CF0-9E59-71123D96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242"/>
            <a:ext cx="10515600" cy="4351338"/>
          </a:xfrm>
        </p:spPr>
        <p:txBody>
          <a:bodyPr/>
          <a:lstStyle/>
          <a:p>
            <a:r>
              <a:rPr lang="zh-CN" altLang="en-US" dirty="0"/>
              <a:t>李尚泽：三种数据库的相关操作，网站后端所有框架的搭建，管理员登录页面。</a:t>
            </a:r>
            <a:endParaRPr lang="en-US" altLang="zh-CN" dirty="0"/>
          </a:p>
          <a:p>
            <a:r>
              <a:rPr lang="zh-CN" altLang="en-US" dirty="0"/>
              <a:t>张伊群：歌曲播放页包括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音乐控制，声音控制，歌词解析同步等功能。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刘玉奇：主页，歌手页，专辑页，搜索页，本地歌单的前端封装，前端的部分交互。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4ABA3B-6FA3-48EB-9FC1-3FAF955B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54" y="1282527"/>
            <a:ext cx="1795408" cy="9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FE70B3-DEA7-4B78-877F-5CD9687D5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61" y="1027683"/>
            <a:ext cx="2648045" cy="101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687166-E7E8-4330-9D36-5A1D523BB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14" y="2835611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66E8F-7AFB-4868-AE04-B08676D1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70" y="2589831"/>
            <a:ext cx="2519362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E25313D-1A70-4CE7-8A8C-56D056BA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01" y="4018581"/>
            <a:ext cx="2283714" cy="16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0B5D1C5-7C24-4148-888A-E1FFB87C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91" y="3156215"/>
            <a:ext cx="2600984" cy="26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132A380-68D5-4C11-9289-5794776E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36" y="872301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413CE47-B617-4FF8-AA9F-652A7553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58" y="5013358"/>
            <a:ext cx="1487683" cy="148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8E7EEA5-FA89-48F4-81E4-3147A5EA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63" y="5248746"/>
            <a:ext cx="1983579" cy="14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8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5E7BA-CA7B-4C5A-BE80-76353C43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195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Redis:</a:t>
            </a:r>
            <a:r>
              <a:rPr lang="zh-CN" altLang="en-US" dirty="0"/>
              <a:t>缓存数据库，超快响应。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:</a:t>
            </a:r>
            <a:r>
              <a:rPr lang="zh-CN" altLang="en-US" dirty="0"/>
              <a:t>错误收集数据库，配合</a:t>
            </a:r>
            <a:r>
              <a:rPr lang="en-US" altLang="zh-CN" dirty="0" err="1"/>
              <a:t>HikiriCP</a:t>
            </a:r>
            <a:r>
              <a:rPr lang="zh-CN" altLang="en-US" dirty="0"/>
              <a:t>安全稳定快速。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Mongodb</a:t>
            </a:r>
            <a:r>
              <a:rPr lang="zh-CN" altLang="en-US" dirty="0"/>
              <a:t>：海量数据轻松操作。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伪装成搜狐浏览器，当一个比较合格的爬虫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再来一个全新的歌单管理方式，后台安全轻松可控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58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D6D5AE-3D2D-459D-9E9D-A3FE39B8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4" r="25469" b="27828"/>
          <a:stretch/>
        </p:blipFill>
        <p:spPr>
          <a:xfrm>
            <a:off x="3604469" y="681037"/>
            <a:ext cx="4983061" cy="49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122345-0417-48E9-80CB-F4AF5E7C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998"/>
            <a:ext cx="12192000" cy="60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2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AF15C7-B3B7-4272-9FE6-1A2E8F80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56858"/>
            <a:ext cx="10516511" cy="67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F1EAAD-9512-4096-9FC2-5D3F82B9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22" y="0"/>
            <a:ext cx="1029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7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6913A7-4852-44C2-B043-7A30696A3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/>
          <a:stretch/>
        </p:blipFill>
        <p:spPr>
          <a:xfrm>
            <a:off x="997527" y="0"/>
            <a:ext cx="10273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148</Words>
  <Application>Microsoft Office PowerPoint</Application>
  <PresentationFormat>宽屏</PresentationFormat>
  <Paragraphs>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BIZ UDGothic</vt:lpstr>
      <vt:lpstr>等线</vt:lpstr>
      <vt:lpstr>等线 Light</vt:lpstr>
      <vt:lpstr>Arial</vt:lpstr>
      <vt:lpstr>Office 主题​​</vt:lpstr>
      <vt:lpstr>基于B/S架构音乐播放器</vt:lpstr>
      <vt:lpstr>组内分工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观 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B/S架构音乐播放器</dc:title>
  <dc:creator>z yq;起风了</dc:creator>
  <cp:lastModifiedBy>z yq</cp:lastModifiedBy>
  <cp:revision>8</cp:revision>
  <dcterms:created xsi:type="dcterms:W3CDTF">2020-11-23T01:34:15Z</dcterms:created>
  <dcterms:modified xsi:type="dcterms:W3CDTF">2020-11-23T03:03:00Z</dcterms:modified>
</cp:coreProperties>
</file>