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D4EC-B3AE-4B79-BAD8-9341E31E7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4ADA-4ABC-46DA-9132-636C572BE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1159C-1AFC-4F7A-975C-1966B8A5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64804-5404-443F-80AA-55A037AA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89B72-3201-42AE-AA31-43C5E5AB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B28A6-DA96-4D5D-8E0A-838F6DB8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3CB02-8CFD-4A6F-BFDB-4B12DB13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B923-E427-44D6-8F7E-06E47182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9CFF4-C0DA-48FD-978F-03984732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79832-155B-464A-BF10-A9AC5679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4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595C76-10C7-461B-A6FB-23CDD578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9C65C-6374-446D-B6FB-A34C0179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1AA0C-C360-4074-9862-2E5BE98B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88835C-54D3-4DC7-BF80-C3C766BB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94088-D8B2-4B6C-80FB-994603E8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D4ED-D9D1-4DAD-866A-39B916FC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25A71-4C24-4F2A-9E3E-6ED6F99F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DE227-F1CD-4E71-9C48-0FB26EE6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BEFC7-F9F4-4BBD-83A6-765C3BD7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167AA-3888-44C7-A9C6-345131DE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7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36985-1276-4228-BCF3-F4998973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9EFE6C-C552-4174-BDFE-C4CF7909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91825-42AF-44DD-BA35-158DA876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61427-4545-40D2-9F54-ED9EAE7E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FE682-6D23-473B-AC41-6750166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8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DD03-2E96-4E7E-BE38-E2DB213B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52038-13D5-4F35-AA79-AD3FCF992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42416-1903-491F-BDE0-8CDBAB0F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7A2688-873C-4085-93F1-226147C8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D91D4-DFD9-407E-ACDE-20D58369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4374A-5A25-42A4-896D-0251AF80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35506-9BB1-466E-899E-0466EE4C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30345-8774-418D-B0CB-23A2EEDC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C7AD4E-BA25-440A-93F2-AC93E4F9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B6FC7F-132A-459E-A445-1713692F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8784C-4996-42D8-941E-2112591DA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4333AB-A83C-4EC0-B9D3-2C38CB14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9C2F49-F06C-4393-8527-E0328EED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CB88E3-D149-471C-94A7-AD48307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8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0C91A-C65E-4F21-BFD9-CD2E072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919EF-AEAC-44DA-96C4-7321F5B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4C8AC9-55AF-458C-8268-9BB9C66D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47D4E9-F377-43A3-AE6A-DE5F82E3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5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11B332-F145-4852-9FDD-C906AAD7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12C87-EF77-4B3F-A12B-36E4593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FB1B1-D9F8-4D1B-B517-1A57715A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8A604-694E-48D5-A4DB-CF4B3E24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E2DE1-6CA8-4A37-BC38-D97F425A3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67384-592D-4084-B7F1-8998CFF0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84CA59-0A66-4903-AC44-9E45B8DD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C1259C-5304-4294-87E2-8E4C9EB6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4943F-7D8B-4D46-B074-43827BCD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0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932A-499F-400F-B32E-91C63401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77186F-5E46-41F8-B9B8-0FD763C7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9053C-40DF-45A9-8F00-4BEFC5B3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1FB93-344B-41DD-9AF1-5306665A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44713-F136-414A-9F1E-25FFF7A2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E014B-E789-4E57-9F64-753FD101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AECB5-F263-4FE4-B07B-937DCB5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9EFF6B-2259-4C45-BF65-B2688F00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ECDDC-24DD-490A-81BC-F1EFB4792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9484-DD98-4773-AFA4-6BA2E8C6C7C4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7FB3-2A66-4B0C-9E68-B7E0BD80B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C0BBE-B03B-46A7-89F4-A74911A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2AD3-AFDB-41C7-9626-573F9284A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BCC63D8-5E8B-4462-BC83-90E36C667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47" b="31190"/>
          <a:stretch/>
        </p:blipFill>
        <p:spPr>
          <a:xfrm>
            <a:off x="0" y="0"/>
            <a:ext cx="11421837" cy="686974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F5D19E9-DFF2-49A4-B171-26BC33B72D21}"/>
              </a:ext>
            </a:extLst>
          </p:cNvPr>
          <p:cNvSpPr/>
          <p:nvPr/>
        </p:nvSpPr>
        <p:spPr>
          <a:xfrm>
            <a:off x="8322845" y="440871"/>
            <a:ext cx="1482462" cy="1597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731C22-E039-49CE-8921-BA6A166C8554}"/>
              </a:ext>
            </a:extLst>
          </p:cNvPr>
          <p:cNvSpPr txBox="1"/>
          <p:nvPr/>
        </p:nvSpPr>
        <p:spPr>
          <a:xfrm>
            <a:off x="8441872" y="351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单例模块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B2EBB4-7561-4A9B-B82A-39F51F8A0C94}"/>
              </a:ext>
            </a:extLst>
          </p:cNvPr>
          <p:cNvSpPr txBox="1"/>
          <p:nvPr/>
        </p:nvSpPr>
        <p:spPr>
          <a:xfrm>
            <a:off x="4594757" y="447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多例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75A205-5A10-46A4-8141-90085AD0DE15}"/>
              </a:ext>
            </a:extLst>
          </p:cNvPr>
          <p:cNvSpPr txBox="1"/>
          <p:nvPr/>
        </p:nvSpPr>
        <p:spPr>
          <a:xfrm>
            <a:off x="6388308" y="256205"/>
            <a:ext cx="195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扩展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1398FA-3DC8-440A-8CA8-EB3D57D97640}"/>
              </a:ext>
            </a:extLst>
          </p:cNvPr>
          <p:cNvSpPr txBox="1"/>
          <p:nvPr/>
        </p:nvSpPr>
        <p:spPr>
          <a:xfrm>
            <a:off x="1912404" y="209158"/>
            <a:ext cx="195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查找</a:t>
            </a:r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列表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2981E1-FC88-40BC-ADBA-E9F09B78BE54}"/>
              </a:ext>
            </a:extLst>
          </p:cNvPr>
          <p:cNvSpPr txBox="1"/>
          <p:nvPr/>
        </p:nvSpPr>
        <p:spPr>
          <a:xfrm>
            <a:off x="4634104" y="2192039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多例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单例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EF44F0-2AB9-4E49-AB9D-6E6AA787ECBF}"/>
              </a:ext>
            </a:extLst>
          </p:cNvPr>
          <p:cNvSpPr txBox="1"/>
          <p:nvPr/>
        </p:nvSpPr>
        <p:spPr>
          <a:xfrm>
            <a:off x="9805307" y="247907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创建</a:t>
            </a:r>
            <a:r>
              <a:rPr lang="en-US" altLang="zh-CN" b="1" dirty="0">
                <a:solidFill>
                  <a:srgbClr val="FF0000"/>
                </a:solidFill>
              </a:rPr>
              <a:t>Bean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04267F-D8C7-4E6F-BD05-B261586A0455}"/>
              </a:ext>
            </a:extLst>
          </p:cNvPr>
          <p:cNvSpPr txBox="1"/>
          <p:nvPr/>
        </p:nvSpPr>
        <p:spPr>
          <a:xfrm>
            <a:off x="9884229" y="3824925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实际创建</a:t>
            </a:r>
            <a:r>
              <a:rPr lang="en-US" altLang="zh-CN" b="1" dirty="0">
                <a:solidFill>
                  <a:srgbClr val="FF0000"/>
                </a:solidFill>
              </a:rPr>
              <a:t>Bean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zh-CN" altLang="en-US" b="1" dirty="0">
                <a:solidFill>
                  <a:srgbClr val="FF0000"/>
                </a:solidFill>
              </a:rPr>
              <a:t>填充属性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扩展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A1062B-DB61-4B99-B486-63FA84E71C23}"/>
              </a:ext>
            </a:extLst>
          </p:cNvPr>
          <p:cNvSpPr txBox="1"/>
          <p:nvPr/>
        </p:nvSpPr>
        <p:spPr>
          <a:xfrm>
            <a:off x="9783200" y="5562457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获取</a:t>
            </a:r>
            <a:r>
              <a:rPr lang="en-US" altLang="zh-CN" b="1" dirty="0" err="1">
                <a:solidFill>
                  <a:srgbClr val="FF0000"/>
                </a:solidFill>
              </a:rPr>
              <a:t>beanDefinition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2B5598-275D-4D11-9BB5-825AD49861C8}"/>
              </a:ext>
            </a:extLst>
          </p:cNvPr>
          <p:cNvSpPr txBox="1"/>
          <p:nvPr/>
        </p:nvSpPr>
        <p:spPr>
          <a:xfrm>
            <a:off x="1819216" y="1398164"/>
            <a:ext cx="17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Ioc</a:t>
            </a:r>
            <a:r>
              <a:rPr lang="zh-CN" altLang="en-US" b="1" dirty="0">
                <a:solidFill>
                  <a:srgbClr val="FF0000"/>
                </a:solidFill>
              </a:rPr>
              <a:t>容器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CFE6CD-FE3D-4CE8-968A-51EAC841A043}"/>
              </a:ext>
            </a:extLst>
          </p:cNvPr>
          <p:cNvSpPr txBox="1"/>
          <p:nvPr/>
        </p:nvSpPr>
        <p:spPr>
          <a:xfrm>
            <a:off x="1231708" y="2283400"/>
            <a:ext cx="221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Ioc</a:t>
            </a:r>
            <a:r>
              <a:rPr lang="zh-CN" altLang="en-US" b="1" dirty="0">
                <a:solidFill>
                  <a:srgbClr val="FF0000"/>
                </a:solidFill>
              </a:rPr>
              <a:t>容器：添加刷新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74E0779-A706-48AD-9ED8-2DA376830C65}"/>
              </a:ext>
            </a:extLst>
          </p:cNvPr>
          <p:cNvSpPr txBox="1"/>
          <p:nvPr/>
        </p:nvSpPr>
        <p:spPr>
          <a:xfrm>
            <a:off x="322752" y="3640259"/>
            <a:ext cx="116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创建容器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8ABD520-AAE1-4D8B-A064-BD506F401925}"/>
              </a:ext>
            </a:extLst>
          </p:cNvPr>
          <p:cNvSpPr/>
          <p:nvPr/>
        </p:nvSpPr>
        <p:spPr>
          <a:xfrm>
            <a:off x="-1" y="1143000"/>
            <a:ext cx="1255011" cy="1874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A63F3B-9E88-4CF3-8ED1-9B20A927F91B}"/>
              </a:ext>
            </a:extLst>
          </p:cNvPr>
          <p:cNvSpPr txBox="1"/>
          <p:nvPr/>
        </p:nvSpPr>
        <p:spPr>
          <a:xfrm>
            <a:off x="-103446" y="1208033"/>
            <a:ext cx="159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文件加载模块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F56DB6-135C-4FFE-B1E1-0C2C44613F6C}"/>
              </a:ext>
            </a:extLst>
          </p:cNvPr>
          <p:cNvSpPr txBox="1"/>
          <p:nvPr/>
        </p:nvSpPr>
        <p:spPr>
          <a:xfrm>
            <a:off x="2890746" y="4875061"/>
            <a:ext cx="3722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b="1" dirty="0">
                <a:solidFill>
                  <a:srgbClr val="FF0000"/>
                </a:solidFill>
              </a:rPr>
              <a:t>创建</a:t>
            </a:r>
            <a:r>
              <a:rPr lang="en-US" altLang="zh-CN" sz="1100" b="1" dirty="0" err="1">
                <a:solidFill>
                  <a:srgbClr val="FF0000"/>
                </a:solidFill>
              </a:rPr>
              <a:t>BeanFactory</a:t>
            </a:r>
            <a:r>
              <a:rPr lang="zh-CN" altLang="en-US" sz="1100" b="1" dirty="0">
                <a:solidFill>
                  <a:srgbClr val="FF0000"/>
                </a:solidFill>
              </a:rPr>
              <a:t>：即新建</a:t>
            </a:r>
            <a:r>
              <a:rPr lang="en-US" altLang="zh-CN" sz="1100" b="1" dirty="0">
                <a:solidFill>
                  <a:srgbClr val="FF0000"/>
                </a:solidFill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</a:rPr>
              <a:t>DefaultListableBeanFactory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1100" b="1" dirty="0">
                <a:solidFill>
                  <a:srgbClr val="FF0000"/>
                </a:solidFill>
              </a:rPr>
              <a:t>定义抽象方法</a:t>
            </a:r>
            <a:r>
              <a:rPr lang="en-US" altLang="zh-CN" sz="1100" b="1" dirty="0" err="1">
                <a:solidFill>
                  <a:srgbClr val="FF0000"/>
                </a:solidFill>
              </a:rPr>
              <a:t>loadBeanDefinitions</a:t>
            </a:r>
            <a:r>
              <a:rPr lang="en-US" altLang="zh-CN" sz="1100" b="1" dirty="0">
                <a:solidFill>
                  <a:srgbClr val="FF0000"/>
                </a:solidFill>
              </a:rPr>
              <a:t>【</a:t>
            </a:r>
            <a:r>
              <a:rPr lang="zh-CN" altLang="en-US" sz="1100" b="1" dirty="0">
                <a:solidFill>
                  <a:srgbClr val="FF0000"/>
                </a:solidFill>
              </a:rPr>
              <a:t>用于扩展不同形式的加载</a:t>
            </a:r>
            <a:r>
              <a:rPr lang="en-US" altLang="zh-CN" sz="1100" b="1" dirty="0" err="1">
                <a:solidFill>
                  <a:srgbClr val="FF0000"/>
                </a:solidFill>
              </a:rPr>
              <a:t>BeanDefinition</a:t>
            </a:r>
            <a:r>
              <a:rPr lang="en-US" altLang="zh-CN" sz="1100" b="1" dirty="0">
                <a:solidFill>
                  <a:srgbClr val="FF0000"/>
                </a:solidFill>
              </a:rPr>
              <a:t>】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BA48164-3618-40B8-92D4-3ECA0CA8DF72}"/>
              </a:ext>
            </a:extLst>
          </p:cNvPr>
          <p:cNvSpPr txBox="1"/>
          <p:nvPr/>
        </p:nvSpPr>
        <p:spPr>
          <a:xfrm>
            <a:off x="2890746" y="5632299"/>
            <a:ext cx="372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b="1" dirty="0">
                <a:solidFill>
                  <a:srgbClr val="FF0000"/>
                </a:solidFill>
              </a:rPr>
              <a:t>实现</a:t>
            </a:r>
            <a:r>
              <a:rPr lang="en-US" altLang="zh-CN" sz="1100" b="1" dirty="0" err="1">
                <a:solidFill>
                  <a:srgbClr val="FF0000"/>
                </a:solidFill>
              </a:rPr>
              <a:t>loadBeanDefinitions</a:t>
            </a:r>
            <a:r>
              <a:rPr lang="zh-CN" altLang="en-US" sz="1100" b="1" dirty="0">
                <a:solidFill>
                  <a:srgbClr val="FF0000"/>
                </a:solidFill>
              </a:rPr>
              <a:t>，从</a:t>
            </a:r>
            <a:r>
              <a:rPr lang="en-US" altLang="zh-CN" sz="1100" b="1" dirty="0">
                <a:solidFill>
                  <a:srgbClr val="FF0000"/>
                </a:solidFill>
              </a:rPr>
              <a:t>xml</a:t>
            </a:r>
            <a:r>
              <a:rPr lang="zh-CN" altLang="en-US" sz="1100" b="1" dirty="0">
                <a:solidFill>
                  <a:srgbClr val="FF0000"/>
                </a:solidFill>
              </a:rPr>
              <a:t>中加载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563EDC-53FE-4519-B959-7690E0B0DC72}"/>
              </a:ext>
            </a:extLst>
          </p:cNvPr>
          <p:cNvSpPr txBox="1"/>
          <p:nvPr/>
        </p:nvSpPr>
        <p:spPr>
          <a:xfrm>
            <a:off x="2890746" y="6251020"/>
            <a:ext cx="3722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100" b="1" dirty="0">
                <a:solidFill>
                  <a:srgbClr val="FF0000"/>
                </a:solidFill>
              </a:rPr>
              <a:t>读取配置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43344E3-9953-43D3-8CDE-841ED9EE635D}"/>
              </a:ext>
            </a:extLst>
          </p:cNvPr>
          <p:cNvCxnSpPr/>
          <p:nvPr/>
        </p:nvCxnSpPr>
        <p:spPr>
          <a:xfrm>
            <a:off x="2967789" y="4772526"/>
            <a:ext cx="5377203" cy="5293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5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学诚</dc:creator>
  <cp:lastModifiedBy>何 学诚</cp:lastModifiedBy>
  <cp:revision>16</cp:revision>
  <dcterms:created xsi:type="dcterms:W3CDTF">2022-02-27T01:34:30Z</dcterms:created>
  <dcterms:modified xsi:type="dcterms:W3CDTF">2022-02-27T01:59:46Z</dcterms:modified>
</cp:coreProperties>
</file>