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6" r:id="rId2"/>
  </p:sldMasterIdLst>
  <p:notesMasterIdLst>
    <p:notesMasterId r:id="rId21"/>
  </p:notesMasterIdLst>
  <p:sldIdLst>
    <p:sldId id="825" r:id="rId3"/>
    <p:sldId id="936" r:id="rId4"/>
    <p:sldId id="937" r:id="rId5"/>
    <p:sldId id="948" r:id="rId6"/>
    <p:sldId id="938" r:id="rId7"/>
    <p:sldId id="939" r:id="rId8"/>
    <p:sldId id="940" r:id="rId9"/>
    <p:sldId id="941" r:id="rId10"/>
    <p:sldId id="942" r:id="rId11"/>
    <p:sldId id="943" r:id="rId12"/>
    <p:sldId id="944" r:id="rId13"/>
    <p:sldId id="945" r:id="rId14"/>
    <p:sldId id="946" r:id="rId15"/>
    <p:sldId id="947" r:id="rId16"/>
    <p:sldId id="270" r:id="rId17"/>
    <p:sldId id="949" r:id="rId18"/>
    <p:sldId id="951" r:id="rId19"/>
    <p:sldId id="950"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2CBCA26C-C010-46D9-8B87-FC55145E448F}">
          <p14:sldIdLst>
            <p14:sldId id="825"/>
            <p14:sldId id="936"/>
          </p14:sldIdLst>
        </p14:section>
        <p14:section name="研究背景" id="{AB3805D5-9A59-4CDA-B957-534378525DBF}">
          <p14:sldIdLst>
            <p14:sldId id="937"/>
            <p14:sldId id="948"/>
          </p14:sldIdLst>
        </p14:section>
        <p14:section name="前提知識" id="{6DB3C596-DD23-4153-A331-CB2828BE0272}">
          <p14:sldIdLst>
            <p14:sldId id="938"/>
            <p14:sldId id="939"/>
          </p14:sldIdLst>
        </p14:section>
        <p14:section name="提案手法" id="{334B77AB-F6A5-484A-85B1-3A514EA32B7D}">
          <p14:sldIdLst>
            <p14:sldId id="940"/>
            <p14:sldId id="941"/>
          </p14:sldIdLst>
        </p14:section>
        <p14:section name="評価" id="{33D8DE6A-8284-42E6-A0DC-C54C5437A600}">
          <p14:sldIdLst>
            <p14:sldId id="942"/>
            <p14:sldId id="943"/>
            <p14:sldId id="944"/>
            <p14:sldId id="945"/>
            <p14:sldId id="946"/>
            <p14:sldId id="947"/>
          </p14:sldIdLst>
        </p14:section>
        <p14:section name="まとめ" id="{2CC9BF19-2EC7-4C3B-8300-3D4DB0BA8146}">
          <p14:sldIdLst>
            <p14:sldId id="270"/>
          </p14:sldIdLst>
        </p14:section>
        <p14:section name="補足資料" id="{3F6B4360-EEC4-4334-942C-A7144D0431A5}">
          <p14:sldIdLst>
            <p14:sldId id="949"/>
            <p14:sldId id="951"/>
            <p14:sldId id="95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779E"/>
    <a:srgbClr val="E9EEF3"/>
    <a:srgbClr val="142976"/>
    <a:srgbClr val="E7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0037CE-32F8-4698-974F-521ED5769D03}" v="274" dt="2022-11-22T04:19:54.387"/>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09" autoAdjust="0"/>
    <p:restoredTop sz="79968" autoAdjust="0"/>
  </p:normalViewPr>
  <p:slideViewPr>
    <p:cSldViewPr snapToGrid="0">
      <p:cViewPr varScale="1">
        <p:scale>
          <a:sx n="90" d="100"/>
          <a:sy n="90" d="100"/>
        </p:scale>
        <p:origin x="195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B38A15-7336-4549-8968-BA4FA9146E0A}" type="datetimeFigureOut">
              <a:rPr kumimoji="1" lang="ja-JP" altLang="en-US" smtClean="0"/>
              <a:t>2024/2/28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CC8F8F-DDAF-4E07-93E7-285D6678987E}" type="slidenum">
              <a:rPr kumimoji="1" lang="ja-JP" altLang="en-US" smtClean="0"/>
              <a:t>‹#›</a:t>
            </a:fld>
            <a:endParaRPr kumimoji="1" lang="ja-JP" altLang="en-US"/>
          </a:p>
        </p:txBody>
      </p:sp>
    </p:spTree>
    <p:extLst>
      <p:ext uri="{BB962C8B-B14F-4D97-AF65-F5344CB8AC3E}">
        <p14:creationId xmlns:p14="http://schemas.microsoft.com/office/powerpoint/2010/main" val="4764777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lvl="0" indent="0" algn="l" rtl="0">
              <a:lnSpc>
                <a:spcPct val="115000"/>
              </a:lnSpc>
              <a:spcBef>
                <a:spcPts val="1200"/>
              </a:spcBef>
              <a:spcAft>
                <a:spcPts val="0"/>
              </a:spcAft>
              <a:buSzPts val="1400"/>
              <a:buNone/>
            </a:pPr>
            <a:r>
              <a:rPr lang="ja-JP" altLang="en-US" sz="1600"/>
              <a:t>初めまして、埼玉大学安積研究室Ｍ１のコウ　エツと申します。よろしくお願いいたします。</a:t>
            </a:r>
          </a:p>
          <a:p>
            <a:pPr marL="0" lvl="0" indent="0" algn="l" rtl="0">
              <a:lnSpc>
                <a:spcPct val="115000"/>
              </a:lnSpc>
              <a:spcBef>
                <a:spcPts val="1200"/>
              </a:spcBef>
              <a:spcAft>
                <a:spcPts val="0"/>
              </a:spcAft>
              <a:buSzPts val="1400"/>
              <a:buNone/>
            </a:pPr>
            <a:r>
              <a:rPr lang="ja-JP" altLang="en-US" sz="1600"/>
              <a:t>今日は</a:t>
            </a:r>
            <a:r>
              <a:rPr lang="ja-JP" altLang="en-US" sz="1600" b="1"/>
              <a:t>組込みソフトウェア向け消費電力見積もり</a:t>
            </a:r>
            <a:r>
              <a:rPr lang="en-US" altLang="ja-JP" sz="1600" b="1"/>
              <a:t>SHIM</a:t>
            </a:r>
            <a:r>
              <a:rPr lang="ja-JP" altLang="en-US" sz="1600" b="1"/>
              <a:t>スキーマの提案</a:t>
            </a:r>
            <a:r>
              <a:rPr lang="ja-JP" altLang="en-US" sz="1600"/>
              <a:t>というテーマについて、発表をさせていただきます。</a:t>
            </a:r>
            <a:endParaRPr lang="ja-JP" altLang="en-US" sz="2400"/>
          </a:p>
        </p:txBody>
      </p:sp>
      <p:sp>
        <p:nvSpPr>
          <p:cNvPr id="4" name="スライド番号プレースホルダー 3"/>
          <p:cNvSpPr>
            <a:spLocks noGrp="1"/>
          </p:cNvSpPr>
          <p:nvPr>
            <p:ph type="sldNum" sz="quarter" idx="10"/>
          </p:nvPr>
        </p:nvSpPr>
        <p:spPr/>
        <p:txBody>
          <a:bodyPr/>
          <a:lstStyle/>
          <a:p>
            <a:pPr marL="0" marR="0" lvl="0" indent="0" algn="r" defTabSz="914180" rtl="0" eaLnBrk="1" fontAlgn="base" latinLnBrk="0" hangingPunct="1">
              <a:lnSpc>
                <a:spcPct val="100000"/>
              </a:lnSpc>
              <a:spcBef>
                <a:spcPct val="0"/>
              </a:spcBef>
              <a:spcAft>
                <a:spcPct val="0"/>
              </a:spcAft>
              <a:buClrTx/>
              <a:buSzTx/>
              <a:buFontTx/>
              <a:buNone/>
              <a:tabLst/>
              <a:defRPr/>
            </a:pPr>
            <a:fld id="{BD99346F-3487-074D-9988-05AF151D132E}" type="slidenum">
              <a:rPr kumimoji="1" lang="ja-JP"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50" charset="-128"/>
                <a:cs typeface="+mn-cs"/>
              </a:rPr>
              <a:pPr marL="0" marR="0" lvl="0" indent="0" algn="r" defTabSz="914180" rtl="0" eaLnBrk="1" fontAlgn="base" latinLnBrk="0" hangingPunct="1">
                <a:lnSpc>
                  <a:spcPct val="100000"/>
                </a:lnSpc>
                <a:spcBef>
                  <a:spcPct val="0"/>
                </a:spcBef>
                <a:spcAft>
                  <a:spcPct val="0"/>
                </a:spcAft>
                <a:buClrTx/>
                <a:buSzTx/>
                <a:buFontTx/>
                <a:buNone/>
                <a:tabLst/>
                <a:defRPr/>
              </a:pPr>
              <a:t>1</a:t>
            </a:fld>
            <a:endParaRPr kumimoji="1" lang="ja-JP"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50" charset="-128"/>
              <a:cs typeface="+mn-cs"/>
            </a:endParaRPr>
          </a:p>
        </p:txBody>
      </p:sp>
    </p:spTree>
    <p:extLst>
      <p:ext uri="{BB962C8B-B14F-4D97-AF65-F5344CB8AC3E}">
        <p14:creationId xmlns:p14="http://schemas.microsoft.com/office/powerpoint/2010/main" val="775484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2bb7cc28b3e_0_6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0" name="Google Shape;370;g2bb7cc28b3e_0_6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t>コードの実行時間はエネルギー消費量と緊密な関係があり、エネルギー消費量を予測するためには、コード時間の予測を同期させ、検証として使用することができます。</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そのために、以下の基礎評価を挙げました。</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cross-platformとcross-archtecture性を保証するために、実験で使っているのはLow Level Virtual Machine Intermediate Representation (LLVM-IR)のコードです。</a:t>
            </a:r>
            <a:endParaRPr/>
          </a:p>
          <a:p>
            <a:pPr marL="0" lvl="0" indent="0" algn="l" rtl="0">
              <a:lnSpc>
                <a:spcPct val="100000"/>
              </a:lnSpc>
              <a:spcBef>
                <a:spcPts val="0"/>
              </a:spcBef>
              <a:spcAft>
                <a:spcPts val="0"/>
              </a:spcAft>
              <a:buSzPts val="1400"/>
              <a:buNone/>
            </a:pPr>
            <a:r>
              <a:rPr lang="ja-JP"/>
              <a:t>LLVM-IRは統一された、ハードウェアに依存しない基本命令セットを提供しています。</a:t>
            </a:r>
            <a:endParaRPr/>
          </a:p>
          <a:p>
            <a:pPr marL="457200" lvl="0" indent="-22860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まず、ターゲットデバイスの基本命令の消費電力量と実行時間を測定します</a:t>
            </a:r>
            <a:endParaRPr/>
          </a:p>
          <a:p>
            <a:pPr marL="0" lvl="0" indent="0" algn="l" rtl="0">
              <a:lnSpc>
                <a:spcPct val="100000"/>
              </a:lnSpc>
              <a:spcBef>
                <a:spcPts val="0"/>
              </a:spcBef>
              <a:spcAft>
                <a:spcPts val="0"/>
              </a:spcAft>
              <a:buSzPts val="1400"/>
              <a:buNone/>
            </a:pPr>
            <a:r>
              <a:rPr lang="ja-JP"/>
              <a:t>また、シングルコア環境における実際の実行時間と消費電力を取得するためのテストスクリプトを作成します</a:t>
            </a:r>
            <a:endParaRPr/>
          </a:p>
          <a:p>
            <a:pPr marL="0" lvl="0" indent="0" algn="l" rtl="0">
              <a:lnSpc>
                <a:spcPct val="100000"/>
              </a:lnSpc>
              <a:spcBef>
                <a:spcPts val="0"/>
              </a:spcBef>
              <a:spcAft>
                <a:spcPts val="0"/>
              </a:spcAft>
              <a:buSzPts val="1400"/>
              <a:buNone/>
            </a:pPr>
            <a:r>
              <a:rPr lang="ja-JP"/>
              <a:t>最後、計測された単一命令データに基づき、LLVM-IR命令レベルでの予測を行い、計測値と比較することで予測精度を分析します</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この図に示しているのはいくつの基本命令の消費電力量と実行時間の実測値です。実行時間の単位はサイクル、エネルギーの単位はnanojoules</a:t>
            </a:r>
            <a:endParaRPr/>
          </a:p>
          <a:p>
            <a:pPr marL="0" lvl="0" indent="0" algn="l" rtl="0">
              <a:lnSpc>
                <a:spcPct val="100000"/>
              </a:lnSpc>
              <a:spcBef>
                <a:spcPts val="0"/>
              </a:spcBef>
              <a:spcAft>
                <a:spcPts val="0"/>
              </a:spcAft>
              <a:buSzPts val="1400"/>
              <a:buNone/>
            </a:pPr>
            <a:endParaRPr/>
          </a:p>
        </p:txBody>
      </p:sp>
      <p:sp>
        <p:nvSpPr>
          <p:cNvPr id="371" name="Google Shape;371;g2bb7cc28b3e_0_6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bb7cc28b3e_0_62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9" name="Google Shape;379;g2bb7cc28b3e_0_6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t>テストスクリプトは簡単な四則演算を行います。</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最後の予測結果として、右下の図のようになります。</a:t>
            </a:r>
            <a:endParaRPr/>
          </a:p>
          <a:p>
            <a:pPr marL="0" lvl="0" indent="0" algn="l" rtl="0">
              <a:lnSpc>
                <a:spcPct val="100000"/>
              </a:lnSpc>
              <a:spcBef>
                <a:spcPts val="0"/>
              </a:spcBef>
              <a:spcAft>
                <a:spcPts val="0"/>
              </a:spcAft>
              <a:buSzPts val="1400"/>
              <a:buNone/>
            </a:pPr>
            <a:r>
              <a:rPr lang="ja-JP"/>
              <a:t>今回はfor文の部分だけに注目してい</a:t>
            </a:r>
            <a:r>
              <a:rPr lang="ja-JP" altLang="en-US"/>
              <a:t>るので</a:t>
            </a:r>
            <a:r>
              <a:rPr lang="ja-JP"/>
              <a:t>、loop数が小さい時、エラーは大きいです。</a:t>
            </a:r>
            <a:endParaRPr/>
          </a:p>
          <a:p>
            <a:pPr marL="0" lvl="0" indent="0" algn="l" rtl="0">
              <a:spcBef>
                <a:spcPts val="0"/>
              </a:spcBef>
              <a:spcAft>
                <a:spcPts val="0"/>
              </a:spcAft>
              <a:buSzPts val="1400"/>
              <a:buNone/>
            </a:pPr>
            <a:r>
              <a:rPr lang="ja-JP"/>
              <a:t>loop数が増やすと、エラーはだんだん減ってきます。最後は３％くらいに</a:t>
            </a:r>
            <a:r>
              <a:rPr lang="ja-JP" altLang="en-US"/>
              <a:t>収束（しゅうそく）</a:t>
            </a:r>
            <a:r>
              <a:rPr lang="ja-JP"/>
              <a:t>しました。</a:t>
            </a:r>
            <a:endParaRPr/>
          </a:p>
          <a:p>
            <a:pPr marL="0" lvl="0" indent="0" algn="l" rtl="0">
              <a:spcBef>
                <a:spcPts val="0"/>
              </a:spcBef>
              <a:spcAft>
                <a:spcPts val="0"/>
              </a:spcAft>
              <a:buSzPts val="1400"/>
              <a:buNone/>
            </a:pPr>
            <a:endParaRPr/>
          </a:p>
          <a:p>
            <a:pPr marL="0" lvl="0" indent="0" algn="l" rtl="0">
              <a:spcBef>
                <a:spcPts val="0"/>
              </a:spcBef>
              <a:spcAft>
                <a:spcPts val="0"/>
              </a:spcAft>
              <a:buClr>
                <a:schemeClr val="dk1"/>
              </a:buClr>
              <a:buSzPts val="1400"/>
              <a:buFont typeface="Arial"/>
              <a:buNone/>
            </a:pPr>
            <a:r>
              <a:rPr lang="ja-JP"/>
              <a:t>SHIMの20%の誤差範囲内にある</a:t>
            </a:r>
            <a:r>
              <a:rPr lang="ja-JP" altLang="en-US"/>
              <a:t>ので</a:t>
            </a:r>
            <a:r>
              <a:rPr lang="ja-JP"/>
              <a:t>、今回の命令レベルの消費電力の見積もり手法は実現できると考えています。</a:t>
            </a:r>
            <a:endParaRPr/>
          </a:p>
        </p:txBody>
      </p:sp>
      <p:sp>
        <p:nvSpPr>
          <p:cNvPr id="380" name="Google Shape;380;g2bb7cc28b3e_0_62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2bb7cc28b3e_0_66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9" name="Google Shape;389;g2bb7cc28b3e_0_6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None/>
            </a:pPr>
            <a:r>
              <a:rPr lang="ja-JP"/>
              <a:t>そのために、SHIM 2.0の命令実行時間の記述部分を踏まえて、消費電力に関するスキーマを提案します。</a:t>
            </a:r>
            <a:endParaRPr/>
          </a:p>
          <a:p>
            <a:pPr marL="457200" lvl="0" indent="-228600" algn="l" rtl="0">
              <a:lnSpc>
                <a:spcPct val="100000"/>
              </a:lnSpc>
              <a:spcBef>
                <a:spcPts val="0"/>
              </a:spcBef>
              <a:spcAft>
                <a:spcPts val="0"/>
              </a:spcAft>
              <a:buSzPts val="1400"/>
              <a:buNone/>
            </a:pPr>
            <a:r>
              <a:rPr lang="ja-JP"/>
              <a:t>提案するスキーマは三層の構造です。</a:t>
            </a:r>
            <a:endParaRPr/>
          </a:p>
          <a:p>
            <a:pPr marL="457200" lvl="0" indent="-228600" algn="l" rtl="0">
              <a:lnSpc>
                <a:spcPct val="100000"/>
              </a:lnSpc>
              <a:spcBef>
                <a:spcPts val="0"/>
              </a:spcBef>
              <a:spcAft>
                <a:spcPts val="0"/>
              </a:spcAft>
              <a:buSzPts val="1400"/>
              <a:buNone/>
            </a:pPr>
            <a:r>
              <a:rPr lang="ja-JP"/>
              <a:t>まず、CommonInstructionSet層は記述スキーマ全体のルート要素として機能し、1つまたは複数の命令のエネルギー消費情報を含んています</a:t>
            </a:r>
            <a:endParaRPr/>
          </a:p>
          <a:p>
            <a:pPr marL="457200" lvl="0" indent="-228600" algn="l" rtl="0">
              <a:lnSpc>
                <a:spcPct val="100000"/>
              </a:lnSpc>
              <a:spcBef>
                <a:spcPts val="0"/>
              </a:spcBef>
              <a:spcAft>
                <a:spcPts val="0"/>
              </a:spcAft>
              <a:buSzPts val="1400"/>
              <a:buNone/>
            </a:pPr>
            <a:r>
              <a:rPr lang="ja-JP"/>
              <a:t>Instruction層はname属性を通して特定の命令名を識別し、各命令のエネルギー消費情報を表現する</a:t>
            </a:r>
            <a:endParaRPr/>
          </a:p>
          <a:p>
            <a:pPr marL="457200" lvl="0" indent="-228600" algn="l" rtl="0">
              <a:lnSpc>
                <a:spcPct val="100000"/>
              </a:lnSpc>
              <a:spcBef>
                <a:spcPts val="0"/>
              </a:spcBef>
              <a:spcAft>
                <a:spcPts val="0"/>
              </a:spcAft>
              <a:buSzPts val="1400"/>
              <a:buNone/>
            </a:pPr>
            <a:r>
              <a:rPr lang="ja-JP"/>
              <a:t>最後のPowerConsumption層は最も具体的な情報レイヤで、各命令に関連するエネルギー消費のコストを直接記述する。</a:t>
            </a:r>
            <a:endParaRPr/>
          </a:p>
          <a:p>
            <a:pPr marL="457200" lvl="0" indent="-228600" algn="l" rtl="0">
              <a:lnSpc>
                <a:spcPct val="100000"/>
              </a:lnSpc>
              <a:spcBef>
                <a:spcPts val="0"/>
              </a:spcBef>
              <a:spcAft>
                <a:spcPts val="0"/>
              </a:spcAft>
              <a:buSzPts val="1400"/>
              <a:buNone/>
            </a:pPr>
            <a:r>
              <a:rPr lang="ja-JP"/>
              <a:t>その中、Impactという記述は、マルチコアシステムで行われる将来のエネルギー予測のための展望として考えられています</a:t>
            </a:r>
            <a:endParaRPr/>
          </a:p>
          <a:p>
            <a:pPr marL="457200" lvl="0" indent="-228600" algn="l" rtl="0">
              <a:lnSpc>
                <a:spcPct val="100000"/>
              </a:lnSpc>
              <a:spcBef>
                <a:spcPts val="0"/>
              </a:spcBef>
              <a:spcAft>
                <a:spcPts val="0"/>
              </a:spcAft>
              <a:buSzPts val="1400"/>
              <a:buNone/>
            </a:pPr>
            <a:endParaRPr/>
          </a:p>
          <a:p>
            <a:pPr marL="457200" lvl="0" indent="-228600" algn="l" rtl="0">
              <a:lnSpc>
                <a:spcPct val="100000"/>
              </a:lnSpc>
              <a:spcBef>
                <a:spcPts val="0"/>
              </a:spcBef>
              <a:spcAft>
                <a:spcPts val="0"/>
              </a:spcAft>
              <a:buSzPts val="1400"/>
              <a:buNone/>
            </a:pPr>
            <a:r>
              <a:rPr lang="ja-JP"/>
              <a:t>例として、load命令の記述を挙げました。</a:t>
            </a:r>
            <a:endParaRPr/>
          </a:p>
          <a:p>
            <a:pPr marL="457200" lvl="0" indent="-228600" algn="l" rtl="0">
              <a:lnSpc>
                <a:spcPct val="100000"/>
              </a:lnSpc>
              <a:spcBef>
                <a:spcPts val="0"/>
              </a:spcBef>
              <a:spcAft>
                <a:spcPts val="0"/>
              </a:spcAft>
              <a:buSzPts val="1400"/>
              <a:buNone/>
            </a:pPr>
            <a:endParaRPr/>
          </a:p>
        </p:txBody>
      </p:sp>
      <p:sp>
        <p:nvSpPr>
          <p:cNvPr id="390" name="Google Shape;390;g2bb7cc28b3e_0_66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2bb7cc28b3e_0_64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8" name="Google Shape;398;g2bb7cc28b3e_0_64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None/>
            </a:pPr>
            <a:r>
              <a:rPr lang="ja-JP"/>
              <a:t>また、今回提案するスキーマと見積もり手法はモデルベース開発で適用するかどうかを判明するために、モデルを用いる評価を行いました。</a:t>
            </a:r>
            <a:endParaRPr/>
          </a:p>
          <a:p>
            <a:pPr marL="457200" lvl="0" indent="-228600" algn="l" rtl="0">
              <a:lnSpc>
                <a:spcPct val="100000"/>
              </a:lnSpc>
              <a:spcBef>
                <a:spcPts val="0"/>
              </a:spcBef>
              <a:spcAft>
                <a:spcPts val="0"/>
              </a:spcAft>
              <a:buSzPts val="1400"/>
              <a:buNone/>
            </a:pPr>
            <a:r>
              <a:rPr lang="ja-JP"/>
              <a:t>用意したモデルは図のようになります。for subsystemで四則演算を行います。</a:t>
            </a:r>
            <a:endParaRPr/>
          </a:p>
          <a:p>
            <a:pPr marL="457200" lvl="0" indent="-228600" algn="l" rtl="0">
              <a:lnSpc>
                <a:spcPct val="100000"/>
              </a:lnSpc>
              <a:spcBef>
                <a:spcPts val="0"/>
              </a:spcBef>
              <a:spcAft>
                <a:spcPts val="0"/>
              </a:spcAft>
              <a:buSzPts val="1400"/>
              <a:buNone/>
            </a:pPr>
            <a:r>
              <a:rPr lang="ja-JP"/>
              <a:t>実際の場合だと、モデルは外部から、情報をもらって、処理が終わったから、情報を渡すという仕組みで動作すると考えると、テストモデルも関数呼出しで使われています。</a:t>
            </a:r>
            <a:endParaRPr/>
          </a:p>
        </p:txBody>
      </p:sp>
      <p:sp>
        <p:nvSpPr>
          <p:cNvPr id="399" name="Google Shape;399;g2bb7cc28b3e_0_64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2bb7cc28b3e_0_67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9" name="Google Shape;409;g2bb7cc28b3e_0_67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t>モデルが作成されたうえ、Embedded Coderでコードを生成します。</a:t>
            </a:r>
            <a:endParaRPr/>
          </a:p>
          <a:p>
            <a:pPr marL="0" lvl="0" indent="0" algn="l" rtl="0">
              <a:lnSpc>
                <a:spcPct val="100000"/>
              </a:lnSpc>
              <a:spcBef>
                <a:spcPts val="0"/>
              </a:spcBef>
              <a:spcAft>
                <a:spcPts val="0"/>
              </a:spcAft>
              <a:buSzPts val="1400"/>
              <a:buNone/>
            </a:pPr>
            <a:r>
              <a:rPr lang="ja-JP"/>
              <a:t>生成されたことのfor文の部分は左の図のようになります。</a:t>
            </a:r>
            <a:endParaRPr/>
          </a:p>
          <a:p>
            <a:pPr marL="0" lvl="0" indent="0" algn="l" rtl="0">
              <a:lnSpc>
                <a:spcPct val="100000"/>
              </a:lnSpc>
              <a:spcBef>
                <a:spcPts val="0"/>
              </a:spcBef>
              <a:spcAft>
                <a:spcPts val="0"/>
              </a:spcAft>
              <a:buSzPts val="1400"/>
              <a:buNone/>
            </a:pPr>
            <a:r>
              <a:rPr lang="ja-JP"/>
              <a:t>続いて、関数呼び出しでユーザーのコードで書き込みます</a:t>
            </a:r>
            <a:endParaRPr/>
          </a:p>
          <a:p>
            <a:pPr marL="0" lvl="0" indent="0" algn="l" rtl="0">
              <a:lnSpc>
                <a:spcPct val="100000"/>
              </a:lnSpc>
              <a:spcBef>
                <a:spcPts val="0"/>
              </a:spcBef>
              <a:spcAft>
                <a:spcPts val="0"/>
              </a:spcAft>
              <a:buSzPts val="1400"/>
              <a:buNone/>
            </a:pPr>
            <a:r>
              <a:rPr lang="ja-JP"/>
              <a:t>最後、targetデバイスに書き込んで、実際の消費電力を図ります。</a:t>
            </a:r>
            <a:endParaRPr/>
          </a:p>
          <a:p>
            <a:pPr marL="0" lvl="0" indent="0" algn="l" rtl="0">
              <a:lnSpc>
                <a:spcPct val="100000"/>
              </a:lnSpc>
              <a:spcBef>
                <a:spcPts val="0"/>
              </a:spcBef>
              <a:spcAft>
                <a:spcPts val="0"/>
              </a:spcAft>
              <a:buClr>
                <a:srgbClr val="000000"/>
              </a:buClr>
              <a:buSzPts val="1400"/>
              <a:buFont typeface="Arial"/>
              <a:buNone/>
            </a:pPr>
            <a:endParaRPr/>
          </a:p>
          <a:p>
            <a:pPr marL="0" lvl="0" indent="0" algn="l" rtl="0">
              <a:lnSpc>
                <a:spcPct val="100000"/>
              </a:lnSpc>
              <a:spcBef>
                <a:spcPts val="0"/>
              </a:spcBef>
              <a:spcAft>
                <a:spcPts val="0"/>
              </a:spcAft>
              <a:buSzPts val="1400"/>
              <a:buNone/>
            </a:pPr>
            <a:r>
              <a:rPr lang="ja-JP"/>
              <a:t>予測の部分はユーザーのコードをLLVM-IR命令に転換し、設計された予測ツールで予測を行います</a:t>
            </a:r>
            <a:endParaRPr/>
          </a:p>
          <a:p>
            <a:pPr marL="0" lvl="0" indent="0" algn="l" rtl="0">
              <a:lnSpc>
                <a:spcPct val="100000"/>
              </a:lnSpc>
              <a:spcBef>
                <a:spcPts val="0"/>
              </a:spcBef>
              <a:spcAft>
                <a:spcPts val="0"/>
              </a:spcAft>
              <a:buSzPts val="1400"/>
              <a:buNone/>
            </a:pPr>
            <a:r>
              <a:rPr lang="ja-JP"/>
              <a:t>結果として、実際の電力消費量と予測電力消費量のエラーは４%になることがわかりました。</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p:txBody>
      </p:sp>
      <p:sp>
        <p:nvSpPr>
          <p:cNvPr id="410" name="Google Shape;410;g2bb7cc28b3e_0_67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2bb7cc28b3e_0_45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7" name="Google Shape;427;g2bb7cc28b3e_0_45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spcBef>
                <a:spcPts val="0"/>
              </a:spcBef>
              <a:spcAft>
                <a:spcPts val="0"/>
              </a:spcAft>
              <a:buClr>
                <a:schemeClr val="dk1"/>
              </a:buClr>
              <a:buSzPts val="1400"/>
              <a:buFont typeface="Arial"/>
              <a:buNone/>
            </a:pPr>
            <a:r>
              <a:rPr lang="ja-JP"/>
              <a:t>発表は以上です．</a:t>
            </a:r>
            <a:endParaRPr/>
          </a:p>
          <a:p>
            <a:pPr marL="457200" lvl="0" indent="-228600" algn="l" rtl="0">
              <a:spcBef>
                <a:spcPts val="0"/>
              </a:spcBef>
              <a:spcAft>
                <a:spcPts val="0"/>
              </a:spcAft>
              <a:buClr>
                <a:schemeClr val="dk1"/>
              </a:buClr>
              <a:buSzPts val="1400"/>
              <a:buFont typeface="Arial"/>
              <a:buNone/>
            </a:pPr>
            <a:r>
              <a:rPr lang="ja-JP"/>
              <a:t>ご清聴ありがとうございました．</a:t>
            </a:r>
            <a:endParaRPr/>
          </a:p>
        </p:txBody>
      </p:sp>
      <p:sp>
        <p:nvSpPr>
          <p:cNvPr id="428" name="Google Shape;428;g2bb7cc28b3e_0_45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a:extLst>
            <a:ext uri="{FF2B5EF4-FFF2-40B4-BE49-F238E27FC236}">
              <a16:creationId xmlns:a16="http://schemas.microsoft.com/office/drawing/2014/main" id="{610B9B95-826D-2AFC-9631-8E174B947E3F}"/>
            </a:ext>
          </a:extLst>
        </p:cNvPr>
        <p:cNvGrpSpPr/>
        <p:nvPr/>
      </p:nvGrpSpPr>
      <p:grpSpPr>
        <a:xfrm>
          <a:off x="0" y="0"/>
          <a:ext cx="0" cy="0"/>
          <a:chOff x="0" y="0"/>
          <a:chExt cx="0" cy="0"/>
        </a:xfrm>
      </p:grpSpPr>
      <p:sp>
        <p:nvSpPr>
          <p:cNvPr id="369" name="Google Shape;369;g2bb7cc28b3e_0_614:notes">
            <a:extLst>
              <a:ext uri="{FF2B5EF4-FFF2-40B4-BE49-F238E27FC236}">
                <a16:creationId xmlns:a16="http://schemas.microsoft.com/office/drawing/2014/main" id="{88093969-7CAD-23E1-F7CE-41D07F87D2B8}"/>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0" name="Google Shape;370;g2bb7cc28b3e_0_614:notes">
            <a:extLst>
              <a:ext uri="{FF2B5EF4-FFF2-40B4-BE49-F238E27FC236}">
                <a16:creationId xmlns:a16="http://schemas.microsoft.com/office/drawing/2014/main" id="{2E55F05A-93A4-3A09-6C0F-1B608A42F8F7}"/>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t>コードの実行時間はエネルギー消費量と緊密な関係があり、エネルギー消費量を予測するためには、コード時間の予測を同期させ、検証として使用することができます。</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そのために、以下の基礎評価を挙げました。</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cross-platformとcross-archtecture性を保証するために、実験で使っているのはLow Level Virtual Machine Intermediate Representation (LLVM-IR)のコードです。</a:t>
            </a:r>
            <a:endParaRPr/>
          </a:p>
          <a:p>
            <a:pPr marL="0" lvl="0" indent="0" algn="l" rtl="0">
              <a:lnSpc>
                <a:spcPct val="100000"/>
              </a:lnSpc>
              <a:spcBef>
                <a:spcPts val="0"/>
              </a:spcBef>
              <a:spcAft>
                <a:spcPts val="0"/>
              </a:spcAft>
              <a:buSzPts val="1400"/>
              <a:buNone/>
            </a:pPr>
            <a:r>
              <a:rPr lang="ja-JP"/>
              <a:t>LLVM-IRは統一された、ハードウェアに依存しない基本命令セットを提供しています。</a:t>
            </a:r>
            <a:endParaRPr/>
          </a:p>
          <a:p>
            <a:pPr marL="457200" lvl="0" indent="-22860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まず、ターゲットデバイスの基本命令の消費電力量と実行時間を測定します</a:t>
            </a:r>
            <a:endParaRPr/>
          </a:p>
          <a:p>
            <a:pPr marL="0" lvl="0" indent="0" algn="l" rtl="0">
              <a:lnSpc>
                <a:spcPct val="100000"/>
              </a:lnSpc>
              <a:spcBef>
                <a:spcPts val="0"/>
              </a:spcBef>
              <a:spcAft>
                <a:spcPts val="0"/>
              </a:spcAft>
              <a:buSzPts val="1400"/>
              <a:buNone/>
            </a:pPr>
            <a:r>
              <a:rPr lang="ja-JP"/>
              <a:t>また、シングルコア環境における実際の実行時間と消費電力を取得するためのテストスクリプトを作成します</a:t>
            </a:r>
            <a:endParaRPr/>
          </a:p>
          <a:p>
            <a:pPr marL="0" lvl="0" indent="0" algn="l" rtl="0">
              <a:lnSpc>
                <a:spcPct val="100000"/>
              </a:lnSpc>
              <a:spcBef>
                <a:spcPts val="0"/>
              </a:spcBef>
              <a:spcAft>
                <a:spcPts val="0"/>
              </a:spcAft>
              <a:buSzPts val="1400"/>
              <a:buNone/>
            </a:pPr>
            <a:r>
              <a:rPr lang="ja-JP"/>
              <a:t>最後、計測された単一命令データに基づき、LLVM-IR命令レベルでの予測を行い、計測値と比較することで予測精度を分析します</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この図に示しているのはいくつの基本命令の消費電力量と実行時間の実測値です。実行時間の単位はサイクル、エネルギーの単位はnanojoules</a:t>
            </a:r>
            <a:endParaRPr/>
          </a:p>
          <a:p>
            <a:pPr marL="0" lvl="0" indent="0" algn="l" rtl="0">
              <a:lnSpc>
                <a:spcPct val="100000"/>
              </a:lnSpc>
              <a:spcBef>
                <a:spcPts val="0"/>
              </a:spcBef>
              <a:spcAft>
                <a:spcPts val="0"/>
              </a:spcAft>
              <a:buSzPts val="1400"/>
              <a:buNone/>
            </a:pPr>
            <a:endParaRPr/>
          </a:p>
        </p:txBody>
      </p:sp>
      <p:sp>
        <p:nvSpPr>
          <p:cNvPr id="371" name="Google Shape;371;g2bb7cc28b3e_0_614:notes">
            <a:extLst>
              <a:ext uri="{FF2B5EF4-FFF2-40B4-BE49-F238E27FC236}">
                <a16:creationId xmlns:a16="http://schemas.microsoft.com/office/drawing/2014/main" id="{1A4BBCDA-05DC-FC26-0194-807ED9D4A1FC}"/>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16</a:t>
            </a:fld>
            <a:endParaRPr/>
          </a:p>
        </p:txBody>
      </p:sp>
    </p:spTree>
    <p:extLst>
      <p:ext uri="{BB962C8B-B14F-4D97-AF65-F5344CB8AC3E}">
        <p14:creationId xmlns:p14="http://schemas.microsoft.com/office/powerpoint/2010/main" val="41793283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a:extLst>
            <a:ext uri="{FF2B5EF4-FFF2-40B4-BE49-F238E27FC236}">
              <a16:creationId xmlns:a16="http://schemas.microsoft.com/office/drawing/2014/main" id="{366976C9-0CC5-B06C-3AD4-B354147B238C}"/>
            </a:ext>
          </a:extLst>
        </p:cNvPr>
        <p:cNvGrpSpPr/>
        <p:nvPr/>
      </p:nvGrpSpPr>
      <p:grpSpPr>
        <a:xfrm>
          <a:off x="0" y="0"/>
          <a:ext cx="0" cy="0"/>
          <a:chOff x="0" y="0"/>
          <a:chExt cx="0" cy="0"/>
        </a:xfrm>
      </p:grpSpPr>
      <p:sp>
        <p:nvSpPr>
          <p:cNvPr id="369" name="Google Shape;369;g2bb7cc28b3e_0_614:notes">
            <a:extLst>
              <a:ext uri="{FF2B5EF4-FFF2-40B4-BE49-F238E27FC236}">
                <a16:creationId xmlns:a16="http://schemas.microsoft.com/office/drawing/2014/main" id="{22090276-09F0-9272-AA87-01CB88B98C66}"/>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0" name="Google Shape;370;g2bb7cc28b3e_0_614:notes">
            <a:extLst>
              <a:ext uri="{FF2B5EF4-FFF2-40B4-BE49-F238E27FC236}">
                <a16:creationId xmlns:a16="http://schemas.microsoft.com/office/drawing/2014/main" id="{3C9C95F6-2601-79C5-A426-6CCD55CC8D08}"/>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t>コードの実行時間はエネルギー消費量と緊密な関係があり、エネルギー消費量を予測するためには、コード時間の予測を同期させ、検証として使用することができます。</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そのために、以下の基礎評価を挙げました。</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cross-platformとcross-archtecture性を保証するために、実験で使っているのはLow Level Virtual Machine Intermediate Representation (LLVM-IR)のコードです。</a:t>
            </a:r>
            <a:endParaRPr/>
          </a:p>
          <a:p>
            <a:pPr marL="0" lvl="0" indent="0" algn="l" rtl="0">
              <a:lnSpc>
                <a:spcPct val="100000"/>
              </a:lnSpc>
              <a:spcBef>
                <a:spcPts val="0"/>
              </a:spcBef>
              <a:spcAft>
                <a:spcPts val="0"/>
              </a:spcAft>
              <a:buSzPts val="1400"/>
              <a:buNone/>
            </a:pPr>
            <a:r>
              <a:rPr lang="ja-JP"/>
              <a:t>LLVM-IRは統一された、ハードウェアに依存しない基本命令セットを提供しています。</a:t>
            </a:r>
            <a:endParaRPr/>
          </a:p>
          <a:p>
            <a:pPr marL="457200" lvl="0" indent="-22860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まず、ターゲットデバイスの基本命令の消費電力量と実行時間を測定します</a:t>
            </a:r>
            <a:endParaRPr/>
          </a:p>
          <a:p>
            <a:pPr marL="0" lvl="0" indent="0" algn="l" rtl="0">
              <a:lnSpc>
                <a:spcPct val="100000"/>
              </a:lnSpc>
              <a:spcBef>
                <a:spcPts val="0"/>
              </a:spcBef>
              <a:spcAft>
                <a:spcPts val="0"/>
              </a:spcAft>
              <a:buSzPts val="1400"/>
              <a:buNone/>
            </a:pPr>
            <a:r>
              <a:rPr lang="ja-JP"/>
              <a:t>また、シングルコア環境における実際の実行時間と消費電力を取得するためのテストスクリプトを作成します</a:t>
            </a:r>
            <a:endParaRPr/>
          </a:p>
          <a:p>
            <a:pPr marL="0" lvl="0" indent="0" algn="l" rtl="0">
              <a:lnSpc>
                <a:spcPct val="100000"/>
              </a:lnSpc>
              <a:spcBef>
                <a:spcPts val="0"/>
              </a:spcBef>
              <a:spcAft>
                <a:spcPts val="0"/>
              </a:spcAft>
              <a:buSzPts val="1400"/>
              <a:buNone/>
            </a:pPr>
            <a:r>
              <a:rPr lang="ja-JP"/>
              <a:t>最後、計測された単一命令データに基づき、LLVM-IR命令レベルでの予測を行い、計測値と比較することで予測精度を分析します</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この図に示しているのはいくつの基本命令の消費電力量と実行時間の実測値です。実行時間の単位はサイクル、エネルギーの単位はnanojoules</a:t>
            </a:r>
            <a:endParaRPr/>
          </a:p>
          <a:p>
            <a:pPr marL="0" lvl="0" indent="0" algn="l" rtl="0">
              <a:lnSpc>
                <a:spcPct val="100000"/>
              </a:lnSpc>
              <a:spcBef>
                <a:spcPts val="0"/>
              </a:spcBef>
              <a:spcAft>
                <a:spcPts val="0"/>
              </a:spcAft>
              <a:buSzPts val="1400"/>
              <a:buNone/>
            </a:pPr>
            <a:endParaRPr/>
          </a:p>
        </p:txBody>
      </p:sp>
      <p:sp>
        <p:nvSpPr>
          <p:cNvPr id="371" name="Google Shape;371;g2bb7cc28b3e_0_614:notes">
            <a:extLst>
              <a:ext uri="{FF2B5EF4-FFF2-40B4-BE49-F238E27FC236}">
                <a16:creationId xmlns:a16="http://schemas.microsoft.com/office/drawing/2014/main" id="{E7A4AF9C-0F0E-FC64-EDB9-BDE531D43EB6}"/>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17</a:t>
            </a:fld>
            <a:endParaRPr/>
          </a:p>
        </p:txBody>
      </p:sp>
    </p:spTree>
    <p:extLst>
      <p:ext uri="{BB962C8B-B14F-4D97-AF65-F5344CB8AC3E}">
        <p14:creationId xmlns:p14="http://schemas.microsoft.com/office/powerpoint/2010/main" val="14987881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a:extLst>
            <a:ext uri="{FF2B5EF4-FFF2-40B4-BE49-F238E27FC236}">
              <a16:creationId xmlns:a16="http://schemas.microsoft.com/office/drawing/2014/main" id="{7B0377DE-F4EF-5239-BB2D-0C28A1E052D0}"/>
            </a:ext>
          </a:extLst>
        </p:cNvPr>
        <p:cNvGrpSpPr/>
        <p:nvPr/>
      </p:nvGrpSpPr>
      <p:grpSpPr>
        <a:xfrm>
          <a:off x="0" y="0"/>
          <a:ext cx="0" cy="0"/>
          <a:chOff x="0" y="0"/>
          <a:chExt cx="0" cy="0"/>
        </a:xfrm>
      </p:grpSpPr>
      <p:sp>
        <p:nvSpPr>
          <p:cNvPr id="369" name="Google Shape;369;g2bb7cc28b3e_0_614:notes">
            <a:extLst>
              <a:ext uri="{FF2B5EF4-FFF2-40B4-BE49-F238E27FC236}">
                <a16:creationId xmlns:a16="http://schemas.microsoft.com/office/drawing/2014/main" id="{10966E53-3C0B-C652-9533-29BCB574D27C}"/>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0" name="Google Shape;370;g2bb7cc28b3e_0_614:notes">
            <a:extLst>
              <a:ext uri="{FF2B5EF4-FFF2-40B4-BE49-F238E27FC236}">
                <a16:creationId xmlns:a16="http://schemas.microsoft.com/office/drawing/2014/main" id="{1D48F0E3-50EE-7517-063C-C0FE85497867}"/>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t>コードの実行時間はエネルギー消費量と緊密な関係があり、エネルギー消費量を予測するためには、コード時間の予測を同期させ、検証として使用することができます。</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そのために、以下の基礎評価を挙げました。</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cross-platformとcross-archtecture性を保証するために、実験で使っているのはLow Level Virtual Machine Intermediate Representation (LLVM-IR)のコードです。</a:t>
            </a:r>
            <a:endParaRPr/>
          </a:p>
          <a:p>
            <a:pPr marL="0" lvl="0" indent="0" algn="l" rtl="0">
              <a:lnSpc>
                <a:spcPct val="100000"/>
              </a:lnSpc>
              <a:spcBef>
                <a:spcPts val="0"/>
              </a:spcBef>
              <a:spcAft>
                <a:spcPts val="0"/>
              </a:spcAft>
              <a:buSzPts val="1400"/>
              <a:buNone/>
            </a:pPr>
            <a:r>
              <a:rPr lang="ja-JP"/>
              <a:t>LLVM-IRは統一された、ハードウェアに依存しない基本命令セットを提供しています。</a:t>
            </a:r>
            <a:endParaRPr/>
          </a:p>
          <a:p>
            <a:pPr marL="457200" lvl="0" indent="-22860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まず、ターゲットデバイスの基本命令の消費電力量と実行時間を測定します</a:t>
            </a:r>
            <a:endParaRPr/>
          </a:p>
          <a:p>
            <a:pPr marL="0" lvl="0" indent="0" algn="l" rtl="0">
              <a:lnSpc>
                <a:spcPct val="100000"/>
              </a:lnSpc>
              <a:spcBef>
                <a:spcPts val="0"/>
              </a:spcBef>
              <a:spcAft>
                <a:spcPts val="0"/>
              </a:spcAft>
              <a:buSzPts val="1400"/>
              <a:buNone/>
            </a:pPr>
            <a:r>
              <a:rPr lang="ja-JP"/>
              <a:t>また、シングルコア環境における実際の実行時間と消費電力を取得するためのテストスクリプトを作成します</a:t>
            </a:r>
            <a:endParaRPr/>
          </a:p>
          <a:p>
            <a:pPr marL="0" lvl="0" indent="0" algn="l" rtl="0">
              <a:lnSpc>
                <a:spcPct val="100000"/>
              </a:lnSpc>
              <a:spcBef>
                <a:spcPts val="0"/>
              </a:spcBef>
              <a:spcAft>
                <a:spcPts val="0"/>
              </a:spcAft>
              <a:buSzPts val="1400"/>
              <a:buNone/>
            </a:pPr>
            <a:r>
              <a:rPr lang="ja-JP"/>
              <a:t>最後、計測された単一命令データに基づき、LLVM-IR命令レベルでの予測を行い、計測値と比較することで予測精度を分析します</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この図に示しているのはいくつの基本命令の消費電力量と実行時間の実測値です。実行時間の単位はサイクル、エネルギーの単位はnanojoules</a:t>
            </a:r>
            <a:endParaRPr/>
          </a:p>
          <a:p>
            <a:pPr marL="0" lvl="0" indent="0" algn="l" rtl="0">
              <a:lnSpc>
                <a:spcPct val="100000"/>
              </a:lnSpc>
              <a:spcBef>
                <a:spcPts val="0"/>
              </a:spcBef>
              <a:spcAft>
                <a:spcPts val="0"/>
              </a:spcAft>
              <a:buSzPts val="1400"/>
              <a:buNone/>
            </a:pPr>
            <a:endParaRPr/>
          </a:p>
        </p:txBody>
      </p:sp>
      <p:sp>
        <p:nvSpPr>
          <p:cNvPr id="371" name="Google Shape;371;g2bb7cc28b3e_0_614:notes">
            <a:extLst>
              <a:ext uri="{FF2B5EF4-FFF2-40B4-BE49-F238E27FC236}">
                <a16:creationId xmlns:a16="http://schemas.microsoft.com/office/drawing/2014/main" id="{0AFE0D2D-859D-66D1-90B8-3D839BC4B579}"/>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18</a:t>
            </a:fld>
            <a:endParaRPr/>
          </a:p>
        </p:txBody>
      </p:sp>
    </p:spTree>
    <p:extLst>
      <p:ext uri="{BB962C8B-B14F-4D97-AF65-F5344CB8AC3E}">
        <p14:creationId xmlns:p14="http://schemas.microsoft.com/office/powerpoint/2010/main" val="1308251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2afd113ad6_0_40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Google Shape;292;g22afd113ad6_0_40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t>outlineはこのようになっております。</a:t>
            </a:r>
            <a:endParaRPr/>
          </a:p>
        </p:txBody>
      </p:sp>
      <p:sp>
        <p:nvSpPr>
          <p:cNvPr id="293" name="Google Shape;293;g22afd113ad6_0_40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altLang="ja-JP" sz="1200" b="0" i="0" u="none" strike="noStrike" cap="none">
                <a:solidFill>
                  <a:srgbClr val="000000"/>
                </a:solidFill>
                <a:latin typeface="Times New Roman"/>
                <a:ea typeface="Times New Roman"/>
                <a:cs typeface="Times New Roman"/>
                <a:sym typeface="Times New Roman"/>
              </a:rPr>
              <a:t>2</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afd113ad6_0_4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g22afd113ad6_0_4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t>時間のために、研究背景の部分は省略させていただきます</a:t>
            </a:r>
            <a:endParaRPr/>
          </a:p>
        </p:txBody>
      </p:sp>
      <p:sp>
        <p:nvSpPr>
          <p:cNvPr id="301" name="Google Shape;301;g22afd113ad6_0_4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altLang="ja-JP" sz="1200" b="0" i="0" u="none" strike="noStrike" cap="none">
                <a:solidFill>
                  <a:srgbClr val="000000"/>
                </a:solidFill>
                <a:latin typeface="Times New Roman"/>
                <a:ea typeface="Times New Roman"/>
                <a:cs typeface="Times New Roman"/>
                <a:sym typeface="Times New Roman"/>
              </a:rPr>
              <a:t>3</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a:extLst>
            <a:ext uri="{FF2B5EF4-FFF2-40B4-BE49-F238E27FC236}">
              <a16:creationId xmlns:a16="http://schemas.microsoft.com/office/drawing/2014/main" id="{E8358F81-F244-276C-DC94-7401E7B13D75}"/>
            </a:ext>
          </a:extLst>
        </p:cNvPr>
        <p:cNvGrpSpPr/>
        <p:nvPr/>
      </p:nvGrpSpPr>
      <p:grpSpPr>
        <a:xfrm>
          <a:off x="0" y="0"/>
          <a:ext cx="0" cy="0"/>
          <a:chOff x="0" y="0"/>
          <a:chExt cx="0" cy="0"/>
        </a:xfrm>
      </p:grpSpPr>
      <p:sp>
        <p:nvSpPr>
          <p:cNvPr id="299" name="Google Shape;299;g22afd113ad6_0_415:notes">
            <a:extLst>
              <a:ext uri="{FF2B5EF4-FFF2-40B4-BE49-F238E27FC236}">
                <a16:creationId xmlns:a16="http://schemas.microsoft.com/office/drawing/2014/main" id="{5D7104C3-A53F-F019-2E7D-BBCC8079A2D5}"/>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g22afd113ad6_0_415:notes">
            <a:extLst>
              <a:ext uri="{FF2B5EF4-FFF2-40B4-BE49-F238E27FC236}">
                <a16:creationId xmlns:a16="http://schemas.microsoft.com/office/drawing/2014/main" id="{D5028697-278C-1D68-B793-DF6BE6265931}"/>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ltLang="en-US"/>
              <a:t>研究の進捗を示すために、一応</a:t>
            </a:r>
            <a:r>
              <a:rPr lang="en-US" altLang="ja-JP"/>
              <a:t>load map</a:t>
            </a:r>
            <a:r>
              <a:rPr lang="ja-JP" altLang="en-US"/>
              <a:t>を作りました。</a:t>
            </a:r>
            <a:endParaRPr lang="en-US" altLang="ja-JP"/>
          </a:p>
          <a:p>
            <a:pPr marL="0" lvl="0" indent="0" algn="l" rtl="0">
              <a:lnSpc>
                <a:spcPct val="100000"/>
              </a:lnSpc>
              <a:spcBef>
                <a:spcPts val="0"/>
              </a:spcBef>
              <a:spcAft>
                <a:spcPts val="0"/>
              </a:spcAft>
              <a:buSzPts val="1400"/>
              <a:buNone/>
            </a:pPr>
            <a:r>
              <a:rPr lang="ja-JP" altLang="en-US"/>
              <a:t>進捗として、今は真ん中のフェーズ、マルチコア基礎評価取得とスキーマの改善に取り込んでいます。</a:t>
            </a:r>
          </a:p>
          <a:p>
            <a:pPr marL="0" lvl="0" indent="0" algn="l" rtl="0">
              <a:lnSpc>
                <a:spcPct val="100000"/>
              </a:lnSpc>
              <a:spcBef>
                <a:spcPts val="0"/>
              </a:spcBef>
              <a:spcAft>
                <a:spcPts val="0"/>
              </a:spcAft>
              <a:buSzPts val="1400"/>
              <a:buNone/>
            </a:pPr>
            <a:endParaRPr lang="ja-JP" altLang="en-US"/>
          </a:p>
        </p:txBody>
      </p:sp>
      <p:sp>
        <p:nvSpPr>
          <p:cNvPr id="301" name="Google Shape;301;g22afd113ad6_0_415:notes">
            <a:extLst>
              <a:ext uri="{FF2B5EF4-FFF2-40B4-BE49-F238E27FC236}">
                <a16:creationId xmlns:a16="http://schemas.microsoft.com/office/drawing/2014/main" id="{4B081E65-04A7-546E-EE5B-B0D649BE9EC6}"/>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altLang="ja-JP" sz="1200" b="0" i="0" u="none" strike="noStrike" cap="none">
                <a:solidFill>
                  <a:srgbClr val="000000"/>
                </a:solidFill>
                <a:latin typeface="Times New Roman"/>
                <a:ea typeface="Times New Roman"/>
                <a:cs typeface="Times New Roman"/>
                <a:sym typeface="Times New Roman"/>
              </a:rPr>
              <a:t>4</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194273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bb7cc28b3e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9" name="Google Shape;309;g2bb7cc28b3e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Arial"/>
              <a:buNone/>
            </a:pPr>
            <a:r>
              <a:rPr lang="ja-JP"/>
              <a:t>続いて、SHIMについて、簡単に説明させていただきます。</a:t>
            </a:r>
            <a:br>
              <a:rPr lang="ja-JP"/>
            </a:br>
            <a:r>
              <a:rPr lang="ja-JP"/>
              <a:t>SHIMはボードやチップの特徴をパラメータ化し、XML形式で記述(きじゅつ)しています。</a:t>
            </a:r>
            <a:endParaRPr/>
          </a:p>
          <a:p>
            <a:pPr marL="0" lvl="0" indent="0" algn="l" rtl="0">
              <a:spcBef>
                <a:spcPts val="0"/>
              </a:spcBef>
              <a:spcAft>
                <a:spcPts val="0"/>
              </a:spcAft>
              <a:buSzPts val="1400"/>
              <a:buNone/>
            </a:pPr>
            <a:r>
              <a:rPr lang="ja-JP"/>
              <a:t>同時に、基本的なプロセッサ情報など，ソフトウェア開発上(じょう)、重要となることも記述（きじゅつ）されています</a:t>
            </a:r>
            <a:endParaRPr/>
          </a:p>
          <a:p>
            <a:pPr marL="0" lvl="0" indent="0" algn="l" rtl="0">
              <a:spcBef>
                <a:spcPts val="0"/>
              </a:spcBef>
              <a:spcAft>
                <a:spcPts val="0"/>
              </a:spcAft>
              <a:buClr>
                <a:schemeClr val="dk1"/>
              </a:buClr>
              <a:buSzPts val="1400"/>
              <a:buFont typeface="Arial"/>
              <a:buNone/>
            </a:pPr>
            <a:endParaRPr/>
          </a:p>
        </p:txBody>
      </p:sp>
      <p:sp>
        <p:nvSpPr>
          <p:cNvPr id="310" name="Google Shape;310;g2bb7cc28b3e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altLang="ja-JP" sz="1200" b="0" i="0" u="none" strike="noStrike" cap="none">
                <a:solidFill>
                  <a:srgbClr val="000000"/>
                </a:solidFill>
                <a:latin typeface="Times New Roman"/>
                <a:ea typeface="Times New Roman"/>
                <a:cs typeface="Times New Roman"/>
                <a:sym typeface="Times New Roman"/>
              </a:rPr>
              <a:t>5</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bb7cc28b3e_0_158:notes"/>
          <p:cNvSpPr>
            <a:spLocks noGrp="1" noRot="1" noChangeAspect="1"/>
          </p:cNvSpPr>
          <p:nvPr>
            <p:ph type="sldImg" idx="2"/>
          </p:nvPr>
        </p:nvSpPr>
        <p:spPr>
          <a:xfrm>
            <a:off x="1146175" y="685800"/>
            <a:ext cx="4570413"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1" name="Google Shape;331;g2bb7cc28b3e_0_158:notes"/>
          <p:cNvSpPr txBox="1">
            <a:spLocks noGrp="1"/>
          </p:cNvSpPr>
          <p:nvPr>
            <p:ph type="body" idx="1"/>
          </p:nvPr>
        </p:nvSpPr>
        <p:spPr>
          <a:xfrm>
            <a:off x="685160" y="4343409"/>
            <a:ext cx="5487600" cy="411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Arial"/>
              <a:buNone/>
            </a:pPr>
            <a:r>
              <a:rPr lang="ja-JP"/>
              <a:t>今回触っている部分はSHIMの電力消費に関する内容です。</a:t>
            </a:r>
            <a:endParaRPr/>
          </a:p>
          <a:p>
            <a:pPr marL="0" lvl="0" indent="0" algn="l" rtl="0">
              <a:spcBef>
                <a:spcPts val="0"/>
              </a:spcBef>
              <a:spcAft>
                <a:spcPts val="0"/>
              </a:spcAft>
              <a:buSzPts val="1400"/>
              <a:buNone/>
            </a:pPr>
            <a:r>
              <a:rPr lang="ja-JP"/>
              <a:t>具体的に言うとは、PowerConfigurationの部分です。</a:t>
            </a:r>
            <a:endParaRPr/>
          </a:p>
          <a:p>
            <a:pPr marL="0" lvl="0" indent="0" algn="l" rtl="0">
              <a:spcBef>
                <a:spcPts val="0"/>
              </a:spcBef>
              <a:spcAft>
                <a:spcPts val="0"/>
              </a:spcAft>
              <a:buSzPts val="1400"/>
              <a:buNone/>
            </a:pPr>
            <a:endParaRPr/>
          </a:p>
          <a:p>
            <a:pPr marL="0" lvl="0" indent="0" algn="l" rtl="0">
              <a:spcBef>
                <a:spcPts val="0"/>
              </a:spcBef>
              <a:spcAft>
                <a:spcPts val="0"/>
              </a:spcAft>
              <a:buSzPts val="1400"/>
              <a:buNone/>
            </a:pPr>
            <a:r>
              <a:rPr lang="ja-JP"/>
              <a:t>テーブルのように、PowerConfigurationで、</a:t>
            </a:r>
            <a:r>
              <a:rPr lang="ja-JP" altLang="en-US"/>
              <a:t>ハードウェア層の各</a:t>
            </a:r>
            <a:r>
              <a:rPr lang="ja-JP"/>
              <a:t>コンポーネントの電力消費量が定義されています。</a:t>
            </a:r>
            <a:endParaRPr/>
          </a:p>
          <a:p>
            <a:pPr marL="0" lvl="0" indent="0" algn="l" rtl="0">
              <a:spcBef>
                <a:spcPts val="0"/>
              </a:spcBef>
              <a:spcAft>
                <a:spcPts val="0"/>
              </a:spcAft>
              <a:buSzPts val="1400"/>
              <a:buNone/>
            </a:pPr>
            <a:endParaRPr/>
          </a:p>
          <a:p>
            <a:pPr marL="0" lvl="0" indent="0" algn="l" rtl="0">
              <a:spcBef>
                <a:spcPts val="0"/>
              </a:spcBef>
              <a:spcAft>
                <a:spcPts val="0"/>
              </a:spcAft>
              <a:buSzPts val="1400"/>
              <a:buNone/>
            </a:pPr>
            <a:r>
              <a:rPr lang="ja-JP"/>
              <a:t>残念ですが、コンポーネントの電力消費量を直接的に測ることが難しいです。特に、組込みデバイスは、設計の簡素化、デバイスの信頼性を向上させるために、CPUやメモリなどのモジュールが一緒にパッケージ化されることが多いです。</a:t>
            </a:r>
            <a:endParaRPr/>
          </a:p>
          <a:p>
            <a:pPr marL="0" lvl="0" indent="0" algn="l" rtl="0">
              <a:spcBef>
                <a:spcPts val="0"/>
              </a:spcBef>
              <a:spcAft>
                <a:spcPts val="0"/>
              </a:spcAft>
              <a:buSzPts val="1400"/>
              <a:buNone/>
            </a:pPr>
            <a:endParaRPr/>
          </a:p>
          <a:p>
            <a:pPr marL="0" lvl="0" indent="0" algn="l" rtl="0">
              <a:spcBef>
                <a:spcPts val="0"/>
              </a:spcBef>
              <a:spcAft>
                <a:spcPts val="0"/>
              </a:spcAft>
              <a:buSzPts val="1400"/>
              <a:buNone/>
            </a:pPr>
            <a:r>
              <a:rPr lang="ja-JP"/>
              <a:t>これから生じる問題として、ボードの一部のコンポーネントの消費電力を導入する手法は</a:t>
            </a:r>
            <a:r>
              <a:rPr lang="ja-JP" altLang="en-US"/>
              <a:t>難しい</a:t>
            </a:r>
            <a:r>
              <a:rPr lang="ja-JP"/>
              <a:t>と考えています。</a:t>
            </a:r>
            <a:endParaRPr/>
          </a:p>
        </p:txBody>
      </p:sp>
      <p:sp>
        <p:nvSpPr>
          <p:cNvPr id="332" name="Google Shape;332;g2bb7cc28b3e_0_158:notes"/>
          <p:cNvSpPr txBox="1">
            <a:spLocks noGrp="1"/>
          </p:cNvSpPr>
          <p:nvPr>
            <p:ph type="sldNum" idx="12"/>
          </p:nvPr>
        </p:nvSpPr>
        <p:spPr>
          <a:xfrm>
            <a:off x="3885779" y="8683887"/>
            <a:ext cx="29706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ltLang="ja-JP"/>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bb7cc28b3e_0_30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3" name="Google Shape;343;g2bb7cc28b3e_0_30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None/>
            </a:pPr>
            <a:r>
              <a:rPr lang="ja-JP"/>
              <a:t>以上の問題を踏まえて、本研究で解決したい課題が挙げられました。</a:t>
            </a:r>
            <a:endParaRPr/>
          </a:p>
          <a:p>
            <a:pPr marL="457200" lvl="0" indent="-228600" algn="l" rtl="0">
              <a:lnSpc>
                <a:spcPct val="100000"/>
              </a:lnSpc>
              <a:spcBef>
                <a:spcPts val="0"/>
              </a:spcBef>
              <a:spcAft>
                <a:spcPts val="0"/>
              </a:spcAft>
              <a:buSzPts val="1400"/>
              <a:buNone/>
            </a:pPr>
            <a:endParaRPr/>
          </a:p>
          <a:p>
            <a:pPr marL="457200" lvl="0" indent="-228600" algn="l" rtl="0">
              <a:lnSpc>
                <a:spcPct val="100000"/>
              </a:lnSpc>
              <a:spcBef>
                <a:spcPts val="0"/>
              </a:spcBef>
              <a:spcAft>
                <a:spcPts val="0"/>
              </a:spcAft>
              <a:buSzPts val="1400"/>
              <a:buNone/>
            </a:pPr>
            <a:r>
              <a:rPr lang="ja-JP"/>
              <a:t>まず、モデルベース開発で、組込みソフトウェアの消費電力を見積もる研究がないことが判明されました</a:t>
            </a:r>
            <a:endParaRPr/>
          </a:p>
          <a:p>
            <a:pPr marL="457200" lvl="0" indent="-228600" algn="l" rtl="0">
              <a:lnSpc>
                <a:spcPct val="100000"/>
              </a:lnSpc>
              <a:spcBef>
                <a:spcPts val="0"/>
              </a:spcBef>
              <a:spcAft>
                <a:spcPts val="0"/>
              </a:spcAft>
              <a:buSzPts val="1400"/>
              <a:buNone/>
            </a:pPr>
            <a:endParaRPr/>
          </a:p>
          <a:p>
            <a:pPr marL="457200" lvl="0" indent="-228600" algn="l" rtl="0">
              <a:lnSpc>
                <a:spcPct val="100000"/>
              </a:lnSpc>
              <a:spcBef>
                <a:spcPts val="0"/>
              </a:spcBef>
              <a:spcAft>
                <a:spcPts val="0"/>
              </a:spcAft>
              <a:buSzPts val="1400"/>
              <a:buNone/>
            </a:pPr>
            <a:r>
              <a:rPr lang="ja-JP"/>
              <a:t>また、SHIMに対して、消費電力を定式化する機能がないこともわかりました</a:t>
            </a:r>
            <a:endParaRPr/>
          </a:p>
          <a:p>
            <a:pPr marL="457200" lvl="0" indent="-228600" algn="l" rtl="0">
              <a:lnSpc>
                <a:spcPct val="100000"/>
              </a:lnSpc>
              <a:spcBef>
                <a:spcPts val="0"/>
              </a:spcBef>
              <a:spcAft>
                <a:spcPts val="0"/>
              </a:spcAft>
              <a:buSzPts val="1400"/>
              <a:buNone/>
            </a:pPr>
            <a:endParaRPr/>
          </a:p>
          <a:p>
            <a:pPr marL="457200" lvl="0" indent="-228600" algn="l" rtl="0">
              <a:lnSpc>
                <a:spcPct val="100000"/>
              </a:lnSpc>
              <a:spcBef>
                <a:spcPts val="0"/>
              </a:spcBef>
              <a:spcAft>
                <a:spcPts val="0"/>
              </a:spcAft>
              <a:buSzPts val="1400"/>
              <a:buNone/>
            </a:pPr>
            <a:r>
              <a:rPr lang="ja-JP"/>
              <a:t>こちらの課題を解決するために、「組込みソフトウェア向け消費電力見積もりSHIMスキーマの提案」というテーマを挙げました。</a:t>
            </a:r>
            <a:endParaRPr/>
          </a:p>
        </p:txBody>
      </p:sp>
      <p:sp>
        <p:nvSpPr>
          <p:cNvPr id="344" name="Google Shape;344;g2bb7cc28b3e_0_30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altLang="ja-JP" sz="1200" b="0" i="0" u="none" strike="noStrike" cap="none">
                <a:solidFill>
                  <a:srgbClr val="000000"/>
                </a:solidFill>
                <a:latin typeface="Times New Roman"/>
                <a:ea typeface="Times New Roman"/>
                <a:cs typeface="Times New Roman"/>
                <a:sym typeface="Times New Roman"/>
              </a:rPr>
              <a:t>7</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bb7cc28b3e_0_60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1" name="Google Shape;351;g2bb7cc28b3e_0_60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None/>
            </a:pPr>
            <a:r>
              <a:rPr lang="ja-JP"/>
              <a:t>具体的なアプローチは</a:t>
            </a:r>
            <a:endParaRPr/>
          </a:p>
          <a:p>
            <a:pPr marL="457200" lvl="0" indent="-228600" algn="l" rtl="0">
              <a:lnSpc>
                <a:spcPct val="100000"/>
              </a:lnSpc>
              <a:spcBef>
                <a:spcPts val="0"/>
              </a:spcBef>
              <a:spcAft>
                <a:spcPts val="0"/>
              </a:spcAft>
              <a:buSzPts val="1400"/>
              <a:buNone/>
            </a:pPr>
            <a:r>
              <a:rPr lang="ja-JP"/>
              <a:t>まず、実機を使用して、消費電力の測定を行います</a:t>
            </a:r>
            <a:endParaRPr/>
          </a:p>
          <a:p>
            <a:pPr marL="457200" lvl="0" indent="-228600" algn="l" rtl="0">
              <a:lnSpc>
                <a:spcPct val="100000"/>
              </a:lnSpc>
              <a:spcBef>
                <a:spcPts val="0"/>
              </a:spcBef>
              <a:spcAft>
                <a:spcPts val="0"/>
              </a:spcAft>
              <a:buSzPts val="1400"/>
              <a:buNone/>
            </a:pPr>
            <a:r>
              <a:rPr lang="ja-JP"/>
              <a:t>その上、干渉要素と規則性の調査を行います</a:t>
            </a:r>
            <a:endParaRPr/>
          </a:p>
          <a:p>
            <a:pPr marL="457200" lvl="0" indent="-228600" algn="l" rtl="0">
              <a:lnSpc>
                <a:spcPct val="100000"/>
              </a:lnSpc>
              <a:spcBef>
                <a:spcPts val="0"/>
              </a:spcBef>
              <a:spcAft>
                <a:spcPts val="0"/>
              </a:spcAft>
              <a:buSzPts val="1400"/>
              <a:buNone/>
            </a:pPr>
            <a:r>
              <a:rPr lang="ja-JP"/>
              <a:t>続いて、消費電力を表すスキーマを作成した上、各計算処理に対する消費電力の見積もりを行います</a:t>
            </a:r>
            <a:endParaRPr/>
          </a:p>
          <a:p>
            <a:pPr marL="457200" lvl="0" indent="-228600" algn="l" rtl="0">
              <a:lnSpc>
                <a:spcPct val="100000"/>
              </a:lnSpc>
              <a:spcBef>
                <a:spcPts val="0"/>
              </a:spcBef>
              <a:spcAft>
                <a:spcPts val="0"/>
              </a:spcAft>
              <a:buSzPts val="1400"/>
              <a:buNone/>
            </a:pPr>
            <a:r>
              <a:rPr lang="ja-JP"/>
              <a:t>最後、ソフトウェアの消費電力の見積もりを行います。</a:t>
            </a:r>
            <a:endParaRPr/>
          </a:p>
          <a:p>
            <a:pPr marL="457200" lvl="0" indent="-228600" algn="l" rtl="0">
              <a:lnSpc>
                <a:spcPct val="100000"/>
              </a:lnSpc>
              <a:spcBef>
                <a:spcPts val="0"/>
              </a:spcBef>
              <a:spcAft>
                <a:spcPts val="0"/>
              </a:spcAft>
              <a:buSzPts val="1400"/>
              <a:buNone/>
            </a:pPr>
            <a:endParaRPr/>
          </a:p>
        </p:txBody>
      </p:sp>
      <p:sp>
        <p:nvSpPr>
          <p:cNvPr id="352" name="Google Shape;352;g2bb7cc28b3e_0_60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2bb7cc28b3e_0_45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9" name="Google Shape;359;g2bb7cc28b3e_0_4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None/>
            </a:pPr>
            <a:r>
              <a:rPr lang="ja-JP"/>
              <a:t>各ステップに対して、実験が設けられました</a:t>
            </a:r>
            <a:endParaRPr/>
          </a:p>
          <a:p>
            <a:pPr marL="457200" lvl="0" indent="-228600" algn="l" rtl="0">
              <a:lnSpc>
                <a:spcPct val="100000"/>
              </a:lnSpc>
              <a:spcBef>
                <a:spcPts val="0"/>
              </a:spcBef>
              <a:spcAft>
                <a:spcPts val="0"/>
              </a:spcAft>
              <a:buSzPts val="1400"/>
              <a:buNone/>
            </a:pPr>
            <a:r>
              <a:rPr lang="ja-JP"/>
              <a:t>ターゲットデバイスはSONY Spresense開発ボードです。このボードはARM社の Cortex M4F 6個を持っています。</a:t>
            </a:r>
            <a:endParaRPr/>
          </a:p>
          <a:p>
            <a:pPr marL="457200" lvl="0" indent="-228600" algn="l" rtl="0">
              <a:lnSpc>
                <a:spcPct val="100000"/>
              </a:lnSpc>
              <a:spcBef>
                <a:spcPts val="0"/>
              </a:spcBef>
              <a:spcAft>
                <a:spcPts val="0"/>
              </a:spcAft>
              <a:buSzPts val="1400"/>
              <a:buNone/>
            </a:pPr>
            <a:r>
              <a:rPr lang="ja-JP"/>
              <a:t>測定デバイスは普通のusbテスターです。</a:t>
            </a:r>
            <a:endParaRPr/>
          </a:p>
          <a:p>
            <a:pPr marL="457200" lvl="0" indent="-228600" algn="l" rtl="0">
              <a:lnSpc>
                <a:spcPct val="100000"/>
              </a:lnSpc>
              <a:spcBef>
                <a:spcPts val="0"/>
              </a:spcBef>
              <a:spcAft>
                <a:spcPts val="0"/>
              </a:spcAft>
              <a:buSzPts val="1400"/>
              <a:buNone/>
            </a:pPr>
            <a:r>
              <a:rPr lang="ja-JP"/>
              <a:t>このテスターはテータの記録機能を持っています、さらに、データの可視化機能も揃</a:t>
            </a:r>
            <a:r>
              <a:rPr lang="ja-JP" altLang="en-US"/>
              <a:t>っ</a:t>
            </a:r>
            <a:r>
              <a:rPr lang="ja-JP"/>
              <a:t>ています。</a:t>
            </a:r>
            <a:endParaRPr/>
          </a:p>
          <a:p>
            <a:pPr marL="457200" lvl="0" indent="-228600" algn="l" rtl="0">
              <a:lnSpc>
                <a:spcPct val="100000"/>
              </a:lnSpc>
              <a:spcBef>
                <a:spcPts val="0"/>
              </a:spcBef>
              <a:spcAft>
                <a:spcPts val="0"/>
              </a:spcAft>
              <a:buSzPts val="1400"/>
              <a:buNone/>
            </a:pPr>
            <a:endParaRPr/>
          </a:p>
        </p:txBody>
      </p:sp>
      <p:sp>
        <p:nvSpPr>
          <p:cNvPr id="360" name="Google Shape;360;g2bb7cc28b3e_0_4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884AFEC-E4FB-48E8-A358-790F9A631F70}" type="datetimeFigureOut">
              <a:rPr kumimoji="1" lang="ja-JP" altLang="en-US" smtClean="0"/>
              <a:t>2024/2/28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2856557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884AFEC-E4FB-48E8-A358-790F9A631F70}" type="datetimeFigureOut">
              <a:rPr kumimoji="1" lang="ja-JP" altLang="en-US" smtClean="0"/>
              <a:t>2024/2/28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383032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884AFEC-E4FB-48E8-A358-790F9A631F70}" type="datetimeFigureOut">
              <a:rPr kumimoji="1" lang="ja-JP" altLang="en-US" smtClean="0"/>
              <a:t>2024/2/28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1866814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3"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1800" b="1" u="none"/>
            </a:lvl1pPr>
          </a:lstStyle>
          <a:p>
            <a:r>
              <a:rPr kumimoji="1" lang="ja-JP" altLang="en-US" dirty="0"/>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3"/>
            <a:ext cx="2324100" cy="268841"/>
          </a:xfrm>
          <a:solidFill>
            <a:srgbClr val="336699"/>
          </a:solidFill>
        </p:spPr>
        <p:txBody>
          <a:bodyPr/>
          <a:lstStyle>
            <a:lvl1pPr marL="0" indent="0">
              <a:buNone/>
              <a:defRPr sz="900" b="1">
                <a:solidFill>
                  <a:schemeClr val="bg1"/>
                </a:solidFill>
              </a:defRPr>
            </a:lvl1pPr>
          </a:lstStyle>
          <a:p>
            <a:pPr lvl="0"/>
            <a:r>
              <a:rPr kumimoji="1" lang="ja-JP" altLang="en-US" dirty="0"/>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01798" indent="-101798">
              <a:lnSpc>
                <a:spcPct val="100000"/>
              </a:lnSpc>
              <a:buFont typeface="Wingdings" panose="05000000000000000000" pitchFamily="2" charset="2"/>
              <a:buChar char="n"/>
              <a:defRPr sz="1800" b="1"/>
            </a:lvl1pPr>
            <a:lvl2pPr marL="300931" indent="-98227">
              <a:lnSpc>
                <a:spcPct val="100000"/>
              </a:lnSpc>
              <a:buFont typeface="メイリオ" panose="020B0604030504040204" pitchFamily="50" charset="-128"/>
              <a:buChar char="⁃"/>
              <a:defRPr sz="1500" b="0"/>
            </a:lvl2pPr>
            <a:lvl3pPr marL="504528" indent="-102692">
              <a:lnSpc>
                <a:spcPct val="100000"/>
              </a:lnSpc>
              <a:buFont typeface="Times New Roman" panose="02020603050405020304" pitchFamily="18" charset="0"/>
              <a:buChar char="̵"/>
              <a:defRPr sz="1500" b="0"/>
            </a:lvl3pPr>
            <a:lvl4pPr marL="708125" indent="-102692">
              <a:lnSpc>
                <a:spcPct val="100000"/>
              </a:lnSpc>
              <a:buFont typeface="メイリオ" panose="020B0604030504040204" pitchFamily="50" charset="-128"/>
              <a:buChar char="‑"/>
              <a:defRPr sz="1500" b="0"/>
            </a:lvl4pPr>
            <a:lvl5pPr marL="907256" indent="-98227">
              <a:lnSpc>
                <a:spcPct val="100000"/>
              </a:lnSpc>
              <a:buFont typeface="Times New Roman" panose="02020603050405020304" pitchFamily="18" charset="0"/>
              <a:buChar char="̵"/>
              <a:defRPr sz="1500" b="0"/>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3" name="テキスト プレースホルダー 2">
            <a:extLst>
              <a:ext uri="{FF2B5EF4-FFF2-40B4-BE49-F238E27FC236}">
                <a16:creationId xmlns:a16="http://schemas.microsoft.com/office/drawing/2014/main" id="{4B7BC3A2-DB33-4E22-ACA5-0108753F7024}"/>
              </a:ext>
            </a:extLst>
          </p:cNvPr>
          <p:cNvSpPr>
            <a:spLocks noGrp="1"/>
          </p:cNvSpPr>
          <p:nvPr>
            <p:ph type="body" sz="quarter" idx="14"/>
          </p:nvPr>
        </p:nvSpPr>
        <p:spPr>
          <a:xfrm>
            <a:off x="1" y="6626320"/>
            <a:ext cx="8229602" cy="231680"/>
          </a:xfrm>
        </p:spPr>
        <p:txBody>
          <a:bodyPr/>
          <a:lstStyle>
            <a:lvl1pPr marL="0" indent="0">
              <a:buNone/>
              <a:defRPr sz="900"/>
            </a:lvl1pPr>
          </a:lstStyle>
          <a:p>
            <a:pPr lvl="0"/>
            <a:r>
              <a:rPr kumimoji="1" lang="ja-JP" altLang="en-US" dirty="0"/>
              <a:t>マスター テキストの書式設定</a:t>
            </a:r>
          </a:p>
        </p:txBody>
      </p:sp>
    </p:spTree>
    <p:extLst>
      <p:ext uri="{BB962C8B-B14F-4D97-AF65-F5344CB8AC3E}">
        <p14:creationId xmlns:p14="http://schemas.microsoft.com/office/powerpoint/2010/main" val="12583261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3"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1800" b="1" u="none"/>
            </a:lvl1pPr>
          </a:lstStyle>
          <a:p>
            <a:r>
              <a:rPr kumimoji="1" lang="ja-JP" altLang="en-US" dirty="0"/>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3"/>
            <a:ext cx="2324100" cy="268841"/>
          </a:xfrm>
          <a:solidFill>
            <a:srgbClr val="336699"/>
          </a:solidFill>
        </p:spPr>
        <p:txBody>
          <a:bodyPr/>
          <a:lstStyle>
            <a:lvl1pPr marL="0" indent="0">
              <a:buNone/>
              <a:defRPr sz="900" b="1">
                <a:solidFill>
                  <a:schemeClr val="bg1"/>
                </a:solidFill>
              </a:defRPr>
            </a:lvl1pPr>
          </a:lstStyle>
          <a:p>
            <a:pPr lvl="0"/>
            <a:r>
              <a:rPr kumimoji="1" lang="ja-JP" altLang="en-US" dirty="0"/>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01798" indent="-101798">
              <a:lnSpc>
                <a:spcPct val="100000"/>
              </a:lnSpc>
              <a:buFont typeface="Wingdings" panose="05000000000000000000" pitchFamily="2" charset="2"/>
              <a:buChar char="n"/>
              <a:defRPr sz="1800" b="1"/>
            </a:lvl1pPr>
            <a:lvl2pPr marL="300931" indent="-98227">
              <a:lnSpc>
                <a:spcPct val="100000"/>
              </a:lnSpc>
              <a:buFont typeface="メイリオ" panose="020B0604030504040204" pitchFamily="50" charset="-128"/>
              <a:buChar char="⁃"/>
              <a:defRPr sz="1500" b="0"/>
            </a:lvl2pPr>
            <a:lvl3pPr marL="504528" indent="-102692">
              <a:lnSpc>
                <a:spcPct val="100000"/>
              </a:lnSpc>
              <a:buFont typeface="Times New Roman" panose="02020603050405020304" pitchFamily="18" charset="0"/>
              <a:buChar char="̵"/>
              <a:defRPr sz="1500" b="0"/>
            </a:lvl3pPr>
            <a:lvl4pPr marL="708125" indent="-102692">
              <a:lnSpc>
                <a:spcPct val="100000"/>
              </a:lnSpc>
              <a:buFont typeface="メイリオ" panose="020B0604030504040204" pitchFamily="50" charset="-128"/>
              <a:buChar char="‑"/>
              <a:defRPr sz="1500" b="0"/>
            </a:lvl4pPr>
            <a:lvl5pPr marL="907256" indent="-98227">
              <a:lnSpc>
                <a:spcPct val="100000"/>
              </a:lnSpc>
              <a:buFont typeface="Times New Roman" panose="02020603050405020304" pitchFamily="18" charset="0"/>
              <a:buChar char="̵"/>
              <a:defRPr sz="1500" b="0"/>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3" name="テキスト プレースホルダー 2">
            <a:extLst>
              <a:ext uri="{FF2B5EF4-FFF2-40B4-BE49-F238E27FC236}">
                <a16:creationId xmlns:a16="http://schemas.microsoft.com/office/drawing/2014/main" id="{4B7BC3A2-DB33-4E22-ACA5-0108753F7024}"/>
              </a:ext>
            </a:extLst>
          </p:cNvPr>
          <p:cNvSpPr>
            <a:spLocks noGrp="1"/>
          </p:cNvSpPr>
          <p:nvPr>
            <p:ph type="body" sz="quarter" idx="14"/>
          </p:nvPr>
        </p:nvSpPr>
        <p:spPr>
          <a:xfrm>
            <a:off x="1" y="6626320"/>
            <a:ext cx="8229602" cy="231680"/>
          </a:xfrm>
        </p:spPr>
        <p:txBody>
          <a:bodyPr/>
          <a:lstStyle>
            <a:lvl1pPr marL="0" indent="0">
              <a:buNone/>
              <a:defRPr sz="900"/>
            </a:lvl1pPr>
          </a:lstStyle>
          <a:p>
            <a:pPr lvl="0"/>
            <a:r>
              <a:rPr kumimoji="1" lang="ja-JP" altLang="en-US" dirty="0"/>
              <a:t>マスター テキストの書式設定</a:t>
            </a:r>
          </a:p>
        </p:txBody>
      </p:sp>
    </p:spTree>
    <p:extLst>
      <p:ext uri="{BB962C8B-B14F-4D97-AF65-F5344CB8AC3E}">
        <p14:creationId xmlns:p14="http://schemas.microsoft.com/office/powerpoint/2010/main" val="345226955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3"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1800" b="1" u="none"/>
            </a:lvl1pPr>
          </a:lstStyle>
          <a:p>
            <a:r>
              <a:rPr kumimoji="1" lang="ja-JP" altLang="en-US" dirty="0"/>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3"/>
            <a:ext cx="2324100" cy="268841"/>
          </a:xfrm>
          <a:solidFill>
            <a:srgbClr val="336699"/>
          </a:solidFill>
        </p:spPr>
        <p:txBody>
          <a:bodyPr/>
          <a:lstStyle>
            <a:lvl1pPr marL="0" indent="0">
              <a:buNone/>
              <a:defRPr sz="900" b="1">
                <a:solidFill>
                  <a:schemeClr val="bg1"/>
                </a:solidFill>
              </a:defRPr>
            </a:lvl1pPr>
          </a:lstStyle>
          <a:p>
            <a:pPr lvl="0"/>
            <a:r>
              <a:rPr kumimoji="1" lang="ja-JP" altLang="en-US" dirty="0"/>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01798" indent="-101798">
              <a:lnSpc>
                <a:spcPct val="100000"/>
              </a:lnSpc>
              <a:buFont typeface="Wingdings" panose="05000000000000000000" pitchFamily="2" charset="2"/>
              <a:buChar char="n"/>
              <a:defRPr sz="1800" b="1"/>
            </a:lvl1pPr>
            <a:lvl2pPr marL="300931" indent="-98227">
              <a:lnSpc>
                <a:spcPct val="100000"/>
              </a:lnSpc>
              <a:buFont typeface="メイリオ" panose="020B0604030504040204" pitchFamily="50" charset="-128"/>
              <a:buChar char="⁃"/>
              <a:defRPr sz="1500" b="0"/>
            </a:lvl2pPr>
            <a:lvl3pPr marL="504528" indent="-102692">
              <a:lnSpc>
                <a:spcPct val="100000"/>
              </a:lnSpc>
              <a:buFont typeface="Times New Roman" panose="02020603050405020304" pitchFamily="18" charset="0"/>
              <a:buChar char="̵"/>
              <a:defRPr sz="1500" b="0"/>
            </a:lvl3pPr>
            <a:lvl4pPr marL="708125" indent="-102692">
              <a:lnSpc>
                <a:spcPct val="100000"/>
              </a:lnSpc>
              <a:buFont typeface="メイリオ" panose="020B0604030504040204" pitchFamily="50" charset="-128"/>
              <a:buChar char="‑"/>
              <a:defRPr sz="1500" b="0"/>
            </a:lvl4pPr>
            <a:lvl5pPr marL="907256" indent="-98227">
              <a:lnSpc>
                <a:spcPct val="100000"/>
              </a:lnSpc>
              <a:buFont typeface="Times New Roman" panose="02020603050405020304" pitchFamily="18" charset="0"/>
              <a:buChar char="̵"/>
              <a:defRPr sz="1500" b="0"/>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3" name="テキスト プレースホルダー 2">
            <a:extLst>
              <a:ext uri="{FF2B5EF4-FFF2-40B4-BE49-F238E27FC236}">
                <a16:creationId xmlns:a16="http://schemas.microsoft.com/office/drawing/2014/main" id="{4B7BC3A2-DB33-4E22-ACA5-0108753F7024}"/>
              </a:ext>
            </a:extLst>
          </p:cNvPr>
          <p:cNvSpPr>
            <a:spLocks noGrp="1"/>
          </p:cNvSpPr>
          <p:nvPr>
            <p:ph type="body" sz="quarter" idx="14"/>
          </p:nvPr>
        </p:nvSpPr>
        <p:spPr>
          <a:xfrm>
            <a:off x="1" y="6626320"/>
            <a:ext cx="8229602" cy="231680"/>
          </a:xfrm>
        </p:spPr>
        <p:txBody>
          <a:bodyPr/>
          <a:lstStyle>
            <a:lvl1pPr marL="0" indent="0">
              <a:buNone/>
              <a:defRPr sz="900"/>
            </a:lvl1pPr>
          </a:lstStyle>
          <a:p>
            <a:pPr lvl="0"/>
            <a:r>
              <a:rPr kumimoji="1" lang="ja-JP" altLang="en-US" dirty="0"/>
              <a:t>マスター テキストの書式設定</a:t>
            </a:r>
          </a:p>
        </p:txBody>
      </p:sp>
    </p:spTree>
    <p:extLst>
      <p:ext uri="{BB962C8B-B14F-4D97-AF65-F5344CB8AC3E}">
        <p14:creationId xmlns:p14="http://schemas.microsoft.com/office/powerpoint/2010/main" val="263517452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_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3"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1800" b="1" u="none"/>
            </a:lvl1pPr>
          </a:lstStyle>
          <a:p>
            <a:r>
              <a:rPr kumimoji="1" lang="ja-JP" altLang="en-US" dirty="0"/>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3"/>
            <a:ext cx="2324100" cy="268841"/>
          </a:xfrm>
          <a:solidFill>
            <a:srgbClr val="336699"/>
          </a:solidFill>
        </p:spPr>
        <p:txBody>
          <a:bodyPr/>
          <a:lstStyle>
            <a:lvl1pPr marL="0" indent="0">
              <a:buNone/>
              <a:defRPr sz="900" b="1">
                <a:solidFill>
                  <a:schemeClr val="bg1"/>
                </a:solidFill>
              </a:defRPr>
            </a:lvl1pPr>
          </a:lstStyle>
          <a:p>
            <a:pPr lvl="0"/>
            <a:r>
              <a:rPr kumimoji="1" lang="ja-JP" altLang="en-US" dirty="0"/>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01798" indent="-101798">
              <a:lnSpc>
                <a:spcPct val="100000"/>
              </a:lnSpc>
              <a:buFont typeface="Wingdings" panose="05000000000000000000" pitchFamily="2" charset="2"/>
              <a:buChar char="n"/>
              <a:defRPr sz="1800" b="1"/>
            </a:lvl1pPr>
            <a:lvl2pPr marL="300931" indent="-98227">
              <a:lnSpc>
                <a:spcPct val="100000"/>
              </a:lnSpc>
              <a:buFont typeface="メイリオ" panose="020B0604030504040204" pitchFamily="50" charset="-128"/>
              <a:buChar char="⁃"/>
              <a:defRPr sz="1500" b="0"/>
            </a:lvl2pPr>
            <a:lvl3pPr marL="504528" indent="-102692">
              <a:lnSpc>
                <a:spcPct val="100000"/>
              </a:lnSpc>
              <a:buFont typeface="Times New Roman" panose="02020603050405020304" pitchFamily="18" charset="0"/>
              <a:buChar char="̵"/>
              <a:defRPr sz="1500" b="0"/>
            </a:lvl3pPr>
            <a:lvl4pPr marL="708125" indent="-102692">
              <a:lnSpc>
                <a:spcPct val="100000"/>
              </a:lnSpc>
              <a:buFont typeface="メイリオ" panose="020B0604030504040204" pitchFamily="50" charset="-128"/>
              <a:buChar char="‑"/>
              <a:defRPr sz="1500" b="0"/>
            </a:lvl4pPr>
            <a:lvl5pPr marL="907256" indent="-98227">
              <a:lnSpc>
                <a:spcPct val="100000"/>
              </a:lnSpc>
              <a:buFont typeface="Times New Roman" panose="02020603050405020304" pitchFamily="18" charset="0"/>
              <a:buChar char="̵"/>
              <a:defRPr sz="1500" b="0"/>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3" name="テキスト プレースホルダー 2">
            <a:extLst>
              <a:ext uri="{FF2B5EF4-FFF2-40B4-BE49-F238E27FC236}">
                <a16:creationId xmlns:a16="http://schemas.microsoft.com/office/drawing/2014/main" id="{4B7BC3A2-DB33-4E22-ACA5-0108753F7024}"/>
              </a:ext>
            </a:extLst>
          </p:cNvPr>
          <p:cNvSpPr>
            <a:spLocks noGrp="1"/>
          </p:cNvSpPr>
          <p:nvPr>
            <p:ph type="body" sz="quarter" idx="14"/>
          </p:nvPr>
        </p:nvSpPr>
        <p:spPr>
          <a:xfrm>
            <a:off x="1" y="6626320"/>
            <a:ext cx="8229602" cy="231680"/>
          </a:xfrm>
        </p:spPr>
        <p:txBody>
          <a:bodyPr/>
          <a:lstStyle>
            <a:lvl1pPr marL="0" indent="0">
              <a:buNone/>
              <a:defRPr sz="900"/>
            </a:lvl1pPr>
          </a:lstStyle>
          <a:p>
            <a:pPr lvl="0"/>
            <a:r>
              <a:rPr kumimoji="1" lang="ja-JP" altLang="en-US" dirty="0"/>
              <a:t>マスター テキストの書式設定</a:t>
            </a:r>
          </a:p>
        </p:txBody>
      </p:sp>
    </p:spTree>
    <p:extLst>
      <p:ext uri="{BB962C8B-B14F-4D97-AF65-F5344CB8AC3E}">
        <p14:creationId xmlns:p14="http://schemas.microsoft.com/office/powerpoint/2010/main" val="32380378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_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3"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1800" b="1" u="none"/>
            </a:lvl1pPr>
          </a:lstStyle>
          <a:p>
            <a:r>
              <a:rPr kumimoji="1" lang="ja-JP" altLang="en-US" dirty="0"/>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3"/>
            <a:ext cx="2324100" cy="268841"/>
          </a:xfrm>
          <a:solidFill>
            <a:srgbClr val="336699"/>
          </a:solidFill>
        </p:spPr>
        <p:txBody>
          <a:bodyPr/>
          <a:lstStyle>
            <a:lvl1pPr marL="0" indent="0">
              <a:buNone/>
              <a:defRPr sz="900" b="1">
                <a:solidFill>
                  <a:schemeClr val="bg1"/>
                </a:solidFill>
              </a:defRPr>
            </a:lvl1pPr>
          </a:lstStyle>
          <a:p>
            <a:pPr lvl="0"/>
            <a:r>
              <a:rPr kumimoji="1" lang="ja-JP" altLang="en-US" dirty="0"/>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01798" indent="-101798">
              <a:lnSpc>
                <a:spcPct val="100000"/>
              </a:lnSpc>
              <a:buFont typeface="Wingdings" panose="05000000000000000000" pitchFamily="2" charset="2"/>
              <a:buChar char="n"/>
              <a:defRPr sz="1800" b="1"/>
            </a:lvl1pPr>
            <a:lvl2pPr marL="300931" indent="-98227">
              <a:lnSpc>
                <a:spcPct val="100000"/>
              </a:lnSpc>
              <a:buFont typeface="メイリオ" panose="020B0604030504040204" pitchFamily="50" charset="-128"/>
              <a:buChar char="⁃"/>
              <a:defRPr sz="1500" b="0"/>
            </a:lvl2pPr>
            <a:lvl3pPr marL="504528" indent="-102692">
              <a:lnSpc>
                <a:spcPct val="100000"/>
              </a:lnSpc>
              <a:buFont typeface="Times New Roman" panose="02020603050405020304" pitchFamily="18" charset="0"/>
              <a:buChar char="̵"/>
              <a:defRPr sz="1500" b="0"/>
            </a:lvl3pPr>
            <a:lvl4pPr marL="708125" indent="-102692">
              <a:lnSpc>
                <a:spcPct val="100000"/>
              </a:lnSpc>
              <a:buFont typeface="メイリオ" panose="020B0604030504040204" pitchFamily="50" charset="-128"/>
              <a:buChar char="‑"/>
              <a:defRPr sz="1500" b="0"/>
            </a:lvl4pPr>
            <a:lvl5pPr marL="907256" indent="-98227">
              <a:lnSpc>
                <a:spcPct val="100000"/>
              </a:lnSpc>
              <a:buFont typeface="Times New Roman" panose="02020603050405020304" pitchFamily="18" charset="0"/>
              <a:buChar char="̵"/>
              <a:defRPr sz="1500" b="0"/>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3" name="テキスト プレースホルダー 2">
            <a:extLst>
              <a:ext uri="{FF2B5EF4-FFF2-40B4-BE49-F238E27FC236}">
                <a16:creationId xmlns:a16="http://schemas.microsoft.com/office/drawing/2014/main" id="{4B7BC3A2-DB33-4E22-ACA5-0108753F7024}"/>
              </a:ext>
            </a:extLst>
          </p:cNvPr>
          <p:cNvSpPr>
            <a:spLocks noGrp="1"/>
          </p:cNvSpPr>
          <p:nvPr>
            <p:ph type="body" sz="quarter" idx="14"/>
          </p:nvPr>
        </p:nvSpPr>
        <p:spPr>
          <a:xfrm>
            <a:off x="1" y="6626320"/>
            <a:ext cx="8229602" cy="231680"/>
          </a:xfrm>
        </p:spPr>
        <p:txBody>
          <a:bodyPr/>
          <a:lstStyle>
            <a:lvl1pPr marL="0" indent="0">
              <a:buNone/>
              <a:defRPr sz="900"/>
            </a:lvl1pPr>
          </a:lstStyle>
          <a:p>
            <a:pPr lvl="0"/>
            <a:r>
              <a:rPr kumimoji="1" lang="ja-JP" altLang="en-US" dirty="0"/>
              <a:t>マスター テキストの書式設定</a:t>
            </a:r>
          </a:p>
        </p:txBody>
      </p:sp>
    </p:spTree>
    <p:extLst>
      <p:ext uri="{BB962C8B-B14F-4D97-AF65-F5344CB8AC3E}">
        <p14:creationId xmlns:p14="http://schemas.microsoft.com/office/powerpoint/2010/main" val="376576652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8_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3"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1800" b="1" u="none"/>
            </a:lvl1pPr>
          </a:lstStyle>
          <a:p>
            <a:r>
              <a:rPr kumimoji="1" lang="ja-JP" altLang="en-US" dirty="0"/>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3"/>
            <a:ext cx="2324100" cy="268841"/>
          </a:xfrm>
          <a:solidFill>
            <a:srgbClr val="336699"/>
          </a:solidFill>
        </p:spPr>
        <p:txBody>
          <a:bodyPr/>
          <a:lstStyle>
            <a:lvl1pPr marL="0" indent="0">
              <a:buNone/>
              <a:defRPr sz="900" b="1">
                <a:solidFill>
                  <a:schemeClr val="bg1"/>
                </a:solidFill>
              </a:defRPr>
            </a:lvl1pPr>
          </a:lstStyle>
          <a:p>
            <a:pPr lvl="0"/>
            <a:r>
              <a:rPr kumimoji="1" lang="ja-JP" altLang="en-US" dirty="0"/>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01798" indent="-101798">
              <a:lnSpc>
                <a:spcPct val="100000"/>
              </a:lnSpc>
              <a:buFont typeface="Wingdings" panose="05000000000000000000" pitchFamily="2" charset="2"/>
              <a:buChar char="n"/>
              <a:defRPr sz="1800" b="1"/>
            </a:lvl1pPr>
            <a:lvl2pPr marL="300931" indent="-98227">
              <a:lnSpc>
                <a:spcPct val="100000"/>
              </a:lnSpc>
              <a:buFont typeface="メイリオ" panose="020B0604030504040204" pitchFamily="50" charset="-128"/>
              <a:buChar char="⁃"/>
              <a:defRPr sz="1500" b="0"/>
            </a:lvl2pPr>
            <a:lvl3pPr marL="504528" indent="-102692">
              <a:lnSpc>
                <a:spcPct val="100000"/>
              </a:lnSpc>
              <a:buFont typeface="Times New Roman" panose="02020603050405020304" pitchFamily="18" charset="0"/>
              <a:buChar char="̵"/>
              <a:defRPr sz="1500" b="0"/>
            </a:lvl3pPr>
            <a:lvl4pPr marL="708125" indent="-102692">
              <a:lnSpc>
                <a:spcPct val="100000"/>
              </a:lnSpc>
              <a:buFont typeface="メイリオ" panose="020B0604030504040204" pitchFamily="50" charset="-128"/>
              <a:buChar char="‑"/>
              <a:defRPr sz="1500" b="0"/>
            </a:lvl4pPr>
            <a:lvl5pPr marL="907256" indent="-98227">
              <a:lnSpc>
                <a:spcPct val="100000"/>
              </a:lnSpc>
              <a:buFont typeface="Times New Roman" panose="02020603050405020304" pitchFamily="18" charset="0"/>
              <a:buChar char="̵"/>
              <a:defRPr sz="1500" b="0"/>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3" name="テキスト プレースホルダー 2">
            <a:extLst>
              <a:ext uri="{FF2B5EF4-FFF2-40B4-BE49-F238E27FC236}">
                <a16:creationId xmlns:a16="http://schemas.microsoft.com/office/drawing/2014/main" id="{4B7BC3A2-DB33-4E22-ACA5-0108753F7024}"/>
              </a:ext>
            </a:extLst>
          </p:cNvPr>
          <p:cNvSpPr>
            <a:spLocks noGrp="1"/>
          </p:cNvSpPr>
          <p:nvPr>
            <p:ph type="body" sz="quarter" idx="14"/>
          </p:nvPr>
        </p:nvSpPr>
        <p:spPr>
          <a:xfrm>
            <a:off x="1" y="6626320"/>
            <a:ext cx="8229602" cy="231680"/>
          </a:xfrm>
        </p:spPr>
        <p:txBody>
          <a:bodyPr/>
          <a:lstStyle>
            <a:lvl1pPr marL="0" indent="0">
              <a:buNone/>
              <a:defRPr sz="900"/>
            </a:lvl1pPr>
          </a:lstStyle>
          <a:p>
            <a:pPr lvl="0"/>
            <a:r>
              <a:rPr kumimoji="1" lang="ja-JP" altLang="en-US" dirty="0"/>
              <a:t>マスター テキストの書式設定</a:t>
            </a:r>
          </a:p>
        </p:txBody>
      </p:sp>
    </p:spTree>
    <p:extLst>
      <p:ext uri="{BB962C8B-B14F-4D97-AF65-F5344CB8AC3E}">
        <p14:creationId xmlns:p14="http://schemas.microsoft.com/office/powerpoint/2010/main" val="209131045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9_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3"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1800" b="1" u="none"/>
            </a:lvl1pPr>
          </a:lstStyle>
          <a:p>
            <a:r>
              <a:rPr kumimoji="1" lang="ja-JP" altLang="en-US" dirty="0"/>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3"/>
            <a:ext cx="2324100" cy="268841"/>
          </a:xfrm>
          <a:solidFill>
            <a:srgbClr val="336699"/>
          </a:solidFill>
        </p:spPr>
        <p:txBody>
          <a:bodyPr/>
          <a:lstStyle>
            <a:lvl1pPr marL="0" indent="0">
              <a:buNone/>
              <a:defRPr sz="900" b="1">
                <a:solidFill>
                  <a:schemeClr val="bg1"/>
                </a:solidFill>
              </a:defRPr>
            </a:lvl1pPr>
          </a:lstStyle>
          <a:p>
            <a:pPr lvl="0"/>
            <a:r>
              <a:rPr kumimoji="1" lang="ja-JP" altLang="en-US" dirty="0"/>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01798" indent="-101798">
              <a:lnSpc>
                <a:spcPct val="100000"/>
              </a:lnSpc>
              <a:buFont typeface="Wingdings" panose="05000000000000000000" pitchFamily="2" charset="2"/>
              <a:buChar char="n"/>
              <a:defRPr sz="1800" b="1"/>
            </a:lvl1pPr>
            <a:lvl2pPr marL="300931" indent="-98227">
              <a:lnSpc>
                <a:spcPct val="100000"/>
              </a:lnSpc>
              <a:buFont typeface="メイリオ" panose="020B0604030504040204" pitchFamily="50" charset="-128"/>
              <a:buChar char="⁃"/>
              <a:defRPr sz="1500" b="0"/>
            </a:lvl2pPr>
            <a:lvl3pPr marL="504528" indent="-102692">
              <a:lnSpc>
                <a:spcPct val="100000"/>
              </a:lnSpc>
              <a:buFont typeface="Times New Roman" panose="02020603050405020304" pitchFamily="18" charset="0"/>
              <a:buChar char="̵"/>
              <a:defRPr sz="1500" b="0"/>
            </a:lvl3pPr>
            <a:lvl4pPr marL="708125" indent="-102692">
              <a:lnSpc>
                <a:spcPct val="100000"/>
              </a:lnSpc>
              <a:buFont typeface="メイリオ" panose="020B0604030504040204" pitchFamily="50" charset="-128"/>
              <a:buChar char="‑"/>
              <a:defRPr sz="1500" b="0"/>
            </a:lvl4pPr>
            <a:lvl5pPr marL="907256" indent="-98227">
              <a:lnSpc>
                <a:spcPct val="100000"/>
              </a:lnSpc>
              <a:buFont typeface="Times New Roman" panose="02020603050405020304" pitchFamily="18" charset="0"/>
              <a:buChar char="̵"/>
              <a:defRPr sz="1500" b="0"/>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3" name="テキスト プレースホルダー 2">
            <a:extLst>
              <a:ext uri="{FF2B5EF4-FFF2-40B4-BE49-F238E27FC236}">
                <a16:creationId xmlns:a16="http://schemas.microsoft.com/office/drawing/2014/main" id="{4B7BC3A2-DB33-4E22-ACA5-0108753F7024}"/>
              </a:ext>
            </a:extLst>
          </p:cNvPr>
          <p:cNvSpPr>
            <a:spLocks noGrp="1"/>
          </p:cNvSpPr>
          <p:nvPr>
            <p:ph type="body" sz="quarter" idx="14"/>
          </p:nvPr>
        </p:nvSpPr>
        <p:spPr>
          <a:xfrm>
            <a:off x="1" y="6626320"/>
            <a:ext cx="8229602" cy="231680"/>
          </a:xfrm>
        </p:spPr>
        <p:txBody>
          <a:bodyPr/>
          <a:lstStyle>
            <a:lvl1pPr marL="0" indent="0">
              <a:buNone/>
              <a:defRPr sz="900"/>
            </a:lvl1pPr>
          </a:lstStyle>
          <a:p>
            <a:pPr lvl="0"/>
            <a:r>
              <a:rPr kumimoji="1" lang="ja-JP" altLang="en-US" dirty="0"/>
              <a:t>マスター テキストの書式設定</a:t>
            </a:r>
          </a:p>
        </p:txBody>
      </p:sp>
    </p:spTree>
    <p:extLst>
      <p:ext uri="{BB962C8B-B14F-4D97-AF65-F5344CB8AC3E}">
        <p14:creationId xmlns:p14="http://schemas.microsoft.com/office/powerpoint/2010/main" val="1272464575"/>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0_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3"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1800" b="1" u="none"/>
            </a:lvl1pPr>
          </a:lstStyle>
          <a:p>
            <a:r>
              <a:rPr kumimoji="1" lang="ja-JP" altLang="en-US" dirty="0"/>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3"/>
            <a:ext cx="2324100" cy="268841"/>
          </a:xfrm>
          <a:solidFill>
            <a:srgbClr val="336699"/>
          </a:solidFill>
        </p:spPr>
        <p:txBody>
          <a:bodyPr/>
          <a:lstStyle>
            <a:lvl1pPr marL="0" indent="0">
              <a:buNone/>
              <a:defRPr sz="900" b="1">
                <a:solidFill>
                  <a:schemeClr val="bg1"/>
                </a:solidFill>
              </a:defRPr>
            </a:lvl1pPr>
          </a:lstStyle>
          <a:p>
            <a:pPr lvl="0"/>
            <a:r>
              <a:rPr kumimoji="1" lang="ja-JP" altLang="en-US" dirty="0"/>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01798" indent="-101798">
              <a:lnSpc>
                <a:spcPct val="100000"/>
              </a:lnSpc>
              <a:buFont typeface="Wingdings" panose="05000000000000000000" pitchFamily="2" charset="2"/>
              <a:buChar char="n"/>
              <a:defRPr sz="1800" b="1"/>
            </a:lvl1pPr>
            <a:lvl2pPr marL="300931" indent="-98227">
              <a:lnSpc>
                <a:spcPct val="100000"/>
              </a:lnSpc>
              <a:buFont typeface="メイリオ" panose="020B0604030504040204" pitchFamily="50" charset="-128"/>
              <a:buChar char="⁃"/>
              <a:defRPr sz="1500" b="0"/>
            </a:lvl2pPr>
            <a:lvl3pPr marL="504528" indent="-102692">
              <a:lnSpc>
                <a:spcPct val="100000"/>
              </a:lnSpc>
              <a:buFont typeface="Times New Roman" panose="02020603050405020304" pitchFamily="18" charset="0"/>
              <a:buChar char="̵"/>
              <a:defRPr sz="1500" b="0"/>
            </a:lvl3pPr>
            <a:lvl4pPr marL="708125" indent="-102692">
              <a:lnSpc>
                <a:spcPct val="100000"/>
              </a:lnSpc>
              <a:buFont typeface="メイリオ" panose="020B0604030504040204" pitchFamily="50" charset="-128"/>
              <a:buChar char="‑"/>
              <a:defRPr sz="1500" b="0"/>
            </a:lvl4pPr>
            <a:lvl5pPr marL="907256" indent="-98227">
              <a:lnSpc>
                <a:spcPct val="100000"/>
              </a:lnSpc>
              <a:buFont typeface="Times New Roman" panose="02020603050405020304" pitchFamily="18" charset="0"/>
              <a:buChar char="̵"/>
              <a:defRPr sz="1500" b="0"/>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3" name="テキスト プレースホルダー 2">
            <a:extLst>
              <a:ext uri="{FF2B5EF4-FFF2-40B4-BE49-F238E27FC236}">
                <a16:creationId xmlns:a16="http://schemas.microsoft.com/office/drawing/2014/main" id="{4B7BC3A2-DB33-4E22-ACA5-0108753F7024}"/>
              </a:ext>
            </a:extLst>
          </p:cNvPr>
          <p:cNvSpPr>
            <a:spLocks noGrp="1"/>
          </p:cNvSpPr>
          <p:nvPr>
            <p:ph type="body" sz="quarter" idx="14"/>
          </p:nvPr>
        </p:nvSpPr>
        <p:spPr>
          <a:xfrm>
            <a:off x="1" y="6626320"/>
            <a:ext cx="8229602" cy="231680"/>
          </a:xfrm>
        </p:spPr>
        <p:txBody>
          <a:bodyPr/>
          <a:lstStyle>
            <a:lvl1pPr marL="0" indent="0">
              <a:buNone/>
              <a:defRPr sz="900"/>
            </a:lvl1pPr>
          </a:lstStyle>
          <a:p>
            <a:pPr lvl="0"/>
            <a:r>
              <a:rPr kumimoji="1" lang="ja-JP" altLang="en-US" dirty="0"/>
              <a:t>マスター テキストの書式設定</a:t>
            </a:r>
          </a:p>
        </p:txBody>
      </p:sp>
    </p:spTree>
    <p:extLst>
      <p:ext uri="{BB962C8B-B14F-4D97-AF65-F5344CB8AC3E}">
        <p14:creationId xmlns:p14="http://schemas.microsoft.com/office/powerpoint/2010/main" val="289315965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884AFEC-E4FB-48E8-A358-790F9A631F70}" type="datetimeFigureOut">
              <a:rPr kumimoji="1" lang="ja-JP" altLang="en-US" smtClean="0"/>
              <a:t>2024/2/28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12625945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1_タイトル スライド">
    <p:spTree>
      <p:nvGrpSpPr>
        <p:cNvPr id="1" name=""/>
        <p:cNvGrpSpPr/>
        <p:nvPr/>
      </p:nvGrpSpPr>
      <p:grpSpPr>
        <a:xfrm>
          <a:off x="0" y="0"/>
          <a:ext cx="0" cy="0"/>
          <a:chOff x="0" y="0"/>
          <a:chExt cx="0" cy="0"/>
        </a:xfrm>
      </p:grpSpPr>
      <p:sp>
        <p:nvSpPr>
          <p:cNvPr id="10" name="Freeform 9"/>
          <p:cNvSpPr/>
          <p:nvPr/>
        </p:nvSpPr>
        <p:spPr>
          <a:xfrm>
            <a:off x="4761" y="-3882"/>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p:cNvSpPr>
            <a:spLocks noGrp="1"/>
          </p:cNvSpPr>
          <p:nvPr>
            <p:ph type="subTitle" idx="1" hasCustomPrompt="1"/>
          </p:nvPr>
        </p:nvSpPr>
        <p:spPr>
          <a:xfrm>
            <a:off x="600075" y="4748868"/>
            <a:ext cx="8515350" cy="317434"/>
          </a:xfrm>
        </p:spPr>
        <p:txBody>
          <a:bodyPr lIns="91440" rIns="91440" anchor="t">
            <a:normAutofit/>
          </a:bodyPr>
          <a:lstStyle>
            <a:lvl1pPr marL="0" indent="0" algn="l">
              <a:lnSpc>
                <a:spcPct val="100000"/>
              </a:lnSpc>
              <a:spcBef>
                <a:spcPts val="0"/>
              </a:spcBef>
              <a:buNone/>
              <a:defRPr sz="1600">
                <a:solidFill>
                  <a:schemeClr val="tx1">
                    <a:lumMod val="50000"/>
                    <a:lumOff val="50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a:t>開催日</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13" name="テキスト プレースホルダー 12"/>
          <p:cNvSpPr>
            <a:spLocks noGrp="1"/>
          </p:cNvSpPr>
          <p:nvPr>
            <p:ph type="body" sz="quarter" idx="13" hasCustomPrompt="1"/>
          </p:nvPr>
        </p:nvSpPr>
        <p:spPr>
          <a:xfrm>
            <a:off x="600075" y="5136561"/>
            <a:ext cx="8543925" cy="320675"/>
          </a:xfrm>
        </p:spPr>
        <p:txBody>
          <a:bodyPr vert="horz" lIns="91440" tIns="45720" rIns="91440" bIns="45720" rtlCol="0" anchor="t">
            <a:noAutofit/>
          </a:bodyPr>
          <a:lstStyle>
            <a:lvl1pPr>
              <a:defRPr lang="ja-JP" altLang="en-US" sz="1800" dirty="0">
                <a:solidFill>
                  <a:schemeClr val="tx1">
                    <a:lumMod val="65000"/>
                    <a:lumOff val="35000"/>
                  </a:schemeClr>
                </a:solidFill>
              </a:defRPr>
            </a:lvl1pPr>
          </a:lstStyle>
          <a:p>
            <a:pPr marL="0" lvl="0" indent="0">
              <a:spcBef>
                <a:spcPts val="0"/>
              </a:spcBef>
              <a:buNone/>
            </a:pPr>
            <a:r>
              <a:rPr kumimoji="1" lang="ja-JP" altLang="en-US" dirty="0"/>
              <a:t>講座名</a:t>
            </a:r>
          </a:p>
        </p:txBody>
      </p:sp>
      <p:sp>
        <p:nvSpPr>
          <p:cNvPr id="16" name="テキスト プレースホルダー 15"/>
          <p:cNvSpPr>
            <a:spLocks noGrp="1"/>
          </p:cNvSpPr>
          <p:nvPr>
            <p:ph type="body" sz="quarter" idx="14"/>
          </p:nvPr>
        </p:nvSpPr>
        <p:spPr>
          <a:xfrm>
            <a:off x="3841339" y="73506"/>
            <a:ext cx="5281841" cy="1331912"/>
          </a:xfrm>
        </p:spPr>
        <p:txBody>
          <a:bodyPr>
            <a:normAutofit/>
          </a:bodyPr>
          <a:lstStyle>
            <a:lvl1pPr algn="r">
              <a:lnSpc>
                <a:spcPts val="1040"/>
              </a:lnSpc>
              <a:spcAft>
                <a:spcPts val="0"/>
              </a:spcAft>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マスター テキストの書式設定</a:t>
            </a:r>
          </a:p>
        </p:txBody>
      </p:sp>
    </p:spTree>
    <p:extLst>
      <p:ext uri="{BB962C8B-B14F-4D97-AF65-F5344CB8AC3E}">
        <p14:creationId xmlns:p14="http://schemas.microsoft.com/office/powerpoint/2010/main" val="20523322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Line 5"/>
          <p:cNvSpPr>
            <a:spLocks noChangeShapeType="1"/>
          </p:cNvSpPr>
          <p:nvPr/>
        </p:nvSpPr>
        <p:spPr bwMode="auto">
          <a:xfrm>
            <a:off x="304800" y="3784003"/>
            <a:ext cx="8496300" cy="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ja-JP" altLang="en-US" sz="1350"/>
          </a:p>
        </p:txBody>
      </p:sp>
      <p:sp>
        <p:nvSpPr>
          <p:cNvPr id="234498" name="Rectangle 2"/>
          <p:cNvSpPr>
            <a:spLocks noGrp="1" noChangeArrowheads="1"/>
          </p:cNvSpPr>
          <p:nvPr>
            <p:ph type="ctrTitle"/>
          </p:nvPr>
        </p:nvSpPr>
        <p:spPr>
          <a:xfrm>
            <a:off x="685800" y="2857500"/>
            <a:ext cx="7772400" cy="1143000"/>
          </a:xfrm>
        </p:spPr>
        <p:txBody>
          <a:bodyPr/>
          <a:lstStyle>
            <a:lvl1pPr algn="ctr">
              <a:defRPr sz="3000" u="none"/>
            </a:lvl1pPr>
          </a:lstStyle>
          <a:p>
            <a:pPr lvl="0"/>
            <a:r>
              <a:rPr lang="ja-JP" altLang="en-US" noProof="0"/>
              <a:t>マスター タイトルの書式設定</a:t>
            </a:r>
            <a:endParaRPr lang="ja-JP" altLang="en-US" noProof="0" dirty="0"/>
          </a:p>
        </p:txBody>
      </p:sp>
      <p:sp>
        <p:nvSpPr>
          <p:cNvPr id="234499" name="Rectangle 3"/>
          <p:cNvSpPr>
            <a:spLocks noGrp="1" noChangeArrowheads="1"/>
          </p:cNvSpPr>
          <p:nvPr>
            <p:ph type="subTitle" idx="1"/>
          </p:nvPr>
        </p:nvSpPr>
        <p:spPr>
          <a:xfrm>
            <a:off x="1371600" y="4419602"/>
            <a:ext cx="6400800" cy="1419225"/>
          </a:xfrm>
        </p:spPr>
        <p:txBody>
          <a:bodyPr/>
          <a:lstStyle>
            <a:lvl1pPr marL="0" indent="0" algn="ctr">
              <a:buFont typeface="Wingdings" pitchFamily="2" charset="2"/>
              <a:buNone/>
              <a:defRPr sz="1800">
                <a:latin typeface="Century" pitchFamily="18" charset="0"/>
                <a:ea typeface="ＭＳ ゴシック" pitchFamily="49" charset="-128"/>
              </a:defRPr>
            </a:lvl1pPr>
          </a:lstStyle>
          <a:p>
            <a:pPr lvl="0"/>
            <a:r>
              <a:rPr lang="ja-JP" altLang="en-US" noProof="0"/>
              <a:t>マスター サブタイトルの書式設定</a:t>
            </a:r>
            <a:endParaRPr lang="ja-JP" altLang="ja-JP" noProof="0" dirty="0"/>
          </a:p>
        </p:txBody>
      </p:sp>
      <p:sp>
        <p:nvSpPr>
          <p:cNvPr id="5" name="Rectangle 4"/>
          <p:cNvSpPr>
            <a:spLocks noGrp="1" noChangeArrowheads="1"/>
          </p:cNvSpPr>
          <p:nvPr>
            <p:ph type="sldNum" sz="quarter" idx="10"/>
          </p:nvPr>
        </p:nvSpPr>
        <p:spPr>
          <a:xfrm>
            <a:off x="7239000" y="6553200"/>
            <a:ext cx="1905000" cy="304800"/>
          </a:xfrm>
        </p:spPr>
        <p:txBody>
          <a:bodyPr/>
          <a:lstStyle>
            <a:lvl1pPr>
              <a:defRPr/>
            </a:lvl1pPr>
          </a:lstStyle>
          <a:p>
            <a:fld id="{9D5CD4A6-B6C0-4D59-AF8F-F5056B56641C}" type="slidenum">
              <a:rPr kumimoji="1" lang="ja-JP" altLang="en-US" smtClean="0"/>
              <a:t>‹#›</a:t>
            </a:fld>
            <a:endParaRPr kumimoji="1" lang="ja-JP" altLang="en-US"/>
          </a:p>
        </p:txBody>
      </p:sp>
    </p:spTree>
    <p:extLst>
      <p:ext uri="{BB962C8B-B14F-4D97-AF65-F5344CB8AC3E}">
        <p14:creationId xmlns:p14="http://schemas.microsoft.com/office/powerpoint/2010/main" val="300380932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内容">
    <p:spTree>
      <p:nvGrpSpPr>
        <p:cNvPr id="1" name=""/>
        <p:cNvGrpSpPr/>
        <p:nvPr/>
      </p:nvGrpSpPr>
      <p:grpSpPr>
        <a:xfrm>
          <a:off x="0" y="0"/>
          <a:ext cx="0" cy="0"/>
          <a:chOff x="0" y="0"/>
          <a:chExt cx="0" cy="0"/>
        </a:xfrm>
      </p:grpSpPr>
      <p:sp>
        <p:nvSpPr>
          <p:cNvPr id="13" name="コンテンツ プレースホルダー 12">
            <a:extLst>
              <a:ext uri="{FF2B5EF4-FFF2-40B4-BE49-F238E27FC236}">
                <a16:creationId xmlns:a16="http://schemas.microsoft.com/office/drawing/2014/main" id="{D0DBDDB7-EF81-4985-A107-D37CDB8F31C4}"/>
              </a:ext>
            </a:extLst>
          </p:cNvPr>
          <p:cNvSpPr>
            <a:spLocks noGrp="1"/>
          </p:cNvSpPr>
          <p:nvPr>
            <p:ph sz="quarter" idx="11"/>
          </p:nvPr>
        </p:nvSpPr>
        <p:spPr>
          <a:xfrm>
            <a:off x="1839515" y="194562"/>
            <a:ext cx="2732485" cy="370118"/>
          </a:xfrm>
          <a:solidFill>
            <a:srgbClr val="BFDDFD"/>
          </a:solidFill>
          <a:ln>
            <a:solidFill>
              <a:srgbClr val="606060"/>
            </a:solidFill>
          </a:ln>
        </p:spPr>
        <p:txBody>
          <a:bodyPr/>
          <a:lstStyle>
            <a:lvl1pPr marL="0" indent="0">
              <a:buNone/>
              <a:defRPr sz="825">
                <a:solidFill>
                  <a:srgbClr val="BFDDFD"/>
                </a:solidFill>
              </a:defRPr>
            </a:lvl1pPr>
          </a:lstStyle>
          <a:p>
            <a:pPr lvl="0"/>
            <a:r>
              <a:rPr kumimoji="1" lang="ja-JP" altLang="en-US" dirty="0"/>
              <a:t>マスター テキストの書式設定</a:t>
            </a:r>
          </a:p>
        </p:txBody>
      </p:sp>
      <p:sp>
        <p:nvSpPr>
          <p:cNvPr id="6" name="コンテンツ プレースホルダー 2">
            <a:extLst>
              <a:ext uri="{FF2B5EF4-FFF2-40B4-BE49-F238E27FC236}">
                <a16:creationId xmlns:a16="http://schemas.microsoft.com/office/drawing/2014/main" id="{90479FD0-AA4E-49DC-9FD2-56530E7731BC}"/>
              </a:ext>
            </a:extLst>
          </p:cNvPr>
          <p:cNvSpPr>
            <a:spLocks noGrp="1"/>
          </p:cNvSpPr>
          <p:nvPr>
            <p:ph idx="1" hasCustomPrompt="1"/>
          </p:nvPr>
        </p:nvSpPr>
        <p:spPr>
          <a:xfrm>
            <a:off x="304800" y="978020"/>
            <a:ext cx="8534400" cy="5410200"/>
          </a:xfrm>
          <a:ln>
            <a:noFill/>
          </a:ln>
        </p:spPr>
        <p:txBody>
          <a:bodyPr/>
          <a:lstStyle>
            <a:lvl1pPr marL="135731" indent="-135731">
              <a:lnSpc>
                <a:spcPct val="100000"/>
              </a:lnSpc>
              <a:buFont typeface="Wingdings" panose="05000000000000000000" pitchFamily="2" charset="2"/>
              <a:buChar char="n"/>
              <a:defRPr sz="2400" b="1"/>
            </a:lvl1pPr>
            <a:lvl2pPr marL="401241" indent="-130969">
              <a:lnSpc>
                <a:spcPct val="100000"/>
              </a:lnSpc>
              <a:buFont typeface="メイリオ" panose="020B0604030504040204" pitchFamily="50" charset="-128"/>
              <a:buChar char="⁃"/>
              <a:defRPr sz="2400" b="1"/>
            </a:lvl2pPr>
            <a:lvl3pPr marL="672704" indent="-136922">
              <a:lnSpc>
                <a:spcPct val="100000"/>
              </a:lnSpc>
              <a:buFont typeface="Times New Roman" panose="02020603050405020304" pitchFamily="18" charset="0"/>
              <a:buChar char="̵"/>
              <a:defRPr sz="2400" b="1"/>
            </a:lvl3pPr>
            <a:lvl4pPr marL="944166" indent="-136922">
              <a:lnSpc>
                <a:spcPct val="100000"/>
              </a:lnSpc>
              <a:buFont typeface="メイリオ" panose="020B0604030504040204" pitchFamily="50" charset="-128"/>
              <a:buChar char="‑"/>
              <a:defRPr sz="2400" b="1"/>
            </a:lvl4pPr>
            <a:lvl5pPr marL="1209675" indent="-130969">
              <a:lnSpc>
                <a:spcPct val="100000"/>
              </a:lnSpc>
              <a:buFont typeface="Times New Roman" panose="02020603050405020304" pitchFamily="18" charset="0"/>
              <a:buChar char="̵"/>
              <a:defRPr sz="24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3" name="スライド番号プレースホルダー 2">
            <a:extLst>
              <a:ext uri="{FF2B5EF4-FFF2-40B4-BE49-F238E27FC236}">
                <a16:creationId xmlns:a16="http://schemas.microsoft.com/office/drawing/2014/main" id="{AC53ADC1-80AF-4E9A-8B2D-ED6E6ED6214C}"/>
              </a:ext>
            </a:extLst>
          </p:cNvPr>
          <p:cNvSpPr>
            <a:spLocks noGrp="1"/>
          </p:cNvSpPr>
          <p:nvPr>
            <p:ph type="sldNum" sz="quarter" idx="10"/>
          </p:nvPr>
        </p:nvSpPr>
        <p:spPr/>
        <p:txBody>
          <a:bodyPr/>
          <a:lstStyle/>
          <a:p>
            <a:fld id="{9D5CD4A6-B6C0-4D59-AF8F-F5056B56641C}" type="slidenum">
              <a:rPr kumimoji="1" lang="ja-JP" altLang="en-US" smtClean="0"/>
              <a:t>‹#›</a:t>
            </a:fld>
            <a:endParaRPr kumimoji="1" lang="ja-JP" altLang="en-US"/>
          </a:p>
        </p:txBody>
      </p:sp>
      <p:sp>
        <p:nvSpPr>
          <p:cNvPr id="14" name="テキスト ボックス 13">
            <a:extLst>
              <a:ext uri="{FF2B5EF4-FFF2-40B4-BE49-F238E27FC236}">
                <a16:creationId xmlns:a16="http://schemas.microsoft.com/office/drawing/2014/main" id="{AA7197DB-3ADA-4E8F-8C0E-A1974B85D296}"/>
              </a:ext>
            </a:extLst>
          </p:cNvPr>
          <p:cNvSpPr txBox="1"/>
          <p:nvPr/>
        </p:nvSpPr>
        <p:spPr>
          <a:xfrm>
            <a:off x="304800" y="341195"/>
            <a:ext cx="1652954" cy="523220"/>
          </a:xfrm>
          <a:prstGeom prst="rect">
            <a:avLst/>
          </a:prstGeom>
          <a:noFill/>
        </p:spPr>
        <p:txBody>
          <a:bodyPr wrap="square" rtlCol="0">
            <a:spAutoFit/>
          </a:bodyPr>
          <a:lstStyle/>
          <a:p>
            <a:r>
              <a:rPr kumimoji="1" lang="en-US" altLang="ja-JP" sz="2800" b="1" dirty="0">
                <a:solidFill>
                  <a:srgbClr val="142976"/>
                </a:solidFill>
                <a:latin typeface="+mj-lt"/>
              </a:rPr>
              <a:t>Outline</a:t>
            </a:r>
            <a:endParaRPr kumimoji="1" lang="ja-JP" altLang="en-US" sz="2800" b="1" dirty="0">
              <a:solidFill>
                <a:srgbClr val="142976"/>
              </a:solidFill>
              <a:latin typeface="+mj-lt"/>
            </a:endParaRPr>
          </a:p>
        </p:txBody>
      </p:sp>
    </p:spTree>
    <p:extLst>
      <p:ext uri="{BB962C8B-B14F-4D97-AF65-F5344CB8AC3E}">
        <p14:creationId xmlns:p14="http://schemas.microsoft.com/office/powerpoint/2010/main" val="2092645462"/>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400" b="1" u="none"/>
            </a:lvl1pPr>
          </a:lstStyle>
          <a:p>
            <a:r>
              <a:rPr kumimoji="1" lang="ja-JP" altLang="en-US" dirty="0"/>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dirty="0"/>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35731" indent="-135731">
              <a:lnSpc>
                <a:spcPct val="100000"/>
              </a:lnSpc>
              <a:buFont typeface="Wingdings" panose="05000000000000000000" pitchFamily="2" charset="2"/>
              <a:buChar char="n"/>
              <a:defRPr sz="2400" b="1"/>
            </a:lvl1pPr>
            <a:lvl2pPr marL="401241" indent="-130969">
              <a:lnSpc>
                <a:spcPct val="100000"/>
              </a:lnSpc>
              <a:buFont typeface="メイリオ" panose="020B0604030504040204" pitchFamily="50" charset="-128"/>
              <a:buChar char="⁃"/>
              <a:defRPr sz="2000" b="0"/>
            </a:lvl2pPr>
            <a:lvl3pPr marL="672704" indent="-136922">
              <a:lnSpc>
                <a:spcPct val="100000"/>
              </a:lnSpc>
              <a:buFont typeface="Times New Roman" panose="02020603050405020304" pitchFamily="18" charset="0"/>
              <a:buChar char="̵"/>
              <a:defRPr sz="2000" b="0"/>
            </a:lvl3pPr>
            <a:lvl4pPr marL="944166" indent="-136922">
              <a:lnSpc>
                <a:spcPct val="100000"/>
              </a:lnSpc>
              <a:buFont typeface="メイリオ" panose="020B0604030504040204" pitchFamily="50" charset="-128"/>
              <a:buChar char="‑"/>
              <a:defRPr sz="2000" b="0"/>
            </a:lvl4pPr>
            <a:lvl5pPr marL="1209675" indent="-130969">
              <a:lnSpc>
                <a:spcPct val="100000"/>
              </a:lnSpc>
              <a:buFont typeface="Times New Roman" panose="02020603050405020304" pitchFamily="18" charset="0"/>
              <a:buChar char="̵"/>
              <a:defRPr sz="2000" b="0"/>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3" name="テキスト プレースホルダー 2">
            <a:extLst>
              <a:ext uri="{FF2B5EF4-FFF2-40B4-BE49-F238E27FC236}">
                <a16:creationId xmlns:a16="http://schemas.microsoft.com/office/drawing/2014/main" id="{4B7BC3A2-DB33-4E22-ACA5-0108753F7024}"/>
              </a:ext>
            </a:extLst>
          </p:cNvPr>
          <p:cNvSpPr>
            <a:spLocks noGrp="1"/>
          </p:cNvSpPr>
          <p:nvPr>
            <p:ph type="body" sz="quarter" idx="14"/>
          </p:nvPr>
        </p:nvSpPr>
        <p:spPr>
          <a:xfrm>
            <a:off x="0" y="6626320"/>
            <a:ext cx="8229602" cy="231680"/>
          </a:xfrm>
        </p:spPr>
        <p:txBody>
          <a:bodyPr/>
          <a:lstStyle>
            <a:lvl1pPr marL="0" indent="0">
              <a:buNone/>
              <a:defRPr sz="1200"/>
            </a:lvl1pPr>
          </a:lstStyle>
          <a:p>
            <a:pPr lvl="0"/>
            <a:r>
              <a:rPr kumimoji="1" lang="ja-JP" altLang="en-US" dirty="0"/>
              <a:t>マスター テキストの書式設定</a:t>
            </a:r>
          </a:p>
        </p:txBody>
      </p:sp>
    </p:spTree>
    <p:extLst>
      <p:ext uri="{BB962C8B-B14F-4D97-AF65-F5344CB8AC3E}">
        <p14:creationId xmlns:p14="http://schemas.microsoft.com/office/powerpoint/2010/main" val="4172100026"/>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列挙">
    <p:spTree>
      <p:nvGrpSpPr>
        <p:cNvPr id="1" name=""/>
        <p:cNvGrpSpPr/>
        <p:nvPr/>
      </p:nvGrpSpPr>
      <p:grpSpPr>
        <a:xfrm>
          <a:off x="0" y="0"/>
          <a:ext cx="0" cy="0"/>
          <a:chOff x="0" y="0"/>
          <a:chExt cx="0" cy="0"/>
        </a:xfrm>
      </p:grpSpPr>
      <p:sp>
        <p:nvSpPr>
          <p:cNvPr id="14" name="テキスト プレースホルダー 2">
            <a:extLst>
              <a:ext uri="{FF2B5EF4-FFF2-40B4-BE49-F238E27FC236}">
                <a16:creationId xmlns:a16="http://schemas.microsoft.com/office/drawing/2014/main" id="{4D7F4786-DE04-4D88-8C2C-D1ECC2AAD31B}"/>
              </a:ext>
            </a:extLst>
          </p:cNvPr>
          <p:cNvSpPr>
            <a:spLocks noGrp="1"/>
          </p:cNvSpPr>
          <p:nvPr>
            <p:ph type="body" sz="quarter" idx="15" hasCustomPrompt="1"/>
          </p:nvPr>
        </p:nvSpPr>
        <p:spPr>
          <a:xfrm>
            <a:off x="5029200" y="4114801"/>
            <a:ext cx="3619500" cy="2187575"/>
          </a:xfrm>
          <a:solidFill>
            <a:srgbClr val="91B6DB"/>
          </a:solidFill>
          <a:ln w="19050">
            <a:solidFill>
              <a:srgbClr val="606060"/>
            </a:solidFill>
          </a:ln>
        </p:spPr>
        <p:txBody>
          <a:bodyPr anchor="ctr"/>
          <a:lstStyle>
            <a:lvl1pPr marL="0" indent="0" algn="ctr">
              <a:buNone/>
              <a:defRPr b="1">
                <a:solidFill>
                  <a:schemeClr val="bg1"/>
                </a:solidFill>
              </a:defRPr>
            </a:lvl1pPr>
          </a:lstStyle>
          <a:p>
            <a:pPr lvl="0"/>
            <a:r>
              <a:rPr kumimoji="1" lang="ja-JP" altLang="en-US" dirty="0"/>
              <a:t>要素</a:t>
            </a:r>
            <a:r>
              <a:rPr kumimoji="1" lang="en-US" altLang="ja-JP" dirty="0"/>
              <a:t>3</a:t>
            </a:r>
            <a:endParaRPr kumimoji="1" lang="ja-JP" altLang="en-US" dirty="0"/>
          </a:p>
        </p:txBody>
      </p:sp>
      <p:sp>
        <p:nvSpPr>
          <p:cNvPr id="13" name="テキスト プレースホルダー 2">
            <a:extLst>
              <a:ext uri="{FF2B5EF4-FFF2-40B4-BE49-F238E27FC236}">
                <a16:creationId xmlns:a16="http://schemas.microsoft.com/office/drawing/2014/main" id="{7FB3B49C-E3D1-4770-8A07-0A47082AF8DF}"/>
              </a:ext>
            </a:extLst>
          </p:cNvPr>
          <p:cNvSpPr>
            <a:spLocks noGrp="1"/>
          </p:cNvSpPr>
          <p:nvPr>
            <p:ph type="body" sz="quarter" idx="14" hasCustomPrompt="1"/>
          </p:nvPr>
        </p:nvSpPr>
        <p:spPr>
          <a:xfrm>
            <a:off x="495300" y="4114801"/>
            <a:ext cx="3619500" cy="2187575"/>
          </a:xfrm>
          <a:solidFill>
            <a:srgbClr val="91B6DB"/>
          </a:solidFill>
          <a:ln w="19050">
            <a:solidFill>
              <a:srgbClr val="606060"/>
            </a:solidFill>
          </a:ln>
        </p:spPr>
        <p:txBody>
          <a:bodyPr anchor="ctr"/>
          <a:lstStyle>
            <a:lvl1pPr marL="0" indent="0" algn="ctr">
              <a:buNone/>
              <a:defRPr b="1">
                <a:solidFill>
                  <a:schemeClr val="bg1"/>
                </a:solidFill>
              </a:defRPr>
            </a:lvl1pPr>
          </a:lstStyle>
          <a:p>
            <a:pPr lvl="0"/>
            <a:r>
              <a:rPr kumimoji="1" lang="ja-JP" altLang="en-US" dirty="0"/>
              <a:t>要素</a:t>
            </a:r>
            <a:r>
              <a:rPr kumimoji="1" lang="en-US" altLang="ja-JP" dirty="0"/>
              <a:t>2</a:t>
            </a:r>
            <a:endParaRPr kumimoji="1" lang="ja-JP" altLang="en-US" dirty="0"/>
          </a:p>
        </p:txBody>
      </p:sp>
      <p:sp>
        <p:nvSpPr>
          <p:cNvPr id="3" name="テキスト プレースホルダー 2">
            <a:extLst>
              <a:ext uri="{FF2B5EF4-FFF2-40B4-BE49-F238E27FC236}">
                <a16:creationId xmlns:a16="http://schemas.microsoft.com/office/drawing/2014/main" id="{C15B15AF-8E6F-4CAD-AF63-FD7688595BAD}"/>
              </a:ext>
            </a:extLst>
          </p:cNvPr>
          <p:cNvSpPr>
            <a:spLocks noGrp="1"/>
          </p:cNvSpPr>
          <p:nvPr>
            <p:ph type="body" sz="quarter" idx="13" hasCustomPrompt="1"/>
          </p:nvPr>
        </p:nvSpPr>
        <p:spPr>
          <a:xfrm>
            <a:off x="2756297" y="1154114"/>
            <a:ext cx="3619500" cy="2187575"/>
          </a:xfrm>
          <a:solidFill>
            <a:srgbClr val="91B6DB"/>
          </a:solidFill>
          <a:ln w="19050">
            <a:solidFill>
              <a:srgbClr val="606060"/>
            </a:solidFill>
          </a:ln>
        </p:spPr>
        <p:txBody>
          <a:bodyPr anchor="ctr"/>
          <a:lstStyle>
            <a:lvl1pPr marL="0" indent="0" algn="ctr">
              <a:buNone/>
              <a:defRPr b="1">
                <a:solidFill>
                  <a:schemeClr val="bg1"/>
                </a:solidFill>
              </a:defRPr>
            </a:lvl1pPr>
          </a:lstStyle>
          <a:p>
            <a:pPr lvl="0"/>
            <a:r>
              <a:rPr kumimoji="1" lang="ja-JP" altLang="en-US" dirty="0"/>
              <a:t>要素</a:t>
            </a:r>
            <a:r>
              <a:rPr kumimoji="1" lang="en-US" altLang="ja-JP" dirty="0"/>
              <a:t>1</a:t>
            </a:r>
            <a:endParaRPr kumimoji="1" lang="ja-JP" altLang="en-US" dirty="0"/>
          </a:p>
        </p:txBody>
      </p:sp>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100" u="none"/>
            </a:lvl1pPr>
          </a:lstStyle>
          <a:p>
            <a:r>
              <a:rPr kumimoji="1" lang="ja-JP" altLang="en-US"/>
              <a:t>マスター タイトルの書式設定</a:t>
            </a:r>
            <a:endParaRPr kumimoji="1" lang="ja-JP" altLang="en-US" dirty="0"/>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dirty="0"/>
              <a:t>サブタイトル</a:t>
            </a:r>
          </a:p>
        </p:txBody>
      </p:sp>
    </p:spTree>
    <p:extLst>
      <p:ext uri="{BB962C8B-B14F-4D97-AF65-F5344CB8AC3E}">
        <p14:creationId xmlns:p14="http://schemas.microsoft.com/office/powerpoint/2010/main" val="2536320179"/>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列挙2">
    <p:spTree>
      <p:nvGrpSpPr>
        <p:cNvPr id="1" name=""/>
        <p:cNvGrpSpPr/>
        <p:nvPr/>
      </p:nvGrpSpPr>
      <p:grpSpPr>
        <a:xfrm>
          <a:off x="0" y="0"/>
          <a:ext cx="0" cy="0"/>
          <a:chOff x="0" y="0"/>
          <a:chExt cx="0" cy="0"/>
        </a:xfrm>
      </p:grpSpPr>
      <p:sp>
        <p:nvSpPr>
          <p:cNvPr id="14" name="テキスト プレースホルダー 2">
            <a:extLst>
              <a:ext uri="{FF2B5EF4-FFF2-40B4-BE49-F238E27FC236}">
                <a16:creationId xmlns:a16="http://schemas.microsoft.com/office/drawing/2014/main" id="{4D7F4786-DE04-4D88-8C2C-D1ECC2AAD31B}"/>
              </a:ext>
            </a:extLst>
          </p:cNvPr>
          <p:cNvSpPr>
            <a:spLocks noGrp="1"/>
          </p:cNvSpPr>
          <p:nvPr>
            <p:ph type="body" sz="quarter" idx="15" hasCustomPrompt="1"/>
          </p:nvPr>
        </p:nvSpPr>
        <p:spPr>
          <a:xfrm>
            <a:off x="4962615" y="4114801"/>
            <a:ext cx="3619500" cy="2187575"/>
          </a:xfrm>
          <a:solidFill>
            <a:srgbClr val="91B6DB"/>
          </a:solidFill>
          <a:ln w="19050">
            <a:solidFill>
              <a:srgbClr val="606060"/>
            </a:solidFill>
          </a:ln>
        </p:spPr>
        <p:txBody>
          <a:bodyPr anchor="ctr"/>
          <a:lstStyle>
            <a:lvl1pPr marL="0" indent="0" algn="ctr">
              <a:buNone/>
              <a:defRPr b="1">
                <a:solidFill>
                  <a:schemeClr val="bg1"/>
                </a:solidFill>
              </a:defRPr>
            </a:lvl1pPr>
          </a:lstStyle>
          <a:p>
            <a:pPr lvl="0"/>
            <a:r>
              <a:rPr kumimoji="1" lang="ja-JP" altLang="en-US" dirty="0"/>
              <a:t>要素</a:t>
            </a:r>
            <a:r>
              <a:rPr kumimoji="1" lang="en-US" altLang="ja-JP" dirty="0"/>
              <a:t>4</a:t>
            </a:r>
            <a:endParaRPr kumimoji="1" lang="ja-JP" altLang="en-US" dirty="0"/>
          </a:p>
        </p:txBody>
      </p:sp>
      <p:sp>
        <p:nvSpPr>
          <p:cNvPr id="13" name="テキスト プレースホルダー 2">
            <a:extLst>
              <a:ext uri="{FF2B5EF4-FFF2-40B4-BE49-F238E27FC236}">
                <a16:creationId xmlns:a16="http://schemas.microsoft.com/office/drawing/2014/main" id="{7FB3B49C-E3D1-4770-8A07-0A47082AF8DF}"/>
              </a:ext>
            </a:extLst>
          </p:cNvPr>
          <p:cNvSpPr>
            <a:spLocks noGrp="1"/>
          </p:cNvSpPr>
          <p:nvPr>
            <p:ph type="body" sz="quarter" idx="14" hasCustomPrompt="1"/>
          </p:nvPr>
        </p:nvSpPr>
        <p:spPr>
          <a:xfrm>
            <a:off x="561885" y="4114801"/>
            <a:ext cx="3619500" cy="2187575"/>
          </a:xfrm>
          <a:solidFill>
            <a:srgbClr val="91B6DB"/>
          </a:solidFill>
          <a:ln w="19050">
            <a:solidFill>
              <a:srgbClr val="606060"/>
            </a:solidFill>
          </a:ln>
        </p:spPr>
        <p:txBody>
          <a:bodyPr anchor="ctr"/>
          <a:lstStyle>
            <a:lvl1pPr marL="0" indent="0" algn="ctr">
              <a:buNone/>
              <a:defRPr b="1">
                <a:solidFill>
                  <a:schemeClr val="bg1"/>
                </a:solidFill>
              </a:defRPr>
            </a:lvl1pPr>
          </a:lstStyle>
          <a:p>
            <a:pPr lvl="0"/>
            <a:r>
              <a:rPr kumimoji="1" lang="ja-JP" altLang="en-US" dirty="0"/>
              <a:t>要素</a:t>
            </a:r>
            <a:r>
              <a:rPr kumimoji="1" lang="en-US" altLang="ja-JP" dirty="0"/>
              <a:t>3</a:t>
            </a:r>
            <a:endParaRPr kumimoji="1" lang="ja-JP" altLang="en-US" dirty="0"/>
          </a:p>
        </p:txBody>
      </p:sp>
      <p:sp>
        <p:nvSpPr>
          <p:cNvPr id="3" name="テキスト プレースホルダー 2">
            <a:extLst>
              <a:ext uri="{FF2B5EF4-FFF2-40B4-BE49-F238E27FC236}">
                <a16:creationId xmlns:a16="http://schemas.microsoft.com/office/drawing/2014/main" id="{C15B15AF-8E6F-4CAD-AF63-FD7688595BAD}"/>
              </a:ext>
            </a:extLst>
          </p:cNvPr>
          <p:cNvSpPr>
            <a:spLocks noGrp="1"/>
          </p:cNvSpPr>
          <p:nvPr>
            <p:ph type="body" sz="quarter" idx="13" hasCustomPrompt="1"/>
          </p:nvPr>
        </p:nvSpPr>
        <p:spPr>
          <a:xfrm>
            <a:off x="561885" y="1382713"/>
            <a:ext cx="3619500" cy="2187575"/>
          </a:xfrm>
          <a:solidFill>
            <a:srgbClr val="91B6DB"/>
          </a:solidFill>
          <a:ln w="19050">
            <a:solidFill>
              <a:srgbClr val="606060"/>
            </a:solidFill>
          </a:ln>
        </p:spPr>
        <p:txBody>
          <a:bodyPr anchor="ctr"/>
          <a:lstStyle>
            <a:lvl1pPr marL="0" indent="0" algn="ctr">
              <a:buNone/>
              <a:defRPr b="1">
                <a:solidFill>
                  <a:schemeClr val="bg1"/>
                </a:solidFill>
              </a:defRPr>
            </a:lvl1pPr>
          </a:lstStyle>
          <a:p>
            <a:pPr lvl="0"/>
            <a:r>
              <a:rPr kumimoji="1" lang="ja-JP" altLang="en-US" dirty="0"/>
              <a:t>要素</a:t>
            </a:r>
            <a:r>
              <a:rPr kumimoji="1" lang="en-US" altLang="ja-JP" dirty="0"/>
              <a:t>1</a:t>
            </a:r>
            <a:endParaRPr kumimoji="1" lang="ja-JP" altLang="en-US" dirty="0"/>
          </a:p>
        </p:txBody>
      </p:sp>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100" u="none"/>
            </a:lvl1pPr>
          </a:lstStyle>
          <a:p>
            <a:r>
              <a:rPr kumimoji="1" lang="ja-JP" altLang="en-US"/>
              <a:t>マスター タイトルの書式設定</a:t>
            </a:r>
            <a:endParaRPr kumimoji="1" lang="ja-JP" altLang="en-US" dirty="0"/>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dirty="0"/>
              <a:t>サブタイトル</a:t>
            </a:r>
          </a:p>
        </p:txBody>
      </p:sp>
      <p:sp>
        <p:nvSpPr>
          <p:cNvPr id="9" name="テキスト プレースホルダー 2">
            <a:extLst>
              <a:ext uri="{FF2B5EF4-FFF2-40B4-BE49-F238E27FC236}">
                <a16:creationId xmlns:a16="http://schemas.microsoft.com/office/drawing/2014/main" id="{F3F63DFD-D18B-46E3-BFCA-D74D4C21273E}"/>
              </a:ext>
            </a:extLst>
          </p:cNvPr>
          <p:cNvSpPr>
            <a:spLocks noGrp="1"/>
          </p:cNvSpPr>
          <p:nvPr>
            <p:ph type="body" sz="quarter" idx="16" hasCustomPrompt="1"/>
          </p:nvPr>
        </p:nvSpPr>
        <p:spPr>
          <a:xfrm>
            <a:off x="4962615" y="1382712"/>
            <a:ext cx="3619500" cy="2187575"/>
          </a:xfrm>
          <a:solidFill>
            <a:srgbClr val="91B6DB"/>
          </a:solidFill>
          <a:ln w="19050">
            <a:solidFill>
              <a:srgbClr val="606060"/>
            </a:solidFill>
          </a:ln>
        </p:spPr>
        <p:txBody>
          <a:bodyPr anchor="ctr"/>
          <a:lstStyle>
            <a:lvl1pPr marL="0" indent="0" algn="ctr">
              <a:buNone/>
              <a:defRPr b="1">
                <a:solidFill>
                  <a:schemeClr val="bg1"/>
                </a:solidFill>
              </a:defRPr>
            </a:lvl1pPr>
          </a:lstStyle>
          <a:p>
            <a:pPr lvl="0"/>
            <a:r>
              <a:rPr kumimoji="1" lang="ja-JP" altLang="en-US" dirty="0"/>
              <a:t>要素</a:t>
            </a:r>
            <a:r>
              <a:rPr kumimoji="1" lang="en-US" altLang="ja-JP" dirty="0"/>
              <a:t>2</a:t>
            </a:r>
            <a:endParaRPr kumimoji="1" lang="ja-JP" altLang="en-US" dirty="0"/>
          </a:p>
        </p:txBody>
      </p:sp>
    </p:spTree>
    <p:extLst>
      <p:ext uri="{BB962C8B-B14F-4D97-AF65-F5344CB8AC3E}">
        <p14:creationId xmlns:p14="http://schemas.microsoft.com/office/powerpoint/2010/main" val="441217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列挙3">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100" u="none"/>
            </a:lvl1pPr>
          </a:lstStyle>
          <a:p>
            <a:r>
              <a:rPr kumimoji="1" lang="ja-JP" altLang="en-US"/>
              <a:t>マスター タイトルの書式設定</a:t>
            </a:r>
            <a:endParaRPr kumimoji="1" lang="ja-JP" altLang="en-US" dirty="0"/>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dirty="0"/>
              <a:t>サブタイトル</a:t>
            </a:r>
          </a:p>
        </p:txBody>
      </p:sp>
      <p:sp>
        <p:nvSpPr>
          <p:cNvPr id="9" name="テキスト プレースホルダー 2">
            <a:extLst>
              <a:ext uri="{FF2B5EF4-FFF2-40B4-BE49-F238E27FC236}">
                <a16:creationId xmlns:a16="http://schemas.microsoft.com/office/drawing/2014/main" id="{84AB5286-29DD-4B70-B633-4DDB6959E324}"/>
              </a:ext>
            </a:extLst>
          </p:cNvPr>
          <p:cNvSpPr>
            <a:spLocks noGrp="1"/>
          </p:cNvSpPr>
          <p:nvPr>
            <p:ph type="body" sz="quarter" idx="16" hasCustomPrompt="1"/>
          </p:nvPr>
        </p:nvSpPr>
        <p:spPr>
          <a:xfrm>
            <a:off x="2756297" y="1154114"/>
            <a:ext cx="3619500" cy="457199"/>
          </a:xfrm>
          <a:solidFill>
            <a:schemeClr val="bg2">
              <a:lumMod val="75000"/>
            </a:schemeClr>
          </a:solidFill>
          <a:ln w="19050">
            <a:solidFill>
              <a:srgbClr val="606060"/>
            </a:solidFill>
          </a:ln>
        </p:spPr>
        <p:txBody>
          <a:bodyPr anchor="ctr"/>
          <a:lstStyle>
            <a:lvl1pPr marL="0" indent="0" algn="l">
              <a:buNone/>
              <a:defRPr sz="1350" b="1">
                <a:solidFill>
                  <a:schemeClr val="bg1"/>
                </a:solidFill>
              </a:defRPr>
            </a:lvl1pPr>
          </a:lstStyle>
          <a:p>
            <a:pPr lvl="0"/>
            <a:r>
              <a:rPr kumimoji="1" lang="ja-JP" altLang="en-US" dirty="0"/>
              <a:t>小見出し</a:t>
            </a:r>
            <a:r>
              <a:rPr kumimoji="1" lang="en-US" altLang="ja-JP" dirty="0"/>
              <a:t>1</a:t>
            </a:r>
            <a:endParaRPr kumimoji="1" lang="ja-JP" altLang="en-US" dirty="0"/>
          </a:p>
        </p:txBody>
      </p:sp>
      <p:sp>
        <p:nvSpPr>
          <p:cNvPr id="11" name="コンテンツ プレースホルダー 2">
            <a:extLst>
              <a:ext uri="{FF2B5EF4-FFF2-40B4-BE49-F238E27FC236}">
                <a16:creationId xmlns:a16="http://schemas.microsoft.com/office/drawing/2014/main" id="{05653534-F7D2-4B44-9BA3-7885CAD8C018}"/>
              </a:ext>
            </a:extLst>
          </p:cNvPr>
          <p:cNvSpPr>
            <a:spLocks noGrp="1"/>
          </p:cNvSpPr>
          <p:nvPr>
            <p:ph idx="23" hasCustomPrompt="1"/>
          </p:nvPr>
        </p:nvSpPr>
        <p:spPr>
          <a:xfrm>
            <a:off x="2756297" y="1740023"/>
            <a:ext cx="3619500" cy="1601666"/>
          </a:xfrm>
          <a:ln w="12700">
            <a:solidFill>
              <a:srgbClr val="606060"/>
            </a:solidFill>
          </a:ln>
        </p:spPr>
        <p:txBody>
          <a:bodyPr/>
          <a:lstStyle>
            <a:lvl1pPr marL="135731" indent="-135731">
              <a:lnSpc>
                <a:spcPts val="1875"/>
              </a:lnSpc>
              <a:buFont typeface="Wingdings" panose="05000000000000000000" pitchFamily="2" charset="2"/>
              <a:buChar char="n"/>
              <a:defRPr sz="1500" b="0">
                <a:solidFill>
                  <a:schemeClr val="tx1"/>
                </a:solidFill>
              </a:defRPr>
            </a:lvl1pPr>
            <a:lvl2pPr marL="401241" indent="-130969">
              <a:lnSpc>
                <a:spcPts val="1875"/>
              </a:lnSpc>
              <a:buFont typeface="メイリオ" panose="020B0604030504040204" pitchFamily="50" charset="-128"/>
              <a:buChar char="⁃"/>
              <a:defRPr sz="1200" b="0">
                <a:solidFill>
                  <a:schemeClr val="tx1"/>
                </a:solidFill>
              </a:defRPr>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
        <p:nvSpPr>
          <p:cNvPr id="12" name="テキスト プレースホルダー 2">
            <a:extLst>
              <a:ext uri="{FF2B5EF4-FFF2-40B4-BE49-F238E27FC236}">
                <a16:creationId xmlns:a16="http://schemas.microsoft.com/office/drawing/2014/main" id="{59C87E74-8A93-4D26-AED6-E0ADB7C878F2}"/>
              </a:ext>
            </a:extLst>
          </p:cNvPr>
          <p:cNvSpPr>
            <a:spLocks noGrp="1"/>
          </p:cNvSpPr>
          <p:nvPr>
            <p:ph type="body" sz="quarter" idx="24" hasCustomPrompt="1"/>
          </p:nvPr>
        </p:nvSpPr>
        <p:spPr>
          <a:xfrm>
            <a:off x="495300" y="4114800"/>
            <a:ext cx="3619500" cy="457199"/>
          </a:xfrm>
          <a:solidFill>
            <a:schemeClr val="bg2">
              <a:lumMod val="75000"/>
            </a:schemeClr>
          </a:solidFill>
          <a:ln w="19050">
            <a:solidFill>
              <a:srgbClr val="606060"/>
            </a:solidFill>
          </a:ln>
        </p:spPr>
        <p:txBody>
          <a:bodyPr anchor="ctr"/>
          <a:lstStyle>
            <a:lvl1pPr marL="0" indent="0" algn="l">
              <a:buNone/>
              <a:defRPr sz="1350" b="1">
                <a:solidFill>
                  <a:schemeClr val="bg1"/>
                </a:solidFill>
              </a:defRPr>
            </a:lvl1pPr>
          </a:lstStyle>
          <a:p>
            <a:pPr lvl="0"/>
            <a:r>
              <a:rPr kumimoji="1" lang="ja-JP" altLang="en-US" dirty="0"/>
              <a:t>小見出し</a:t>
            </a:r>
            <a:r>
              <a:rPr kumimoji="1" lang="en-US" altLang="ja-JP" dirty="0"/>
              <a:t>2</a:t>
            </a:r>
            <a:endParaRPr kumimoji="1" lang="ja-JP" altLang="en-US" dirty="0"/>
          </a:p>
        </p:txBody>
      </p:sp>
      <p:sp>
        <p:nvSpPr>
          <p:cNvPr id="15" name="コンテンツ プレースホルダー 2">
            <a:extLst>
              <a:ext uri="{FF2B5EF4-FFF2-40B4-BE49-F238E27FC236}">
                <a16:creationId xmlns:a16="http://schemas.microsoft.com/office/drawing/2014/main" id="{1EB97FB0-33A0-4BAC-87B0-F88A6C7000AE}"/>
              </a:ext>
            </a:extLst>
          </p:cNvPr>
          <p:cNvSpPr>
            <a:spLocks noGrp="1"/>
          </p:cNvSpPr>
          <p:nvPr>
            <p:ph idx="25" hasCustomPrompt="1"/>
          </p:nvPr>
        </p:nvSpPr>
        <p:spPr>
          <a:xfrm>
            <a:off x="495300" y="4700709"/>
            <a:ext cx="3619500" cy="1601666"/>
          </a:xfrm>
          <a:ln w="12700">
            <a:solidFill>
              <a:srgbClr val="606060"/>
            </a:solidFill>
          </a:ln>
        </p:spPr>
        <p:txBody>
          <a:bodyPr/>
          <a:lstStyle>
            <a:lvl1pPr marL="135731" indent="-135731">
              <a:lnSpc>
                <a:spcPts val="1875"/>
              </a:lnSpc>
              <a:buFont typeface="Wingdings" panose="05000000000000000000" pitchFamily="2" charset="2"/>
              <a:buChar char="n"/>
              <a:defRPr sz="1500" b="0">
                <a:solidFill>
                  <a:schemeClr val="tx1"/>
                </a:solidFill>
              </a:defRPr>
            </a:lvl1pPr>
            <a:lvl2pPr marL="401241" indent="-130969">
              <a:lnSpc>
                <a:spcPts val="1875"/>
              </a:lnSpc>
              <a:buFont typeface="メイリオ" panose="020B0604030504040204" pitchFamily="50" charset="-128"/>
              <a:buChar char="⁃"/>
              <a:defRPr sz="1200" b="0">
                <a:solidFill>
                  <a:schemeClr val="tx1"/>
                </a:solidFill>
              </a:defRPr>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
        <p:nvSpPr>
          <p:cNvPr id="16" name="テキスト プレースホルダー 2">
            <a:extLst>
              <a:ext uri="{FF2B5EF4-FFF2-40B4-BE49-F238E27FC236}">
                <a16:creationId xmlns:a16="http://schemas.microsoft.com/office/drawing/2014/main" id="{D2D69F95-9365-447A-98EB-A9A82816C48A}"/>
              </a:ext>
            </a:extLst>
          </p:cNvPr>
          <p:cNvSpPr>
            <a:spLocks noGrp="1"/>
          </p:cNvSpPr>
          <p:nvPr>
            <p:ph type="body" sz="quarter" idx="26" hasCustomPrompt="1"/>
          </p:nvPr>
        </p:nvSpPr>
        <p:spPr>
          <a:xfrm>
            <a:off x="5029200" y="4124053"/>
            <a:ext cx="3619500" cy="457199"/>
          </a:xfrm>
          <a:solidFill>
            <a:schemeClr val="bg2">
              <a:lumMod val="75000"/>
            </a:schemeClr>
          </a:solidFill>
          <a:ln w="19050">
            <a:solidFill>
              <a:srgbClr val="606060"/>
            </a:solidFill>
          </a:ln>
        </p:spPr>
        <p:txBody>
          <a:bodyPr anchor="ctr"/>
          <a:lstStyle>
            <a:lvl1pPr marL="0" indent="0" algn="l">
              <a:buNone/>
              <a:defRPr sz="1350" b="1">
                <a:solidFill>
                  <a:schemeClr val="bg1"/>
                </a:solidFill>
              </a:defRPr>
            </a:lvl1pPr>
          </a:lstStyle>
          <a:p>
            <a:pPr lvl="0"/>
            <a:r>
              <a:rPr kumimoji="1" lang="ja-JP" altLang="en-US" dirty="0"/>
              <a:t>小見出し</a:t>
            </a:r>
            <a:r>
              <a:rPr kumimoji="1" lang="en-US" altLang="ja-JP" dirty="0"/>
              <a:t>3</a:t>
            </a:r>
            <a:endParaRPr kumimoji="1" lang="ja-JP" altLang="en-US" dirty="0"/>
          </a:p>
        </p:txBody>
      </p:sp>
      <p:sp>
        <p:nvSpPr>
          <p:cNvPr id="17" name="コンテンツ プレースホルダー 2">
            <a:extLst>
              <a:ext uri="{FF2B5EF4-FFF2-40B4-BE49-F238E27FC236}">
                <a16:creationId xmlns:a16="http://schemas.microsoft.com/office/drawing/2014/main" id="{930224AD-FB87-4331-954F-170EA3140AE0}"/>
              </a:ext>
            </a:extLst>
          </p:cNvPr>
          <p:cNvSpPr>
            <a:spLocks noGrp="1"/>
          </p:cNvSpPr>
          <p:nvPr>
            <p:ph idx="27" hasCustomPrompt="1"/>
          </p:nvPr>
        </p:nvSpPr>
        <p:spPr>
          <a:xfrm>
            <a:off x="5029200" y="4709962"/>
            <a:ext cx="3619500" cy="1601666"/>
          </a:xfrm>
          <a:ln w="12700">
            <a:solidFill>
              <a:srgbClr val="606060"/>
            </a:solidFill>
          </a:ln>
        </p:spPr>
        <p:txBody>
          <a:bodyPr/>
          <a:lstStyle>
            <a:lvl1pPr marL="135731" indent="-135731">
              <a:lnSpc>
                <a:spcPts val="1875"/>
              </a:lnSpc>
              <a:buFont typeface="Wingdings" panose="05000000000000000000" pitchFamily="2" charset="2"/>
              <a:buChar char="n"/>
              <a:defRPr sz="1500" b="0">
                <a:solidFill>
                  <a:schemeClr val="tx1"/>
                </a:solidFill>
              </a:defRPr>
            </a:lvl1pPr>
            <a:lvl2pPr marL="401241" indent="-130969">
              <a:lnSpc>
                <a:spcPts val="1875"/>
              </a:lnSpc>
              <a:buFont typeface="メイリオ" panose="020B0604030504040204" pitchFamily="50" charset="-128"/>
              <a:buChar char="⁃"/>
              <a:defRPr sz="1200" b="0">
                <a:solidFill>
                  <a:schemeClr val="tx1"/>
                </a:solidFill>
              </a:defRPr>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Tree>
    <p:extLst>
      <p:ext uri="{BB962C8B-B14F-4D97-AF65-F5344CB8AC3E}">
        <p14:creationId xmlns:p14="http://schemas.microsoft.com/office/powerpoint/2010/main" val="3521085189"/>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小見出し">
    <p:spTree>
      <p:nvGrpSpPr>
        <p:cNvPr id="1" name=""/>
        <p:cNvGrpSpPr/>
        <p:nvPr/>
      </p:nvGrpSpPr>
      <p:grpSpPr>
        <a:xfrm>
          <a:off x="0" y="0"/>
          <a:ext cx="0" cy="0"/>
          <a:chOff x="0" y="0"/>
          <a:chExt cx="0" cy="0"/>
        </a:xfrm>
      </p:grpSpPr>
      <p:sp>
        <p:nvSpPr>
          <p:cNvPr id="20" name="コンテンツ プレースホルダー 2">
            <a:extLst>
              <a:ext uri="{FF2B5EF4-FFF2-40B4-BE49-F238E27FC236}">
                <a16:creationId xmlns:a16="http://schemas.microsoft.com/office/drawing/2014/main" id="{AB9E185F-C3FA-4B04-93AF-F3FE9F40724D}"/>
              </a:ext>
            </a:extLst>
          </p:cNvPr>
          <p:cNvSpPr>
            <a:spLocks noGrp="1"/>
          </p:cNvSpPr>
          <p:nvPr>
            <p:ph idx="21" hasCustomPrompt="1"/>
          </p:nvPr>
        </p:nvSpPr>
        <p:spPr>
          <a:xfrm>
            <a:off x="304800" y="978021"/>
            <a:ext cx="8534400" cy="987619"/>
          </a:xfrm>
          <a:ln>
            <a:noFill/>
          </a:ln>
        </p:spPr>
        <p:txBody>
          <a:bodyPr/>
          <a:lstStyle>
            <a:lvl1pPr marL="135731" indent="-135731">
              <a:lnSpc>
                <a:spcPts val="1875"/>
              </a:lnSpc>
              <a:buFont typeface="Wingdings" panose="05000000000000000000" pitchFamily="2" charset="2"/>
              <a:buChar char="n"/>
              <a:defRPr sz="1500" b="1"/>
            </a:lvl1pPr>
            <a:lvl2pPr marL="401241" indent="-130969">
              <a:lnSpc>
                <a:spcPts val="1875"/>
              </a:lnSpc>
              <a:buFont typeface="メイリオ" panose="020B0604030504040204" pitchFamily="50" charset="-128"/>
              <a:buChar char="⁃"/>
              <a:defRPr sz="1200" b="0"/>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
        <p:nvSpPr>
          <p:cNvPr id="12" name="テキスト プレースホルダー 2">
            <a:extLst>
              <a:ext uri="{FF2B5EF4-FFF2-40B4-BE49-F238E27FC236}">
                <a16:creationId xmlns:a16="http://schemas.microsoft.com/office/drawing/2014/main" id="{80EA95AD-16B8-43F8-8739-E50230C687E2}"/>
              </a:ext>
            </a:extLst>
          </p:cNvPr>
          <p:cNvSpPr>
            <a:spLocks noGrp="1"/>
          </p:cNvSpPr>
          <p:nvPr>
            <p:ph type="body" sz="quarter" idx="16" hasCustomPrompt="1"/>
          </p:nvPr>
        </p:nvSpPr>
        <p:spPr>
          <a:xfrm>
            <a:off x="304800" y="2208728"/>
            <a:ext cx="4129596" cy="375133"/>
          </a:xfrm>
          <a:solidFill>
            <a:schemeClr val="bg2">
              <a:lumMod val="75000"/>
            </a:schemeClr>
          </a:solidFill>
          <a:ln w="19050">
            <a:solidFill>
              <a:srgbClr val="606060"/>
            </a:solidFill>
          </a:ln>
        </p:spPr>
        <p:txBody>
          <a:bodyPr anchor="ctr"/>
          <a:lstStyle>
            <a:lvl1pPr marL="0" indent="0" algn="l">
              <a:buNone/>
              <a:defRPr sz="1350" b="1">
                <a:solidFill>
                  <a:schemeClr val="bg1"/>
                </a:solidFill>
              </a:defRPr>
            </a:lvl1pPr>
          </a:lstStyle>
          <a:p>
            <a:pPr lvl="0"/>
            <a:r>
              <a:rPr kumimoji="1" lang="ja-JP" altLang="en-US" dirty="0"/>
              <a:t>小見出し</a:t>
            </a:r>
            <a:r>
              <a:rPr kumimoji="1" lang="en-US" altLang="ja-JP" dirty="0"/>
              <a:t>1</a:t>
            </a:r>
            <a:endParaRPr kumimoji="1" lang="ja-JP" altLang="en-US" dirty="0"/>
          </a:p>
        </p:txBody>
      </p:sp>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100" u="none"/>
            </a:lvl1pPr>
          </a:lstStyle>
          <a:p>
            <a:r>
              <a:rPr kumimoji="1" lang="ja-JP" altLang="en-US"/>
              <a:t>マスター タイトルの書式設定</a:t>
            </a:r>
            <a:endParaRPr kumimoji="1" lang="ja-JP" altLang="en-US" dirty="0"/>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dirty="0"/>
              <a:t>サブタイトル</a:t>
            </a:r>
          </a:p>
        </p:txBody>
      </p:sp>
      <p:sp>
        <p:nvSpPr>
          <p:cNvPr id="22" name="コンテンツ プレースホルダー 2">
            <a:extLst>
              <a:ext uri="{FF2B5EF4-FFF2-40B4-BE49-F238E27FC236}">
                <a16:creationId xmlns:a16="http://schemas.microsoft.com/office/drawing/2014/main" id="{2FF64880-6B53-4AE9-BFBA-43C8064ADD21}"/>
              </a:ext>
            </a:extLst>
          </p:cNvPr>
          <p:cNvSpPr>
            <a:spLocks noGrp="1"/>
          </p:cNvSpPr>
          <p:nvPr>
            <p:ph idx="23" hasCustomPrompt="1"/>
          </p:nvPr>
        </p:nvSpPr>
        <p:spPr>
          <a:xfrm>
            <a:off x="304800" y="2725028"/>
            <a:ext cx="4129596" cy="3668401"/>
          </a:xfrm>
          <a:ln w="12700">
            <a:solidFill>
              <a:srgbClr val="606060"/>
            </a:solidFill>
          </a:ln>
        </p:spPr>
        <p:txBody>
          <a:bodyPr/>
          <a:lstStyle>
            <a:lvl1pPr marL="135731" indent="-135731">
              <a:lnSpc>
                <a:spcPts val="1875"/>
              </a:lnSpc>
              <a:buFont typeface="Wingdings" panose="05000000000000000000" pitchFamily="2" charset="2"/>
              <a:buChar char="n"/>
              <a:defRPr sz="1500" b="0">
                <a:solidFill>
                  <a:schemeClr val="tx1"/>
                </a:solidFill>
              </a:defRPr>
            </a:lvl1pPr>
            <a:lvl2pPr marL="401241" indent="-130969">
              <a:lnSpc>
                <a:spcPts val="1875"/>
              </a:lnSpc>
              <a:buFont typeface="メイリオ" panose="020B0604030504040204" pitchFamily="50" charset="-128"/>
              <a:buChar char="⁃"/>
              <a:defRPr sz="1200" b="0">
                <a:solidFill>
                  <a:schemeClr val="tx1"/>
                </a:solidFill>
              </a:defRPr>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
        <p:nvSpPr>
          <p:cNvPr id="14" name="テキスト プレースホルダー 2">
            <a:extLst>
              <a:ext uri="{FF2B5EF4-FFF2-40B4-BE49-F238E27FC236}">
                <a16:creationId xmlns:a16="http://schemas.microsoft.com/office/drawing/2014/main" id="{D2C88625-DFA4-44B8-9C9B-2875B2B9ACE8}"/>
              </a:ext>
            </a:extLst>
          </p:cNvPr>
          <p:cNvSpPr>
            <a:spLocks noGrp="1"/>
          </p:cNvSpPr>
          <p:nvPr>
            <p:ph type="body" sz="quarter" idx="25" hasCustomPrompt="1"/>
          </p:nvPr>
        </p:nvSpPr>
        <p:spPr>
          <a:xfrm>
            <a:off x="4708017" y="2208727"/>
            <a:ext cx="4129596" cy="375133"/>
          </a:xfrm>
          <a:solidFill>
            <a:schemeClr val="bg2">
              <a:lumMod val="75000"/>
            </a:schemeClr>
          </a:solidFill>
          <a:ln w="19050">
            <a:solidFill>
              <a:srgbClr val="606060"/>
            </a:solidFill>
          </a:ln>
        </p:spPr>
        <p:txBody>
          <a:bodyPr anchor="ctr"/>
          <a:lstStyle>
            <a:lvl1pPr marL="0" indent="0" algn="l">
              <a:buNone/>
              <a:defRPr sz="1350" b="1">
                <a:solidFill>
                  <a:schemeClr val="bg1"/>
                </a:solidFill>
              </a:defRPr>
            </a:lvl1pPr>
          </a:lstStyle>
          <a:p>
            <a:pPr lvl="0"/>
            <a:r>
              <a:rPr kumimoji="1" lang="ja-JP" altLang="en-US" dirty="0"/>
              <a:t>小見出し</a:t>
            </a:r>
            <a:r>
              <a:rPr kumimoji="1" lang="en-US" altLang="ja-JP" dirty="0"/>
              <a:t>2</a:t>
            </a:r>
            <a:endParaRPr kumimoji="1" lang="ja-JP" altLang="en-US" dirty="0"/>
          </a:p>
        </p:txBody>
      </p:sp>
      <p:sp>
        <p:nvSpPr>
          <p:cNvPr id="15" name="コンテンツ プレースホルダー 2">
            <a:extLst>
              <a:ext uri="{FF2B5EF4-FFF2-40B4-BE49-F238E27FC236}">
                <a16:creationId xmlns:a16="http://schemas.microsoft.com/office/drawing/2014/main" id="{CA72AB96-035A-4635-BE49-802D7ED57860}"/>
              </a:ext>
            </a:extLst>
          </p:cNvPr>
          <p:cNvSpPr>
            <a:spLocks noGrp="1"/>
          </p:cNvSpPr>
          <p:nvPr>
            <p:ph idx="26" hasCustomPrompt="1"/>
          </p:nvPr>
        </p:nvSpPr>
        <p:spPr>
          <a:xfrm>
            <a:off x="4708017" y="2725028"/>
            <a:ext cx="4129596" cy="3668401"/>
          </a:xfrm>
          <a:ln w="12700">
            <a:solidFill>
              <a:srgbClr val="606060"/>
            </a:solidFill>
          </a:ln>
        </p:spPr>
        <p:txBody>
          <a:bodyPr/>
          <a:lstStyle>
            <a:lvl1pPr marL="135731" indent="-135731">
              <a:lnSpc>
                <a:spcPts val="1875"/>
              </a:lnSpc>
              <a:buFont typeface="Wingdings" panose="05000000000000000000" pitchFamily="2" charset="2"/>
              <a:buChar char="n"/>
              <a:defRPr sz="1500" b="0">
                <a:solidFill>
                  <a:schemeClr val="tx1"/>
                </a:solidFill>
              </a:defRPr>
            </a:lvl1pPr>
            <a:lvl2pPr marL="401241" indent="-130969">
              <a:lnSpc>
                <a:spcPts val="1875"/>
              </a:lnSpc>
              <a:buFont typeface="メイリオ" panose="020B0604030504040204" pitchFamily="50" charset="-128"/>
              <a:buChar char="⁃"/>
              <a:defRPr sz="1200" b="0">
                <a:solidFill>
                  <a:schemeClr val="tx1"/>
                </a:solidFill>
              </a:defRPr>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Tree>
    <p:extLst>
      <p:ext uri="{BB962C8B-B14F-4D97-AF65-F5344CB8AC3E}">
        <p14:creationId xmlns:p14="http://schemas.microsoft.com/office/powerpoint/2010/main" val="1513904575"/>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小見出し">
    <p:spTree>
      <p:nvGrpSpPr>
        <p:cNvPr id="1" name=""/>
        <p:cNvGrpSpPr/>
        <p:nvPr/>
      </p:nvGrpSpPr>
      <p:grpSpPr>
        <a:xfrm>
          <a:off x="0" y="0"/>
          <a:ext cx="0" cy="0"/>
          <a:chOff x="0" y="0"/>
          <a:chExt cx="0" cy="0"/>
        </a:xfrm>
      </p:grpSpPr>
      <p:sp>
        <p:nvSpPr>
          <p:cNvPr id="20" name="コンテンツ プレースホルダー 2">
            <a:extLst>
              <a:ext uri="{FF2B5EF4-FFF2-40B4-BE49-F238E27FC236}">
                <a16:creationId xmlns:a16="http://schemas.microsoft.com/office/drawing/2014/main" id="{AB9E185F-C3FA-4B04-93AF-F3FE9F40724D}"/>
              </a:ext>
            </a:extLst>
          </p:cNvPr>
          <p:cNvSpPr>
            <a:spLocks noGrp="1"/>
          </p:cNvSpPr>
          <p:nvPr>
            <p:ph idx="21" hasCustomPrompt="1"/>
          </p:nvPr>
        </p:nvSpPr>
        <p:spPr>
          <a:xfrm>
            <a:off x="304800" y="978021"/>
            <a:ext cx="8534400" cy="987619"/>
          </a:xfrm>
          <a:ln>
            <a:noFill/>
          </a:ln>
        </p:spPr>
        <p:txBody>
          <a:bodyPr/>
          <a:lstStyle>
            <a:lvl1pPr marL="135731" indent="-135731">
              <a:lnSpc>
                <a:spcPts val="1875"/>
              </a:lnSpc>
              <a:buFont typeface="Wingdings" panose="05000000000000000000" pitchFamily="2" charset="2"/>
              <a:buChar char="n"/>
              <a:defRPr sz="1500" b="1"/>
            </a:lvl1pPr>
            <a:lvl2pPr marL="401241" indent="-130969">
              <a:lnSpc>
                <a:spcPts val="1875"/>
              </a:lnSpc>
              <a:buFont typeface="メイリオ" panose="020B0604030504040204" pitchFamily="50" charset="-128"/>
              <a:buChar char="⁃"/>
              <a:defRPr sz="1200" b="0"/>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
        <p:nvSpPr>
          <p:cNvPr id="12" name="テキスト プレースホルダー 2">
            <a:extLst>
              <a:ext uri="{FF2B5EF4-FFF2-40B4-BE49-F238E27FC236}">
                <a16:creationId xmlns:a16="http://schemas.microsoft.com/office/drawing/2014/main" id="{80EA95AD-16B8-43F8-8739-E50230C687E2}"/>
              </a:ext>
            </a:extLst>
          </p:cNvPr>
          <p:cNvSpPr>
            <a:spLocks noGrp="1"/>
          </p:cNvSpPr>
          <p:nvPr>
            <p:ph type="body" sz="quarter" idx="16" hasCustomPrompt="1"/>
          </p:nvPr>
        </p:nvSpPr>
        <p:spPr>
          <a:xfrm>
            <a:off x="304800" y="2208728"/>
            <a:ext cx="8534399" cy="375133"/>
          </a:xfrm>
          <a:solidFill>
            <a:schemeClr val="bg2">
              <a:lumMod val="75000"/>
            </a:schemeClr>
          </a:solidFill>
          <a:ln w="19050">
            <a:solidFill>
              <a:srgbClr val="606060"/>
            </a:solidFill>
          </a:ln>
        </p:spPr>
        <p:txBody>
          <a:bodyPr anchor="ctr"/>
          <a:lstStyle>
            <a:lvl1pPr marL="0" indent="0" algn="l">
              <a:buNone/>
              <a:defRPr sz="1350" b="1">
                <a:solidFill>
                  <a:schemeClr val="bg1"/>
                </a:solidFill>
              </a:defRPr>
            </a:lvl1pPr>
          </a:lstStyle>
          <a:p>
            <a:pPr lvl="0"/>
            <a:r>
              <a:rPr kumimoji="1" lang="ja-JP" altLang="en-US" dirty="0"/>
              <a:t>小見出し</a:t>
            </a:r>
            <a:r>
              <a:rPr kumimoji="1" lang="en-US" altLang="ja-JP" dirty="0"/>
              <a:t>1</a:t>
            </a:r>
            <a:endParaRPr kumimoji="1" lang="ja-JP" altLang="en-US" dirty="0"/>
          </a:p>
        </p:txBody>
      </p:sp>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100" u="none"/>
            </a:lvl1pPr>
          </a:lstStyle>
          <a:p>
            <a:r>
              <a:rPr kumimoji="1" lang="ja-JP" altLang="en-US"/>
              <a:t>マスター タイトルの書式設定</a:t>
            </a:r>
            <a:endParaRPr kumimoji="1" lang="ja-JP" altLang="en-US" dirty="0"/>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dirty="0"/>
              <a:t>サブタイトル</a:t>
            </a:r>
          </a:p>
        </p:txBody>
      </p:sp>
      <p:sp>
        <p:nvSpPr>
          <p:cNvPr id="22" name="コンテンツ プレースホルダー 2">
            <a:extLst>
              <a:ext uri="{FF2B5EF4-FFF2-40B4-BE49-F238E27FC236}">
                <a16:creationId xmlns:a16="http://schemas.microsoft.com/office/drawing/2014/main" id="{2FF64880-6B53-4AE9-BFBA-43C8064ADD21}"/>
              </a:ext>
            </a:extLst>
          </p:cNvPr>
          <p:cNvSpPr>
            <a:spLocks noGrp="1"/>
          </p:cNvSpPr>
          <p:nvPr>
            <p:ph idx="23" hasCustomPrompt="1"/>
          </p:nvPr>
        </p:nvSpPr>
        <p:spPr>
          <a:xfrm>
            <a:off x="304800" y="2725028"/>
            <a:ext cx="8534399" cy="3668401"/>
          </a:xfrm>
          <a:ln w="12700">
            <a:solidFill>
              <a:srgbClr val="606060"/>
            </a:solidFill>
          </a:ln>
        </p:spPr>
        <p:txBody>
          <a:bodyPr/>
          <a:lstStyle>
            <a:lvl1pPr marL="135731" indent="-135731">
              <a:lnSpc>
                <a:spcPts val="1875"/>
              </a:lnSpc>
              <a:buFont typeface="Wingdings" panose="05000000000000000000" pitchFamily="2" charset="2"/>
              <a:buChar char="n"/>
              <a:defRPr sz="1500" b="0">
                <a:solidFill>
                  <a:schemeClr val="tx1"/>
                </a:solidFill>
              </a:defRPr>
            </a:lvl1pPr>
            <a:lvl2pPr marL="401241" indent="-130969">
              <a:lnSpc>
                <a:spcPts val="1875"/>
              </a:lnSpc>
              <a:buFont typeface="メイリオ" panose="020B0604030504040204" pitchFamily="50" charset="-128"/>
              <a:buChar char="⁃"/>
              <a:defRPr sz="1200" b="0">
                <a:solidFill>
                  <a:schemeClr val="tx1"/>
                </a:solidFill>
              </a:defRPr>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Tree>
    <p:extLst>
      <p:ext uri="{BB962C8B-B14F-4D97-AF65-F5344CB8AC3E}">
        <p14:creationId xmlns:p14="http://schemas.microsoft.com/office/powerpoint/2010/main" val="988834884"/>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小見出し">
    <p:spTree>
      <p:nvGrpSpPr>
        <p:cNvPr id="1" name=""/>
        <p:cNvGrpSpPr/>
        <p:nvPr/>
      </p:nvGrpSpPr>
      <p:grpSpPr>
        <a:xfrm>
          <a:off x="0" y="0"/>
          <a:ext cx="0" cy="0"/>
          <a:chOff x="0" y="0"/>
          <a:chExt cx="0" cy="0"/>
        </a:xfrm>
      </p:grpSpPr>
      <p:sp>
        <p:nvSpPr>
          <p:cNvPr id="20" name="コンテンツ プレースホルダー 2">
            <a:extLst>
              <a:ext uri="{FF2B5EF4-FFF2-40B4-BE49-F238E27FC236}">
                <a16:creationId xmlns:a16="http://schemas.microsoft.com/office/drawing/2014/main" id="{AB9E185F-C3FA-4B04-93AF-F3FE9F40724D}"/>
              </a:ext>
            </a:extLst>
          </p:cNvPr>
          <p:cNvSpPr>
            <a:spLocks noGrp="1"/>
          </p:cNvSpPr>
          <p:nvPr>
            <p:ph idx="21" hasCustomPrompt="1"/>
          </p:nvPr>
        </p:nvSpPr>
        <p:spPr>
          <a:xfrm>
            <a:off x="304800" y="978021"/>
            <a:ext cx="8534400" cy="987619"/>
          </a:xfrm>
          <a:ln>
            <a:noFill/>
          </a:ln>
        </p:spPr>
        <p:txBody>
          <a:bodyPr/>
          <a:lstStyle>
            <a:lvl1pPr marL="135731" indent="-135731">
              <a:lnSpc>
                <a:spcPts val="1875"/>
              </a:lnSpc>
              <a:buFont typeface="Wingdings" panose="05000000000000000000" pitchFamily="2" charset="2"/>
              <a:buChar char="n"/>
              <a:defRPr sz="1500" b="1"/>
            </a:lvl1pPr>
            <a:lvl2pPr marL="401241" indent="-130969">
              <a:lnSpc>
                <a:spcPts val="1875"/>
              </a:lnSpc>
              <a:buFont typeface="メイリオ" panose="020B0604030504040204" pitchFamily="50" charset="-128"/>
              <a:buChar char="⁃"/>
              <a:defRPr sz="1200" b="0"/>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
        <p:nvSpPr>
          <p:cNvPr id="12" name="テキスト プレースホルダー 2">
            <a:extLst>
              <a:ext uri="{FF2B5EF4-FFF2-40B4-BE49-F238E27FC236}">
                <a16:creationId xmlns:a16="http://schemas.microsoft.com/office/drawing/2014/main" id="{80EA95AD-16B8-43F8-8739-E50230C687E2}"/>
              </a:ext>
            </a:extLst>
          </p:cNvPr>
          <p:cNvSpPr>
            <a:spLocks noGrp="1"/>
          </p:cNvSpPr>
          <p:nvPr>
            <p:ph type="body" sz="quarter" idx="16" hasCustomPrompt="1"/>
          </p:nvPr>
        </p:nvSpPr>
        <p:spPr>
          <a:xfrm>
            <a:off x="304800" y="2297507"/>
            <a:ext cx="2247900" cy="1093788"/>
          </a:xfrm>
          <a:solidFill>
            <a:srgbClr val="91B6DB"/>
          </a:solidFill>
          <a:ln w="19050">
            <a:solidFill>
              <a:srgbClr val="606060"/>
            </a:solidFill>
          </a:ln>
        </p:spPr>
        <p:txBody>
          <a:bodyPr anchor="ctr"/>
          <a:lstStyle>
            <a:lvl1pPr marL="0" indent="0" algn="ctr">
              <a:buNone/>
              <a:defRPr sz="1800" b="1">
                <a:solidFill>
                  <a:schemeClr val="bg1"/>
                </a:solidFill>
              </a:defRPr>
            </a:lvl1pPr>
          </a:lstStyle>
          <a:p>
            <a:pPr lvl="0"/>
            <a:r>
              <a:rPr kumimoji="1" lang="ja-JP" altLang="en-US" dirty="0"/>
              <a:t>小見出し</a:t>
            </a:r>
            <a:r>
              <a:rPr kumimoji="1" lang="en-US" altLang="ja-JP" dirty="0"/>
              <a:t>1</a:t>
            </a:r>
            <a:endParaRPr kumimoji="1" lang="ja-JP" altLang="en-US" dirty="0"/>
          </a:p>
        </p:txBody>
      </p:sp>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100" u="none"/>
            </a:lvl1pPr>
          </a:lstStyle>
          <a:p>
            <a:r>
              <a:rPr kumimoji="1" lang="ja-JP" altLang="en-US"/>
              <a:t>マスター タイトルの書式設定</a:t>
            </a:r>
            <a:endParaRPr kumimoji="1" lang="ja-JP" altLang="en-US" dirty="0"/>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dirty="0"/>
              <a:t>サブタイトル</a:t>
            </a:r>
          </a:p>
        </p:txBody>
      </p:sp>
      <p:sp>
        <p:nvSpPr>
          <p:cNvPr id="18" name="テキスト プレースホルダー 2">
            <a:extLst>
              <a:ext uri="{FF2B5EF4-FFF2-40B4-BE49-F238E27FC236}">
                <a16:creationId xmlns:a16="http://schemas.microsoft.com/office/drawing/2014/main" id="{A66C52D7-43A9-4ADC-8CF9-9E3ED44D3793}"/>
              </a:ext>
            </a:extLst>
          </p:cNvPr>
          <p:cNvSpPr>
            <a:spLocks noGrp="1"/>
          </p:cNvSpPr>
          <p:nvPr>
            <p:ph type="body" sz="quarter" idx="19" hasCustomPrompt="1"/>
          </p:nvPr>
        </p:nvSpPr>
        <p:spPr>
          <a:xfrm>
            <a:off x="304800" y="3798574"/>
            <a:ext cx="2247900" cy="1093788"/>
          </a:xfrm>
          <a:solidFill>
            <a:srgbClr val="91B6DB"/>
          </a:solidFill>
          <a:ln w="19050">
            <a:solidFill>
              <a:srgbClr val="606060"/>
            </a:solidFill>
          </a:ln>
        </p:spPr>
        <p:txBody>
          <a:bodyPr anchor="ctr"/>
          <a:lstStyle>
            <a:lvl1pPr marL="0" indent="0" algn="ctr">
              <a:buNone/>
              <a:defRPr sz="1800" b="1">
                <a:solidFill>
                  <a:schemeClr val="bg1"/>
                </a:solidFill>
              </a:defRPr>
            </a:lvl1pPr>
          </a:lstStyle>
          <a:p>
            <a:pPr lvl="0"/>
            <a:r>
              <a:rPr kumimoji="1" lang="ja-JP" altLang="en-US" dirty="0"/>
              <a:t>小見出し</a:t>
            </a:r>
            <a:r>
              <a:rPr kumimoji="1" lang="en-US" altLang="ja-JP" dirty="0"/>
              <a:t>2</a:t>
            </a:r>
            <a:endParaRPr kumimoji="1" lang="ja-JP" altLang="en-US" dirty="0"/>
          </a:p>
        </p:txBody>
      </p:sp>
      <p:sp>
        <p:nvSpPr>
          <p:cNvPr id="19" name="テキスト プレースホルダー 2">
            <a:extLst>
              <a:ext uri="{FF2B5EF4-FFF2-40B4-BE49-F238E27FC236}">
                <a16:creationId xmlns:a16="http://schemas.microsoft.com/office/drawing/2014/main" id="{D9F9BF21-325A-421B-9773-6E51A67FE924}"/>
              </a:ext>
            </a:extLst>
          </p:cNvPr>
          <p:cNvSpPr>
            <a:spLocks noGrp="1"/>
          </p:cNvSpPr>
          <p:nvPr>
            <p:ph type="body" sz="quarter" idx="20" hasCustomPrompt="1"/>
          </p:nvPr>
        </p:nvSpPr>
        <p:spPr>
          <a:xfrm>
            <a:off x="304800" y="5299641"/>
            <a:ext cx="2247900" cy="1093788"/>
          </a:xfrm>
          <a:solidFill>
            <a:srgbClr val="91B6DB"/>
          </a:solidFill>
          <a:ln w="19050">
            <a:solidFill>
              <a:srgbClr val="606060"/>
            </a:solidFill>
          </a:ln>
        </p:spPr>
        <p:txBody>
          <a:bodyPr anchor="ctr"/>
          <a:lstStyle>
            <a:lvl1pPr marL="0" indent="0" algn="ctr">
              <a:buNone/>
              <a:defRPr sz="1800" b="1">
                <a:solidFill>
                  <a:schemeClr val="bg1"/>
                </a:solidFill>
              </a:defRPr>
            </a:lvl1pPr>
          </a:lstStyle>
          <a:p>
            <a:pPr lvl="0"/>
            <a:r>
              <a:rPr kumimoji="1" lang="ja-JP" altLang="en-US" dirty="0"/>
              <a:t>小見出し</a:t>
            </a:r>
            <a:r>
              <a:rPr kumimoji="1" lang="en-US" altLang="ja-JP" dirty="0"/>
              <a:t>3</a:t>
            </a:r>
            <a:endParaRPr kumimoji="1" lang="ja-JP" altLang="en-US" dirty="0"/>
          </a:p>
        </p:txBody>
      </p:sp>
      <p:sp>
        <p:nvSpPr>
          <p:cNvPr id="21" name="コンテンツ プレースホルダー 2">
            <a:extLst>
              <a:ext uri="{FF2B5EF4-FFF2-40B4-BE49-F238E27FC236}">
                <a16:creationId xmlns:a16="http://schemas.microsoft.com/office/drawing/2014/main" id="{E0293CFB-3FFD-4FEB-A619-E7CA00525DAE}"/>
              </a:ext>
            </a:extLst>
          </p:cNvPr>
          <p:cNvSpPr>
            <a:spLocks noGrp="1"/>
          </p:cNvSpPr>
          <p:nvPr>
            <p:ph idx="22" hasCustomPrompt="1"/>
          </p:nvPr>
        </p:nvSpPr>
        <p:spPr>
          <a:xfrm>
            <a:off x="2628900" y="2297507"/>
            <a:ext cx="6208713" cy="1093788"/>
          </a:xfrm>
          <a:ln>
            <a:noFill/>
          </a:ln>
        </p:spPr>
        <p:txBody>
          <a:bodyPr/>
          <a:lstStyle>
            <a:lvl1pPr marL="135731" indent="-135731">
              <a:lnSpc>
                <a:spcPts val="1875"/>
              </a:lnSpc>
              <a:buFont typeface="Wingdings" panose="05000000000000000000" pitchFamily="2" charset="2"/>
              <a:buChar char="n"/>
              <a:defRPr sz="1500" b="1"/>
            </a:lvl1pPr>
            <a:lvl2pPr marL="401241" indent="-130969">
              <a:lnSpc>
                <a:spcPts val="1875"/>
              </a:lnSpc>
              <a:buFont typeface="メイリオ" panose="020B0604030504040204" pitchFamily="50" charset="-128"/>
              <a:buChar char="⁃"/>
              <a:defRPr sz="1200" b="0"/>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
        <p:nvSpPr>
          <p:cNvPr id="22" name="コンテンツ プレースホルダー 2">
            <a:extLst>
              <a:ext uri="{FF2B5EF4-FFF2-40B4-BE49-F238E27FC236}">
                <a16:creationId xmlns:a16="http://schemas.microsoft.com/office/drawing/2014/main" id="{2FF64880-6B53-4AE9-BFBA-43C8064ADD21}"/>
              </a:ext>
            </a:extLst>
          </p:cNvPr>
          <p:cNvSpPr>
            <a:spLocks noGrp="1"/>
          </p:cNvSpPr>
          <p:nvPr>
            <p:ph idx="23" hasCustomPrompt="1"/>
          </p:nvPr>
        </p:nvSpPr>
        <p:spPr>
          <a:xfrm>
            <a:off x="2628900" y="3800079"/>
            <a:ext cx="6208713" cy="1093788"/>
          </a:xfrm>
          <a:ln>
            <a:noFill/>
          </a:ln>
        </p:spPr>
        <p:txBody>
          <a:bodyPr/>
          <a:lstStyle>
            <a:lvl1pPr marL="135731" indent="-135731">
              <a:lnSpc>
                <a:spcPts val="1875"/>
              </a:lnSpc>
              <a:buFont typeface="Wingdings" panose="05000000000000000000" pitchFamily="2" charset="2"/>
              <a:buChar char="n"/>
              <a:defRPr sz="1500" b="1"/>
            </a:lvl1pPr>
            <a:lvl2pPr marL="401241" indent="-130969">
              <a:lnSpc>
                <a:spcPts val="1875"/>
              </a:lnSpc>
              <a:buFont typeface="メイリオ" panose="020B0604030504040204" pitchFamily="50" charset="-128"/>
              <a:buChar char="⁃"/>
              <a:defRPr sz="1200" b="0"/>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
        <p:nvSpPr>
          <p:cNvPr id="23" name="コンテンツ プレースホルダー 2">
            <a:extLst>
              <a:ext uri="{FF2B5EF4-FFF2-40B4-BE49-F238E27FC236}">
                <a16:creationId xmlns:a16="http://schemas.microsoft.com/office/drawing/2014/main" id="{B7951231-30ED-48F4-B002-E2C797272CC4}"/>
              </a:ext>
            </a:extLst>
          </p:cNvPr>
          <p:cNvSpPr>
            <a:spLocks noGrp="1"/>
          </p:cNvSpPr>
          <p:nvPr>
            <p:ph idx="24" hasCustomPrompt="1"/>
          </p:nvPr>
        </p:nvSpPr>
        <p:spPr>
          <a:xfrm>
            <a:off x="2628900" y="5299641"/>
            <a:ext cx="6208713" cy="1093788"/>
          </a:xfrm>
          <a:ln>
            <a:noFill/>
          </a:ln>
        </p:spPr>
        <p:txBody>
          <a:bodyPr/>
          <a:lstStyle>
            <a:lvl1pPr marL="135731" indent="-135731">
              <a:lnSpc>
                <a:spcPts val="1875"/>
              </a:lnSpc>
              <a:buFont typeface="Wingdings" panose="05000000000000000000" pitchFamily="2" charset="2"/>
              <a:buChar char="n"/>
              <a:defRPr sz="1500" b="1"/>
            </a:lvl1pPr>
            <a:lvl2pPr marL="401241" indent="-130969">
              <a:lnSpc>
                <a:spcPts val="1875"/>
              </a:lnSpc>
              <a:buFont typeface="メイリオ" panose="020B0604030504040204" pitchFamily="50" charset="-128"/>
              <a:buChar char="⁃"/>
              <a:defRPr sz="1200" b="0"/>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Tree>
    <p:extLst>
      <p:ext uri="{BB962C8B-B14F-4D97-AF65-F5344CB8AC3E}">
        <p14:creationId xmlns:p14="http://schemas.microsoft.com/office/powerpoint/2010/main" val="161176263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884AFEC-E4FB-48E8-A358-790F9A631F70}" type="datetimeFigureOut">
              <a:rPr kumimoji="1" lang="ja-JP" altLang="en-US" smtClean="0"/>
              <a:t>2024/2/28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7023987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9" name="テキスト プレースホルダー 8">
            <a:extLst>
              <a:ext uri="{FF2B5EF4-FFF2-40B4-BE49-F238E27FC236}">
                <a16:creationId xmlns:a16="http://schemas.microsoft.com/office/drawing/2014/main" id="{FED41BC5-2D0C-402C-9200-C51B47D8F987}"/>
              </a:ext>
            </a:extLst>
          </p:cNvPr>
          <p:cNvSpPr>
            <a:spLocks noGrp="1"/>
          </p:cNvSpPr>
          <p:nvPr>
            <p:ph type="body" sz="quarter" idx="25" hasCustomPrompt="1"/>
          </p:nvPr>
        </p:nvSpPr>
        <p:spPr>
          <a:xfrm>
            <a:off x="2838450" y="2359458"/>
            <a:ext cx="2876550" cy="878254"/>
          </a:xfrm>
          <a:solidFill>
            <a:srgbClr val="3D7BB9"/>
          </a:solidFill>
          <a:ln>
            <a:solidFill>
              <a:srgbClr val="606060"/>
            </a:solidFill>
          </a:ln>
        </p:spPr>
        <p:txBody>
          <a:bodyPr anchor="ctr"/>
          <a:lstStyle>
            <a:lvl1pPr marL="0" indent="0" algn="ctr">
              <a:buNone/>
              <a:defRPr sz="1800">
                <a:solidFill>
                  <a:schemeClr val="bg1"/>
                </a:solidFill>
              </a:defRPr>
            </a:lvl1pPr>
          </a:lstStyle>
          <a:p>
            <a:pPr lvl="0"/>
            <a:r>
              <a:rPr kumimoji="1" lang="en-US" altLang="ja-JP" dirty="0"/>
              <a:t>A</a:t>
            </a:r>
            <a:endParaRPr kumimoji="1" lang="ja-JP" altLang="en-US" dirty="0"/>
          </a:p>
        </p:txBody>
      </p:sp>
      <p:sp>
        <p:nvSpPr>
          <p:cNvPr id="3" name="テキスト プレースホルダー 2">
            <a:extLst>
              <a:ext uri="{FF2B5EF4-FFF2-40B4-BE49-F238E27FC236}">
                <a16:creationId xmlns:a16="http://schemas.microsoft.com/office/drawing/2014/main" id="{AB58A634-A425-43F4-89C7-3BACFA026920}"/>
              </a:ext>
            </a:extLst>
          </p:cNvPr>
          <p:cNvSpPr>
            <a:spLocks noGrp="1"/>
          </p:cNvSpPr>
          <p:nvPr>
            <p:ph type="body" sz="quarter" idx="21" hasCustomPrompt="1"/>
          </p:nvPr>
        </p:nvSpPr>
        <p:spPr>
          <a:xfrm>
            <a:off x="304800" y="3327521"/>
            <a:ext cx="2303860" cy="879475"/>
          </a:xfrm>
          <a:solidFill>
            <a:srgbClr val="BFDDFD"/>
          </a:solidFill>
          <a:ln>
            <a:solidFill>
              <a:srgbClr val="606060"/>
            </a:solidFill>
          </a:ln>
        </p:spPr>
        <p:txBody>
          <a:bodyPr anchor="ctr"/>
          <a:lstStyle>
            <a:lvl1pPr marL="0" indent="0" algn="ctr">
              <a:buNone/>
              <a:defRPr sz="1800" b="1"/>
            </a:lvl1pPr>
          </a:lstStyle>
          <a:p>
            <a:pPr lvl="0"/>
            <a:r>
              <a:rPr kumimoji="1" lang="ja-JP" altLang="en-US" dirty="0"/>
              <a:t>項目</a:t>
            </a:r>
            <a:r>
              <a:rPr kumimoji="1" lang="en-US" altLang="ja-JP" dirty="0"/>
              <a:t>1</a:t>
            </a:r>
            <a:endParaRPr kumimoji="1" lang="ja-JP" altLang="en-US" dirty="0"/>
          </a:p>
        </p:txBody>
      </p:sp>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100" u="none"/>
            </a:lvl1pPr>
          </a:lstStyle>
          <a:p>
            <a:r>
              <a:rPr kumimoji="1" lang="ja-JP" altLang="en-US"/>
              <a:t>マスター タイトルの書式設定</a:t>
            </a:r>
            <a:endParaRPr kumimoji="1" lang="ja-JP" altLang="en-US" dirty="0"/>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dirty="0"/>
              <a:t>サブタイトル</a:t>
            </a:r>
          </a:p>
        </p:txBody>
      </p:sp>
      <p:sp>
        <p:nvSpPr>
          <p:cNvPr id="14" name="コンテンツ プレースホルダー 2">
            <a:extLst>
              <a:ext uri="{FF2B5EF4-FFF2-40B4-BE49-F238E27FC236}">
                <a16:creationId xmlns:a16="http://schemas.microsoft.com/office/drawing/2014/main" id="{C1308DAE-9045-45B2-B818-032E92AC85D9}"/>
              </a:ext>
            </a:extLst>
          </p:cNvPr>
          <p:cNvSpPr>
            <a:spLocks noGrp="1"/>
          </p:cNvSpPr>
          <p:nvPr>
            <p:ph idx="14" hasCustomPrompt="1"/>
          </p:nvPr>
        </p:nvSpPr>
        <p:spPr>
          <a:xfrm>
            <a:off x="2838451" y="3328302"/>
            <a:ext cx="2876550" cy="890172"/>
          </a:xfrm>
          <a:ln w="38100">
            <a:solidFill>
              <a:schemeClr val="tx1">
                <a:lumMod val="65000"/>
                <a:lumOff val="35000"/>
              </a:schemeClr>
            </a:solidFill>
          </a:ln>
        </p:spPr>
        <p:txBody>
          <a:bodyPr anchor="ctr"/>
          <a:lstStyle>
            <a:lvl1pPr marL="0" indent="0" algn="ctr">
              <a:lnSpc>
                <a:spcPts val="2250"/>
              </a:lnSpc>
              <a:buFont typeface="Wingdings" panose="05000000000000000000" pitchFamily="2" charset="2"/>
              <a:buNone/>
              <a:defRPr sz="1500" b="1"/>
            </a:lvl1pPr>
            <a:lvl2pPr marL="401241" indent="-130969">
              <a:lnSpc>
                <a:spcPts val="2250"/>
              </a:lnSpc>
              <a:buFont typeface="メイリオ" panose="020B0604030504040204" pitchFamily="50" charset="-128"/>
              <a:buChar char="⁃"/>
              <a:defRPr sz="1350" b="0"/>
            </a:lvl2pPr>
            <a:lvl3pPr marL="672704" indent="-136922">
              <a:lnSpc>
                <a:spcPts val="2250"/>
              </a:lnSpc>
              <a:buFont typeface="Times New Roman" panose="02020603050405020304" pitchFamily="18" charset="0"/>
              <a:buChar char="̵"/>
              <a:defRPr sz="1200" b="0"/>
            </a:lvl3pPr>
            <a:lvl4pPr marL="944166" indent="-136922">
              <a:lnSpc>
                <a:spcPts val="2250"/>
              </a:lnSpc>
              <a:buFont typeface="メイリオ" panose="020B0604030504040204" pitchFamily="50" charset="-128"/>
              <a:buChar char="‑"/>
              <a:defRPr sz="1050" b="0"/>
            </a:lvl4pPr>
            <a:lvl5pPr marL="1209675" indent="-130969">
              <a:lnSpc>
                <a:spcPts val="2250"/>
              </a:lnSpc>
              <a:buFont typeface="Times New Roman" panose="02020603050405020304" pitchFamily="18" charset="0"/>
              <a:buChar char="̵"/>
              <a:defRPr sz="900" b="0"/>
            </a:lvl5pPr>
          </a:lstStyle>
          <a:p>
            <a:pPr lvl="0"/>
            <a:r>
              <a:rPr lang="ja-JP" altLang="en-US" dirty="0"/>
              <a:t>特徴</a:t>
            </a:r>
          </a:p>
        </p:txBody>
      </p:sp>
      <p:sp>
        <p:nvSpPr>
          <p:cNvPr id="21" name="コンテンツ プレースホルダー 2">
            <a:extLst>
              <a:ext uri="{FF2B5EF4-FFF2-40B4-BE49-F238E27FC236}">
                <a16:creationId xmlns:a16="http://schemas.microsoft.com/office/drawing/2014/main" id="{8DA74F02-09F6-4F67-9A26-516D3B31D0EB}"/>
              </a:ext>
            </a:extLst>
          </p:cNvPr>
          <p:cNvSpPr>
            <a:spLocks noGrp="1"/>
          </p:cNvSpPr>
          <p:nvPr>
            <p:ph idx="15" hasCustomPrompt="1"/>
          </p:nvPr>
        </p:nvSpPr>
        <p:spPr>
          <a:xfrm>
            <a:off x="2838450" y="4358647"/>
            <a:ext cx="2876550" cy="890172"/>
          </a:xfrm>
          <a:ln w="38100">
            <a:solidFill>
              <a:schemeClr val="tx1">
                <a:lumMod val="65000"/>
                <a:lumOff val="35000"/>
              </a:schemeClr>
            </a:solidFill>
          </a:ln>
        </p:spPr>
        <p:txBody>
          <a:bodyPr anchor="ctr"/>
          <a:lstStyle>
            <a:lvl1pPr marL="0" indent="0" algn="ctr">
              <a:lnSpc>
                <a:spcPts val="2250"/>
              </a:lnSpc>
              <a:buFont typeface="Wingdings" panose="05000000000000000000" pitchFamily="2" charset="2"/>
              <a:buNone/>
              <a:defRPr sz="1500" b="1"/>
            </a:lvl1pPr>
            <a:lvl2pPr marL="401241" indent="-130969">
              <a:lnSpc>
                <a:spcPts val="2250"/>
              </a:lnSpc>
              <a:buFont typeface="メイリオ" panose="020B0604030504040204" pitchFamily="50" charset="-128"/>
              <a:buChar char="⁃"/>
              <a:defRPr sz="1350" b="0"/>
            </a:lvl2pPr>
            <a:lvl3pPr marL="672704" indent="-136922">
              <a:lnSpc>
                <a:spcPts val="2250"/>
              </a:lnSpc>
              <a:buFont typeface="Times New Roman" panose="02020603050405020304" pitchFamily="18" charset="0"/>
              <a:buChar char="̵"/>
              <a:defRPr sz="1200" b="0"/>
            </a:lvl3pPr>
            <a:lvl4pPr marL="944166" indent="-136922">
              <a:lnSpc>
                <a:spcPts val="2250"/>
              </a:lnSpc>
              <a:buFont typeface="メイリオ" panose="020B0604030504040204" pitchFamily="50" charset="-128"/>
              <a:buChar char="‑"/>
              <a:defRPr sz="1050" b="0"/>
            </a:lvl4pPr>
            <a:lvl5pPr marL="1209675" indent="-130969">
              <a:lnSpc>
                <a:spcPts val="2250"/>
              </a:lnSpc>
              <a:buFont typeface="Times New Roman" panose="02020603050405020304" pitchFamily="18" charset="0"/>
              <a:buChar char="̵"/>
              <a:defRPr sz="900" b="0"/>
            </a:lvl5pPr>
          </a:lstStyle>
          <a:p>
            <a:pPr lvl="0"/>
            <a:r>
              <a:rPr lang="ja-JP" altLang="en-US" dirty="0"/>
              <a:t>特徴</a:t>
            </a:r>
          </a:p>
        </p:txBody>
      </p:sp>
      <p:sp>
        <p:nvSpPr>
          <p:cNvPr id="23" name="コンテンツ プレースホルダー 2">
            <a:extLst>
              <a:ext uri="{FF2B5EF4-FFF2-40B4-BE49-F238E27FC236}">
                <a16:creationId xmlns:a16="http://schemas.microsoft.com/office/drawing/2014/main" id="{B4665B5A-F19A-4F2E-BAE1-1E8D257B98D6}"/>
              </a:ext>
            </a:extLst>
          </p:cNvPr>
          <p:cNvSpPr>
            <a:spLocks noGrp="1"/>
          </p:cNvSpPr>
          <p:nvPr>
            <p:ph idx="17" hasCustomPrompt="1"/>
          </p:nvPr>
        </p:nvSpPr>
        <p:spPr>
          <a:xfrm>
            <a:off x="5961063" y="3328302"/>
            <a:ext cx="2876550" cy="890172"/>
          </a:xfrm>
          <a:ln w="38100">
            <a:solidFill>
              <a:schemeClr val="tx1">
                <a:lumMod val="65000"/>
                <a:lumOff val="35000"/>
              </a:schemeClr>
            </a:solidFill>
          </a:ln>
        </p:spPr>
        <p:txBody>
          <a:bodyPr anchor="ctr"/>
          <a:lstStyle>
            <a:lvl1pPr marL="0" indent="0" algn="ctr">
              <a:lnSpc>
                <a:spcPts val="2250"/>
              </a:lnSpc>
              <a:buFont typeface="Wingdings" panose="05000000000000000000" pitchFamily="2" charset="2"/>
              <a:buNone/>
              <a:defRPr sz="1500" b="1"/>
            </a:lvl1pPr>
            <a:lvl2pPr marL="401241" indent="-130969">
              <a:lnSpc>
                <a:spcPts val="2250"/>
              </a:lnSpc>
              <a:buFont typeface="メイリオ" panose="020B0604030504040204" pitchFamily="50" charset="-128"/>
              <a:buChar char="⁃"/>
              <a:defRPr sz="1350" b="0"/>
            </a:lvl2pPr>
            <a:lvl3pPr marL="672704" indent="-136922">
              <a:lnSpc>
                <a:spcPts val="2250"/>
              </a:lnSpc>
              <a:buFont typeface="Times New Roman" panose="02020603050405020304" pitchFamily="18" charset="0"/>
              <a:buChar char="̵"/>
              <a:defRPr sz="1200" b="0"/>
            </a:lvl3pPr>
            <a:lvl4pPr marL="944166" indent="-136922">
              <a:lnSpc>
                <a:spcPts val="2250"/>
              </a:lnSpc>
              <a:buFont typeface="メイリオ" panose="020B0604030504040204" pitchFamily="50" charset="-128"/>
              <a:buChar char="‑"/>
              <a:defRPr sz="1050" b="0"/>
            </a:lvl4pPr>
            <a:lvl5pPr marL="1209675" indent="-130969">
              <a:lnSpc>
                <a:spcPts val="2250"/>
              </a:lnSpc>
              <a:buFont typeface="Times New Roman" panose="02020603050405020304" pitchFamily="18" charset="0"/>
              <a:buChar char="̵"/>
              <a:defRPr sz="900" b="0"/>
            </a:lvl5pPr>
          </a:lstStyle>
          <a:p>
            <a:pPr lvl="0"/>
            <a:r>
              <a:rPr lang="ja-JP" altLang="en-US" dirty="0"/>
              <a:t>特徴</a:t>
            </a:r>
          </a:p>
        </p:txBody>
      </p:sp>
      <p:sp>
        <p:nvSpPr>
          <p:cNvPr id="24" name="コンテンツ プレースホルダー 2">
            <a:extLst>
              <a:ext uri="{FF2B5EF4-FFF2-40B4-BE49-F238E27FC236}">
                <a16:creationId xmlns:a16="http://schemas.microsoft.com/office/drawing/2014/main" id="{819F3428-3B63-4056-BB84-43BB7D0562E7}"/>
              </a:ext>
            </a:extLst>
          </p:cNvPr>
          <p:cNvSpPr>
            <a:spLocks noGrp="1"/>
          </p:cNvSpPr>
          <p:nvPr>
            <p:ph idx="18" hasCustomPrompt="1"/>
          </p:nvPr>
        </p:nvSpPr>
        <p:spPr>
          <a:xfrm>
            <a:off x="5961063" y="4358647"/>
            <a:ext cx="2876550" cy="890172"/>
          </a:xfrm>
          <a:ln w="38100">
            <a:solidFill>
              <a:schemeClr val="tx1">
                <a:lumMod val="65000"/>
                <a:lumOff val="35000"/>
              </a:schemeClr>
            </a:solidFill>
          </a:ln>
        </p:spPr>
        <p:txBody>
          <a:bodyPr anchor="ctr"/>
          <a:lstStyle>
            <a:lvl1pPr marL="0" indent="0" algn="ctr">
              <a:lnSpc>
                <a:spcPts val="2250"/>
              </a:lnSpc>
              <a:buFont typeface="Wingdings" panose="05000000000000000000" pitchFamily="2" charset="2"/>
              <a:buNone/>
              <a:defRPr sz="1500" b="1"/>
            </a:lvl1pPr>
            <a:lvl2pPr marL="401241" indent="-130969">
              <a:lnSpc>
                <a:spcPts val="2250"/>
              </a:lnSpc>
              <a:buFont typeface="メイリオ" panose="020B0604030504040204" pitchFamily="50" charset="-128"/>
              <a:buChar char="⁃"/>
              <a:defRPr sz="1350" b="0"/>
            </a:lvl2pPr>
            <a:lvl3pPr marL="672704" indent="-136922">
              <a:lnSpc>
                <a:spcPts val="2250"/>
              </a:lnSpc>
              <a:buFont typeface="Times New Roman" panose="02020603050405020304" pitchFamily="18" charset="0"/>
              <a:buChar char="̵"/>
              <a:defRPr sz="1200" b="0"/>
            </a:lvl3pPr>
            <a:lvl4pPr marL="944166" indent="-136922">
              <a:lnSpc>
                <a:spcPts val="2250"/>
              </a:lnSpc>
              <a:buFont typeface="メイリオ" panose="020B0604030504040204" pitchFamily="50" charset="-128"/>
              <a:buChar char="‑"/>
              <a:defRPr sz="1050" b="0"/>
            </a:lvl4pPr>
            <a:lvl5pPr marL="1209675" indent="-130969">
              <a:lnSpc>
                <a:spcPts val="2250"/>
              </a:lnSpc>
              <a:buFont typeface="Times New Roman" panose="02020603050405020304" pitchFamily="18" charset="0"/>
              <a:buChar char="̵"/>
              <a:defRPr sz="900" b="0"/>
            </a:lvl5pPr>
          </a:lstStyle>
          <a:p>
            <a:pPr lvl="0"/>
            <a:r>
              <a:rPr lang="ja-JP" altLang="en-US" dirty="0"/>
              <a:t>特徴</a:t>
            </a:r>
          </a:p>
        </p:txBody>
      </p:sp>
      <p:sp>
        <p:nvSpPr>
          <p:cNvPr id="25" name="コンテンツ プレースホルダー 2">
            <a:extLst>
              <a:ext uri="{FF2B5EF4-FFF2-40B4-BE49-F238E27FC236}">
                <a16:creationId xmlns:a16="http://schemas.microsoft.com/office/drawing/2014/main" id="{0AC4181C-98E7-4D20-B064-D94DB6318924}"/>
              </a:ext>
            </a:extLst>
          </p:cNvPr>
          <p:cNvSpPr>
            <a:spLocks noGrp="1"/>
          </p:cNvSpPr>
          <p:nvPr>
            <p:ph idx="19" hasCustomPrompt="1"/>
          </p:nvPr>
        </p:nvSpPr>
        <p:spPr>
          <a:xfrm>
            <a:off x="5961063" y="5388992"/>
            <a:ext cx="2876550" cy="890172"/>
          </a:xfrm>
          <a:ln w="38100">
            <a:solidFill>
              <a:schemeClr val="tx1">
                <a:lumMod val="65000"/>
                <a:lumOff val="35000"/>
              </a:schemeClr>
            </a:solidFill>
          </a:ln>
        </p:spPr>
        <p:txBody>
          <a:bodyPr anchor="ctr"/>
          <a:lstStyle>
            <a:lvl1pPr marL="0" indent="0" algn="ctr">
              <a:lnSpc>
                <a:spcPts val="2250"/>
              </a:lnSpc>
              <a:buFont typeface="Wingdings" panose="05000000000000000000" pitchFamily="2" charset="2"/>
              <a:buNone/>
              <a:defRPr sz="1500" b="1"/>
            </a:lvl1pPr>
            <a:lvl2pPr marL="401241" indent="-130969">
              <a:lnSpc>
                <a:spcPts val="2250"/>
              </a:lnSpc>
              <a:buFont typeface="メイリオ" panose="020B0604030504040204" pitchFamily="50" charset="-128"/>
              <a:buChar char="⁃"/>
              <a:defRPr sz="1350" b="0"/>
            </a:lvl2pPr>
            <a:lvl3pPr marL="672704" indent="-136922">
              <a:lnSpc>
                <a:spcPts val="2250"/>
              </a:lnSpc>
              <a:buFont typeface="Times New Roman" panose="02020603050405020304" pitchFamily="18" charset="0"/>
              <a:buChar char="̵"/>
              <a:defRPr sz="1200" b="0"/>
            </a:lvl3pPr>
            <a:lvl4pPr marL="944166" indent="-136922">
              <a:lnSpc>
                <a:spcPts val="2250"/>
              </a:lnSpc>
              <a:buFont typeface="メイリオ" panose="020B0604030504040204" pitchFamily="50" charset="-128"/>
              <a:buChar char="‑"/>
              <a:defRPr sz="1050" b="0"/>
            </a:lvl4pPr>
            <a:lvl5pPr marL="1209675" indent="-130969">
              <a:lnSpc>
                <a:spcPts val="2250"/>
              </a:lnSpc>
              <a:buFont typeface="Times New Roman" panose="02020603050405020304" pitchFamily="18" charset="0"/>
              <a:buChar char="̵"/>
              <a:defRPr sz="900" b="0"/>
            </a:lvl5pPr>
          </a:lstStyle>
          <a:p>
            <a:pPr lvl="0"/>
            <a:r>
              <a:rPr lang="ja-JP" altLang="en-US" dirty="0"/>
              <a:t>特徴</a:t>
            </a:r>
          </a:p>
        </p:txBody>
      </p:sp>
      <p:sp>
        <p:nvSpPr>
          <p:cNvPr id="27" name="テキスト プレースホルダー 2">
            <a:extLst>
              <a:ext uri="{FF2B5EF4-FFF2-40B4-BE49-F238E27FC236}">
                <a16:creationId xmlns:a16="http://schemas.microsoft.com/office/drawing/2014/main" id="{658F181B-6616-4492-9992-1B7B977E3E6A}"/>
              </a:ext>
            </a:extLst>
          </p:cNvPr>
          <p:cNvSpPr>
            <a:spLocks noGrp="1"/>
          </p:cNvSpPr>
          <p:nvPr>
            <p:ph type="body" sz="quarter" idx="22" hasCustomPrompt="1"/>
          </p:nvPr>
        </p:nvSpPr>
        <p:spPr>
          <a:xfrm>
            <a:off x="304800" y="4358648"/>
            <a:ext cx="2303860" cy="879475"/>
          </a:xfrm>
          <a:solidFill>
            <a:srgbClr val="BFDDFD"/>
          </a:solidFill>
          <a:ln>
            <a:solidFill>
              <a:srgbClr val="606060"/>
            </a:solidFill>
          </a:ln>
        </p:spPr>
        <p:txBody>
          <a:bodyPr anchor="ctr"/>
          <a:lstStyle>
            <a:lvl1pPr marL="0" indent="0" algn="ctr">
              <a:buNone/>
              <a:defRPr sz="1800" b="1"/>
            </a:lvl1pPr>
          </a:lstStyle>
          <a:p>
            <a:pPr lvl="0"/>
            <a:r>
              <a:rPr kumimoji="1" lang="ja-JP" altLang="en-US" dirty="0"/>
              <a:t>項目</a:t>
            </a:r>
            <a:r>
              <a:rPr kumimoji="1" lang="en-US" altLang="ja-JP" dirty="0"/>
              <a:t>1</a:t>
            </a:r>
            <a:endParaRPr kumimoji="1" lang="ja-JP" altLang="en-US" dirty="0"/>
          </a:p>
        </p:txBody>
      </p:sp>
      <p:sp>
        <p:nvSpPr>
          <p:cNvPr id="28" name="テキスト プレースホルダー 2">
            <a:extLst>
              <a:ext uri="{FF2B5EF4-FFF2-40B4-BE49-F238E27FC236}">
                <a16:creationId xmlns:a16="http://schemas.microsoft.com/office/drawing/2014/main" id="{8DD76FB0-FA97-42EF-BA28-F965456B40DE}"/>
              </a:ext>
            </a:extLst>
          </p:cNvPr>
          <p:cNvSpPr>
            <a:spLocks noGrp="1"/>
          </p:cNvSpPr>
          <p:nvPr>
            <p:ph type="body" sz="quarter" idx="23" hasCustomPrompt="1"/>
          </p:nvPr>
        </p:nvSpPr>
        <p:spPr>
          <a:xfrm>
            <a:off x="304800" y="5388993"/>
            <a:ext cx="2303860" cy="879475"/>
          </a:xfrm>
          <a:solidFill>
            <a:srgbClr val="BFDDFD"/>
          </a:solidFill>
          <a:ln>
            <a:solidFill>
              <a:srgbClr val="606060"/>
            </a:solidFill>
          </a:ln>
        </p:spPr>
        <p:txBody>
          <a:bodyPr anchor="ctr"/>
          <a:lstStyle>
            <a:lvl1pPr marL="0" indent="0" algn="ctr">
              <a:buNone/>
              <a:defRPr sz="1800" b="1"/>
            </a:lvl1pPr>
          </a:lstStyle>
          <a:p>
            <a:pPr lvl="0"/>
            <a:r>
              <a:rPr kumimoji="1" lang="ja-JP" altLang="en-US" dirty="0"/>
              <a:t>項目</a:t>
            </a:r>
            <a:r>
              <a:rPr kumimoji="1" lang="en-US" altLang="ja-JP" dirty="0"/>
              <a:t>1</a:t>
            </a:r>
            <a:endParaRPr kumimoji="1" lang="ja-JP" altLang="en-US" dirty="0"/>
          </a:p>
        </p:txBody>
      </p:sp>
      <p:sp>
        <p:nvSpPr>
          <p:cNvPr id="29" name="コンテンツ プレースホルダー 2">
            <a:extLst>
              <a:ext uri="{FF2B5EF4-FFF2-40B4-BE49-F238E27FC236}">
                <a16:creationId xmlns:a16="http://schemas.microsoft.com/office/drawing/2014/main" id="{BE41FEB3-7FE9-4E47-9CA2-EA257B44A583}"/>
              </a:ext>
            </a:extLst>
          </p:cNvPr>
          <p:cNvSpPr>
            <a:spLocks noGrp="1"/>
          </p:cNvSpPr>
          <p:nvPr>
            <p:ph idx="24" hasCustomPrompt="1"/>
          </p:nvPr>
        </p:nvSpPr>
        <p:spPr>
          <a:xfrm>
            <a:off x="2838450" y="5388992"/>
            <a:ext cx="2876550" cy="890172"/>
          </a:xfrm>
          <a:ln w="38100">
            <a:solidFill>
              <a:schemeClr val="tx1">
                <a:lumMod val="65000"/>
                <a:lumOff val="35000"/>
              </a:schemeClr>
            </a:solidFill>
          </a:ln>
        </p:spPr>
        <p:txBody>
          <a:bodyPr anchor="ctr"/>
          <a:lstStyle>
            <a:lvl1pPr marL="0" indent="0" algn="ctr">
              <a:lnSpc>
                <a:spcPts val="2250"/>
              </a:lnSpc>
              <a:buFont typeface="Wingdings" panose="05000000000000000000" pitchFamily="2" charset="2"/>
              <a:buNone/>
              <a:defRPr sz="1500" b="1"/>
            </a:lvl1pPr>
            <a:lvl2pPr marL="401241" indent="-130969">
              <a:lnSpc>
                <a:spcPts val="2250"/>
              </a:lnSpc>
              <a:buFont typeface="メイリオ" panose="020B0604030504040204" pitchFamily="50" charset="-128"/>
              <a:buChar char="⁃"/>
              <a:defRPr sz="1350" b="0"/>
            </a:lvl2pPr>
            <a:lvl3pPr marL="672704" indent="-136922">
              <a:lnSpc>
                <a:spcPts val="2250"/>
              </a:lnSpc>
              <a:buFont typeface="Times New Roman" panose="02020603050405020304" pitchFamily="18" charset="0"/>
              <a:buChar char="̵"/>
              <a:defRPr sz="1200" b="0"/>
            </a:lvl3pPr>
            <a:lvl4pPr marL="944166" indent="-136922">
              <a:lnSpc>
                <a:spcPts val="2250"/>
              </a:lnSpc>
              <a:buFont typeface="メイリオ" panose="020B0604030504040204" pitchFamily="50" charset="-128"/>
              <a:buChar char="‑"/>
              <a:defRPr sz="1050" b="0"/>
            </a:lvl4pPr>
            <a:lvl5pPr marL="1209675" indent="-130969">
              <a:lnSpc>
                <a:spcPts val="2250"/>
              </a:lnSpc>
              <a:buFont typeface="Times New Roman" panose="02020603050405020304" pitchFamily="18" charset="0"/>
              <a:buChar char="̵"/>
              <a:defRPr sz="900" b="0"/>
            </a:lvl5pPr>
          </a:lstStyle>
          <a:p>
            <a:pPr lvl="0"/>
            <a:r>
              <a:rPr lang="ja-JP" altLang="en-US" dirty="0"/>
              <a:t>特徴</a:t>
            </a:r>
          </a:p>
        </p:txBody>
      </p:sp>
      <p:sp>
        <p:nvSpPr>
          <p:cNvPr id="30" name="テキスト プレースホルダー 8">
            <a:extLst>
              <a:ext uri="{FF2B5EF4-FFF2-40B4-BE49-F238E27FC236}">
                <a16:creationId xmlns:a16="http://schemas.microsoft.com/office/drawing/2014/main" id="{D9A9D6DF-7701-43EE-8DDD-75D1FDBD4154}"/>
              </a:ext>
            </a:extLst>
          </p:cNvPr>
          <p:cNvSpPr>
            <a:spLocks noGrp="1"/>
          </p:cNvSpPr>
          <p:nvPr>
            <p:ph type="body" sz="quarter" idx="26" hasCustomPrompt="1"/>
          </p:nvPr>
        </p:nvSpPr>
        <p:spPr>
          <a:xfrm>
            <a:off x="5961063" y="2359458"/>
            <a:ext cx="2876550" cy="878254"/>
          </a:xfrm>
          <a:solidFill>
            <a:srgbClr val="3D7BB9"/>
          </a:solidFill>
          <a:ln>
            <a:solidFill>
              <a:srgbClr val="606060"/>
            </a:solidFill>
          </a:ln>
        </p:spPr>
        <p:txBody>
          <a:bodyPr anchor="ctr"/>
          <a:lstStyle>
            <a:lvl1pPr marL="0" indent="0" algn="ctr">
              <a:buNone/>
              <a:defRPr sz="1800">
                <a:solidFill>
                  <a:schemeClr val="bg1"/>
                </a:solidFill>
              </a:defRPr>
            </a:lvl1pPr>
          </a:lstStyle>
          <a:p>
            <a:pPr lvl="0"/>
            <a:r>
              <a:rPr kumimoji="1" lang="en-US" altLang="ja-JP" dirty="0"/>
              <a:t>B</a:t>
            </a:r>
            <a:endParaRPr kumimoji="1" lang="ja-JP" altLang="en-US" dirty="0"/>
          </a:p>
        </p:txBody>
      </p:sp>
      <p:sp>
        <p:nvSpPr>
          <p:cNvPr id="32" name="コンテンツ プレースホルダー 2">
            <a:extLst>
              <a:ext uri="{FF2B5EF4-FFF2-40B4-BE49-F238E27FC236}">
                <a16:creationId xmlns:a16="http://schemas.microsoft.com/office/drawing/2014/main" id="{BEB8957E-D561-483C-BB55-890264B99BEB}"/>
              </a:ext>
            </a:extLst>
          </p:cNvPr>
          <p:cNvSpPr>
            <a:spLocks noGrp="1"/>
          </p:cNvSpPr>
          <p:nvPr>
            <p:ph idx="27" hasCustomPrompt="1"/>
          </p:nvPr>
        </p:nvSpPr>
        <p:spPr>
          <a:xfrm>
            <a:off x="304800" y="978021"/>
            <a:ext cx="8534400" cy="987619"/>
          </a:xfrm>
          <a:ln>
            <a:noFill/>
          </a:ln>
        </p:spPr>
        <p:txBody>
          <a:bodyPr/>
          <a:lstStyle>
            <a:lvl1pPr marL="135731" indent="-135731">
              <a:lnSpc>
                <a:spcPts val="1875"/>
              </a:lnSpc>
              <a:buFont typeface="Wingdings" panose="05000000000000000000" pitchFamily="2" charset="2"/>
              <a:buChar char="n"/>
              <a:defRPr sz="1500" b="1"/>
            </a:lvl1pPr>
            <a:lvl2pPr marL="401241" indent="-130969">
              <a:lnSpc>
                <a:spcPts val="1875"/>
              </a:lnSpc>
              <a:buFont typeface="メイリオ" panose="020B0604030504040204" pitchFamily="50" charset="-128"/>
              <a:buChar char="⁃"/>
              <a:defRPr sz="1200" b="0"/>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Tree>
    <p:extLst>
      <p:ext uri="{BB962C8B-B14F-4D97-AF65-F5344CB8AC3E}">
        <p14:creationId xmlns:p14="http://schemas.microsoft.com/office/powerpoint/2010/main" val="3171922456"/>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_表">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100" u="none"/>
            </a:lvl1pPr>
          </a:lstStyle>
          <a:p>
            <a:r>
              <a:rPr kumimoji="1" lang="ja-JP" altLang="en-US"/>
              <a:t>マスター タイトルの書式設定</a:t>
            </a:r>
            <a:endParaRPr kumimoji="1" lang="ja-JP" altLang="en-US" dirty="0"/>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dirty="0"/>
              <a:t>サブタイトル</a:t>
            </a:r>
          </a:p>
        </p:txBody>
      </p:sp>
      <p:sp>
        <p:nvSpPr>
          <p:cNvPr id="9" name="テキスト プレースホルダー 14">
            <a:extLst>
              <a:ext uri="{FF2B5EF4-FFF2-40B4-BE49-F238E27FC236}">
                <a16:creationId xmlns:a16="http://schemas.microsoft.com/office/drawing/2014/main" id="{81291BB6-0AF4-4EC0-8022-19E764753DD1}"/>
              </a:ext>
            </a:extLst>
          </p:cNvPr>
          <p:cNvSpPr>
            <a:spLocks noGrp="1"/>
          </p:cNvSpPr>
          <p:nvPr>
            <p:ph type="body" sz="quarter" idx="13" hasCustomPrompt="1"/>
          </p:nvPr>
        </p:nvSpPr>
        <p:spPr>
          <a:xfrm>
            <a:off x="2430066" y="1049044"/>
            <a:ext cx="2141934" cy="1320800"/>
          </a:xfrm>
          <a:solidFill>
            <a:srgbClr val="3D7BB9"/>
          </a:solidFill>
          <a:ln w="28575">
            <a:solidFill>
              <a:schemeClr val="bg2">
                <a:lumMod val="40000"/>
                <a:lumOff val="60000"/>
              </a:schemeClr>
            </a:solidFill>
          </a:ln>
        </p:spPr>
        <p:txBody>
          <a:bodyPr anchor="ctr"/>
          <a:lstStyle>
            <a:lvl1pPr marL="0" indent="0" algn="ctr">
              <a:buNone/>
              <a:defRPr>
                <a:solidFill>
                  <a:schemeClr val="bg1"/>
                </a:solidFill>
              </a:defRPr>
            </a:lvl1pPr>
          </a:lstStyle>
          <a:p>
            <a:pPr lvl="0"/>
            <a:r>
              <a:rPr kumimoji="1" lang="en-US" altLang="ja-JP" dirty="0"/>
              <a:t>A</a:t>
            </a:r>
            <a:endParaRPr kumimoji="1" lang="ja-JP" altLang="en-US" dirty="0"/>
          </a:p>
        </p:txBody>
      </p:sp>
      <p:sp>
        <p:nvSpPr>
          <p:cNvPr id="11" name="テキスト プレースホルダー 14">
            <a:extLst>
              <a:ext uri="{FF2B5EF4-FFF2-40B4-BE49-F238E27FC236}">
                <a16:creationId xmlns:a16="http://schemas.microsoft.com/office/drawing/2014/main" id="{DFF71C6F-6F3B-4F21-A558-73719D0617CF}"/>
              </a:ext>
            </a:extLst>
          </p:cNvPr>
          <p:cNvSpPr>
            <a:spLocks noGrp="1"/>
          </p:cNvSpPr>
          <p:nvPr>
            <p:ph type="body" sz="quarter" idx="14" hasCustomPrompt="1"/>
          </p:nvPr>
        </p:nvSpPr>
        <p:spPr>
          <a:xfrm>
            <a:off x="4572000" y="1049044"/>
            <a:ext cx="2141934" cy="1320800"/>
          </a:xfrm>
          <a:solidFill>
            <a:srgbClr val="3D7BB9"/>
          </a:solidFill>
          <a:ln w="28575">
            <a:solidFill>
              <a:schemeClr val="bg2">
                <a:lumMod val="40000"/>
                <a:lumOff val="60000"/>
              </a:schemeClr>
            </a:solidFill>
          </a:ln>
        </p:spPr>
        <p:txBody>
          <a:bodyPr anchor="ctr"/>
          <a:lstStyle>
            <a:lvl1pPr marL="0" indent="0" algn="ctr">
              <a:buNone/>
              <a:defRPr>
                <a:solidFill>
                  <a:schemeClr val="bg1"/>
                </a:solidFill>
              </a:defRPr>
            </a:lvl1pPr>
          </a:lstStyle>
          <a:p>
            <a:pPr lvl="0"/>
            <a:r>
              <a:rPr kumimoji="1" lang="en-US" altLang="ja-JP" dirty="0"/>
              <a:t>A</a:t>
            </a:r>
            <a:endParaRPr kumimoji="1" lang="ja-JP" altLang="en-US" dirty="0"/>
          </a:p>
        </p:txBody>
      </p:sp>
      <p:sp>
        <p:nvSpPr>
          <p:cNvPr id="12" name="テキスト プレースホルダー 14">
            <a:extLst>
              <a:ext uri="{FF2B5EF4-FFF2-40B4-BE49-F238E27FC236}">
                <a16:creationId xmlns:a16="http://schemas.microsoft.com/office/drawing/2014/main" id="{FD00A74C-241C-49C2-96A9-CACCE692F538}"/>
              </a:ext>
            </a:extLst>
          </p:cNvPr>
          <p:cNvSpPr>
            <a:spLocks noGrp="1"/>
          </p:cNvSpPr>
          <p:nvPr>
            <p:ph type="body" sz="quarter" idx="15" hasCustomPrompt="1"/>
          </p:nvPr>
        </p:nvSpPr>
        <p:spPr>
          <a:xfrm>
            <a:off x="6713934" y="1049044"/>
            <a:ext cx="2141934" cy="1320800"/>
          </a:xfrm>
          <a:solidFill>
            <a:srgbClr val="3D7BB9"/>
          </a:solidFill>
          <a:ln w="28575">
            <a:solidFill>
              <a:schemeClr val="bg2">
                <a:lumMod val="40000"/>
                <a:lumOff val="60000"/>
              </a:schemeClr>
            </a:solidFill>
          </a:ln>
        </p:spPr>
        <p:txBody>
          <a:bodyPr anchor="ctr"/>
          <a:lstStyle>
            <a:lvl1pPr marL="0" indent="0" algn="ctr">
              <a:buNone/>
              <a:defRPr>
                <a:solidFill>
                  <a:schemeClr val="bg1"/>
                </a:solidFill>
              </a:defRPr>
            </a:lvl1pPr>
          </a:lstStyle>
          <a:p>
            <a:pPr lvl="0"/>
            <a:r>
              <a:rPr kumimoji="1" lang="en-US" altLang="ja-JP" dirty="0"/>
              <a:t>A</a:t>
            </a:r>
            <a:endParaRPr kumimoji="1" lang="ja-JP" altLang="en-US" dirty="0"/>
          </a:p>
        </p:txBody>
      </p:sp>
      <p:sp>
        <p:nvSpPr>
          <p:cNvPr id="13" name="テキスト プレースホルダー 14">
            <a:extLst>
              <a:ext uri="{FF2B5EF4-FFF2-40B4-BE49-F238E27FC236}">
                <a16:creationId xmlns:a16="http://schemas.microsoft.com/office/drawing/2014/main" id="{82E8ABE5-6F49-4623-86DA-943A6FBC3091}"/>
              </a:ext>
            </a:extLst>
          </p:cNvPr>
          <p:cNvSpPr>
            <a:spLocks noGrp="1"/>
          </p:cNvSpPr>
          <p:nvPr>
            <p:ph type="body" sz="quarter" idx="16"/>
          </p:nvPr>
        </p:nvSpPr>
        <p:spPr>
          <a:xfrm>
            <a:off x="288132" y="1049044"/>
            <a:ext cx="2141934" cy="1320800"/>
          </a:xfrm>
          <a:solidFill>
            <a:srgbClr val="3D7BB9"/>
          </a:solidFill>
          <a:ln w="28575">
            <a:solidFill>
              <a:schemeClr val="bg2">
                <a:lumMod val="40000"/>
                <a:lumOff val="60000"/>
              </a:schemeClr>
            </a:solidFill>
          </a:ln>
        </p:spPr>
        <p:txBody>
          <a:bodyPr anchor="ctr"/>
          <a:lstStyle>
            <a:lvl1pPr marL="0" indent="0" algn="ctr">
              <a:buNone/>
              <a:defRPr>
                <a:solidFill>
                  <a:srgbClr val="3D7BB9"/>
                </a:solidFill>
              </a:defRPr>
            </a:lvl1pPr>
          </a:lstStyle>
          <a:p>
            <a:pPr lvl="0"/>
            <a:r>
              <a:rPr kumimoji="1" lang="ja-JP" altLang="en-US"/>
              <a:t>マスター テキストの書式設定</a:t>
            </a:r>
          </a:p>
        </p:txBody>
      </p:sp>
      <p:sp>
        <p:nvSpPr>
          <p:cNvPr id="14" name="テキスト プレースホルダー 14">
            <a:extLst>
              <a:ext uri="{FF2B5EF4-FFF2-40B4-BE49-F238E27FC236}">
                <a16:creationId xmlns:a16="http://schemas.microsoft.com/office/drawing/2014/main" id="{61790489-A18B-454C-BDBC-96A9E5F04E66}"/>
              </a:ext>
            </a:extLst>
          </p:cNvPr>
          <p:cNvSpPr>
            <a:spLocks noGrp="1"/>
          </p:cNvSpPr>
          <p:nvPr>
            <p:ph type="body" sz="quarter" idx="17" hasCustomPrompt="1"/>
          </p:nvPr>
        </p:nvSpPr>
        <p:spPr>
          <a:xfrm>
            <a:off x="288132" y="2369844"/>
            <a:ext cx="2141934" cy="1320800"/>
          </a:xfrm>
          <a:solidFill>
            <a:srgbClr val="91B6DB"/>
          </a:solidFill>
          <a:ln w="28575">
            <a:solidFill>
              <a:schemeClr val="bg2">
                <a:lumMod val="40000"/>
                <a:lumOff val="60000"/>
              </a:schemeClr>
            </a:solidFill>
          </a:ln>
        </p:spPr>
        <p:txBody>
          <a:bodyPr anchor="ctr"/>
          <a:lstStyle>
            <a:lvl1pPr marL="0" indent="0" algn="ctr">
              <a:buNone/>
              <a:defRPr b="1">
                <a:solidFill>
                  <a:schemeClr val="tx1"/>
                </a:solidFill>
              </a:defRPr>
            </a:lvl1pPr>
          </a:lstStyle>
          <a:p>
            <a:pPr lvl="0"/>
            <a:r>
              <a:rPr kumimoji="1" lang="ja-JP" altLang="en-US" dirty="0"/>
              <a:t>項目</a:t>
            </a:r>
            <a:r>
              <a:rPr kumimoji="1" lang="en-US" altLang="ja-JP" dirty="0"/>
              <a:t>1</a:t>
            </a:r>
            <a:endParaRPr kumimoji="1" lang="ja-JP" altLang="en-US" dirty="0"/>
          </a:p>
        </p:txBody>
      </p:sp>
      <p:sp>
        <p:nvSpPr>
          <p:cNvPr id="15" name="テキスト プレースホルダー 14">
            <a:extLst>
              <a:ext uri="{FF2B5EF4-FFF2-40B4-BE49-F238E27FC236}">
                <a16:creationId xmlns:a16="http://schemas.microsoft.com/office/drawing/2014/main" id="{BA92B4F7-8968-4CB6-882B-4840DB66050B}"/>
              </a:ext>
            </a:extLst>
          </p:cNvPr>
          <p:cNvSpPr>
            <a:spLocks noGrp="1"/>
          </p:cNvSpPr>
          <p:nvPr>
            <p:ph type="body" sz="quarter" idx="18" hasCustomPrompt="1"/>
          </p:nvPr>
        </p:nvSpPr>
        <p:spPr>
          <a:xfrm>
            <a:off x="288132" y="3690644"/>
            <a:ext cx="2141934" cy="1320800"/>
          </a:xfrm>
          <a:solidFill>
            <a:srgbClr val="91B6DB"/>
          </a:solidFill>
          <a:ln w="28575">
            <a:solidFill>
              <a:schemeClr val="bg2">
                <a:lumMod val="40000"/>
                <a:lumOff val="60000"/>
              </a:schemeClr>
            </a:solidFill>
          </a:ln>
        </p:spPr>
        <p:txBody>
          <a:bodyPr anchor="ctr"/>
          <a:lstStyle>
            <a:lvl1pPr marL="0" indent="0" algn="ctr">
              <a:buNone/>
              <a:defRPr b="1">
                <a:solidFill>
                  <a:schemeClr val="tx1"/>
                </a:solidFill>
              </a:defRPr>
            </a:lvl1pPr>
          </a:lstStyle>
          <a:p>
            <a:pPr marL="0" marR="0" lvl="0" indent="0" algn="ctr" defTabSz="6858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ja-JP" altLang="en-US" dirty="0"/>
              <a:t>項目</a:t>
            </a:r>
            <a:r>
              <a:rPr kumimoji="1" lang="en-US" altLang="ja-JP" dirty="0"/>
              <a:t>2</a:t>
            </a:r>
            <a:endParaRPr kumimoji="1" lang="ja-JP" altLang="en-US" dirty="0"/>
          </a:p>
        </p:txBody>
      </p:sp>
      <p:sp>
        <p:nvSpPr>
          <p:cNvPr id="16" name="テキスト プレースホルダー 14">
            <a:extLst>
              <a:ext uri="{FF2B5EF4-FFF2-40B4-BE49-F238E27FC236}">
                <a16:creationId xmlns:a16="http://schemas.microsoft.com/office/drawing/2014/main" id="{6D01931E-0383-423C-9718-D398B91CD2E0}"/>
              </a:ext>
            </a:extLst>
          </p:cNvPr>
          <p:cNvSpPr>
            <a:spLocks noGrp="1"/>
          </p:cNvSpPr>
          <p:nvPr>
            <p:ph type="body" sz="quarter" idx="19" hasCustomPrompt="1"/>
          </p:nvPr>
        </p:nvSpPr>
        <p:spPr>
          <a:xfrm>
            <a:off x="288132" y="5011444"/>
            <a:ext cx="2141934" cy="1320800"/>
          </a:xfrm>
          <a:solidFill>
            <a:srgbClr val="91B6DB"/>
          </a:solidFill>
          <a:ln w="28575">
            <a:solidFill>
              <a:schemeClr val="bg2">
                <a:lumMod val="40000"/>
                <a:lumOff val="60000"/>
              </a:schemeClr>
            </a:solidFill>
          </a:ln>
        </p:spPr>
        <p:txBody>
          <a:bodyPr anchor="ctr"/>
          <a:lstStyle>
            <a:lvl1pPr marL="0" indent="0" algn="ctr">
              <a:buNone/>
              <a:defRPr b="1">
                <a:solidFill>
                  <a:schemeClr val="tx1"/>
                </a:solidFill>
              </a:defRPr>
            </a:lvl1pPr>
          </a:lstStyle>
          <a:p>
            <a:pPr lvl="0"/>
            <a:r>
              <a:rPr kumimoji="1" lang="ja-JP" altLang="en-US" dirty="0"/>
              <a:t>項目</a:t>
            </a:r>
            <a:r>
              <a:rPr kumimoji="1" lang="en-US" altLang="ja-JP" dirty="0"/>
              <a:t>3</a:t>
            </a:r>
            <a:endParaRPr kumimoji="1" lang="ja-JP" altLang="en-US" dirty="0"/>
          </a:p>
        </p:txBody>
      </p:sp>
      <p:sp>
        <p:nvSpPr>
          <p:cNvPr id="17" name="テキスト プレースホルダー 14">
            <a:extLst>
              <a:ext uri="{FF2B5EF4-FFF2-40B4-BE49-F238E27FC236}">
                <a16:creationId xmlns:a16="http://schemas.microsoft.com/office/drawing/2014/main" id="{967E1739-9651-4F86-AC3E-9C94CB53EFED}"/>
              </a:ext>
            </a:extLst>
          </p:cNvPr>
          <p:cNvSpPr>
            <a:spLocks noGrp="1"/>
          </p:cNvSpPr>
          <p:nvPr>
            <p:ph type="body" sz="quarter" idx="20" hasCustomPrompt="1"/>
          </p:nvPr>
        </p:nvSpPr>
        <p:spPr>
          <a:xfrm>
            <a:off x="2430066" y="2369844"/>
            <a:ext cx="2141934" cy="1320800"/>
          </a:xfrm>
          <a:noFill/>
          <a:ln w="28575">
            <a:solidFill>
              <a:schemeClr val="bg2">
                <a:lumMod val="40000"/>
                <a:lumOff val="60000"/>
              </a:schemeClr>
            </a:solidFill>
          </a:ln>
        </p:spPr>
        <p:txBody>
          <a:bodyPr anchor="ctr"/>
          <a:lstStyle>
            <a:lvl1pPr marL="0" indent="0" algn="ctr">
              <a:buNone/>
              <a:defRPr>
                <a:solidFill>
                  <a:srgbClr val="142976"/>
                </a:solidFill>
              </a:defRPr>
            </a:lvl1pPr>
          </a:lstStyle>
          <a:p>
            <a:pPr lvl="0"/>
            <a:r>
              <a:rPr kumimoji="1" lang="ja-JP" altLang="en-US" dirty="0"/>
              <a:t>要素</a:t>
            </a:r>
          </a:p>
        </p:txBody>
      </p:sp>
      <p:sp>
        <p:nvSpPr>
          <p:cNvPr id="18" name="テキスト プレースホルダー 14">
            <a:extLst>
              <a:ext uri="{FF2B5EF4-FFF2-40B4-BE49-F238E27FC236}">
                <a16:creationId xmlns:a16="http://schemas.microsoft.com/office/drawing/2014/main" id="{C42B7102-F814-404A-8AA4-D18C00DD074B}"/>
              </a:ext>
            </a:extLst>
          </p:cNvPr>
          <p:cNvSpPr>
            <a:spLocks noGrp="1"/>
          </p:cNvSpPr>
          <p:nvPr>
            <p:ph type="body" sz="quarter" idx="21" hasCustomPrompt="1"/>
          </p:nvPr>
        </p:nvSpPr>
        <p:spPr>
          <a:xfrm>
            <a:off x="2430066" y="3690644"/>
            <a:ext cx="2141934" cy="1320800"/>
          </a:xfrm>
          <a:noFill/>
          <a:ln w="28575">
            <a:solidFill>
              <a:schemeClr val="bg2">
                <a:lumMod val="40000"/>
                <a:lumOff val="60000"/>
              </a:schemeClr>
            </a:solidFill>
          </a:ln>
        </p:spPr>
        <p:txBody>
          <a:bodyPr anchor="ctr"/>
          <a:lstStyle>
            <a:lvl1pPr marL="0" indent="0" algn="ctr">
              <a:buNone/>
              <a:defRPr>
                <a:solidFill>
                  <a:srgbClr val="142976"/>
                </a:solidFill>
              </a:defRPr>
            </a:lvl1pPr>
          </a:lstStyle>
          <a:p>
            <a:pPr marL="0" marR="0" lvl="0" indent="0" algn="ctr" defTabSz="6858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ja-JP" altLang="en-US" dirty="0"/>
              <a:t>要素</a:t>
            </a:r>
          </a:p>
        </p:txBody>
      </p:sp>
      <p:sp>
        <p:nvSpPr>
          <p:cNvPr id="19" name="テキスト プレースホルダー 14">
            <a:extLst>
              <a:ext uri="{FF2B5EF4-FFF2-40B4-BE49-F238E27FC236}">
                <a16:creationId xmlns:a16="http://schemas.microsoft.com/office/drawing/2014/main" id="{3368CAD4-E928-4F4B-9661-590AD221CA73}"/>
              </a:ext>
            </a:extLst>
          </p:cNvPr>
          <p:cNvSpPr>
            <a:spLocks noGrp="1"/>
          </p:cNvSpPr>
          <p:nvPr>
            <p:ph type="body" sz="quarter" idx="22" hasCustomPrompt="1"/>
          </p:nvPr>
        </p:nvSpPr>
        <p:spPr>
          <a:xfrm>
            <a:off x="2430066" y="5011444"/>
            <a:ext cx="2141934" cy="1320800"/>
          </a:xfrm>
          <a:noFill/>
          <a:ln w="28575">
            <a:solidFill>
              <a:schemeClr val="bg2">
                <a:lumMod val="40000"/>
                <a:lumOff val="60000"/>
              </a:schemeClr>
            </a:solidFill>
          </a:ln>
        </p:spPr>
        <p:txBody>
          <a:bodyPr anchor="ctr"/>
          <a:lstStyle>
            <a:lvl1pPr marL="0" indent="0" algn="ctr">
              <a:buNone/>
              <a:defRPr>
                <a:solidFill>
                  <a:srgbClr val="142976"/>
                </a:solidFill>
              </a:defRPr>
            </a:lvl1pPr>
          </a:lstStyle>
          <a:p>
            <a:pPr marL="0" marR="0" lvl="0" indent="0" algn="ctr" defTabSz="6858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ja-JP" altLang="en-US" dirty="0"/>
              <a:t>要素</a:t>
            </a:r>
          </a:p>
        </p:txBody>
      </p:sp>
      <p:sp>
        <p:nvSpPr>
          <p:cNvPr id="20" name="テキスト プレースホルダー 14">
            <a:extLst>
              <a:ext uri="{FF2B5EF4-FFF2-40B4-BE49-F238E27FC236}">
                <a16:creationId xmlns:a16="http://schemas.microsoft.com/office/drawing/2014/main" id="{B5B8589D-EA53-4DAB-99E2-9D9090823178}"/>
              </a:ext>
            </a:extLst>
          </p:cNvPr>
          <p:cNvSpPr>
            <a:spLocks noGrp="1"/>
          </p:cNvSpPr>
          <p:nvPr>
            <p:ph type="body" sz="quarter" idx="23" hasCustomPrompt="1"/>
          </p:nvPr>
        </p:nvSpPr>
        <p:spPr>
          <a:xfrm>
            <a:off x="4572000" y="2369844"/>
            <a:ext cx="2141934" cy="1320800"/>
          </a:xfrm>
          <a:noFill/>
          <a:ln w="28575">
            <a:solidFill>
              <a:schemeClr val="bg2">
                <a:lumMod val="40000"/>
                <a:lumOff val="60000"/>
              </a:schemeClr>
            </a:solidFill>
          </a:ln>
        </p:spPr>
        <p:txBody>
          <a:bodyPr anchor="ctr"/>
          <a:lstStyle>
            <a:lvl1pPr marL="0" indent="0" algn="ctr">
              <a:buNone/>
              <a:defRPr>
                <a:solidFill>
                  <a:srgbClr val="142976"/>
                </a:solidFill>
              </a:defRPr>
            </a:lvl1pPr>
          </a:lstStyle>
          <a:p>
            <a:pPr marL="0" marR="0" lvl="0" indent="0" algn="ctr" defTabSz="6858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ja-JP" altLang="en-US" dirty="0"/>
              <a:t>要素</a:t>
            </a:r>
          </a:p>
        </p:txBody>
      </p:sp>
      <p:sp>
        <p:nvSpPr>
          <p:cNvPr id="21" name="テキスト プレースホルダー 14">
            <a:extLst>
              <a:ext uri="{FF2B5EF4-FFF2-40B4-BE49-F238E27FC236}">
                <a16:creationId xmlns:a16="http://schemas.microsoft.com/office/drawing/2014/main" id="{3987225D-B364-439E-82C7-C7969A97A20E}"/>
              </a:ext>
            </a:extLst>
          </p:cNvPr>
          <p:cNvSpPr>
            <a:spLocks noGrp="1"/>
          </p:cNvSpPr>
          <p:nvPr>
            <p:ph type="body" sz="quarter" idx="24" hasCustomPrompt="1"/>
          </p:nvPr>
        </p:nvSpPr>
        <p:spPr>
          <a:xfrm>
            <a:off x="4572000" y="3690644"/>
            <a:ext cx="2141934" cy="1320800"/>
          </a:xfrm>
          <a:noFill/>
          <a:ln w="28575">
            <a:solidFill>
              <a:schemeClr val="bg2">
                <a:lumMod val="40000"/>
                <a:lumOff val="60000"/>
              </a:schemeClr>
            </a:solidFill>
          </a:ln>
        </p:spPr>
        <p:txBody>
          <a:bodyPr anchor="ctr"/>
          <a:lstStyle>
            <a:lvl1pPr marL="0" indent="0" algn="ctr">
              <a:buNone/>
              <a:defRPr>
                <a:solidFill>
                  <a:srgbClr val="142976"/>
                </a:solidFill>
              </a:defRPr>
            </a:lvl1pPr>
          </a:lstStyle>
          <a:p>
            <a:pPr marL="0" marR="0" lvl="0" indent="0" algn="ctr" defTabSz="6858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ja-JP" altLang="en-US" dirty="0"/>
              <a:t>要素</a:t>
            </a:r>
          </a:p>
        </p:txBody>
      </p:sp>
      <p:sp>
        <p:nvSpPr>
          <p:cNvPr id="22" name="テキスト プレースホルダー 14">
            <a:extLst>
              <a:ext uri="{FF2B5EF4-FFF2-40B4-BE49-F238E27FC236}">
                <a16:creationId xmlns:a16="http://schemas.microsoft.com/office/drawing/2014/main" id="{EDCB60A9-D806-4591-94E2-17F57DA2E9B7}"/>
              </a:ext>
            </a:extLst>
          </p:cNvPr>
          <p:cNvSpPr>
            <a:spLocks noGrp="1"/>
          </p:cNvSpPr>
          <p:nvPr>
            <p:ph type="body" sz="quarter" idx="25" hasCustomPrompt="1"/>
          </p:nvPr>
        </p:nvSpPr>
        <p:spPr>
          <a:xfrm>
            <a:off x="4572000" y="5011444"/>
            <a:ext cx="2141934" cy="1320800"/>
          </a:xfrm>
          <a:noFill/>
          <a:ln w="28575">
            <a:solidFill>
              <a:schemeClr val="bg2">
                <a:lumMod val="40000"/>
                <a:lumOff val="60000"/>
              </a:schemeClr>
            </a:solidFill>
          </a:ln>
        </p:spPr>
        <p:txBody>
          <a:bodyPr anchor="ctr"/>
          <a:lstStyle>
            <a:lvl1pPr marL="0" indent="0" algn="ctr">
              <a:buNone/>
              <a:defRPr>
                <a:solidFill>
                  <a:srgbClr val="142976"/>
                </a:solidFill>
              </a:defRPr>
            </a:lvl1pPr>
          </a:lstStyle>
          <a:p>
            <a:pPr marL="0" marR="0" lvl="0" indent="0" algn="ctr" defTabSz="6858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ja-JP" altLang="en-US" dirty="0"/>
              <a:t>要素</a:t>
            </a:r>
          </a:p>
        </p:txBody>
      </p:sp>
      <p:sp>
        <p:nvSpPr>
          <p:cNvPr id="23" name="テキスト プレースホルダー 14">
            <a:extLst>
              <a:ext uri="{FF2B5EF4-FFF2-40B4-BE49-F238E27FC236}">
                <a16:creationId xmlns:a16="http://schemas.microsoft.com/office/drawing/2014/main" id="{AF3B0A9A-E2DF-4E94-A6F5-2060D545FFC5}"/>
              </a:ext>
            </a:extLst>
          </p:cNvPr>
          <p:cNvSpPr>
            <a:spLocks noGrp="1"/>
          </p:cNvSpPr>
          <p:nvPr>
            <p:ph type="body" sz="quarter" idx="26" hasCustomPrompt="1"/>
          </p:nvPr>
        </p:nvSpPr>
        <p:spPr>
          <a:xfrm>
            <a:off x="6713934" y="2369844"/>
            <a:ext cx="2141934" cy="1320800"/>
          </a:xfrm>
          <a:noFill/>
          <a:ln w="28575">
            <a:solidFill>
              <a:schemeClr val="bg2">
                <a:lumMod val="40000"/>
                <a:lumOff val="60000"/>
              </a:schemeClr>
            </a:solidFill>
          </a:ln>
        </p:spPr>
        <p:txBody>
          <a:bodyPr anchor="ctr"/>
          <a:lstStyle>
            <a:lvl1pPr marL="0" indent="0" algn="ctr">
              <a:buNone/>
              <a:defRPr>
                <a:solidFill>
                  <a:srgbClr val="142976"/>
                </a:solidFill>
              </a:defRPr>
            </a:lvl1pPr>
          </a:lstStyle>
          <a:p>
            <a:pPr marL="0" marR="0" lvl="0" indent="0" algn="ctr" defTabSz="6858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ja-JP" altLang="en-US" dirty="0"/>
              <a:t>要素</a:t>
            </a:r>
          </a:p>
        </p:txBody>
      </p:sp>
      <p:sp>
        <p:nvSpPr>
          <p:cNvPr id="24" name="テキスト プレースホルダー 14">
            <a:extLst>
              <a:ext uri="{FF2B5EF4-FFF2-40B4-BE49-F238E27FC236}">
                <a16:creationId xmlns:a16="http://schemas.microsoft.com/office/drawing/2014/main" id="{BA5D4F1E-8689-4706-BCE9-1B9A870AE7C8}"/>
              </a:ext>
            </a:extLst>
          </p:cNvPr>
          <p:cNvSpPr>
            <a:spLocks noGrp="1"/>
          </p:cNvSpPr>
          <p:nvPr>
            <p:ph type="body" sz="quarter" idx="27" hasCustomPrompt="1"/>
          </p:nvPr>
        </p:nvSpPr>
        <p:spPr>
          <a:xfrm>
            <a:off x="6713934" y="3664010"/>
            <a:ext cx="2141934" cy="1320800"/>
          </a:xfrm>
          <a:noFill/>
          <a:ln w="28575">
            <a:solidFill>
              <a:schemeClr val="bg2">
                <a:lumMod val="40000"/>
                <a:lumOff val="60000"/>
              </a:schemeClr>
            </a:solidFill>
          </a:ln>
        </p:spPr>
        <p:txBody>
          <a:bodyPr anchor="ctr"/>
          <a:lstStyle>
            <a:lvl1pPr marL="0" indent="0" algn="ctr">
              <a:buNone/>
              <a:defRPr>
                <a:solidFill>
                  <a:srgbClr val="142976"/>
                </a:solidFill>
              </a:defRPr>
            </a:lvl1pPr>
          </a:lstStyle>
          <a:p>
            <a:pPr marL="0" marR="0" lvl="0" indent="0" algn="ctr" defTabSz="6858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ja-JP" altLang="en-US" dirty="0"/>
              <a:t>要素</a:t>
            </a:r>
          </a:p>
        </p:txBody>
      </p:sp>
      <p:sp>
        <p:nvSpPr>
          <p:cNvPr id="25" name="テキスト プレースホルダー 14">
            <a:extLst>
              <a:ext uri="{FF2B5EF4-FFF2-40B4-BE49-F238E27FC236}">
                <a16:creationId xmlns:a16="http://schemas.microsoft.com/office/drawing/2014/main" id="{690D4AE5-D21D-4E9C-91C3-982383AD8527}"/>
              </a:ext>
            </a:extLst>
          </p:cNvPr>
          <p:cNvSpPr>
            <a:spLocks noGrp="1"/>
          </p:cNvSpPr>
          <p:nvPr>
            <p:ph type="body" sz="quarter" idx="28" hasCustomPrompt="1"/>
          </p:nvPr>
        </p:nvSpPr>
        <p:spPr>
          <a:xfrm>
            <a:off x="6713934" y="5011444"/>
            <a:ext cx="2141934" cy="1320800"/>
          </a:xfrm>
          <a:noFill/>
          <a:ln w="28575">
            <a:solidFill>
              <a:schemeClr val="bg2">
                <a:lumMod val="40000"/>
                <a:lumOff val="60000"/>
              </a:schemeClr>
            </a:solidFill>
          </a:ln>
        </p:spPr>
        <p:txBody>
          <a:bodyPr anchor="ctr"/>
          <a:lstStyle>
            <a:lvl1pPr marL="0" indent="0" algn="ctr">
              <a:buNone/>
              <a:defRPr>
                <a:solidFill>
                  <a:srgbClr val="142976"/>
                </a:solidFill>
              </a:defRPr>
            </a:lvl1pPr>
          </a:lstStyle>
          <a:p>
            <a:pPr marL="0" marR="0" lvl="0" indent="0" algn="ctr" defTabSz="6858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ja-JP" altLang="en-US" dirty="0"/>
              <a:t>要素</a:t>
            </a:r>
          </a:p>
        </p:txBody>
      </p:sp>
    </p:spTree>
    <p:extLst>
      <p:ext uri="{BB962C8B-B14F-4D97-AF65-F5344CB8AC3E}">
        <p14:creationId xmlns:p14="http://schemas.microsoft.com/office/powerpoint/2010/main" val="1973368504"/>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終わり">
    <p:spTree>
      <p:nvGrpSpPr>
        <p:cNvPr id="1" name=""/>
        <p:cNvGrpSpPr/>
        <p:nvPr/>
      </p:nvGrpSpPr>
      <p:grpSpPr>
        <a:xfrm>
          <a:off x="0" y="0"/>
          <a:ext cx="0" cy="0"/>
          <a:chOff x="0" y="0"/>
          <a:chExt cx="0" cy="0"/>
        </a:xfrm>
      </p:grpSpPr>
      <p:sp>
        <p:nvSpPr>
          <p:cNvPr id="4" name="Line 5"/>
          <p:cNvSpPr>
            <a:spLocks noChangeShapeType="1"/>
          </p:cNvSpPr>
          <p:nvPr/>
        </p:nvSpPr>
        <p:spPr bwMode="auto">
          <a:xfrm>
            <a:off x="304800" y="3784003"/>
            <a:ext cx="8496300" cy="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ja-JP" altLang="en-US" sz="1350"/>
          </a:p>
        </p:txBody>
      </p:sp>
      <p:sp>
        <p:nvSpPr>
          <p:cNvPr id="6" name="正方形/長方形 5">
            <a:extLst>
              <a:ext uri="{FF2B5EF4-FFF2-40B4-BE49-F238E27FC236}">
                <a16:creationId xmlns:a16="http://schemas.microsoft.com/office/drawing/2014/main" id="{F3CCFACF-2280-4039-9543-40CB1BCA1A89}"/>
              </a:ext>
            </a:extLst>
          </p:cNvPr>
          <p:cNvSpPr/>
          <p:nvPr/>
        </p:nvSpPr>
        <p:spPr bwMode="auto">
          <a:xfrm>
            <a:off x="0" y="2402519"/>
            <a:ext cx="9144000" cy="2052961"/>
          </a:xfrm>
          <a:prstGeom prst="rect">
            <a:avLst/>
          </a:prstGeom>
          <a:solidFill>
            <a:srgbClr val="3D7BB9"/>
          </a:solidFill>
          <a:ln w="9525" cap="flat" cmpd="sng" algn="ctr">
            <a:solidFill>
              <a:schemeClr val="tx1"/>
            </a:solidFill>
            <a:prstDash val="solid"/>
            <a:round/>
            <a:headEnd type="none" w="med" len="med"/>
            <a:tailEnd type="triangle" w="med" len="med"/>
          </a:ln>
          <a:effectLst/>
        </p:spPr>
        <p:txBody>
          <a:bodyPr vert="horz" wrap="square" lIns="67500" tIns="35100" rIns="67500" bIns="35100" numCol="1" rtlCol="0" anchor="t" anchorCtr="0" compatLnSpc="1">
            <a:prstTxWarp prst="textNoShape">
              <a:avLst/>
            </a:prstTxWarp>
            <a:spAutoFit/>
          </a:bodyPr>
          <a:lstStyle/>
          <a:p>
            <a:pPr marL="0" marR="0" indent="0" algn="l" defTabSz="685800" rtl="0" eaLnBrk="1" fontAlgn="base" latinLnBrk="0" hangingPunct="1">
              <a:lnSpc>
                <a:spcPct val="90000"/>
              </a:lnSpc>
              <a:spcBef>
                <a:spcPct val="20000"/>
              </a:spcBef>
              <a:spcAft>
                <a:spcPct val="0"/>
              </a:spcAft>
              <a:buClrTx/>
              <a:buSzTx/>
              <a:buFontTx/>
              <a:buNone/>
              <a:tabLst/>
            </a:pPr>
            <a:endParaRPr kumimoji="1" lang="ja-JP" altLang="en-US" sz="1350" b="0" i="0" u="none" strike="noStrike" cap="none" normalizeH="0" baseline="0">
              <a:ln>
                <a:noFill/>
              </a:ln>
              <a:solidFill>
                <a:schemeClr val="tx1"/>
              </a:solidFill>
              <a:effectLst/>
              <a:latin typeface="Times New Roman" pitchFamily="18" charset="0"/>
              <a:ea typeface="メイリオ" pitchFamily="50" charset="-128"/>
              <a:cs typeface="メイリオ" pitchFamily="50" charset="-128"/>
            </a:endParaRPr>
          </a:p>
        </p:txBody>
      </p:sp>
    </p:spTree>
    <p:extLst>
      <p:ext uri="{BB962C8B-B14F-4D97-AF65-F5344CB8AC3E}">
        <p14:creationId xmlns:p14="http://schemas.microsoft.com/office/powerpoint/2010/main" val="519762872"/>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1_タイトル スライド">
    <p:spTree>
      <p:nvGrpSpPr>
        <p:cNvPr id="1" name=""/>
        <p:cNvGrpSpPr/>
        <p:nvPr/>
      </p:nvGrpSpPr>
      <p:grpSpPr>
        <a:xfrm>
          <a:off x="0" y="0"/>
          <a:ext cx="0" cy="0"/>
          <a:chOff x="0" y="0"/>
          <a:chExt cx="0" cy="0"/>
        </a:xfrm>
      </p:grpSpPr>
      <p:sp>
        <p:nvSpPr>
          <p:cNvPr id="10" name="Freeform 9"/>
          <p:cNvSpPr/>
          <p:nvPr/>
        </p:nvSpPr>
        <p:spPr>
          <a:xfrm>
            <a:off x="4761" y="-3882"/>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p:cNvSpPr>
            <a:spLocks noGrp="1"/>
          </p:cNvSpPr>
          <p:nvPr>
            <p:ph type="subTitle" idx="1" hasCustomPrompt="1"/>
          </p:nvPr>
        </p:nvSpPr>
        <p:spPr>
          <a:xfrm>
            <a:off x="600075" y="4748868"/>
            <a:ext cx="8515350" cy="317434"/>
          </a:xfrm>
        </p:spPr>
        <p:txBody>
          <a:bodyPr lIns="91440" rIns="91440" anchor="t">
            <a:normAutofit/>
          </a:bodyPr>
          <a:lstStyle>
            <a:lvl1pPr marL="0" indent="0" algn="l">
              <a:lnSpc>
                <a:spcPct val="100000"/>
              </a:lnSpc>
              <a:spcBef>
                <a:spcPts val="0"/>
              </a:spcBef>
              <a:buNone/>
              <a:defRPr sz="1600">
                <a:solidFill>
                  <a:schemeClr val="tx1">
                    <a:lumMod val="50000"/>
                    <a:lumOff val="50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a:t>開催日</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13" name="テキスト プレースホルダー 12"/>
          <p:cNvSpPr>
            <a:spLocks noGrp="1"/>
          </p:cNvSpPr>
          <p:nvPr>
            <p:ph type="body" sz="quarter" idx="13" hasCustomPrompt="1"/>
          </p:nvPr>
        </p:nvSpPr>
        <p:spPr>
          <a:xfrm>
            <a:off x="600075" y="5136561"/>
            <a:ext cx="8543925" cy="320675"/>
          </a:xfrm>
        </p:spPr>
        <p:txBody>
          <a:bodyPr vert="horz" lIns="91440" tIns="45720" rIns="91440" bIns="45720" rtlCol="0" anchor="t">
            <a:noAutofit/>
          </a:bodyPr>
          <a:lstStyle>
            <a:lvl1pPr>
              <a:defRPr lang="ja-JP" altLang="en-US" sz="1800" dirty="0">
                <a:solidFill>
                  <a:schemeClr val="tx1">
                    <a:lumMod val="65000"/>
                    <a:lumOff val="35000"/>
                  </a:schemeClr>
                </a:solidFill>
              </a:defRPr>
            </a:lvl1pPr>
          </a:lstStyle>
          <a:p>
            <a:pPr marL="0" lvl="0" indent="0">
              <a:spcBef>
                <a:spcPts val="0"/>
              </a:spcBef>
              <a:buNone/>
            </a:pPr>
            <a:r>
              <a:rPr kumimoji="1" lang="ja-JP" altLang="en-US" dirty="0"/>
              <a:t>講座名</a:t>
            </a:r>
          </a:p>
        </p:txBody>
      </p:sp>
      <p:sp>
        <p:nvSpPr>
          <p:cNvPr id="16" name="テキスト プレースホルダー 15"/>
          <p:cNvSpPr>
            <a:spLocks noGrp="1"/>
          </p:cNvSpPr>
          <p:nvPr>
            <p:ph type="body" sz="quarter" idx="14"/>
          </p:nvPr>
        </p:nvSpPr>
        <p:spPr>
          <a:xfrm>
            <a:off x="3841339" y="73506"/>
            <a:ext cx="5281841" cy="1331912"/>
          </a:xfrm>
        </p:spPr>
        <p:txBody>
          <a:bodyPr>
            <a:normAutofit/>
          </a:bodyPr>
          <a:lstStyle>
            <a:lvl1pPr algn="r">
              <a:lnSpc>
                <a:spcPts val="1040"/>
              </a:lnSpc>
              <a:spcAft>
                <a:spcPts val="0"/>
              </a:spcAft>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マスター テキストの書式設定</a:t>
            </a:r>
          </a:p>
        </p:txBody>
      </p:sp>
    </p:spTree>
    <p:extLst>
      <p:ext uri="{BB962C8B-B14F-4D97-AF65-F5344CB8AC3E}">
        <p14:creationId xmlns:p14="http://schemas.microsoft.com/office/powerpoint/2010/main" val="27015866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1_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800" u="none"/>
            </a:lvl1pPr>
          </a:lstStyle>
          <a:p>
            <a:r>
              <a:rPr kumimoji="1" lang="ja-JP" altLang="en-US" dirty="0"/>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0"/>
            <a:ext cx="2324100" cy="318370"/>
          </a:xfrm>
          <a:solidFill>
            <a:srgbClr val="336699"/>
          </a:solidFill>
        </p:spPr>
        <p:txBody>
          <a:bodyPr/>
          <a:lstStyle>
            <a:lvl1pPr marL="0" indent="0">
              <a:buNone/>
              <a:defRPr sz="1600" b="1">
                <a:solidFill>
                  <a:schemeClr val="bg1"/>
                </a:solidFill>
              </a:defRPr>
            </a:lvl1pPr>
          </a:lstStyle>
          <a:p>
            <a:pPr lvl="0"/>
            <a:r>
              <a:rPr kumimoji="1" lang="ja-JP" altLang="en-US" dirty="0"/>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35731" indent="-135731">
              <a:lnSpc>
                <a:spcPct val="100000"/>
              </a:lnSpc>
              <a:buFont typeface="Wingdings" panose="05000000000000000000" pitchFamily="2" charset="2"/>
              <a:buChar char="n"/>
              <a:defRPr sz="2800" b="0"/>
            </a:lvl1pPr>
            <a:lvl2pPr marL="401241" indent="-130969">
              <a:lnSpc>
                <a:spcPct val="100000"/>
              </a:lnSpc>
              <a:buFont typeface="メイリオ" panose="020B0604030504040204" pitchFamily="50" charset="-128"/>
              <a:buChar char="⁃"/>
              <a:defRPr sz="2400" b="0"/>
            </a:lvl2pPr>
            <a:lvl3pPr marL="672704" indent="-136922">
              <a:lnSpc>
                <a:spcPct val="100000"/>
              </a:lnSpc>
              <a:buFont typeface="Times New Roman" panose="02020603050405020304" pitchFamily="18" charset="0"/>
              <a:buChar char="̵"/>
              <a:defRPr sz="2400" b="0"/>
            </a:lvl3pPr>
            <a:lvl4pPr marL="944166" indent="-136922">
              <a:lnSpc>
                <a:spcPct val="100000"/>
              </a:lnSpc>
              <a:buFont typeface="メイリオ" panose="020B0604030504040204" pitchFamily="50" charset="-128"/>
              <a:buChar char="‑"/>
              <a:defRPr sz="2400" b="0"/>
            </a:lvl4pPr>
            <a:lvl5pPr marL="1209675" indent="-130969">
              <a:lnSpc>
                <a:spcPct val="100000"/>
              </a:lnSpc>
              <a:buFont typeface="Times New Roman" panose="02020603050405020304" pitchFamily="18" charset="0"/>
              <a:buChar char="̵"/>
              <a:defRPr sz="2400" b="0"/>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Tree>
    <p:extLst>
      <p:ext uri="{BB962C8B-B14F-4D97-AF65-F5344CB8AC3E}">
        <p14:creationId xmlns:p14="http://schemas.microsoft.com/office/powerpoint/2010/main" val="39461571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2_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400" b="1" u="none"/>
            </a:lvl1pPr>
          </a:lstStyle>
          <a:p>
            <a:r>
              <a:rPr kumimoji="1" lang="ja-JP" altLang="en-US" dirty="0"/>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dirty="0"/>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35731" indent="-135731">
              <a:lnSpc>
                <a:spcPct val="100000"/>
              </a:lnSpc>
              <a:buFont typeface="Wingdings" panose="05000000000000000000" pitchFamily="2" charset="2"/>
              <a:buChar char="n"/>
              <a:defRPr sz="2000" b="1"/>
            </a:lvl1pPr>
            <a:lvl2pPr marL="401241" indent="-130969">
              <a:lnSpc>
                <a:spcPct val="100000"/>
              </a:lnSpc>
              <a:buFont typeface="メイリオ" panose="020B0604030504040204" pitchFamily="50" charset="-128"/>
              <a:buChar char="⁃"/>
              <a:defRPr sz="1800" b="0"/>
            </a:lvl2pPr>
            <a:lvl3pPr marL="672704" indent="-136922">
              <a:lnSpc>
                <a:spcPct val="100000"/>
              </a:lnSpc>
              <a:buFont typeface="Times New Roman" panose="02020603050405020304" pitchFamily="18" charset="0"/>
              <a:buChar char="̵"/>
              <a:defRPr sz="1800" b="0"/>
            </a:lvl3pPr>
            <a:lvl4pPr marL="944166" indent="-136922">
              <a:lnSpc>
                <a:spcPct val="100000"/>
              </a:lnSpc>
              <a:buFont typeface="メイリオ" panose="020B0604030504040204" pitchFamily="50" charset="-128"/>
              <a:buChar char="‑"/>
              <a:defRPr sz="1800" b="0"/>
            </a:lvl4pPr>
            <a:lvl5pPr marL="1209675" indent="-130969">
              <a:lnSpc>
                <a:spcPct val="100000"/>
              </a:lnSpc>
              <a:buFont typeface="Times New Roman" panose="02020603050405020304" pitchFamily="18" charset="0"/>
              <a:buChar char="̵"/>
              <a:defRPr sz="1800" b="0"/>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Tree>
    <p:extLst>
      <p:ext uri="{BB962C8B-B14F-4D97-AF65-F5344CB8AC3E}">
        <p14:creationId xmlns:p14="http://schemas.microsoft.com/office/powerpoint/2010/main" val="107802509"/>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タイトルとコンテンツ">
  <p:cSld name="4_タイトルとコンテンツ">
    <p:spTree>
      <p:nvGrpSpPr>
        <p:cNvPr id="1" name="Shape 144"/>
        <p:cNvGrpSpPr/>
        <p:nvPr/>
      </p:nvGrpSpPr>
      <p:grpSpPr>
        <a:xfrm>
          <a:off x="0" y="0"/>
          <a:ext cx="0" cy="0"/>
          <a:chOff x="0" y="0"/>
          <a:chExt cx="0" cy="0"/>
        </a:xfrm>
      </p:grpSpPr>
      <p:sp>
        <p:nvSpPr>
          <p:cNvPr id="145" name="Google Shape;145;g22afd113ad6_0_657"/>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9pPr>
          </a:lstStyle>
          <a:p>
            <a:pPr marL="0" lvl="0" indent="0" algn="r" rtl="0">
              <a:spcBef>
                <a:spcPts val="0"/>
              </a:spcBef>
              <a:spcAft>
                <a:spcPts val="0"/>
              </a:spcAft>
              <a:buNone/>
            </a:pPr>
            <a:fld id="{00000000-1234-1234-1234-123412341234}" type="slidenum">
              <a:rPr lang="ja-JP"/>
              <a:t>‹#›</a:t>
            </a:fld>
            <a:endParaRPr/>
          </a:p>
        </p:txBody>
      </p:sp>
      <p:sp>
        <p:nvSpPr>
          <p:cNvPr id="146" name="Google Shape;146;g22afd113ad6_0_657"/>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2400" b="1" u="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g22afd113ad6_0_657"/>
          <p:cNvSpPr txBox="1">
            <a:spLocks noGrp="1"/>
          </p:cNvSpPr>
          <p:nvPr>
            <p:ph type="body" idx="1"/>
          </p:nvPr>
        </p:nvSpPr>
        <p:spPr>
          <a:xfrm>
            <a:off x="304800" y="35961"/>
            <a:ext cx="2324100" cy="268800"/>
          </a:xfrm>
          <a:prstGeom prst="rect">
            <a:avLst/>
          </a:prstGeom>
          <a:solidFill>
            <a:srgbClr val="336699"/>
          </a:solidFill>
          <a:ln>
            <a:noFill/>
          </a:ln>
        </p:spPr>
        <p:txBody>
          <a:bodyPr spcFirstLastPara="1" wrap="square" lIns="91425" tIns="45700" rIns="91425" bIns="45700" anchor="t" anchorCtr="0">
            <a:noAutofit/>
          </a:bodyPr>
          <a:lstStyle>
            <a:lvl1pPr marL="457200" lvl="0" indent="-228600" algn="l">
              <a:lnSpc>
                <a:spcPct val="100000"/>
              </a:lnSpc>
              <a:spcBef>
                <a:spcPts val="240"/>
              </a:spcBef>
              <a:spcAft>
                <a:spcPts val="0"/>
              </a:spcAft>
              <a:buClr>
                <a:schemeClr val="lt1"/>
              </a:buClr>
              <a:buSzPts val="1200"/>
              <a:buNone/>
              <a:defRPr sz="1200" b="1">
                <a:solidFill>
                  <a:schemeClr val="lt1"/>
                </a:solidFill>
              </a:defRPr>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8" name="Google Shape;148;g22afd113ad6_0_657"/>
          <p:cNvSpPr txBox="1">
            <a:spLocks noGrp="1"/>
          </p:cNvSpPr>
          <p:nvPr>
            <p:ph type="body" idx="2"/>
          </p:nvPr>
        </p:nvSpPr>
        <p:spPr>
          <a:xfrm>
            <a:off x="304800" y="978020"/>
            <a:ext cx="8534400" cy="54102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rgbClr val="142976"/>
              </a:buClr>
              <a:buSzPts val="2400"/>
              <a:buFont typeface="Noto Sans Symbols"/>
              <a:buChar char="■"/>
              <a:defRPr sz="2400" b="1"/>
            </a:lvl1pPr>
            <a:lvl2pPr marL="914400" lvl="1" indent="-355600" algn="l">
              <a:lnSpc>
                <a:spcPct val="100000"/>
              </a:lnSpc>
              <a:spcBef>
                <a:spcPts val="400"/>
              </a:spcBef>
              <a:spcAft>
                <a:spcPts val="0"/>
              </a:spcAft>
              <a:buClr>
                <a:srgbClr val="142976"/>
              </a:buClr>
              <a:buSzPts val="2000"/>
              <a:buFont typeface="Meiryo"/>
              <a:buChar char="⁃"/>
              <a:defRPr sz="2000" b="0"/>
            </a:lvl2pPr>
            <a:lvl3pPr marL="1371600" lvl="2" indent="-355600" algn="l">
              <a:lnSpc>
                <a:spcPct val="100000"/>
              </a:lnSpc>
              <a:spcBef>
                <a:spcPts val="400"/>
              </a:spcBef>
              <a:spcAft>
                <a:spcPts val="0"/>
              </a:spcAft>
              <a:buClr>
                <a:srgbClr val="142976"/>
              </a:buClr>
              <a:buSzPts val="2000"/>
              <a:buFont typeface="Times New Roman"/>
              <a:buChar char="̵"/>
              <a:defRPr sz="2000" b="0"/>
            </a:lvl3pPr>
            <a:lvl4pPr marL="1828800" lvl="3" indent="-355600" algn="l">
              <a:lnSpc>
                <a:spcPct val="100000"/>
              </a:lnSpc>
              <a:spcBef>
                <a:spcPts val="400"/>
              </a:spcBef>
              <a:spcAft>
                <a:spcPts val="0"/>
              </a:spcAft>
              <a:buClr>
                <a:srgbClr val="142976"/>
              </a:buClr>
              <a:buSzPts val="2000"/>
              <a:buFont typeface="Meiryo"/>
              <a:buChar char="‑"/>
              <a:defRPr sz="2000" b="0"/>
            </a:lvl4pPr>
            <a:lvl5pPr marL="2286000" lvl="4" indent="-355600" algn="l">
              <a:lnSpc>
                <a:spcPct val="100000"/>
              </a:lnSpc>
              <a:spcBef>
                <a:spcPts val="400"/>
              </a:spcBef>
              <a:spcAft>
                <a:spcPts val="0"/>
              </a:spcAft>
              <a:buClr>
                <a:srgbClr val="142976"/>
              </a:buClr>
              <a:buSzPts val="2000"/>
              <a:buFont typeface="Times New Roman"/>
              <a:buChar char="̵"/>
              <a:defRPr sz="2000" b="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9" name="Google Shape;149;g22afd113ad6_0_657"/>
          <p:cNvSpPr txBox="1">
            <a:spLocks noGrp="1"/>
          </p:cNvSpPr>
          <p:nvPr>
            <p:ph type="body" idx="3"/>
          </p:nvPr>
        </p:nvSpPr>
        <p:spPr>
          <a:xfrm>
            <a:off x="0" y="6626320"/>
            <a:ext cx="8229600" cy="2316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40"/>
              </a:spcBef>
              <a:spcAft>
                <a:spcPts val="0"/>
              </a:spcAft>
              <a:buClr>
                <a:srgbClr val="142976"/>
              </a:buClr>
              <a:buSzPts val="1200"/>
              <a:buNone/>
              <a:defRPr sz="1200"/>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066615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884AFEC-E4FB-48E8-A358-790F9A631F70}" type="datetimeFigureOut">
              <a:rPr kumimoji="1" lang="ja-JP" altLang="en-US" smtClean="0"/>
              <a:t>2024/2/28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1488247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884AFEC-E4FB-48E8-A358-790F9A631F70}" type="datetimeFigureOut">
              <a:rPr kumimoji="1" lang="ja-JP" altLang="en-US" smtClean="0"/>
              <a:t>2024/2/28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1244730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884AFEC-E4FB-48E8-A358-790F9A631F70}" type="datetimeFigureOut">
              <a:rPr kumimoji="1" lang="ja-JP" altLang="en-US" smtClean="0"/>
              <a:t>2024/2/28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258651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4AFEC-E4FB-48E8-A358-790F9A631F70}" type="datetimeFigureOut">
              <a:rPr kumimoji="1" lang="ja-JP" altLang="en-US" smtClean="0"/>
              <a:t>2024/2/28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3326550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884AFEC-E4FB-48E8-A358-790F9A631F70}" type="datetimeFigureOut">
              <a:rPr kumimoji="1" lang="ja-JP" altLang="en-US" smtClean="0"/>
              <a:t>2024/2/28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388897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884AFEC-E4FB-48E8-A358-790F9A631F70}" type="datetimeFigureOut">
              <a:rPr kumimoji="1" lang="ja-JP" altLang="en-US" smtClean="0"/>
              <a:t>2024/2/28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3755817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theme" Target="../theme/theme2.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4AFEC-E4FB-48E8-A358-790F9A631F70}" type="datetimeFigureOut">
              <a:rPr kumimoji="1" lang="ja-JP" altLang="en-US" smtClean="0"/>
              <a:t>2024/2/28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708894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84" r:id="rId20"/>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2900" y="412196"/>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dirty="0"/>
              <a:t>マスタ タイトルの書式設定</a:t>
            </a:r>
            <a:r>
              <a:rPr lang="en-US" altLang="ja-JP" dirty="0"/>
              <a:t>aa</a:t>
            </a:r>
          </a:p>
        </p:txBody>
      </p:sp>
      <p:sp>
        <p:nvSpPr>
          <p:cNvPr id="1027" name="Rectangle 3"/>
          <p:cNvSpPr>
            <a:spLocks noGrp="1" noChangeArrowheads="1"/>
          </p:cNvSpPr>
          <p:nvPr>
            <p:ph type="body" idx="1"/>
          </p:nvPr>
        </p:nvSpPr>
        <p:spPr bwMode="auto">
          <a:xfrm>
            <a:off x="228600" y="1022352"/>
            <a:ext cx="8763000" cy="530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dirty="0"/>
              <a:t>マスタ テキストの書式設定</a:t>
            </a:r>
            <a:r>
              <a:rPr lang="en-US" altLang="ja-JP" dirty="0" err="1"/>
              <a:t>aaa</a:t>
            </a:r>
            <a:endParaRPr lang="en-US" altLang="ja-JP" dirty="0"/>
          </a:p>
          <a:p>
            <a:pPr lvl="1"/>
            <a:r>
              <a:rPr lang="ja-JP" altLang="en-US" dirty="0"/>
              <a:t>第 </a:t>
            </a:r>
            <a:r>
              <a:rPr lang="en-US" altLang="ja-JP" dirty="0"/>
              <a:t>2 </a:t>
            </a:r>
            <a:r>
              <a:rPr lang="ja-JP" altLang="en-US" dirty="0"/>
              <a:t>レベル</a:t>
            </a:r>
            <a:r>
              <a:rPr lang="en-US" altLang="ja-JP" dirty="0" err="1"/>
              <a:t>aaa</a:t>
            </a:r>
            <a:endParaRPr lang="en-US" altLang="ja-JP" dirty="0"/>
          </a:p>
          <a:p>
            <a:pPr lvl="2"/>
            <a:r>
              <a:rPr lang="ja-JP" altLang="en-US" dirty="0"/>
              <a:t>第 </a:t>
            </a:r>
            <a:r>
              <a:rPr lang="en-US" altLang="ja-JP" dirty="0"/>
              <a:t>3 </a:t>
            </a:r>
            <a:r>
              <a:rPr lang="ja-JP" altLang="en-US" dirty="0"/>
              <a:t>レベル</a:t>
            </a:r>
            <a:r>
              <a:rPr lang="en-US" altLang="ja-JP" dirty="0" err="1"/>
              <a:t>aaa</a:t>
            </a:r>
            <a:endParaRPr lang="en-US" altLang="ja-JP" dirty="0"/>
          </a:p>
          <a:p>
            <a:pPr lvl="3"/>
            <a:r>
              <a:rPr lang="ja-JP" altLang="en-US" dirty="0"/>
              <a:t>第 </a:t>
            </a:r>
            <a:r>
              <a:rPr lang="en-US" altLang="ja-JP" dirty="0"/>
              <a:t>4 </a:t>
            </a:r>
            <a:r>
              <a:rPr lang="ja-JP" altLang="en-US" dirty="0"/>
              <a:t>レベル</a:t>
            </a:r>
            <a:r>
              <a:rPr lang="en-US" altLang="ja-JP" dirty="0" err="1"/>
              <a:t>aaa</a:t>
            </a:r>
            <a:endParaRPr lang="en-US" altLang="ja-JP" dirty="0"/>
          </a:p>
          <a:p>
            <a:pPr lvl="4"/>
            <a:r>
              <a:rPr lang="ja-JP" altLang="en-US" dirty="0"/>
              <a:t>第 </a:t>
            </a:r>
            <a:r>
              <a:rPr lang="en-US" altLang="ja-JP" dirty="0"/>
              <a:t>5 </a:t>
            </a:r>
            <a:r>
              <a:rPr lang="ja-JP" altLang="en-US" dirty="0"/>
              <a:t>レベル</a:t>
            </a:r>
            <a:r>
              <a:rPr lang="en-US" altLang="ja-JP" dirty="0" err="1"/>
              <a:t>aaa</a:t>
            </a:r>
            <a:endParaRPr lang="en-US" altLang="ja-JP" dirty="0"/>
          </a:p>
        </p:txBody>
      </p:sp>
      <p:sp>
        <p:nvSpPr>
          <p:cNvPr id="233476" name="Rectangle 4"/>
          <p:cNvSpPr>
            <a:spLocks noGrp="1" noChangeArrowheads="1"/>
          </p:cNvSpPr>
          <p:nvPr>
            <p:ph type="sldNum" sz="quarter" idx="4"/>
          </p:nvPr>
        </p:nvSpPr>
        <p:spPr bwMode="auto">
          <a:xfrm>
            <a:off x="8534400" y="6553200"/>
            <a:ext cx="6064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50">
                <a:ea typeface="ＭＳ 明朝" panose="02020609040205080304" pitchFamily="17" charset="-128"/>
              </a:defRPr>
            </a:lvl1pPr>
          </a:lstStyle>
          <a:p>
            <a:fld id="{9D5CD4A6-B6C0-4D59-AF8F-F5056B56641C}" type="slidenum">
              <a:rPr kumimoji="1" lang="ja-JP" altLang="en-US" smtClean="0"/>
              <a:t>‹#›</a:t>
            </a:fld>
            <a:endParaRPr kumimoji="1" lang="ja-JP" altLang="en-US"/>
          </a:p>
        </p:txBody>
      </p:sp>
      <p:sp>
        <p:nvSpPr>
          <p:cNvPr id="1029" name="Line 5"/>
          <p:cNvSpPr>
            <a:spLocks noChangeShapeType="1"/>
          </p:cNvSpPr>
          <p:nvPr/>
        </p:nvSpPr>
        <p:spPr bwMode="auto">
          <a:xfrm>
            <a:off x="304800" y="836613"/>
            <a:ext cx="8496300" cy="0"/>
          </a:xfrm>
          <a:prstGeom prst="line">
            <a:avLst/>
          </a:prstGeom>
          <a:noFill/>
          <a:ln w="1905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ja-JP" altLang="en-US" sz="1350"/>
          </a:p>
        </p:txBody>
      </p:sp>
    </p:spTree>
    <p:extLst>
      <p:ext uri="{BB962C8B-B14F-4D97-AF65-F5344CB8AC3E}">
        <p14:creationId xmlns:p14="http://schemas.microsoft.com/office/powerpoint/2010/main" val="116496397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15" r:id="rId16"/>
  </p:sldLayoutIdLst>
  <p:transition/>
  <p:hf hdr="0" ftr="0" dt="0"/>
  <p:txStyles>
    <p:titleStyle>
      <a:lvl1pPr algn="l" rtl="0" eaLnBrk="1" fontAlgn="base" hangingPunct="1">
        <a:spcBef>
          <a:spcPct val="0"/>
        </a:spcBef>
        <a:spcAft>
          <a:spcPct val="0"/>
        </a:spcAft>
        <a:defRPr kumimoji="1" sz="2400" u="sng">
          <a:solidFill>
            <a:srgbClr val="142976"/>
          </a:solidFill>
          <a:latin typeface="+mj-lt"/>
          <a:ea typeface="+mj-ea"/>
          <a:cs typeface="+mj-cs"/>
        </a:defRPr>
      </a:lvl1pPr>
      <a:lvl2pPr algn="l" rtl="0" eaLnBrk="1" fontAlgn="base" hangingPunct="1">
        <a:spcBef>
          <a:spcPct val="0"/>
        </a:spcBef>
        <a:spcAft>
          <a:spcPct val="0"/>
        </a:spcAft>
        <a:defRPr kumimoji="1" sz="2400">
          <a:solidFill>
            <a:schemeClr val="tx2"/>
          </a:solidFill>
          <a:latin typeface="メイリオ" pitchFamily="50" charset="-128"/>
          <a:ea typeface="メイリオ" pitchFamily="50" charset="-128"/>
          <a:cs typeface="メイリオ" pitchFamily="50" charset="-128"/>
        </a:defRPr>
      </a:lvl2pPr>
      <a:lvl3pPr algn="l" rtl="0" eaLnBrk="1" fontAlgn="base" hangingPunct="1">
        <a:spcBef>
          <a:spcPct val="0"/>
        </a:spcBef>
        <a:spcAft>
          <a:spcPct val="0"/>
        </a:spcAft>
        <a:defRPr kumimoji="1" sz="2400">
          <a:solidFill>
            <a:schemeClr val="tx2"/>
          </a:solidFill>
          <a:latin typeface="メイリオ" pitchFamily="50" charset="-128"/>
          <a:ea typeface="メイリオ" pitchFamily="50" charset="-128"/>
          <a:cs typeface="メイリオ" pitchFamily="50" charset="-128"/>
        </a:defRPr>
      </a:lvl3pPr>
      <a:lvl4pPr algn="l" rtl="0" eaLnBrk="1" fontAlgn="base" hangingPunct="1">
        <a:spcBef>
          <a:spcPct val="0"/>
        </a:spcBef>
        <a:spcAft>
          <a:spcPct val="0"/>
        </a:spcAft>
        <a:defRPr kumimoji="1" sz="2400">
          <a:solidFill>
            <a:schemeClr val="tx2"/>
          </a:solidFill>
          <a:latin typeface="メイリオ" pitchFamily="50" charset="-128"/>
          <a:ea typeface="メイリオ" pitchFamily="50" charset="-128"/>
          <a:cs typeface="メイリオ" pitchFamily="50" charset="-128"/>
        </a:defRPr>
      </a:lvl4pPr>
      <a:lvl5pPr algn="l" rtl="0" eaLnBrk="1" fontAlgn="base" hangingPunct="1">
        <a:spcBef>
          <a:spcPct val="0"/>
        </a:spcBef>
        <a:spcAft>
          <a:spcPct val="0"/>
        </a:spcAft>
        <a:defRPr kumimoji="1" sz="2400">
          <a:solidFill>
            <a:schemeClr val="tx2"/>
          </a:solidFill>
          <a:latin typeface="メイリオ" pitchFamily="50" charset="-128"/>
          <a:ea typeface="メイリオ" pitchFamily="50" charset="-128"/>
          <a:cs typeface="メイリオ" pitchFamily="50" charset="-128"/>
        </a:defRPr>
      </a:lvl5pPr>
      <a:lvl6pPr marL="342900" algn="l" rtl="0" eaLnBrk="1" fontAlgn="base" hangingPunct="1">
        <a:spcBef>
          <a:spcPct val="0"/>
        </a:spcBef>
        <a:spcAft>
          <a:spcPct val="0"/>
        </a:spcAft>
        <a:defRPr kumimoji="1" sz="2400">
          <a:solidFill>
            <a:schemeClr val="tx2"/>
          </a:solidFill>
          <a:latin typeface="メイリオ" pitchFamily="50" charset="-128"/>
          <a:ea typeface="メイリオ" pitchFamily="50" charset="-128"/>
          <a:cs typeface="メイリオ" pitchFamily="50" charset="-128"/>
        </a:defRPr>
      </a:lvl6pPr>
      <a:lvl7pPr marL="685800" algn="l" rtl="0" eaLnBrk="1" fontAlgn="base" hangingPunct="1">
        <a:spcBef>
          <a:spcPct val="0"/>
        </a:spcBef>
        <a:spcAft>
          <a:spcPct val="0"/>
        </a:spcAft>
        <a:defRPr kumimoji="1" sz="2400">
          <a:solidFill>
            <a:schemeClr val="tx2"/>
          </a:solidFill>
          <a:latin typeface="メイリオ" pitchFamily="50" charset="-128"/>
          <a:ea typeface="メイリオ" pitchFamily="50" charset="-128"/>
          <a:cs typeface="メイリオ" pitchFamily="50" charset="-128"/>
        </a:defRPr>
      </a:lvl7pPr>
      <a:lvl8pPr marL="1028700" algn="l" rtl="0" eaLnBrk="1" fontAlgn="base" hangingPunct="1">
        <a:spcBef>
          <a:spcPct val="0"/>
        </a:spcBef>
        <a:spcAft>
          <a:spcPct val="0"/>
        </a:spcAft>
        <a:defRPr kumimoji="1" sz="2400">
          <a:solidFill>
            <a:schemeClr val="tx2"/>
          </a:solidFill>
          <a:latin typeface="メイリオ" pitchFamily="50" charset="-128"/>
          <a:ea typeface="メイリオ" pitchFamily="50" charset="-128"/>
          <a:cs typeface="メイリオ" pitchFamily="50" charset="-128"/>
        </a:defRPr>
      </a:lvl8pPr>
      <a:lvl9pPr marL="1371600" algn="l" rtl="0" eaLnBrk="1" fontAlgn="base" hangingPunct="1">
        <a:spcBef>
          <a:spcPct val="0"/>
        </a:spcBef>
        <a:spcAft>
          <a:spcPct val="0"/>
        </a:spcAft>
        <a:defRPr kumimoji="1" sz="2400">
          <a:solidFill>
            <a:schemeClr val="tx2"/>
          </a:solidFill>
          <a:latin typeface="メイリオ" pitchFamily="50" charset="-128"/>
          <a:ea typeface="メイリオ" pitchFamily="50" charset="-128"/>
          <a:cs typeface="メイリオ" pitchFamily="50" charset="-128"/>
        </a:defRPr>
      </a:lvl9pPr>
    </p:titleStyle>
    <p:bodyStyle>
      <a:lvl1pPr marL="135731" indent="-135731" algn="l" rtl="0" eaLnBrk="1" fontAlgn="base" hangingPunct="1">
        <a:spcBef>
          <a:spcPct val="20000"/>
        </a:spcBef>
        <a:spcAft>
          <a:spcPct val="0"/>
        </a:spcAft>
        <a:buFont typeface="Wingdings" panose="05000000000000000000" pitchFamily="2" charset="2"/>
        <a:buChar char="l"/>
        <a:defRPr kumimoji="1" sz="2100">
          <a:solidFill>
            <a:srgbClr val="142976"/>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6.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6.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6.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6.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6.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bwMode="auto">
          <a:xfrm>
            <a:off x="-45658" y="-76200"/>
            <a:ext cx="9222846" cy="4258925"/>
          </a:xfrm>
          <a:prstGeom prst="rect">
            <a:avLst/>
          </a:prstGeom>
          <a:solidFill>
            <a:srgbClr val="002060"/>
          </a:solidFill>
          <a:ln w="19050" cap="flat" cmpd="sng" algn="ctr">
            <a:noFill/>
            <a:prstDash val="solid"/>
            <a:round/>
            <a:headEnd type="none" w="med" len="med"/>
            <a:tailEnd type="triangle" w="med" len="med"/>
          </a:ln>
          <a:effectLst/>
        </p:spPr>
        <p:txBody>
          <a:bodyPr rot="0" spcFirstLastPara="0" vertOverflow="overflow" horzOverflow="overflow" vert="horz" wrap="square" lIns="90000" tIns="46800" rIns="90000" bIns="4680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90000"/>
              </a:lnSpc>
              <a:spcBef>
                <a:spcPct val="20000"/>
              </a:spcBef>
              <a:spcAft>
                <a:spcPct val="0"/>
              </a:spcAft>
              <a:buClrTx/>
              <a:buSzTx/>
              <a:buFontTx/>
              <a:buNone/>
              <a:tabLst/>
              <a:defRPr/>
            </a:pPr>
            <a:endParaRPr kumimoji="1" lang="ja-JP" altLang="en-US" sz="1800" b="1"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サブタイトル 5"/>
          <p:cNvSpPr txBox="1">
            <a:spLocks/>
          </p:cNvSpPr>
          <p:nvPr/>
        </p:nvSpPr>
        <p:spPr bwMode="auto">
          <a:xfrm>
            <a:off x="6678392" y="5857364"/>
            <a:ext cx="3795594" cy="14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Wingdings" panose="05000000000000000000" pitchFamily="2" charset="2"/>
              <a:buNone/>
              <a:defRPr kumimoji="1" sz="2372">
                <a:solidFill>
                  <a:schemeClr val="tx1"/>
                </a:solidFill>
                <a:latin typeface="Century" pitchFamily="18" charset="0"/>
                <a:ea typeface="ＭＳ ゴシック" pitchFamily="49" charset="-128"/>
                <a:cs typeface="+mn-cs"/>
              </a:defRPr>
            </a:lvl1pPr>
            <a:lvl2pPr marL="528666" indent="-172561" algn="l" rtl="0" eaLnBrk="0" fontAlgn="base" hangingPunct="0">
              <a:spcBef>
                <a:spcPct val="20000"/>
              </a:spcBef>
              <a:spcAft>
                <a:spcPct val="0"/>
              </a:spcAft>
              <a:buFont typeface="Arial" panose="020B0604020202020204" pitchFamily="34" charset="0"/>
              <a:buChar char="•"/>
              <a:defRPr kumimoji="1" sz="2372">
                <a:solidFill>
                  <a:schemeClr val="tx1"/>
                </a:solidFill>
                <a:latin typeface="+mn-lt"/>
                <a:ea typeface="+mn-ea"/>
                <a:cs typeface="+mn-cs"/>
              </a:defRPr>
            </a:lvl2pPr>
            <a:lvl3pPr marL="886340" indent="-180406" algn="l" rtl="0" eaLnBrk="0" fontAlgn="base" hangingPunct="0">
              <a:spcBef>
                <a:spcPct val="20000"/>
              </a:spcBef>
              <a:spcAft>
                <a:spcPct val="0"/>
              </a:spcAft>
              <a:buFont typeface="Times New Roman" panose="02020603050405020304" pitchFamily="18" charset="0"/>
              <a:buChar char="–"/>
              <a:defRPr kumimoji="1" sz="2372">
                <a:solidFill>
                  <a:schemeClr val="tx1"/>
                </a:solidFill>
                <a:latin typeface="+mn-lt"/>
                <a:ea typeface="+mn-ea"/>
                <a:cs typeface="+mn-cs"/>
              </a:defRPr>
            </a:lvl3pPr>
            <a:lvl4pPr marL="1244013" indent="-180406" algn="l" rtl="0" eaLnBrk="0" fontAlgn="base" hangingPunct="0">
              <a:spcBef>
                <a:spcPct val="20000"/>
              </a:spcBef>
              <a:spcAft>
                <a:spcPct val="0"/>
              </a:spcAft>
              <a:buChar char="–"/>
              <a:defRPr kumimoji="1" sz="2372">
                <a:solidFill>
                  <a:schemeClr val="tx1"/>
                </a:solidFill>
                <a:latin typeface="+mn-lt"/>
                <a:ea typeface="+mn-ea"/>
                <a:cs typeface="+mn-cs"/>
              </a:defRPr>
            </a:lvl4pPr>
            <a:lvl5pPr marL="1593843" indent="-172561" algn="l" rtl="0" eaLnBrk="0" fontAlgn="base" hangingPunct="0">
              <a:spcBef>
                <a:spcPct val="20000"/>
              </a:spcBef>
              <a:spcAft>
                <a:spcPct val="0"/>
              </a:spcAft>
              <a:buChar char="»"/>
              <a:defRPr kumimoji="1" sz="2372">
                <a:solidFill>
                  <a:schemeClr val="tx1"/>
                </a:solidFill>
                <a:latin typeface="+mn-lt"/>
                <a:ea typeface="+mn-ea"/>
                <a:cs typeface="+mn-cs"/>
              </a:defRPr>
            </a:lvl5pPr>
            <a:lvl6pPr marL="2045640" indent="-172561" algn="l" rtl="0" fontAlgn="base">
              <a:spcBef>
                <a:spcPct val="20000"/>
              </a:spcBef>
              <a:spcAft>
                <a:spcPct val="0"/>
              </a:spcAft>
              <a:buChar char="»"/>
              <a:defRPr kumimoji="1" sz="2372">
                <a:solidFill>
                  <a:schemeClr val="tx1"/>
                </a:solidFill>
                <a:latin typeface="+mn-lt"/>
                <a:ea typeface="+mn-ea"/>
                <a:cs typeface="+mn-cs"/>
              </a:defRPr>
            </a:lvl6pPr>
            <a:lvl7pPr marL="2497438" indent="-172561" algn="l" rtl="0" fontAlgn="base">
              <a:spcBef>
                <a:spcPct val="20000"/>
              </a:spcBef>
              <a:spcAft>
                <a:spcPct val="0"/>
              </a:spcAft>
              <a:buChar char="»"/>
              <a:defRPr kumimoji="1" sz="2372">
                <a:solidFill>
                  <a:schemeClr val="tx1"/>
                </a:solidFill>
                <a:latin typeface="+mn-lt"/>
                <a:ea typeface="+mn-ea"/>
                <a:cs typeface="+mn-cs"/>
              </a:defRPr>
            </a:lvl7pPr>
            <a:lvl8pPr marL="2949236" indent="-172561" algn="l" rtl="0" fontAlgn="base">
              <a:spcBef>
                <a:spcPct val="20000"/>
              </a:spcBef>
              <a:spcAft>
                <a:spcPct val="0"/>
              </a:spcAft>
              <a:buChar char="»"/>
              <a:defRPr kumimoji="1" sz="2372">
                <a:solidFill>
                  <a:schemeClr val="tx1"/>
                </a:solidFill>
                <a:latin typeface="+mn-lt"/>
                <a:ea typeface="+mn-ea"/>
                <a:cs typeface="+mn-cs"/>
              </a:defRPr>
            </a:lvl8pPr>
            <a:lvl9pPr marL="3401034" indent="-172561" algn="l" rtl="0" fontAlgn="base">
              <a:spcBef>
                <a:spcPct val="20000"/>
              </a:spcBef>
              <a:spcAft>
                <a:spcPct val="0"/>
              </a:spcAft>
              <a:buChar char="»"/>
              <a:defRPr kumimoji="1" sz="2372">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tabLst/>
              <a:defRPr/>
            </a:pPr>
            <a:endParaRPr kumimoji="1" lang="en-US" altLang="ja-JP" sz="1800" b="0" i="0" u="none" strike="noStrike" kern="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endParaRPr>
          </a:p>
        </p:txBody>
      </p:sp>
      <p:sp>
        <p:nvSpPr>
          <p:cNvPr id="32" name="サブタイトル 5"/>
          <p:cNvSpPr txBox="1">
            <a:spLocks/>
          </p:cNvSpPr>
          <p:nvPr/>
        </p:nvSpPr>
        <p:spPr bwMode="auto">
          <a:xfrm>
            <a:off x="457201" y="4563725"/>
            <a:ext cx="6934199" cy="14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Wingdings" panose="05000000000000000000" pitchFamily="2" charset="2"/>
              <a:buNone/>
              <a:defRPr kumimoji="1" sz="2372">
                <a:solidFill>
                  <a:schemeClr val="tx1"/>
                </a:solidFill>
                <a:latin typeface="Century" pitchFamily="18" charset="0"/>
                <a:ea typeface="ＭＳ ゴシック" pitchFamily="49" charset="-128"/>
                <a:cs typeface="+mn-cs"/>
              </a:defRPr>
            </a:lvl1pPr>
            <a:lvl2pPr marL="528666" indent="-172561" algn="l" rtl="0" eaLnBrk="0" fontAlgn="base" hangingPunct="0">
              <a:spcBef>
                <a:spcPct val="20000"/>
              </a:spcBef>
              <a:spcAft>
                <a:spcPct val="0"/>
              </a:spcAft>
              <a:buFont typeface="Arial" panose="020B0604020202020204" pitchFamily="34" charset="0"/>
              <a:buChar char="•"/>
              <a:defRPr kumimoji="1" sz="2372">
                <a:solidFill>
                  <a:schemeClr val="tx1"/>
                </a:solidFill>
                <a:latin typeface="+mn-lt"/>
                <a:ea typeface="+mn-ea"/>
                <a:cs typeface="+mn-cs"/>
              </a:defRPr>
            </a:lvl2pPr>
            <a:lvl3pPr marL="886340" indent="-180406" algn="l" rtl="0" eaLnBrk="0" fontAlgn="base" hangingPunct="0">
              <a:spcBef>
                <a:spcPct val="20000"/>
              </a:spcBef>
              <a:spcAft>
                <a:spcPct val="0"/>
              </a:spcAft>
              <a:buFont typeface="Times New Roman" panose="02020603050405020304" pitchFamily="18" charset="0"/>
              <a:buChar char="–"/>
              <a:defRPr kumimoji="1" sz="2372">
                <a:solidFill>
                  <a:schemeClr val="tx1"/>
                </a:solidFill>
                <a:latin typeface="+mn-lt"/>
                <a:ea typeface="+mn-ea"/>
                <a:cs typeface="+mn-cs"/>
              </a:defRPr>
            </a:lvl3pPr>
            <a:lvl4pPr marL="1244013" indent="-180406" algn="l" rtl="0" eaLnBrk="0" fontAlgn="base" hangingPunct="0">
              <a:spcBef>
                <a:spcPct val="20000"/>
              </a:spcBef>
              <a:spcAft>
                <a:spcPct val="0"/>
              </a:spcAft>
              <a:buChar char="–"/>
              <a:defRPr kumimoji="1" sz="2372">
                <a:solidFill>
                  <a:schemeClr val="tx1"/>
                </a:solidFill>
                <a:latin typeface="+mn-lt"/>
                <a:ea typeface="+mn-ea"/>
                <a:cs typeface="+mn-cs"/>
              </a:defRPr>
            </a:lvl4pPr>
            <a:lvl5pPr marL="1593843" indent="-172561" algn="l" rtl="0" eaLnBrk="0" fontAlgn="base" hangingPunct="0">
              <a:spcBef>
                <a:spcPct val="20000"/>
              </a:spcBef>
              <a:spcAft>
                <a:spcPct val="0"/>
              </a:spcAft>
              <a:buChar char="»"/>
              <a:defRPr kumimoji="1" sz="2372">
                <a:solidFill>
                  <a:schemeClr val="tx1"/>
                </a:solidFill>
                <a:latin typeface="+mn-lt"/>
                <a:ea typeface="+mn-ea"/>
                <a:cs typeface="+mn-cs"/>
              </a:defRPr>
            </a:lvl5pPr>
            <a:lvl6pPr marL="2045640" indent="-172561" algn="l" rtl="0" fontAlgn="base">
              <a:spcBef>
                <a:spcPct val="20000"/>
              </a:spcBef>
              <a:spcAft>
                <a:spcPct val="0"/>
              </a:spcAft>
              <a:buChar char="»"/>
              <a:defRPr kumimoji="1" sz="2372">
                <a:solidFill>
                  <a:schemeClr val="tx1"/>
                </a:solidFill>
                <a:latin typeface="+mn-lt"/>
                <a:ea typeface="+mn-ea"/>
                <a:cs typeface="+mn-cs"/>
              </a:defRPr>
            </a:lvl6pPr>
            <a:lvl7pPr marL="2497438" indent="-172561" algn="l" rtl="0" fontAlgn="base">
              <a:spcBef>
                <a:spcPct val="20000"/>
              </a:spcBef>
              <a:spcAft>
                <a:spcPct val="0"/>
              </a:spcAft>
              <a:buChar char="»"/>
              <a:defRPr kumimoji="1" sz="2372">
                <a:solidFill>
                  <a:schemeClr val="tx1"/>
                </a:solidFill>
                <a:latin typeface="+mn-lt"/>
                <a:ea typeface="+mn-ea"/>
                <a:cs typeface="+mn-cs"/>
              </a:defRPr>
            </a:lvl7pPr>
            <a:lvl8pPr marL="2949236" indent="-172561" algn="l" rtl="0" fontAlgn="base">
              <a:spcBef>
                <a:spcPct val="20000"/>
              </a:spcBef>
              <a:spcAft>
                <a:spcPct val="0"/>
              </a:spcAft>
              <a:buChar char="»"/>
              <a:defRPr kumimoji="1" sz="2372">
                <a:solidFill>
                  <a:schemeClr val="tx1"/>
                </a:solidFill>
                <a:latin typeface="+mn-lt"/>
                <a:ea typeface="+mn-ea"/>
                <a:cs typeface="+mn-cs"/>
              </a:defRPr>
            </a:lvl8pPr>
            <a:lvl9pPr marL="3401034" indent="-172561" algn="l" rtl="0" fontAlgn="base">
              <a:spcBef>
                <a:spcPct val="20000"/>
              </a:spcBef>
              <a:spcAft>
                <a:spcPct val="0"/>
              </a:spcAft>
              <a:buChar char="»"/>
              <a:defRPr kumimoji="1" sz="2372">
                <a:solidFill>
                  <a:schemeClr val="tx1"/>
                </a:solidFill>
                <a:latin typeface="+mn-lt"/>
                <a:ea typeface="+mn-ea"/>
                <a:cs typeface="+mn-cs"/>
              </a:defRPr>
            </a:lvl9pPr>
          </a:lstStyle>
          <a:p>
            <a:pPr marL="0" marR="0" lvl="0" indent="0" algn="l" rtl="0">
              <a:lnSpc>
                <a:spcPct val="100000"/>
              </a:lnSpc>
              <a:spcBef>
                <a:spcPts val="0"/>
              </a:spcBef>
              <a:spcAft>
                <a:spcPts val="0"/>
              </a:spcAft>
              <a:buClr>
                <a:srgbClr val="002060"/>
              </a:buClr>
              <a:buSzPts val="1000"/>
              <a:buFont typeface="Noto Sans Symbols"/>
              <a:buNone/>
            </a:pPr>
            <a:r>
              <a:rPr lang="ja-JP" altLang="en-US" sz="1000" b="0" i="0" u="none" strike="noStrike" cap="none">
                <a:solidFill>
                  <a:srgbClr val="002060"/>
                </a:solidFill>
                <a:latin typeface="Calibri"/>
                <a:ea typeface="Calibri"/>
                <a:cs typeface="Calibri"/>
                <a:sym typeface="Calibri"/>
              </a:rPr>
              <a:t>　コウ　　　エツ</a:t>
            </a:r>
            <a:br>
              <a:rPr lang="ja-JP" altLang="en-US" sz="2400" b="0" i="0" u="none" strike="noStrike" cap="none">
                <a:solidFill>
                  <a:srgbClr val="002060"/>
                </a:solidFill>
                <a:latin typeface="Calibri"/>
                <a:ea typeface="Calibri"/>
                <a:cs typeface="Calibri"/>
                <a:sym typeface="Calibri"/>
              </a:rPr>
            </a:br>
            <a:r>
              <a:rPr lang="en-US" altLang="ja-JP" sz="2400" b="0" i="0" u="none" strike="noStrike" cap="none">
                <a:solidFill>
                  <a:srgbClr val="002060"/>
                </a:solidFill>
                <a:latin typeface="Calibri"/>
                <a:ea typeface="Calibri"/>
                <a:cs typeface="Calibri"/>
                <a:sym typeface="Calibri"/>
              </a:rPr>
              <a:t>HOU YUE</a:t>
            </a:r>
            <a:endParaRPr lang="ja-JP" altLang="en-US" sz="2400" b="0" i="0" u="none" strike="noStrike" cap="none">
              <a:solidFill>
                <a:srgbClr val="002060"/>
              </a:solidFill>
              <a:latin typeface="Meiryo"/>
              <a:ea typeface="Meiryo"/>
              <a:cs typeface="Meiryo"/>
              <a:sym typeface="Meiryo"/>
            </a:endParaRPr>
          </a:p>
          <a:p>
            <a:pPr marL="0" marR="0" lvl="0" indent="0" algn="l" rtl="0">
              <a:lnSpc>
                <a:spcPct val="100000"/>
              </a:lnSpc>
              <a:spcBef>
                <a:spcPts val="360"/>
              </a:spcBef>
              <a:spcAft>
                <a:spcPts val="0"/>
              </a:spcAft>
              <a:buClr>
                <a:srgbClr val="002060"/>
              </a:buClr>
              <a:buSzPts val="1800"/>
              <a:buFont typeface="Noto Sans Symbols"/>
              <a:buNone/>
            </a:pPr>
            <a:r>
              <a:rPr lang="ja-JP" altLang="en-US" sz="1800" b="0" i="0" u="none" strike="noStrike" cap="none">
                <a:solidFill>
                  <a:srgbClr val="002060"/>
                </a:solidFill>
                <a:latin typeface="Meiryo"/>
                <a:ea typeface="Meiryo"/>
                <a:cs typeface="Meiryo"/>
                <a:sym typeface="Meiryo"/>
              </a:rPr>
              <a:t>埼玉大学大学院　理工学研究科　</a:t>
            </a:r>
          </a:p>
          <a:p>
            <a:pPr marL="0" marR="0" lvl="0" indent="0" algn="l" rtl="0">
              <a:lnSpc>
                <a:spcPct val="100000"/>
              </a:lnSpc>
              <a:spcBef>
                <a:spcPts val="360"/>
              </a:spcBef>
              <a:spcAft>
                <a:spcPts val="0"/>
              </a:spcAft>
              <a:buClr>
                <a:srgbClr val="002060"/>
              </a:buClr>
              <a:buSzPts val="1800"/>
              <a:buFont typeface="Noto Sans Symbols"/>
              <a:buNone/>
            </a:pPr>
            <a:r>
              <a:rPr lang="ja-JP" altLang="en-US" sz="1800" b="0" i="0" u="none" strike="noStrike" cap="none">
                <a:solidFill>
                  <a:srgbClr val="002060"/>
                </a:solidFill>
                <a:latin typeface="Meiryo"/>
                <a:ea typeface="Meiryo"/>
                <a:cs typeface="Meiryo"/>
                <a:sym typeface="Meiryo"/>
              </a:rPr>
              <a:t>数理電子情報専攻　情報工学プログラム</a:t>
            </a:r>
          </a:p>
          <a:p>
            <a:pPr marL="0" marR="0" lvl="0" indent="0" algn="l" rtl="0">
              <a:lnSpc>
                <a:spcPct val="100000"/>
              </a:lnSpc>
              <a:spcBef>
                <a:spcPts val="360"/>
              </a:spcBef>
              <a:spcAft>
                <a:spcPts val="0"/>
              </a:spcAft>
              <a:buClr>
                <a:srgbClr val="002060"/>
              </a:buClr>
              <a:buSzPts val="1800"/>
              <a:buFont typeface="Noto Sans Symbols"/>
              <a:buNone/>
            </a:pPr>
            <a:r>
              <a:rPr lang="ja-JP" altLang="en-US" sz="1800" b="0" i="0" u="none" strike="noStrike" cap="none">
                <a:solidFill>
                  <a:srgbClr val="002060"/>
                </a:solidFill>
                <a:latin typeface="Meiryo"/>
                <a:ea typeface="Meiryo"/>
                <a:cs typeface="Meiryo"/>
                <a:sym typeface="Meiryo"/>
              </a:rPr>
              <a:t>安積研究室　博士前期課程</a:t>
            </a:r>
            <a:endParaRPr kumimoji="1" lang="en-US" altLang="ja-JP" sz="1800" b="0" i="0" u="none" strike="noStrike" kern="0" cap="none" spc="0" normalizeH="0" baseline="0" noProof="0" dirty="0">
              <a:ln>
                <a:noFill/>
              </a:ln>
              <a:solidFill>
                <a:srgbClr val="002060"/>
              </a:solidFill>
              <a:effectLst/>
              <a:uLnTx/>
              <a:uFillTx/>
              <a:latin typeface="メイリオ" panose="020B0604030504040204" pitchFamily="50" charset="-128"/>
              <a:ea typeface="メイリオ" panose="020B0604030504040204" pitchFamily="50" charset="-128"/>
            </a:endParaRPr>
          </a:p>
        </p:txBody>
      </p:sp>
      <p:cxnSp>
        <p:nvCxnSpPr>
          <p:cNvPr id="19" name="Straight Connector 7"/>
          <p:cNvCxnSpPr/>
          <p:nvPr/>
        </p:nvCxnSpPr>
        <p:spPr>
          <a:xfrm flipV="1">
            <a:off x="381001" y="4553849"/>
            <a:ext cx="3632" cy="1491664"/>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9" name="グループ化 8">
            <a:extLst>
              <a:ext uri="{FF2B5EF4-FFF2-40B4-BE49-F238E27FC236}">
                <a16:creationId xmlns:a16="http://schemas.microsoft.com/office/drawing/2014/main" id="{CE270422-A77D-41C5-AAB9-B1DCD4CD9F71}"/>
              </a:ext>
            </a:extLst>
          </p:cNvPr>
          <p:cNvGrpSpPr/>
          <p:nvPr/>
        </p:nvGrpSpPr>
        <p:grpSpPr>
          <a:xfrm>
            <a:off x="-45657" y="-80129"/>
            <a:ext cx="9410992" cy="4347329"/>
            <a:chOff x="-1" y="952956"/>
            <a:chExt cx="7356568" cy="2327479"/>
          </a:xfrm>
        </p:grpSpPr>
        <p:sp>
          <p:nvSpPr>
            <p:cNvPr id="10" name="正方形/長方形 9">
              <a:extLst>
                <a:ext uri="{FF2B5EF4-FFF2-40B4-BE49-F238E27FC236}">
                  <a16:creationId xmlns:a16="http://schemas.microsoft.com/office/drawing/2014/main" id="{704AF8A0-92B8-4124-9C8F-D88874E8787A}"/>
                </a:ext>
              </a:extLst>
            </p:cNvPr>
            <p:cNvSpPr/>
            <p:nvPr/>
          </p:nvSpPr>
          <p:spPr bwMode="auto">
            <a:xfrm>
              <a:off x="-1" y="952956"/>
              <a:ext cx="7235826" cy="2327479"/>
            </a:xfrm>
            <a:prstGeom prst="rect">
              <a:avLst/>
            </a:prstGeom>
            <a:solidFill>
              <a:srgbClr val="181E39"/>
            </a:solidFill>
            <a:ln w="9525" cap="flat" cmpd="sng" algn="ctr">
              <a:noFill/>
              <a:prstDash val="solid"/>
              <a:round/>
              <a:headEnd type="none" w="med" len="med"/>
              <a:tailEnd type="none" w="med" len="med"/>
            </a:ln>
            <a:effectLst/>
          </p:spPr>
          <p:txBody>
            <a:bodyPr vert="horz" wrap="square" lIns="396000" tIns="108000" rIns="90000" bIns="46800" numCol="1" rtlCol="0"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2400" b="1" i="0" u="none" strike="noStrike" kern="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endParaRPr>
            </a:p>
          </p:txBody>
        </p:sp>
        <p:sp>
          <p:nvSpPr>
            <p:cNvPr id="12" name="正方形/長方形 11">
              <a:extLst>
                <a:ext uri="{FF2B5EF4-FFF2-40B4-BE49-F238E27FC236}">
                  <a16:creationId xmlns:a16="http://schemas.microsoft.com/office/drawing/2014/main" id="{81CBE590-098E-4F43-874D-D84F6A39032B}"/>
                </a:ext>
              </a:extLst>
            </p:cNvPr>
            <p:cNvSpPr/>
            <p:nvPr/>
          </p:nvSpPr>
          <p:spPr bwMode="auto">
            <a:xfrm>
              <a:off x="6621417" y="954310"/>
              <a:ext cx="735150" cy="2317999"/>
            </a:xfrm>
            <a:prstGeom prst="rect">
              <a:avLst/>
            </a:prstGeom>
            <a:gradFill>
              <a:gsLst>
                <a:gs pos="0">
                  <a:srgbClr val="181E39"/>
                </a:gs>
                <a:gs pos="29000">
                  <a:srgbClr val="1C2242">
                    <a:lumMod val="84000"/>
                    <a:alpha val="83000"/>
                  </a:srgbClr>
                </a:gs>
                <a:gs pos="100000">
                  <a:srgbClr val="1C2242">
                    <a:alpha val="0"/>
                  </a:srgbClr>
                </a:gs>
              </a:gsLst>
              <a:lin ang="0" scaled="0"/>
            </a:gra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marL="0" marR="0" lvl="0" indent="0" defTabSz="914400" eaLnBrk="1" fontAlgn="auto" latinLnBrk="0" hangingPunct="1">
                <a:lnSpc>
                  <a:spcPct val="90000"/>
                </a:lnSpc>
                <a:spcBef>
                  <a:spcPct val="2000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grpSp>
      <p:sp>
        <p:nvSpPr>
          <p:cNvPr id="6" name="テキスト ボックス 5"/>
          <p:cNvSpPr txBox="1"/>
          <p:nvPr/>
        </p:nvSpPr>
        <p:spPr>
          <a:xfrm>
            <a:off x="212773" y="1702490"/>
            <a:ext cx="8682336" cy="1508105"/>
          </a:xfrm>
          <a:prstGeom prst="rect">
            <a:avLst/>
          </a:prstGeom>
          <a:noFill/>
        </p:spPr>
        <p:txBody>
          <a:bodyPr wrap="square" rtlCol="0">
            <a:spAutoFit/>
          </a:bodyPr>
          <a:lstStyle/>
          <a:p>
            <a:pPr lvl="0" defTabSz="457200" eaLnBrk="1" fontAlgn="auto" hangingPunct="1">
              <a:lnSpc>
                <a:spcPct val="150000"/>
              </a:lnSpc>
              <a:spcBef>
                <a:spcPts val="0"/>
              </a:spcBef>
              <a:spcAft>
                <a:spcPts val="0"/>
              </a:spcAft>
              <a:defRPr/>
            </a:pPr>
            <a:r>
              <a:rPr lang="ja-JP" altLang="en-US" sz="3200" b="1">
                <a:solidFill>
                  <a:srgbClr val="FFFFFF"/>
                </a:solidFill>
                <a:latin typeface="メイリオ" panose="020B0604030504040204" pitchFamily="50" charset="-128"/>
                <a:ea typeface="メイリオ" panose="020B0604030504040204" pitchFamily="50" charset="-128"/>
              </a:rPr>
              <a:t>組込みソフトウェア向け</a:t>
            </a:r>
          </a:p>
          <a:p>
            <a:pPr lvl="0" defTabSz="457200" eaLnBrk="1" fontAlgn="auto" hangingPunct="1">
              <a:lnSpc>
                <a:spcPct val="150000"/>
              </a:lnSpc>
              <a:spcBef>
                <a:spcPts val="0"/>
              </a:spcBef>
              <a:spcAft>
                <a:spcPts val="0"/>
              </a:spcAft>
              <a:defRPr/>
            </a:pPr>
            <a:r>
              <a:rPr lang="ja-JP" altLang="en-US" sz="3200" b="1">
                <a:solidFill>
                  <a:srgbClr val="FFFFFF"/>
                </a:solidFill>
                <a:latin typeface="メイリオ" panose="020B0604030504040204" pitchFamily="50" charset="-128"/>
                <a:ea typeface="メイリオ" panose="020B0604030504040204" pitchFamily="50" charset="-128"/>
              </a:rPr>
              <a:t>消費電力見積もり</a:t>
            </a:r>
            <a:r>
              <a:rPr lang="en-US" altLang="ja-JP" sz="3200" b="1">
                <a:solidFill>
                  <a:srgbClr val="FFFFFF"/>
                </a:solidFill>
                <a:latin typeface="メイリオ" panose="020B0604030504040204" pitchFamily="50" charset="-128"/>
                <a:ea typeface="メイリオ" panose="020B0604030504040204" pitchFamily="50" charset="-128"/>
              </a:rPr>
              <a:t>SHIM</a:t>
            </a:r>
            <a:r>
              <a:rPr lang="ja-JP" altLang="en-US" sz="3200" b="1">
                <a:solidFill>
                  <a:srgbClr val="FFFFFF"/>
                </a:solidFill>
                <a:latin typeface="メイリオ" panose="020B0604030504040204" pitchFamily="50" charset="-128"/>
                <a:ea typeface="メイリオ" panose="020B0604030504040204" pitchFamily="50" charset="-128"/>
              </a:rPr>
              <a:t>スキーマの提案</a:t>
            </a:r>
            <a:endParaRPr lang="ja-JP" altLang="en-US" sz="3200" b="1" dirty="0">
              <a:solidFill>
                <a:srgbClr val="FFFFFF"/>
              </a:solidFill>
              <a:latin typeface="メイリオ" panose="020B0604030504040204" pitchFamily="50" charset="-128"/>
              <a:ea typeface="メイリオ" panose="020B0604030504040204" pitchFamily="50" charset="-128"/>
            </a:endParaRPr>
          </a:p>
        </p:txBody>
      </p:sp>
      <p:sp>
        <p:nvSpPr>
          <p:cNvPr id="14" name="テキスト プレースホルダー 4">
            <a:extLst>
              <a:ext uri="{FF2B5EF4-FFF2-40B4-BE49-F238E27FC236}">
                <a16:creationId xmlns:a16="http://schemas.microsoft.com/office/drawing/2014/main" id="{DA06553E-A78F-4FEA-9D2C-A1D13FE5289E}"/>
              </a:ext>
            </a:extLst>
          </p:cNvPr>
          <p:cNvSpPr txBox="1">
            <a:spLocks/>
          </p:cNvSpPr>
          <p:nvPr/>
        </p:nvSpPr>
        <p:spPr bwMode="auto">
          <a:xfrm>
            <a:off x="2246737" y="-67678"/>
            <a:ext cx="6855691" cy="128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180975" indent="-180975" algn="r" rtl="0" eaLnBrk="0" fontAlgn="base" hangingPunct="0">
              <a:lnSpc>
                <a:spcPts val="1040"/>
              </a:lnSpc>
              <a:spcBef>
                <a:spcPct val="20000"/>
              </a:spcBef>
              <a:spcAft>
                <a:spcPts val="0"/>
              </a:spcAft>
              <a:buFont typeface="Wingdings" panose="05000000000000000000" pitchFamily="2" charset="2"/>
              <a:buChar char="l"/>
              <a:defRPr kumimoji="1" sz="1400">
                <a:solidFill>
                  <a:schemeClr val="bg1"/>
                </a:solidFill>
                <a:latin typeface="+mn-lt"/>
                <a:ea typeface="+mn-ea"/>
                <a:cs typeface="+mn-cs"/>
              </a:defRPr>
            </a:lvl1pPr>
            <a:lvl2pPr marL="534988" indent="-174625" algn="l" rtl="0" eaLnBrk="0" fontAlgn="base" hangingPunct="0">
              <a:spcBef>
                <a:spcPct val="20000"/>
              </a:spcBef>
              <a:spcAft>
                <a:spcPct val="0"/>
              </a:spcAft>
              <a:buFont typeface="Arial" panose="020B0604020202020204" pitchFamily="34" charset="0"/>
              <a:buChar char="•"/>
              <a:defRPr kumimoji="1" sz="2400">
                <a:solidFill>
                  <a:schemeClr val="bg1"/>
                </a:solidFill>
                <a:latin typeface="+mn-lt"/>
                <a:ea typeface="+mn-ea"/>
                <a:cs typeface="+mn-cs"/>
              </a:defRPr>
            </a:lvl2pPr>
            <a:lvl3pPr marL="896938" indent="-182563" algn="l" rtl="0" eaLnBrk="0" fontAlgn="base" hangingPunct="0">
              <a:spcBef>
                <a:spcPct val="20000"/>
              </a:spcBef>
              <a:spcAft>
                <a:spcPct val="0"/>
              </a:spcAft>
              <a:buFont typeface="Times New Roman" panose="02020603050405020304" pitchFamily="18" charset="0"/>
              <a:buChar char="–"/>
              <a:defRPr kumimoji="1" sz="2400">
                <a:solidFill>
                  <a:schemeClr val="bg1"/>
                </a:solidFill>
                <a:latin typeface="+mn-lt"/>
                <a:ea typeface="+mn-ea"/>
                <a:cs typeface="+mn-cs"/>
              </a:defRPr>
            </a:lvl3pPr>
            <a:lvl4pPr marL="1258888" indent="-182563" algn="l" rtl="0" eaLnBrk="0" fontAlgn="base" hangingPunct="0">
              <a:spcBef>
                <a:spcPct val="20000"/>
              </a:spcBef>
              <a:spcAft>
                <a:spcPct val="0"/>
              </a:spcAft>
              <a:buChar char="–"/>
              <a:defRPr kumimoji="1" sz="2400">
                <a:solidFill>
                  <a:schemeClr val="bg1"/>
                </a:solidFill>
                <a:latin typeface="+mn-lt"/>
                <a:ea typeface="+mn-ea"/>
                <a:cs typeface="+mn-cs"/>
              </a:defRPr>
            </a:lvl4pPr>
            <a:lvl5pPr marL="1612900" indent="-174625" algn="l" rtl="0" eaLnBrk="0" fontAlgn="base" hangingPunct="0">
              <a:spcBef>
                <a:spcPct val="20000"/>
              </a:spcBef>
              <a:spcAft>
                <a:spcPct val="0"/>
              </a:spcAft>
              <a:buChar char="»"/>
              <a:defRPr kumimoji="1" sz="2400">
                <a:solidFill>
                  <a:schemeClr val="bg1"/>
                </a:solidFill>
                <a:latin typeface="+mn-lt"/>
                <a:ea typeface="+mn-ea"/>
                <a:cs typeface="+mn-cs"/>
              </a:defRPr>
            </a:lvl5pPr>
            <a:lvl6pPr marL="2070100" indent="-174625" algn="l" rtl="0" fontAlgn="base">
              <a:spcBef>
                <a:spcPct val="20000"/>
              </a:spcBef>
              <a:spcAft>
                <a:spcPct val="0"/>
              </a:spcAft>
              <a:buChar char="»"/>
              <a:defRPr kumimoji="1" sz="2400">
                <a:solidFill>
                  <a:schemeClr val="tx1"/>
                </a:solidFill>
                <a:latin typeface="+mn-lt"/>
                <a:ea typeface="+mn-ea"/>
                <a:cs typeface="+mn-cs"/>
              </a:defRPr>
            </a:lvl6pPr>
            <a:lvl7pPr marL="2527300" indent="-174625" algn="l" rtl="0" fontAlgn="base">
              <a:spcBef>
                <a:spcPct val="20000"/>
              </a:spcBef>
              <a:spcAft>
                <a:spcPct val="0"/>
              </a:spcAft>
              <a:buChar char="»"/>
              <a:defRPr kumimoji="1" sz="2400">
                <a:solidFill>
                  <a:schemeClr val="tx1"/>
                </a:solidFill>
                <a:latin typeface="+mn-lt"/>
                <a:ea typeface="+mn-ea"/>
                <a:cs typeface="+mn-cs"/>
              </a:defRPr>
            </a:lvl7pPr>
            <a:lvl8pPr marL="2984500" indent="-174625" algn="l" rtl="0" fontAlgn="base">
              <a:spcBef>
                <a:spcPct val="20000"/>
              </a:spcBef>
              <a:spcAft>
                <a:spcPct val="0"/>
              </a:spcAft>
              <a:buChar char="»"/>
              <a:defRPr kumimoji="1" sz="2400">
                <a:solidFill>
                  <a:schemeClr val="tx1"/>
                </a:solidFill>
                <a:latin typeface="+mn-lt"/>
                <a:ea typeface="+mn-ea"/>
                <a:cs typeface="+mn-cs"/>
              </a:defRPr>
            </a:lvl8pPr>
            <a:lvl9pPr marL="3441700" indent="-174625" algn="l" rtl="0" fontAlgn="base">
              <a:spcBef>
                <a:spcPct val="20000"/>
              </a:spcBef>
              <a:spcAft>
                <a:spcPct val="0"/>
              </a:spcAft>
              <a:buChar char="»"/>
              <a:defRPr kumimoji="1" sz="2400">
                <a:solidFill>
                  <a:schemeClr val="tx1"/>
                </a:solidFill>
                <a:latin typeface="+mn-lt"/>
                <a:ea typeface="+mn-ea"/>
                <a:cs typeface="+mn-cs"/>
              </a:defRPr>
            </a:lvl9pPr>
          </a:lstStyle>
          <a:p>
            <a:pPr marL="0" indent="0">
              <a:lnSpc>
                <a:spcPct val="150000"/>
              </a:lnSpc>
              <a:buFont typeface="Wingdings" panose="05000000000000000000" pitchFamily="2" charset="2"/>
              <a:buNone/>
            </a:pPr>
            <a:r>
              <a:rPr lang="en-US" altLang="ja-JP" sz="2000" kern="0">
                <a:latin typeface="メイリオ" panose="020B0604030504040204" pitchFamily="50" charset="-128"/>
                <a:ea typeface="メイリオ" panose="020B0604030504040204" pitchFamily="50" charset="-128"/>
              </a:rPr>
              <a:t>Feb. 29</a:t>
            </a:r>
            <a:r>
              <a:rPr lang="en-US" altLang="ja-JP" sz="2000" kern="0" baseline="30000">
                <a:latin typeface="メイリオ" panose="020B0604030504040204" pitchFamily="50" charset="-128"/>
                <a:ea typeface="メイリオ" panose="020B0604030504040204" pitchFamily="50" charset="-128"/>
              </a:rPr>
              <a:t>th</a:t>
            </a:r>
            <a:r>
              <a:rPr lang="en-US" altLang="ja-JP" sz="2000" kern="0">
                <a:latin typeface="メイリオ" panose="020B0604030504040204" pitchFamily="50" charset="-128"/>
                <a:ea typeface="メイリオ" panose="020B0604030504040204" pitchFamily="50" charset="-128"/>
              </a:rPr>
              <a:t> 2024 </a:t>
            </a:r>
            <a:endParaRPr lang="en-US" altLang="ja-JP" sz="2000" kern="0" dirty="0">
              <a:latin typeface="メイリオ" panose="020B0604030504040204" pitchFamily="50" charset="-128"/>
              <a:ea typeface="メイリオ" panose="020B0604030504040204" pitchFamily="50" charset="-128"/>
            </a:endParaRPr>
          </a:p>
          <a:p>
            <a:pPr marL="0" indent="0">
              <a:lnSpc>
                <a:spcPct val="100000"/>
              </a:lnSpc>
              <a:buNone/>
            </a:pPr>
            <a:r>
              <a:rPr lang="ja-JP" altLang="en-US" sz="2000">
                <a:latin typeface="メイリオ" panose="020B0604030504040204" pitchFamily="50" charset="-128"/>
                <a:ea typeface="メイリオ" panose="020B0604030504040204" pitchFamily="50" charset="-128"/>
              </a:rPr>
              <a:t>組込みマルチコア研究発表会</a:t>
            </a:r>
            <a:endParaRPr lang="en-US" altLang="ja-JP" sz="2000" kern="0" dirty="0">
              <a:latin typeface="メイリオ" panose="020B0604030504040204" pitchFamily="50" charset="-128"/>
              <a:ea typeface="メイリオ" panose="020B0604030504040204" pitchFamily="50" charset="-128"/>
            </a:endParaRPr>
          </a:p>
        </p:txBody>
      </p:sp>
      <p:pic>
        <p:nvPicPr>
          <p:cNvPr id="36" name="図 35">
            <a:extLst>
              <a:ext uri="{FF2B5EF4-FFF2-40B4-BE49-F238E27FC236}">
                <a16:creationId xmlns:a16="http://schemas.microsoft.com/office/drawing/2014/main" id="{A4AC2B59-AFCF-4E3F-BE06-1E56B2BEBEFA}"/>
              </a:ext>
            </a:extLst>
          </p:cNvPr>
          <p:cNvPicPr>
            <a:picLocks noChangeAspect="1"/>
          </p:cNvPicPr>
          <p:nvPr/>
        </p:nvPicPr>
        <p:blipFill>
          <a:blip r:embed="rId3"/>
          <a:stretch>
            <a:fillRect/>
          </a:stretch>
        </p:blipFill>
        <p:spPr>
          <a:xfrm>
            <a:off x="6400800" y="6097381"/>
            <a:ext cx="2709792" cy="598922"/>
          </a:xfrm>
          <a:prstGeom prst="rect">
            <a:avLst/>
          </a:prstGeom>
        </p:spPr>
      </p:pic>
      <p:sp>
        <p:nvSpPr>
          <p:cNvPr id="3" name="スライド番号プレースホルダー 2">
            <a:extLst>
              <a:ext uri="{FF2B5EF4-FFF2-40B4-BE49-F238E27FC236}">
                <a16:creationId xmlns:a16="http://schemas.microsoft.com/office/drawing/2014/main" id="{206BADC3-8326-401A-A1F0-949CB9CE6538}"/>
              </a:ext>
            </a:extLst>
          </p:cNvPr>
          <p:cNvSpPr>
            <a:spLocks noGrp="1"/>
          </p:cNvSpPr>
          <p:nvPr>
            <p:ph type="sldNum" sz="quarter" idx="12"/>
          </p:nvPr>
        </p:nvSpPr>
        <p:spPr/>
        <p:txBody>
          <a:bodyPr/>
          <a:lstStyle/>
          <a:p>
            <a:fld id="{4FAB73BC-B049-4115-A692-8D63A059BFB8}" type="slidenum">
              <a:rPr lang="en-US" smtClean="0">
                <a:latin typeface="メイリオ" panose="020B0604030504040204" pitchFamily="50" charset="-128"/>
                <a:ea typeface="メイリオ" panose="020B0604030504040204" pitchFamily="50" charset="-128"/>
              </a:rPr>
              <a:t>1</a:t>
            </a:fld>
            <a:endParaRPr 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1562161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g2bb7cc28b3e_0_614"/>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t>実験結果</a:t>
            </a:r>
            <a:endParaRPr/>
          </a:p>
        </p:txBody>
      </p:sp>
      <p:sp>
        <p:nvSpPr>
          <p:cNvPr id="374" name="Google Shape;374;g2bb7cc28b3e_0_614"/>
          <p:cNvSpPr txBox="1">
            <a:spLocks noGrp="1"/>
          </p:cNvSpPr>
          <p:nvPr>
            <p:ph type="body" idx="2"/>
          </p:nvPr>
        </p:nvSpPr>
        <p:spPr>
          <a:xfrm>
            <a:off x="304799" y="913897"/>
            <a:ext cx="8635200" cy="54051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0"/>
              </a:spcBef>
              <a:spcAft>
                <a:spcPts val="0"/>
              </a:spcAft>
              <a:buSzPts val="2400"/>
              <a:buFont typeface="Meiryo"/>
              <a:buChar char="■"/>
            </a:pPr>
            <a:r>
              <a:rPr lang="ja-JP"/>
              <a:t>実験</a:t>
            </a:r>
            <a:endParaRPr/>
          </a:p>
          <a:p>
            <a:pPr marL="914400" lvl="1" indent="-355600" algn="l" rtl="0">
              <a:spcBef>
                <a:spcPts val="0"/>
              </a:spcBef>
              <a:spcAft>
                <a:spcPts val="0"/>
              </a:spcAft>
              <a:buSzPts val="2000"/>
              <a:buFont typeface="Times New Roman"/>
              <a:buChar char="⁃"/>
            </a:pPr>
            <a:r>
              <a:rPr lang="ja-JP"/>
              <a:t>基礎評価</a:t>
            </a:r>
            <a:endParaRPr/>
          </a:p>
          <a:p>
            <a:pPr marL="1371600" lvl="2" indent="-355600" algn="l" rtl="0">
              <a:spcBef>
                <a:spcPts val="0"/>
              </a:spcBef>
              <a:spcAft>
                <a:spcPts val="0"/>
              </a:spcAft>
              <a:buSzPts val="2000"/>
              <a:buFont typeface="Meiryo"/>
              <a:buChar char="̵"/>
            </a:pPr>
            <a:r>
              <a:rPr lang="ja-JP"/>
              <a:t>ターゲットデバイスの基本命令の消費電力量と実行時間を測定する</a:t>
            </a:r>
            <a:endParaRPr/>
          </a:p>
          <a:p>
            <a:pPr marL="1371600" lvl="2" indent="-355600" algn="l" rtl="0">
              <a:spcBef>
                <a:spcPts val="0"/>
              </a:spcBef>
              <a:spcAft>
                <a:spcPts val="0"/>
              </a:spcAft>
              <a:buSzPts val="2000"/>
              <a:buFont typeface="Meiryo"/>
              <a:buChar char="̵"/>
            </a:pPr>
            <a:r>
              <a:rPr lang="ja-JP"/>
              <a:t>シングルコア環境における実際の実行時間と消費電力を取得するためのテストスクリプトを作成する</a:t>
            </a:r>
            <a:endParaRPr/>
          </a:p>
          <a:p>
            <a:pPr marL="1371600" lvl="2" indent="-355600" algn="l" rtl="0">
              <a:spcBef>
                <a:spcPts val="0"/>
              </a:spcBef>
              <a:spcAft>
                <a:spcPts val="0"/>
              </a:spcAft>
              <a:buSzPts val="2000"/>
              <a:buFont typeface="Meiryo"/>
              <a:buChar char="̵"/>
            </a:pPr>
            <a:r>
              <a:rPr lang="ja-JP"/>
              <a:t>計測された単一命令データに基づき、LLVM-IR命令レベルでの予測を行い、計測値と比較することで予測精度分析を行う</a:t>
            </a:r>
            <a:endParaRPr/>
          </a:p>
          <a:p>
            <a:pPr marL="1371600" lvl="0" indent="0" algn="l" rtl="0">
              <a:spcBef>
                <a:spcPts val="0"/>
              </a:spcBef>
              <a:spcAft>
                <a:spcPts val="0"/>
              </a:spcAft>
              <a:buNone/>
            </a:pPr>
            <a:endParaRPr/>
          </a:p>
          <a:p>
            <a:pPr marL="914400" lvl="0" indent="0" algn="l" rtl="0">
              <a:lnSpc>
                <a:spcPct val="100000"/>
              </a:lnSpc>
              <a:spcBef>
                <a:spcPts val="0"/>
              </a:spcBef>
              <a:spcAft>
                <a:spcPts val="0"/>
              </a:spcAft>
              <a:buNone/>
            </a:pPr>
            <a:endParaRPr/>
          </a:p>
          <a:p>
            <a:pPr marL="1371600" lvl="0" indent="0" algn="l" rtl="0">
              <a:lnSpc>
                <a:spcPct val="100000"/>
              </a:lnSpc>
              <a:spcBef>
                <a:spcPts val="0"/>
              </a:spcBef>
              <a:spcAft>
                <a:spcPts val="0"/>
              </a:spcAft>
              <a:buNone/>
            </a:pPr>
            <a:endParaRPr/>
          </a:p>
        </p:txBody>
      </p:sp>
      <p:sp>
        <p:nvSpPr>
          <p:cNvPr id="375" name="Google Shape;375;g2bb7cc28b3e_0_614"/>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ltLang="ja-JP"/>
              <a:t>10</a:t>
            </a:fld>
            <a:endParaRPr/>
          </a:p>
        </p:txBody>
      </p:sp>
      <p:pic>
        <p:nvPicPr>
          <p:cNvPr id="376" name="Google Shape;376;g2bb7cc28b3e_0_614"/>
          <p:cNvPicPr preferRelativeResize="0"/>
          <p:nvPr/>
        </p:nvPicPr>
        <p:blipFill>
          <a:blip r:embed="rId3">
            <a:alphaModFix/>
          </a:blip>
          <a:stretch>
            <a:fillRect/>
          </a:stretch>
        </p:blipFill>
        <p:spPr>
          <a:xfrm>
            <a:off x="2506050" y="3450425"/>
            <a:ext cx="4625150" cy="3303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g2bb7cc28b3e_0_629"/>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t>実験結果</a:t>
            </a:r>
            <a:endParaRPr/>
          </a:p>
        </p:txBody>
      </p:sp>
      <p:sp>
        <p:nvSpPr>
          <p:cNvPr id="383" name="Google Shape;383;g2bb7cc28b3e_0_629"/>
          <p:cNvSpPr txBox="1">
            <a:spLocks noGrp="1"/>
          </p:cNvSpPr>
          <p:nvPr>
            <p:ph type="body" idx="2"/>
          </p:nvPr>
        </p:nvSpPr>
        <p:spPr>
          <a:xfrm>
            <a:off x="304799" y="913897"/>
            <a:ext cx="8635200" cy="54051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0"/>
              </a:spcBef>
              <a:spcAft>
                <a:spcPts val="0"/>
              </a:spcAft>
              <a:buSzPts val="2400"/>
              <a:buFont typeface="Meiryo"/>
              <a:buChar char="■"/>
            </a:pPr>
            <a:r>
              <a:rPr lang="ja-JP"/>
              <a:t>実験</a:t>
            </a:r>
            <a:endParaRPr/>
          </a:p>
          <a:p>
            <a:pPr marL="914400" lvl="1" indent="-355600" algn="l" rtl="0">
              <a:spcBef>
                <a:spcPts val="0"/>
              </a:spcBef>
              <a:spcAft>
                <a:spcPts val="0"/>
              </a:spcAft>
              <a:buSzPts val="2000"/>
              <a:buFont typeface="Times New Roman"/>
              <a:buChar char="⁃"/>
            </a:pPr>
            <a:r>
              <a:rPr lang="ja-JP"/>
              <a:t>基本評価</a:t>
            </a:r>
            <a:endParaRPr/>
          </a:p>
          <a:p>
            <a:pPr marL="1371600" lvl="2" indent="-355600" algn="l" rtl="0">
              <a:spcBef>
                <a:spcPts val="0"/>
              </a:spcBef>
              <a:spcAft>
                <a:spcPts val="0"/>
              </a:spcAft>
              <a:buSzPts val="2000"/>
              <a:buChar char="̵"/>
            </a:pPr>
            <a:r>
              <a:rPr lang="ja-JP"/>
              <a:t>テストスクリプト</a:t>
            </a:r>
            <a:endParaRPr/>
          </a:p>
          <a:p>
            <a:pPr marL="1828800" lvl="3" indent="-355600" algn="l" rtl="0">
              <a:spcBef>
                <a:spcPts val="0"/>
              </a:spcBef>
              <a:spcAft>
                <a:spcPts val="0"/>
              </a:spcAft>
              <a:buSzPts val="2000"/>
              <a:buChar char="‑"/>
            </a:pPr>
            <a:r>
              <a:rPr lang="ja-JP"/>
              <a:t>四則演算</a:t>
            </a:r>
            <a:endParaRPr/>
          </a:p>
          <a:p>
            <a:pPr marL="0" lvl="0" indent="0" algn="l" rtl="0">
              <a:spcBef>
                <a:spcPts val="0"/>
              </a:spcBef>
              <a:spcAft>
                <a:spcPts val="0"/>
              </a:spcAft>
              <a:buNone/>
            </a:pPr>
            <a:endParaRPr/>
          </a:p>
          <a:p>
            <a:pPr marL="1371600" lvl="0" indent="0" algn="l" rtl="0">
              <a:spcBef>
                <a:spcPts val="0"/>
              </a:spcBef>
              <a:spcAft>
                <a:spcPts val="0"/>
              </a:spcAft>
              <a:buNone/>
            </a:pPr>
            <a:endParaRPr sz="2000" b="0"/>
          </a:p>
          <a:p>
            <a:pPr marL="1371600" lvl="0" indent="0" algn="l" rtl="0">
              <a:spcBef>
                <a:spcPts val="0"/>
              </a:spcBef>
              <a:spcAft>
                <a:spcPts val="0"/>
              </a:spcAft>
              <a:buNone/>
            </a:pPr>
            <a:endParaRPr sz="2000" b="0"/>
          </a:p>
          <a:p>
            <a:pPr marL="1371600" lvl="0" indent="0" algn="l" rtl="0">
              <a:spcBef>
                <a:spcPts val="0"/>
              </a:spcBef>
              <a:spcAft>
                <a:spcPts val="0"/>
              </a:spcAft>
              <a:buNone/>
            </a:pPr>
            <a:endParaRPr sz="2000" b="0"/>
          </a:p>
          <a:p>
            <a:pPr marL="1371600" lvl="2" indent="-355600" algn="l" rtl="0">
              <a:spcBef>
                <a:spcPts val="0"/>
              </a:spcBef>
              <a:spcAft>
                <a:spcPts val="0"/>
              </a:spcAft>
              <a:buSzPts val="2000"/>
              <a:buFont typeface="Meiryo"/>
              <a:buChar char="̵"/>
            </a:pPr>
            <a:r>
              <a:rPr lang="ja-JP"/>
              <a:t>消費電力の予測</a:t>
            </a:r>
            <a:endParaRPr/>
          </a:p>
          <a:p>
            <a:pPr marL="1828800" lvl="3" indent="-355600" algn="l" rtl="0">
              <a:spcBef>
                <a:spcPts val="0"/>
              </a:spcBef>
              <a:spcAft>
                <a:spcPts val="0"/>
              </a:spcAft>
              <a:buSzPts val="2000"/>
              <a:buChar char="‑"/>
            </a:pPr>
            <a:r>
              <a:rPr lang="ja-JP"/>
              <a:t>for文の部分に注目する</a:t>
            </a:r>
            <a:endParaRPr/>
          </a:p>
          <a:p>
            <a:pPr marL="1828800" lvl="0" indent="0" algn="l" rtl="0">
              <a:spcBef>
                <a:spcPts val="0"/>
              </a:spcBef>
              <a:spcAft>
                <a:spcPts val="0"/>
              </a:spcAft>
              <a:buNone/>
            </a:pPr>
            <a:endParaRPr/>
          </a:p>
          <a:p>
            <a:pPr marL="1371600" lvl="0" indent="0" algn="l" rtl="0">
              <a:spcBef>
                <a:spcPts val="0"/>
              </a:spcBef>
              <a:spcAft>
                <a:spcPts val="0"/>
              </a:spcAft>
              <a:buNone/>
            </a:pPr>
            <a:endParaRPr sz="2000" b="0"/>
          </a:p>
          <a:p>
            <a:pPr marL="1371600" lvl="0" indent="0" algn="l" rtl="0">
              <a:spcBef>
                <a:spcPts val="0"/>
              </a:spcBef>
              <a:spcAft>
                <a:spcPts val="0"/>
              </a:spcAft>
              <a:buNone/>
            </a:pPr>
            <a:endParaRPr sz="2000" b="0"/>
          </a:p>
          <a:p>
            <a:pPr marL="1371600" lvl="0" indent="0" algn="l" rtl="0">
              <a:spcBef>
                <a:spcPts val="0"/>
              </a:spcBef>
              <a:spcAft>
                <a:spcPts val="0"/>
              </a:spcAft>
              <a:buNone/>
            </a:pPr>
            <a:endParaRPr sz="2000" b="0"/>
          </a:p>
          <a:p>
            <a:pPr marL="1371600" lvl="0" indent="0" algn="l" rtl="0">
              <a:spcBef>
                <a:spcPts val="0"/>
              </a:spcBef>
              <a:spcAft>
                <a:spcPts val="0"/>
              </a:spcAft>
              <a:buNone/>
            </a:pPr>
            <a:endParaRPr/>
          </a:p>
          <a:p>
            <a:pPr marL="914400" lvl="0" indent="0" algn="l" rtl="0">
              <a:lnSpc>
                <a:spcPct val="100000"/>
              </a:lnSpc>
              <a:spcBef>
                <a:spcPts val="0"/>
              </a:spcBef>
              <a:spcAft>
                <a:spcPts val="0"/>
              </a:spcAft>
              <a:buNone/>
            </a:pPr>
            <a:endParaRPr/>
          </a:p>
          <a:p>
            <a:pPr marL="1371600" lvl="0" indent="0" algn="l" rtl="0">
              <a:lnSpc>
                <a:spcPct val="100000"/>
              </a:lnSpc>
              <a:spcBef>
                <a:spcPts val="0"/>
              </a:spcBef>
              <a:spcAft>
                <a:spcPts val="0"/>
              </a:spcAft>
              <a:buNone/>
            </a:pPr>
            <a:endParaRPr/>
          </a:p>
        </p:txBody>
      </p:sp>
      <p:sp>
        <p:nvSpPr>
          <p:cNvPr id="384" name="Google Shape;384;g2bb7cc28b3e_0_629"/>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ltLang="ja-JP"/>
              <a:t>11</a:t>
            </a:fld>
            <a:endParaRPr/>
          </a:p>
        </p:txBody>
      </p:sp>
      <p:pic>
        <p:nvPicPr>
          <p:cNvPr id="385" name="Google Shape;385;g2bb7cc28b3e_0_629"/>
          <p:cNvPicPr preferRelativeResize="0"/>
          <p:nvPr/>
        </p:nvPicPr>
        <p:blipFill>
          <a:blip r:embed="rId3">
            <a:alphaModFix/>
          </a:blip>
          <a:stretch>
            <a:fillRect/>
          </a:stretch>
        </p:blipFill>
        <p:spPr>
          <a:xfrm>
            <a:off x="4739325" y="1047888"/>
            <a:ext cx="4062850" cy="2315000"/>
          </a:xfrm>
          <a:prstGeom prst="rect">
            <a:avLst/>
          </a:prstGeom>
          <a:noFill/>
          <a:ln>
            <a:noFill/>
          </a:ln>
        </p:spPr>
      </p:pic>
      <p:pic>
        <p:nvPicPr>
          <p:cNvPr id="386" name="Google Shape;386;g2bb7cc28b3e_0_629"/>
          <p:cNvPicPr preferRelativeResize="0"/>
          <p:nvPr/>
        </p:nvPicPr>
        <p:blipFill>
          <a:blip r:embed="rId4">
            <a:alphaModFix/>
          </a:blip>
          <a:stretch>
            <a:fillRect/>
          </a:stretch>
        </p:blipFill>
        <p:spPr>
          <a:xfrm>
            <a:off x="5014337" y="3572575"/>
            <a:ext cx="3787825" cy="32015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g2bb7cc28b3e_0_660"/>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t>実験結果</a:t>
            </a:r>
            <a:endParaRPr/>
          </a:p>
        </p:txBody>
      </p:sp>
      <p:sp>
        <p:nvSpPr>
          <p:cNvPr id="393" name="Google Shape;393;g2bb7cc28b3e_0_660"/>
          <p:cNvSpPr txBox="1">
            <a:spLocks noGrp="1"/>
          </p:cNvSpPr>
          <p:nvPr>
            <p:ph type="body" idx="2"/>
          </p:nvPr>
        </p:nvSpPr>
        <p:spPr>
          <a:xfrm>
            <a:off x="304799" y="913897"/>
            <a:ext cx="8635200" cy="54051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0"/>
              </a:spcBef>
              <a:spcAft>
                <a:spcPts val="0"/>
              </a:spcAft>
              <a:buSzPts val="2400"/>
              <a:buFont typeface="Meiryo"/>
              <a:buChar char="■"/>
            </a:pPr>
            <a:r>
              <a:rPr lang="ja-JP"/>
              <a:t>実験</a:t>
            </a:r>
            <a:endParaRPr/>
          </a:p>
          <a:p>
            <a:pPr marL="914400" lvl="1" indent="-355600" algn="l" rtl="0">
              <a:spcBef>
                <a:spcPts val="0"/>
              </a:spcBef>
              <a:spcAft>
                <a:spcPts val="0"/>
              </a:spcAft>
              <a:buSzPts val="2000"/>
              <a:buFont typeface="Times New Roman"/>
              <a:buChar char="⁃"/>
            </a:pPr>
            <a:r>
              <a:rPr lang="ja-JP" altLang="en-US"/>
              <a:t>入力データ</a:t>
            </a:r>
            <a:r>
              <a:rPr lang="ja-JP"/>
              <a:t>の</a:t>
            </a:r>
            <a:r>
              <a:rPr lang="ja-JP" altLang="en-US"/>
              <a:t>構造</a:t>
            </a:r>
            <a:r>
              <a:rPr lang="ja-JP"/>
              <a:t>（3層構造）</a:t>
            </a:r>
            <a:endParaRPr/>
          </a:p>
          <a:p>
            <a:pPr marL="1371600" lvl="2" indent="-355600" algn="l" rtl="0">
              <a:spcBef>
                <a:spcPts val="0"/>
              </a:spcBef>
              <a:spcAft>
                <a:spcPts val="0"/>
              </a:spcAft>
              <a:buSzPts val="2000"/>
              <a:buChar char="̵"/>
            </a:pPr>
            <a:r>
              <a:rPr lang="ja-JP"/>
              <a:t>CommonInstructionSet</a:t>
            </a:r>
            <a:endParaRPr/>
          </a:p>
          <a:p>
            <a:pPr marL="1828800" lvl="3" indent="-355600" algn="l" rtl="0">
              <a:spcBef>
                <a:spcPts val="0"/>
              </a:spcBef>
              <a:spcAft>
                <a:spcPts val="0"/>
              </a:spcAft>
              <a:buSzPts val="2000"/>
              <a:buChar char="‑"/>
            </a:pPr>
            <a:r>
              <a:rPr lang="ja-JP"/>
              <a:t>記述スキーマ全体のルート要素として機能し、1つまたは複数の命令のエネルギー消費情報を含む</a:t>
            </a:r>
            <a:endParaRPr/>
          </a:p>
          <a:p>
            <a:pPr marL="1371600" lvl="2" indent="-355600" algn="l" rtl="0">
              <a:spcBef>
                <a:spcPts val="0"/>
              </a:spcBef>
              <a:spcAft>
                <a:spcPts val="0"/>
              </a:spcAft>
              <a:buSzPts val="2000"/>
              <a:buChar char="̵"/>
            </a:pPr>
            <a:r>
              <a:rPr lang="ja-JP"/>
              <a:t>Instruction</a:t>
            </a:r>
            <a:endParaRPr/>
          </a:p>
          <a:p>
            <a:pPr marL="1828800" lvl="3" indent="-355600" algn="l" rtl="0">
              <a:spcBef>
                <a:spcPts val="0"/>
              </a:spcBef>
              <a:spcAft>
                <a:spcPts val="0"/>
              </a:spcAft>
              <a:buSzPts val="2000"/>
              <a:buChar char="‑"/>
            </a:pPr>
            <a:r>
              <a:rPr lang="ja-JP"/>
              <a:t>name属性を通して特定の命令名を識別し、各命令のエネルギー消費情報を表現する</a:t>
            </a:r>
            <a:endParaRPr/>
          </a:p>
          <a:p>
            <a:pPr marL="1371600" lvl="2" indent="-355600" algn="l" rtl="0">
              <a:spcBef>
                <a:spcPts val="0"/>
              </a:spcBef>
              <a:spcAft>
                <a:spcPts val="0"/>
              </a:spcAft>
              <a:buSzPts val="2000"/>
              <a:buChar char="̵"/>
            </a:pPr>
            <a:r>
              <a:rPr lang="ja-JP"/>
              <a:t>PowerConsumption</a:t>
            </a:r>
            <a:endParaRPr/>
          </a:p>
          <a:p>
            <a:pPr marL="1828800" lvl="3" indent="-355600" algn="l" rtl="0">
              <a:spcBef>
                <a:spcPts val="0"/>
              </a:spcBef>
              <a:spcAft>
                <a:spcPts val="0"/>
              </a:spcAft>
              <a:buSzPts val="2000"/>
              <a:buFont typeface="Meiryo"/>
              <a:buChar char="‑"/>
            </a:pPr>
            <a:r>
              <a:rPr lang="ja-JP"/>
              <a:t>最も具体的な情報レイヤで、各命令に関連するエネルギー消費のコストを直接記述する。</a:t>
            </a:r>
            <a:endParaRPr/>
          </a:p>
          <a:p>
            <a:pPr marL="1828800" lvl="3" indent="-355600" algn="l" rtl="0">
              <a:spcBef>
                <a:spcPts val="0"/>
              </a:spcBef>
              <a:spcAft>
                <a:spcPts val="0"/>
              </a:spcAft>
              <a:buClr>
                <a:srgbClr val="FF0000"/>
              </a:buClr>
              <a:buSzPts val="2000"/>
              <a:buFont typeface="Meiryo"/>
              <a:buChar char="‑"/>
            </a:pPr>
            <a:r>
              <a:rPr lang="ja-JP">
                <a:solidFill>
                  <a:srgbClr val="FF0000"/>
                </a:solidFill>
              </a:rPr>
              <a:t>Impactは、マルチコアシステムで行われる将来のエネルギー予測のための展望として考えられている</a:t>
            </a:r>
            <a:endParaRPr/>
          </a:p>
          <a:p>
            <a:pPr marL="1371600" lvl="2" indent="-355600" algn="l" rtl="0">
              <a:spcBef>
                <a:spcPts val="0"/>
              </a:spcBef>
              <a:spcAft>
                <a:spcPts val="0"/>
              </a:spcAft>
              <a:buSzPts val="2000"/>
              <a:buChar char="̵"/>
            </a:pPr>
            <a:r>
              <a:rPr lang="ja-JP"/>
              <a:t>例：</a:t>
            </a:r>
            <a:endParaRPr/>
          </a:p>
          <a:p>
            <a:pPr marL="1371600" lvl="0" indent="0" algn="l" rtl="0">
              <a:spcBef>
                <a:spcPts val="0"/>
              </a:spcBef>
              <a:spcAft>
                <a:spcPts val="0"/>
              </a:spcAft>
              <a:buNone/>
            </a:pPr>
            <a:endParaRPr sz="2000" b="0"/>
          </a:p>
          <a:p>
            <a:pPr marL="1371600" lvl="0" indent="0" algn="l" rtl="0">
              <a:spcBef>
                <a:spcPts val="0"/>
              </a:spcBef>
              <a:spcAft>
                <a:spcPts val="0"/>
              </a:spcAft>
              <a:buNone/>
            </a:pPr>
            <a:endParaRPr sz="2000" b="0"/>
          </a:p>
          <a:p>
            <a:pPr marL="1371600" lvl="0" indent="0" algn="l" rtl="0">
              <a:spcBef>
                <a:spcPts val="0"/>
              </a:spcBef>
              <a:spcAft>
                <a:spcPts val="0"/>
              </a:spcAft>
              <a:buNone/>
            </a:pPr>
            <a:endParaRPr/>
          </a:p>
          <a:p>
            <a:pPr marL="914400" lvl="0" indent="0" algn="l" rtl="0">
              <a:lnSpc>
                <a:spcPct val="100000"/>
              </a:lnSpc>
              <a:spcBef>
                <a:spcPts val="0"/>
              </a:spcBef>
              <a:spcAft>
                <a:spcPts val="0"/>
              </a:spcAft>
              <a:buNone/>
            </a:pPr>
            <a:endParaRPr/>
          </a:p>
          <a:p>
            <a:pPr marL="1371600" lvl="0" indent="0" algn="l" rtl="0">
              <a:lnSpc>
                <a:spcPct val="100000"/>
              </a:lnSpc>
              <a:spcBef>
                <a:spcPts val="0"/>
              </a:spcBef>
              <a:spcAft>
                <a:spcPts val="0"/>
              </a:spcAft>
              <a:buNone/>
            </a:pPr>
            <a:endParaRPr/>
          </a:p>
        </p:txBody>
      </p:sp>
      <p:sp>
        <p:nvSpPr>
          <p:cNvPr id="394" name="Google Shape;394;g2bb7cc28b3e_0_660"/>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ltLang="ja-JP"/>
              <a:t>12</a:t>
            </a:fld>
            <a:endParaRPr/>
          </a:p>
        </p:txBody>
      </p:sp>
      <p:sp>
        <p:nvSpPr>
          <p:cNvPr id="395" name="Google Shape;395;g2bb7cc28b3e_0_660"/>
          <p:cNvSpPr txBox="1"/>
          <p:nvPr/>
        </p:nvSpPr>
        <p:spPr>
          <a:xfrm>
            <a:off x="2211649" y="4981550"/>
            <a:ext cx="5608299" cy="178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300">
                <a:solidFill>
                  <a:srgbClr val="142976"/>
                </a:solidFill>
                <a:latin typeface="Meiryo"/>
                <a:ea typeface="Meiryo"/>
                <a:cs typeface="Meiryo"/>
                <a:sym typeface="Meiryo"/>
              </a:rPr>
              <a:t>&lt;CommonInstructionSet&gt;</a:t>
            </a:r>
            <a:endParaRPr sz="1300">
              <a:solidFill>
                <a:srgbClr val="142976"/>
              </a:solidFill>
              <a:latin typeface="Meiryo"/>
              <a:ea typeface="Meiryo"/>
              <a:cs typeface="Meiryo"/>
              <a:sym typeface="Meiryo"/>
            </a:endParaRPr>
          </a:p>
          <a:p>
            <a:pPr marL="0" lvl="0" indent="0" algn="l" rtl="0">
              <a:spcBef>
                <a:spcPts val="0"/>
              </a:spcBef>
              <a:spcAft>
                <a:spcPts val="0"/>
              </a:spcAft>
              <a:buNone/>
            </a:pPr>
            <a:r>
              <a:rPr lang="ja-JP" sz="1300">
                <a:solidFill>
                  <a:srgbClr val="142976"/>
                </a:solidFill>
                <a:latin typeface="Meiryo"/>
                <a:ea typeface="Meiryo"/>
                <a:cs typeface="Meiryo"/>
                <a:sym typeface="Meiryo"/>
              </a:rPr>
              <a:t>	&lt;Instruction name="load"&gt;</a:t>
            </a:r>
            <a:endParaRPr sz="1300">
              <a:solidFill>
                <a:srgbClr val="142976"/>
              </a:solidFill>
              <a:latin typeface="Meiryo"/>
              <a:ea typeface="Meiryo"/>
              <a:cs typeface="Meiryo"/>
              <a:sym typeface="Meiryo"/>
            </a:endParaRPr>
          </a:p>
          <a:p>
            <a:pPr marL="0" lvl="0" indent="0" algn="l" rtl="0">
              <a:spcBef>
                <a:spcPts val="0"/>
              </a:spcBef>
              <a:spcAft>
                <a:spcPts val="0"/>
              </a:spcAft>
              <a:buNone/>
            </a:pPr>
            <a:r>
              <a:rPr lang="ja-JP" sz="1300">
                <a:solidFill>
                  <a:srgbClr val="142976"/>
                </a:solidFill>
                <a:latin typeface="Meiryo"/>
                <a:ea typeface="Meiryo"/>
                <a:cs typeface="Meiryo"/>
                <a:sym typeface="Meiryo"/>
              </a:rPr>
              <a:t>		&lt;PowerConsumption&gt;</a:t>
            </a:r>
            <a:endParaRPr sz="1300">
              <a:solidFill>
                <a:srgbClr val="142976"/>
              </a:solidFill>
              <a:latin typeface="Meiryo"/>
              <a:ea typeface="Meiryo"/>
              <a:cs typeface="Meiryo"/>
              <a:sym typeface="Meiryo"/>
            </a:endParaRPr>
          </a:p>
          <a:p>
            <a:pPr marL="0" lvl="0" indent="0" algn="l" rtl="0">
              <a:spcBef>
                <a:spcPts val="0"/>
              </a:spcBef>
              <a:spcAft>
                <a:spcPts val="0"/>
              </a:spcAft>
              <a:buNone/>
            </a:pPr>
            <a:r>
              <a:rPr lang="ja-JP" sz="1300">
                <a:solidFill>
                  <a:srgbClr val="142976"/>
                </a:solidFill>
                <a:latin typeface="Meiryo"/>
                <a:ea typeface="Meiryo"/>
                <a:cs typeface="Meiryo"/>
                <a:sym typeface="Meiryo"/>
              </a:rPr>
              <a:t>			&lt;Cost&gt;1.656&lt;/Cost&gt;</a:t>
            </a:r>
            <a:endParaRPr sz="1300">
              <a:solidFill>
                <a:srgbClr val="142976"/>
              </a:solidFill>
              <a:latin typeface="Meiryo"/>
              <a:ea typeface="Meiryo"/>
              <a:cs typeface="Meiryo"/>
              <a:sym typeface="Meiryo"/>
            </a:endParaRPr>
          </a:p>
          <a:p>
            <a:pPr marL="0" lvl="0" indent="0" algn="l" rtl="0">
              <a:spcBef>
                <a:spcPts val="0"/>
              </a:spcBef>
              <a:spcAft>
                <a:spcPts val="0"/>
              </a:spcAft>
              <a:buNone/>
            </a:pPr>
            <a:r>
              <a:rPr lang="ja-JP" sz="1300">
                <a:solidFill>
                  <a:srgbClr val="142976"/>
                </a:solidFill>
                <a:latin typeface="Meiryo"/>
                <a:ea typeface="Meiryo"/>
                <a:cs typeface="Meiryo"/>
                <a:sym typeface="Meiryo"/>
              </a:rPr>
              <a:t>			&lt;Impact&gt;0.000&lt;/Impact&gt;</a:t>
            </a:r>
            <a:endParaRPr sz="1300">
              <a:solidFill>
                <a:srgbClr val="142976"/>
              </a:solidFill>
              <a:latin typeface="Meiryo"/>
              <a:ea typeface="Meiryo"/>
              <a:cs typeface="Meiryo"/>
              <a:sym typeface="Meiryo"/>
            </a:endParaRPr>
          </a:p>
          <a:p>
            <a:pPr marL="0" lvl="0" indent="0" algn="l" rtl="0">
              <a:spcBef>
                <a:spcPts val="0"/>
              </a:spcBef>
              <a:spcAft>
                <a:spcPts val="0"/>
              </a:spcAft>
              <a:buNone/>
            </a:pPr>
            <a:r>
              <a:rPr lang="ja-JP" sz="1300">
                <a:solidFill>
                  <a:srgbClr val="142976"/>
                </a:solidFill>
                <a:latin typeface="Meiryo"/>
                <a:ea typeface="Meiryo"/>
                <a:cs typeface="Meiryo"/>
                <a:sym typeface="Meiryo"/>
              </a:rPr>
              <a:t>		&lt;/PowerConsumption&gt;</a:t>
            </a:r>
            <a:endParaRPr sz="1300">
              <a:solidFill>
                <a:srgbClr val="142976"/>
              </a:solidFill>
              <a:latin typeface="Meiryo"/>
              <a:ea typeface="Meiryo"/>
              <a:cs typeface="Meiryo"/>
              <a:sym typeface="Meiryo"/>
            </a:endParaRPr>
          </a:p>
          <a:p>
            <a:pPr marL="0" lvl="0" indent="0" algn="l" rtl="0">
              <a:spcBef>
                <a:spcPts val="0"/>
              </a:spcBef>
              <a:spcAft>
                <a:spcPts val="0"/>
              </a:spcAft>
              <a:buNone/>
            </a:pPr>
            <a:r>
              <a:rPr lang="ja-JP" sz="1300">
                <a:solidFill>
                  <a:srgbClr val="142976"/>
                </a:solidFill>
                <a:latin typeface="Meiryo"/>
                <a:ea typeface="Meiryo"/>
                <a:cs typeface="Meiryo"/>
                <a:sym typeface="Meiryo"/>
              </a:rPr>
              <a:t>	&lt;/Instruction&gt;</a:t>
            </a:r>
            <a:endParaRPr sz="1300">
              <a:solidFill>
                <a:srgbClr val="142976"/>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r>
              <a:rPr lang="ja-JP" sz="1300">
                <a:solidFill>
                  <a:srgbClr val="142976"/>
                </a:solidFill>
                <a:latin typeface="Meiryo"/>
                <a:ea typeface="Meiryo"/>
                <a:cs typeface="Meiryo"/>
                <a:sym typeface="Meiryo"/>
              </a:rPr>
              <a:t>&lt;CommonInstructionSet&gt;</a:t>
            </a:r>
            <a:endParaRPr sz="1300">
              <a:solidFill>
                <a:srgbClr val="142976"/>
              </a:solidFill>
              <a:latin typeface="Meiryo"/>
              <a:ea typeface="Meiryo"/>
              <a:cs typeface="Meiryo"/>
              <a:sym typeface="Meiry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g2bb7cc28b3e_0_641"/>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t>実験結果</a:t>
            </a:r>
            <a:endParaRPr/>
          </a:p>
        </p:txBody>
      </p:sp>
      <p:sp>
        <p:nvSpPr>
          <p:cNvPr id="402" name="Google Shape;402;g2bb7cc28b3e_0_641"/>
          <p:cNvSpPr txBox="1">
            <a:spLocks noGrp="1"/>
          </p:cNvSpPr>
          <p:nvPr>
            <p:ph type="body" idx="2"/>
          </p:nvPr>
        </p:nvSpPr>
        <p:spPr>
          <a:xfrm>
            <a:off x="304799" y="913897"/>
            <a:ext cx="8635200" cy="54051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0"/>
              </a:spcBef>
              <a:spcAft>
                <a:spcPts val="0"/>
              </a:spcAft>
              <a:buSzPts val="2400"/>
              <a:buFont typeface="Meiryo"/>
              <a:buChar char="■"/>
            </a:pPr>
            <a:r>
              <a:rPr lang="ja-JP"/>
              <a:t>実験</a:t>
            </a:r>
            <a:endParaRPr/>
          </a:p>
          <a:p>
            <a:pPr marL="914400" lvl="1" indent="-355600" algn="l" rtl="0">
              <a:spcBef>
                <a:spcPts val="0"/>
              </a:spcBef>
              <a:spcAft>
                <a:spcPts val="0"/>
              </a:spcAft>
              <a:buSzPts val="2000"/>
              <a:buFont typeface="Times New Roman"/>
              <a:buChar char="⁃"/>
            </a:pPr>
            <a:r>
              <a:rPr lang="ja-JP"/>
              <a:t>モデルを用いる評価</a:t>
            </a:r>
            <a:endParaRPr/>
          </a:p>
          <a:p>
            <a:pPr marL="1371600" lvl="0" indent="0" algn="l" rtl="0">
              <a:spcBef>
                <a:spcPts val="0"/>
              </a:spcBef>
              <a:spcAft>
                <a:spcPts val="0"/>
              </a:spcAft>
              <a:buNone/>
            </a:pPr>
            <a:endParaRPr/>
          </a:p>
          <a:p>
            <a:pPr marL="1828800" lvl="0" indent="0" algn="l" rtl="0">
              <a:spcBef>
                <a:spcPts val="0"/>
              </a:spcBef>
              <a:spcAft>
                <a:spcPts val="0"/>
              </a:spcAft>
              <a:buNone/>
            </a:pPr>
            <a:endParaRPr/>
          </a:p>
          <a:p>
            <a:pPr marL="1371600" lvl="0" indent="0" algn="l" rtl="0">
              <a:spcBef>
                <a:spcPts val="0"/>
              </a:spcBef>
              <a:spcAft>
                <a:spcPts val="0"/>
              </a:spcAft>
              <a:buNone/>
            </a:pPr>
            <a:endParaRPr sz="2000" b="0"/>
          </a:p>
          <a:p>
            <a:pPr marL="1371600" lvl="0" indent="0" algn="l" rtl="0">
              <a:spcBef>
                <a:spcPts val="0"/>
              </a:spcBef>
              <a:spcAft>
                <a:spcPts val="0"/>
              </a:spcAft>
              <a:buNone/>
            </a:pPr>
            <a:endParaRPr sz="2000" b="0"/>
          </a:p>
          <a:p>
            <a:pPr marL="1371600" lvl="0" indent="0" algn="l" rtl="0">
              <a:spcBef>
                <a:spcPts val="0"/>
              </a:spcBef>
              <a:spcAft>
                <a:spcPts val="0"/>
              </a:spcAft>
              <a:buNone/>
            </a:pPr>
            <a:endParaRPr sz="2000" b="0"/>
          </a:p>
          <a:p>
            <a:pPr marL="1371600" lvl="0" indent="0" algn="l" rtl="0">
              <a:spcBef>
                <a:spcPts val="0"/>
              </a:spcBef>
              <a:spcAft>
                <a:spcPts val="0"/>
              </a:spcAft>
              <a:buNone/>
            </a:pPr>
            <a:endParaRPr/>
          </a:p>
          <a:p>
            <a:pPr marL="914400" lvl="0" indent="0" algn="l" rtl="0">
              <a:lnSpc>
                <a:spcPct val="100000"/>
              </a:lnSpc>
              <a:spcBef>
                <a:spcPts val="0"/>
              </a:spcBef>
              <a:spcAft>
                <a:spcPts val="0"/>
              </a:spcAft>
              <a:buNone/>
            </a:pPr>
            <a:endParaRPr/>
          </a:p>
          <a:p>
            <a:pPr marL="1371600" lvl="0" indent="0" algn="l" rtl="0">
              <a:lnSpc>
                <a:spcPct val="100000"/>
              </a:lnSpc>
              <a:spcBef>
                <a:spcPts val="0"/>
              </a:spcBef>
              <a:spcAft>
                <a:spcPts val="0"/>
              </a:spcAft>
              <a:buNone/>
            </a:pPr>
            <a:endParaRPr/>
          </a:p>
        </p:txBody>
      </p:sp>
      <p:sp>
        <p:nvSpPr>
          <p:cNvPr id="403" name="Google Shape;403;g2bb7cc28b3e_0_641"/>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ltLang="ja-JP"/>
              <a:t>13</a:t>
            </a:fld>
            <a:endParaRPr/>
          </a:p>
        </p:txBody>
      </p:sp>
      <p:pic>
        <p:nvPicPr>
          <p:cNvPr id="404" name="Google Shape;404;g2bb7cc28b3e_0_641"/>
          <p:cNvPicPr preferRelativeResize="0"/>
          <p:nvPr/>
        </p:nvPicPr>
        <p:blipFill>
          <a:blip r:embed="rId3">
            <a:alphaModFix/>
          </a:blip>
          <a:stretch>
            <a:fillRect/>
          </a:stretch>
        </p:blipFill>
        <p:spPr>
          <a:xfrm>
            <a:off x="1524671" y="1655821"/>
            <a:ext cx="6008399" cy="1692225"/>
          </a:xfrm>
          <a:prstGeom prst="rect">
            <a:avLst/>
          </a:prstGeom>
          <a:noFill/>
          <a:ln>
            <a:noFill/>
          </a:ln>
        </p:spPr>
      </p:pic>
      <p:pic>
        <p:nvPicPr>
          <p:cNvPr id="405" name="Google Shape;405;g2bb7cc28b3e_0_641"/>
          <p:cNvPicPr preferRelativeResize="0"/>
          <p:nvPr/>
        </p:nvPicPr>
        <p:blipFill>
          <a:blip r:embed="rId4">
            <a:alphaModFix/>
          </a:blip>
          <a:stretch>
            <a:fillRect/>
          </a:stretch>
        </p:blipFill>
        <p:spPr>
          <a:xfrm>
            <a:off x="1602371" y="3785646"/>
            <a:ext cx="5853025" cy="2902625"/>
          </a:xfrm>
          <a:prstGeom prst="rect">
            <a:avLst/>
          </a:prstGeom>
          <a:noFill/>
          <a:ln>
            <a:noFill/>
          </a:ln>
        </p:spPr>
      </p:pic>
      <p:cxnSp>
        <p:nvCxnSpPr>
          <p:cNvPr id="406" name="Google Shape;406;g2bb7cc28b3e_0_641"/>
          <p:cNvCxnSpPr>
            <a:stCxn id="404" idx="2"/>
            <a:endCxn id="405" idx="0"/>
          </p:cNvCxnSpPr>
          <p:nvPr/>
        </p:nvCxnSpPr>
        <p:spPr>
          <a:xfrm>
            <a:off x="4528871" y="3348046"/>
            <a:ext cx="0" cy="437700"/>
          </a:xfrm>
          <a:prstGeom prst="straightConnector1">
            <a:avLst/>
          </a:prstGeom>
          <a:noFill/>
          <a:ln w="28575" cap="flat" cmpd="sng">
            <a:solidFill>
              <a:schemeClr val="dk2"/>
            </a:solidFill>
            <a:prstDash val="solid"/>
            <a:round/>
            <a:headEnd type="none" w="med" len="med"/>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g2bb7cc28b3e_0_678"/>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t>実験結果</a:t>
            </a:r>
            <a:endParaRPr/>
          </a:p>
        </p:txBody>
      </p:sp>
      <p:sp>
        <p:nvSpPr>
          <p:cNvPr id="413" name="Google Shape;413;g2bb7cc28b3e_0_678"/>
          <p:cNvSpPr txBox="1">
            <a:spLocks noGrp="1"/>
          </p:cNvSpPr>
          <p:nvPr>
            <p:ph type="body" idx="2"/>
          </p:nvPr>
        </p:nvSpPr>
        <p:spPr>
          <a:xfrm>
            <a:off x="304799" y="913897"/>
            <a:ext cx="8635200" cy="54051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0"/>
              </a:spcBef>
              <a:spcAft>
                <a:spcPts val="0"/>
              </a:spcAft>
              <a:buSzPts val="2400"/>
              <a:buFont typeface="Meiryo"/>
              <a:buChar char="■"/>
            </a:pPr>
            <a:r>
              <a:rPr lang="ja-JP"/>
              <a:t>実験</a:t>
            </a:r>
            <a:endParaRPr/>
          </a:p>
          <a:p>
            <a:pPr marL="914400" lvl="1" indent="-355600" algn="l" rtl="0">
              <a:spcBef>
                <a:spcPts val="0"/>
              </a:spcBef>
              <a:spcAft>
                <a:spcPts val="0"/>
              </a:spcAft>
              <a:buSzPts val="2000"/>
              <a:buFont typeface="Times New Roman"/>
              <a:buChar char="⁃"/>
            </a:pPr>
            <a:r>
              <a:rPr lang="ja-JP"/>
              <a:t>モデルを用いる評価</a:t>
            </a:r>
            <a:endParaRPr/>
          </a:p>
          <a:p>
            <a:pPr marL="1371600" lvl="2" indent="-355600" algn="l" rtl="0">
              <a:spcBef>
                <a:spcPts val="0"/>
              </a:spcBef>
              <a:spcAft>
                <a:spcPts val="0"/>
              </a:spcAft>
              <a:buSzPts val="2000"/>
              <a:buChar char="̵"/>
            </a:pPr>
            <a:r>
              <a:rPr lang="ja-JP"/>
              <a:t>Embedded Coderで生成されたコード</a:t>
            </a:r>
            <a:endParaRPr/>
          </a:p>
          <a:p>
            <a:pPr marL="1371600" lvl="2" indent="-355600" algn="l" rtl="0">
              <a:spcBef>
                <a:spcPts val="0"/>
              </a:spcBef>
              <a:spcAft>
                <a:spcPts val="0"/>
              </a:spcAft>
              <a:buSzPts val="2000"/>
              <a:buChar char="̵"/>
            </a:pPr>
            <a:r>
              <a:rPr lang="ja-JP"/>
              <a:t>関数呼出しでユーザーのコードで実行する</a:t>
            </a:r>
            <a:endParaRPr/>
          </a:p>
          <a:p>
            <a:pPr marL="1371600" lvl="2" indent="-355600" algn="l" rtl="0">
              <a:spcBef>
                <a:spcPts val="0"/>
              </a:spcBef>
              <a:spcAft>
                <a:spcPts val="0"/>
              </a:spcAft>
              <a:buSzPts val="2000"/>
              <a:buChar char="̵"/>
            </a:pPr>
            <a:r>
              <a:rPr lang="ja-JP"/>
              <a:t>LLVM-IR命令に転換する</a:t>
            </a:r>
            <a:endParaRPr/>
          </a:p>
          <a:p>
            <a:pPr marL="1371600" lvl="2" indent="-355600" algn="l" rtl="0">
              <a:spcBef>
                <a:spcPts val="0"/>
              </a:spcBef>
              <a:spcAft>
                <a:spcPts val="0"/>
              </a:spcAft>
              <a:buSzPts val="2000"/>
              <a:buChar char="̵"/>
            </a:pPr>
            <a:r>
              <a:rPr lang="ja-JP"/>
              <a:t>予測ツールで予測を行う</a:t>
            </a:r>
            <a:endParaRPr/>
          </a:p>
          <a:p>
            <a:pPr marL="1371600" lvl="2" indent="-355600" algn="l" rtl="0">
              <a:spcBef>
                <a:spcPts val="0"/>
              </a:spcBef>
              <a:spcAft>
                <a:spcPts val="0"/>
              </a:spcAft>
              <a:buSzPts val="2000"/>
              <a:buChar char="̵"/>
            </a:pPr>
            <a:r>
              <a:rPr lang="ja-JP"/>
              <a:t>結果エラー：４％</a:t>
            </a:r>
            <a:endParaRPr/>
          </a:p>
          <a:p>
            <a:pPr marL="1371600" lvl="0" indent="0" algn="l" rtl="0">
              <a:spcBef>
                <a:spcPts val="0"/>
              </a:spcBef>
              <a:spcAft>
                <a:spcPts val="0"/>
              </a:spcAft>
              <a:buNone/>
            </a:pPr>
            <a:endParaRPr/>
          </a:p>
          <a:p>
            <a:pPr marL="1828800" lvl="0" indent="0" algn="l" rtl="0">
              <a:spcBef>
                <a:spcPts val="0"/>
              </a:spcBef>
              <a:spcAft>
                <a:spcPts val="0"/>
              </a:spcAft>
              <a:buNone/>
            </a:pPr>
            <a:endParaRPr/>
          </a:p>
          <a:p>
            <a:pPr marL="1371600" lvl="0" indent="0" algn="l" rtl="0">
              <a:spcBef>
                <a:spcPts val="0"/>
              </a:spcBef>
              <a:spcAft>
                <a:spcPts val="0"/>
              </a:spcAft>
              <a:buNone/>
            </a:pPr>
            <a:endParaRPr sz="2000" b="0"/>
          </a:p>
          <a:p>
            <a:pPr marL="1371600" lvl="0" indent="0" algn="l" rtl="0">
              <a:spcBef>
                <a:spcPts val="0"/>
              </a:spcBef>
              <a:spcAft>
                <a:spcPts val="0"/>
              </a:spcAft>
              <a:buNone/>
            </a:pPr>
            <a:endParaRPr sz="2000" b="0"/>
          </a:p>
          <a:p>
            <a:pPr marL="1371600" lvl="0" indent="0" algn="l" rtl="0">
              <a:spcBef>
                <a:spcPts val="0"/>
              </a:spcBef>
              <a:spcAft>
                <a:spcPts val="0"/>
              </a:spcAft>
              <a:buNone/>
            </a:pPr>
            <a:endParaRPr sz="2000" b="0"/>
          </a:p>
          <a:p>
            <a:pPr marL="1371600" lvl="0" indent="0" algn="l" rtl="0">
              <a:spcBef>
                <a:spcPts val="0"/>
              </a:spcBef>
              <a:spcAft>
                <a:spcPts val="0"/>
              </a:spcAft>
              <a:buNone/>
            </a:pPr>
            <a:endParaRPr/>
          </a:p>
          <a:p>
            <a:pPr marL="914400" lvl="0" indent="0" algn="l" rtl="0">
              <a:lnSpc>
                <a:spcPct val="100000"/>
              </a:lnSpc>
              <a:spcBef>
                <a:spcPts val="0"/>
              </a:spcBef>
              <a:spcAft>
                <a:spcPts val="0"/>
              </a:spcAft>
              <a:buNone/>
            </a:pPr>
            <a:endParaRPr/>
          </a:p>
          <a:p>
            <a:pPr marL="1371600" lvl="0" indent="0" algn="l" rtl="0">
              <a:lnSpc>
                <a:spcPct val="100000"/>
              </a:lnSpc>
              <a:spcBef>
                <a:spcPts val="0"/>
              </a:spcBef>
              <a:spcAft>
                <a:spcPts val="0"/>
              </a:spcAft>
              <a:buNone/>
            </a:pPr>
            <a:endParaRPr/>
          </a:p>
        </p:txBody>
      </p:sp>
      <p:sp>
        <p:nvSpPr>
          <p:cNvPr id="414" name="Google Shape;414;g2bb7cc28b3e_0_678"/>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ltLang="ja-JP"/>
              <a:t>14</a:t>
            </a:fld>
            <a:endParaRPr/>
          </a:p>
        </p:txBody>
      </p:sp>
      <p:pic>
        <p:nvPicPr>
          <p:cNvPr id="415" name="Google Shape;415;g2bb7cc28b3e_0_678"/>
          <p:cNvPicPr preferRelativeResize="0"/>
          <p:nvPr/>
        </p:nvPicPr>
        <p:blipFill>
          <a:blip r:embed="rId3">
            <a:alphaModFix/>
          </a:blip>
          <a:stretch>
            <a:fillRect/>
          </a:stretch>
        </p:blipFill>
        <p:spPr>
          <a:xfrm>
            <a:off x="937049" y="3367074"/>
            <a:ext cx="3503674" cy="3102975"/>
          </a:xfrm>
          <a:prstGeom prst="rect">
            <a:avLst/>
          </a:prstGeom>
          <a:noFill/>
          <a:ln>
            <a:noFill/>
          </a:ln>
        </p:spPr>
      </p:pic>
      <p:pic>
        <p:nvPicPr>
          <p:cNvPr id="416" name="Google Shape;416;g2bb7cc28b3e_0_678"/>
          <p:cNvPicPr preferRelativeResize="0"/>
          <p:nvPr/>
        </p:nvPicPr>
        <p:blipFill>
          <a:blip r:embed="rId4">
            <a:alphaModFix/>
          </a:blip>
          <a:stretch>
            <a:fillRect/>
          </a:stretch>
        </p:blipFill>
        <p:spPr>
          <a:xfrm>
            <a:off x="4927425" y="2518817"/>
            <a:ext cx="3919050" cy="395123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g2bb7cc28b3e_0_459"/>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spcBef>
                <a:spcPts val="480"/>
              </a:spcBef>
              <a:spcAft>
                <a:spcPts val="0"/>
              </a:spcAft>
              <a:buNone/>
            </a:pPr>
            <a:r>
              <a:rPr lang="ja-JP"/>
              <a:t>まとめ</a:t>
            </a:r>
            <a:endParaRPr/>
          </a:p>
        </p:txBody>
      </p:sp>
      <p:sp>
        <p:nvSpPr>
          <p:cNvPr id="431" name="Google Shape;431;g2bb7cc28b3e_0_459"/>
          <p:cNvSpPr txBox="1">
            <a:spLocks noGrp="1"/>
          </p:cNvSpPr>
          <p:nvPr>
            <p:ph type="body" idx="2"/>
          </p:nvPr>
        </p:nvSpPr>
        <p:spPr>
          <a:xfrm>
            <a:off x="304800" y="913897"/>
            <a:ext cx="8534400" cy="4659000"/>
          </a:xfrm>
          <a:prstGeom prst="rect">
            <a:avLst/>
          </a:prstGeom>
          <a:noFill/>
          <a:ln>
            <a:noFill/>
          </a:ln>
        </p:spPr>
        <p:txBody>
          <a:bodyPr spcFirstLastPara="1" wrap="square" lIns="91425" tIns="45700" rIns="91425" bIns="45700" anchor="t" anchorCtr="0">
            <a:noAutofit/>
          </a:bodyPr>
          <a:lstStyle/>
          <a:p>
            <a:pPr marL="135731" lvl="0" indent="-158750" algn="l" rtl="0">
              <a:spcBef>
                <a:spcPts val="420"/>
              </a:spcBef>
              <a:spcAft>
                <a:spcPts val="0"/>
              </a:spcAft>
              <a:buSzPts val="2500"/>
              <a:buChar char="■"/>
            </a:pPr>
            <a:r>
              <a:rPr lang="ja-JP"/>
              <a:t>研究背景</a:t>
            </a:r>
            <a:endParaRPr sz="2200"/>
          </a:p>
          <a:p>
            <a:pPr marL="401241" lvl="1" indent="-156368" algn="l" rtl="0">
              <a:spcBef>
                <a:spcPts val="360"/>
              </a:spcBef>
              <a:spcAft>
                <a:spcPts val="0"/>
              </a:spcAft>
              <a:buSzPts val="2200"/>
              <a:buChar char="⁃"/>
            </a:pPr>
            <a:r>
              <a:rPr lang="ja-JP" sz="2200"/>
              <a:t> 組込みシステムは通常最大電力が与えられるため、</a:t>
            </a:r>
            <a:r>
              <a:rPr lang="ja-JP" sz="2200">
                <a:solidFill>
                  <a:srgbClr val="FF0000"/>
                </a:solidFill>
              </a:rPr>
              <a:t>消費電力の見積もり</a:t>
            </a:r>
            <a:r>
              <a:rPr lang="ja-JP" sz="2200"/>
              <a:t>が必要</a:t>
            </a:r>
            <a:endParaRPr lang="zh-CN" altLang="en-US" sz="2200"/>
          </a:p>
          <a:p>
            <a:pPr marL="135731" lvl="0" indent="-158750" algn="l" rtl="0">
              <a:spcBef>
                <a:spcPts val="420"/>
              </a:spcBef>
              <a:spcAft>
                <a:spcPts val="0"/>
              </a:spcAft>
              <a:buSzPts val="2500"/>
              <a:buChar char="■"/>
            </a:pPr>
            <a:r>
              <a:rPr lang="zh-CN" altLang="en-US"/>
              <a:t>提案手法</a:t>
            </a:r>
            <a:endParaRPr lang="en-US" altLang="zh-CN"/>
          </a:p>
          <a:p>
            <a:pPr marL="592931" lvl="1" indent="-158750">
              <a:spcBef>
                <a:spcPts val="420"/>
              </a:spcBef>
              <a:buSzPts val="2500"/>
            </a:pPr>
            <a:r>
              <a:rPr lang="ja-JP" altLang="en-US"/>
              <a:t>モデルベース開発で</a:t>
            </a:r>
            <a:r>
              <a:rPr lang="en-US" altLang="ja-JP"/>
              <a:t>LLVM-IR</a:t>
            </a:r>
            <a:r>
              <a:rPr lang="ja-JP" altLang="en-US"/>
              <a:t>命令レベルの電力消費量を導入して、組込ソフトウェアの消費電力を予測する</a:t>
            </a:r>
            <a:endParaRPr lang="en-US" altLang="zh-CN"/>
          </a:p>
          <a:p>
            <a:pPr marL="135731" lvl="0" indent="-158750" algn="l" rtl="0">
              <a:spcBef>
                <a:spcPts val="420"/>
              </a:spcBef>
              <a:spcAft>
                <a:spcPts val="0"/>
              </a:spcAft>
              <a:buSzPts val="2500"/>
              <a:buChar char="■"/>
            </a:pPr>
            <a:r>
              <a:rPr lang="ja-JP" altLang="zh-CN" sz="2400">
                <a:solidFill>
                  <a:srgbClr val="142976"/>
                </a:solidFill>
                <a:latin typeface="Meiryo"/>
                <a:ea typeface="Meiryo"/>
                <a:cs typeface="Meiryo"/>
                <a:sym typeface="Meiryo"/>
              </a:rPr>
              <a:t>結論</a:t>
            </a:r>
            <a:endParaRPr lang="en-US" altLang="ja-JP"/>
          </a:p>
          <a:p>
            <a:pPr marL="592931" lvl="1" indent="-158750">
              <a:spcBef>
                <a:spcPts val="420"/>
              </a:spcBef>
              <a:buSzPts val="2500"/>
            </a:pPr>
            <a:r>
              <a:rPr lang="en-US" altLang="ja-JP">
                <a:solidFill>
                  <a:srgbClr val="FF0000"/>
                </a:solidFill>
              </a:rPr>
              <a:t>LLVM-IR</a:t>
            </a:r>
            <a:r>
              <a:rPr lang="ja-JP" altLang="en-US">
                <a:solidFill>
                  <a:srgbClr val="FF0000"/>
                </a:solidFill>
              </a:rPr>
              <a:t>命令レベルの消費電力見積もり手法は利用可能</a:t>
            </a:r>
            <a:endParaRPr lang="en-US" altLang="ja-JP">
              <a:solidFill>
                <a:srgbClr val="FF0000"/>
              </a:solidFill>
            </a:endParaRPr>
          </a:p>
          <a:p>
            <a:pPr marL="135731" lvl="0" indent="-139700" algn="l" rtl="0">
              <a:spcBef>
                <a:spcPts val="360"/>
              </a:spcBef>
              <a:spcAft>
                <a:spcPts val="0"/>
              </a:spcAft>
              <a:buSzPts val="2200"/>
              <a:buChar char="■"/>
            </a:pPr>
            <a:r>
              <a:rPr lang="ja-JP"/>
              <a:t>将来的な問題</a:t>
            </a:r>
            <a:endParaRPr sz="2200"/>
          </a:p>
          <a:p>
            <a:pPr marL="401241" lvl="1" indent="-156368" algn="l" rtl="0">
              <a:spcBef>
                <a:spcPts val="360"/>
              </a:spcBef>
              <a:spcAft>
                <a:spcPts val="0"/>
              </a:spcAft>
              <a:buSzPts val="2200"/>
              <a:buChar char="⁃"/>
            </a:pPr>
            <a:r>
              <a:rPr lang="ja-JP" sz="2200"/>
              <a:t> マルチコアへの対応</a:t>
            </a:r>
            <a:endParaRPr sz="2200"/>
          </a:p>
          <a:p>
            <a:pPr marL="401241" lvl="1" indent="-156368" algn="l" rtl="0">
              <a:spcBef>
                <a:spcPts val="360"/>
              </a:spcBef>
              <a:spcAft>
                <a:spcPts val="0"/>
              </a:spcAft>
              <a:buSzPts val="2200"/>
              <a:buChar char="⁃"/>
            </a:pPr>
            <a:r>
              <a:rPr lang="ja-JP" sz="2200"/>
              <a:t> 外部デバイスの電力消費量の導入手法</a:t>
            </a:r>
            <a:endParaRPr sz="2200"/>
          </a:p>
          <a:p>
            <a:pPr marL="135731" lvl="0" indent="-158750" algn="l" rtl="0">
              <a:spcBef>
                <a:spcPts val="420"/>
              </a:spcBef>
              <a:spcAft>
                <a:spcPts val="0"/>
              </a:spcAft>
              <a:buSzPts val="2500"/>
              <a:buChar char="■"/>
            </a:pPr>
            <a:r>
              <a:rPr lang="ja-JP"/>
              <a:t>本研究の方針</a:t>
            </a:r>
            <a:endParaRPr/>
          </a:p>
          <a:p>
            <a:pPr marL="401241" lvl="1" indent="-156368" algn="l" rtl="0">
              <a:spcBef>
                <a:spcPts val="360"/>
              </a:spcBef>
              <a:spcAft>
                <a:spcPts val="0"/>
              </a:spcAft>
              <a:buSzPts val="2200"/>
              <a:buChar char="⁃"/>
            </a:pPr>
            <a:r>
              <a:rPr lang="ja-JP" sz="2200"/>
              <a:t> 組込みソフトウェアに向ける静的な消費電力</a:t>
            </a:r>
            <a:r>
              <a:rPr lang="ja-JP" sz="2200">
                <a:solidFill>
                  <a:srgbClr val="FF0000"/>
                </a:solidFill>
              </a:rPr>
              <a:t>見積もりに適用するスキーマと見積もり手法を提案する</a:t>
            </a:r>
            <a:endParaRPr sz="2400"/>
          </a:p>
          <a:p>
            <a:pPr marL="0" lvl="0" indent="0" algn="l" rtl="0">
              <a:lnSpc>
                <a:spcPct val="100000"/>
              </a:lnSpc>
              <a:spcBef>
                <a:spcPts val="480"/>
              </a:spcBef>
              <a:spcAft>
                <a:spcPts val="0"/>
              </a:spcAft>
              <a:buSzPts val="2400"/>
              <a:buNone/>
            </a:pPr>
            <a:endParaRPr sz="2700"/>
          </a:p>
          <a:p>
            <a:pPr marL="135731" lvl="0" indent="-21431" algn="l" rtl="0">
              <a:lnSpc>
                <a:spcPct val="100000"/>
              </a:lnSpc>
              <a:spcBef>
                <a:spcPts val="360"/>
              </a:spcBef>
              <a:spcAft>
                <a:spcPts val="0"/>
              </a:spcAft>
              <a:buClr>
                <a:srgbClr val="142976"/>
              </a:buClr>
              <a:buSzPts val="1800"/>
              <a:buFont typeface="Noto Sans Symbols"/>
              <a:buNone/>
            </a:pPr>
            <a:endParaRPr sz="2100">
              <a:solidFill>
                <a:srgbClr val="FF0000"/>
              </a:solidFill>
              <a:latin typeface="Meiryo"/>
              <a:ea typeface="Meiryo"/>
              <a:cs typeface="Meiryo"/>
              <a:sym typeface="Meiryo"/>
            </a:endParaRPr>
          </a:p>
        </p:txBody>
      </p:sp>
      <p:sp>
        <p:nvSpPr>
          <p:cNvPr id="432" name="Google Shape;432;g2bb7cc28b3e_0_459"/>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050"/>
              <a:buFont typeface="Arial"/>
              <a:buNone/>
            </a:pPr>
            <a:fld id="{00000000-1234-1234-1234-123412341234}" type="slidenum">
              <a:rPr lang="en-US" altLang="ja-JP"/>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2">
          <a:extLst>
            <a:ext uri="{FF2B5EF4-FFF2-40B4-BE49-F238E27FC236}">
              <a16:creationId xmlns:a16="http://schemas.microsoft.com/office/drawing/2014/main" id="{74632A63-17EE-82D1-9AD7-30356467DC95}"/>
            </a:ext>
          </a:extLst>
        </p:cNvPr>
        <p:cNvGrpSpPr/>
        <p:nvPr/>
      </p:nvGrpSpPr>
      <p:grpSpPr>
        <a:xfrm>
          <a:off x="0" y="0"/>
          <a:ext cx="0" cy="0"/>
          <a:chOff x="0" y="0"/>
          <a:chExt cx="0" cy="0"/>
        </a:xfrm>
      </p:grpSpPr>
      <p:sp>
        <p:nvSpPr>
          <p:cNvPr id="373" name="Google Shape;373;g2bb7cc28b3e_0_614">
            <a:extLst>
              <a:ext uri="{FF2B5EF4-FFF2-40B4-BE49-F238E27FC236}">
                <a16:creationId xmlns:a16="http://schemas.microsoft.com/office/drawing/2014/main" id="{A52F604C-48D3-02C8-19D9-1B8BBA57B6AC}"/>
              </a:ext>
            </a:extLst>
          </p:cNvPr>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ltLang="en-US"/>
              <a:t>補足資料</a:t>
            </a:r>
            <a:endParaRPr/>
          </a:p>
        </p:txBody>
      </p:sp>
      <p:sp>
        <p:nvSpPr>
          <p:cNvPr id="374" name="Google Shape;374;g2bb7cc28b3e_0_614">
            <a:extLst>
              <a:ext uri="{FF2B5EF4-FFF2-40B4-BE49-F238E27FC236}">
                <a16:creationId xmlns:a16="http://schemas.microsoft.com/office/drawing/2014/main" id="{6950364A-E82A-0B16-8F5B-BF9ADF98EBCA}"/>
              </a:ext>
            </a:extLst>
          </p:cNvPr>
          <p:cNvSpPr txBox="1">
            <a:spLocks noGrp="1"/>
          </p:cNvSpPr>
          <p:nvPr>
            <p:ph type="body" idx="2"/>
          </p:nvPr>
        </p:nvSpPr>
        <p:spPr>
          <a:xfrm>
            <a:off x="304799" y="913897"/>
            <a:ext cx="8635200" cy="54051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0"/>
              </a:spcBef>
              <a:spcAft>
                <a:spcPts val="0"/>
              </a:spcAft>
              <a:buSzPts val="2400"/>
              <a:buFont typeface="Meiryo"/>
              <a:buChar char="■"/>
            </a:pPr>
            <a:r>
              <a:rPr lang="ja-JP" altLang="en-US"/>
              <a:t>他の</a:t>
            </a:r>
            <a:r>
              <a:rPr lang="ja-JP"/>
              <a:t>実験</a:t>
            </a:r>
            <a:endParaRPr/>
          </a:p>
          <a:p>
            <a:pPr marL="914400" lvl="1" indent="-355600" algn="l" rtl="0">
              <a:spcBef>
                <a:spcPts val="0"/>
              </a:spcBef>
              <a:spcAft>
                <a:spcPts val="0"/>
              </a:spcAft>
              <a:buSzPts val="2000"/>
              <a:buFont typeface="Times New Roman"/>
              <a:buChar char="⁃"/>
            </a:pPr>
            <a:r>
              <a:rPr lang="ja-JP" altLang="en-US"/>
              <a:t>実験環境</a:t>
            </a:r>
          </a:p>
          <a:p>
            <a:pPr lvl="2">
              <a:spcBef>
                <a:spcPts val="0"/>
              </a:spcBef>
              <a:buFont typeface="Times New Roman"/>
              <a:buChar char="⁃"/>
            </a:pPr>
            <a:r>
              <a:rPr lang="ja-JP" altLang="en-US"/>
              <a:t>ターゲットデバイス：</a:t>
            </a:r>
            <a:r>
              <a:rPr lang="en-US" altLang="ja-JP"/>
              <a:t>ESP32 (Xtensa LX6)</a:t>
            </a:r>
          </a:p>
          <a:p>
            <a:pPr lvl="2">
              <a:spcBef>
                <a:spcPts val="0"/>
              </a:spcBef>
              <a:buFont typeface="Times New Roman"/>
              <a:buChar char="⁃"/>
            </a:pPr>
            <a:endParaRPr lang="en-US" altLang="ja-JP"/>
          </a:p>
          <a:p>
            <a:pPr lvl="2">
              <a:spcBef>
                <a:spcPts val="0"/>
              </a:spcBef>
              <a:buFont typeface="Times New Roman"/>
              <a:buChar char="⁃"/>
            </a:pPr>
            <a:endParaRPr lang="en-US" altLang="ja-JP"/>
          </a:p>
          <a:p>
            <a:pPr lvl="2">
              <a:spcBef>
                <a:spcPts val="0"/>
              </a:spcBef>
              <a:buFont typeface="Times New Roman"/>
              <a:buChar char="⁃"/>
            </a:pPr>
            <a:endParaRPr lang="en-US" altLang="ja-JP"/>
          </a:p>
          <a:p>
            <a:pPr lvl="2">
              <a:spcBef>
                <a:spcPts val="0"/>
              </a:spcBef>
              <a:buFont typeface="Times New Roman"/>
              <a:buChar char="⁃"/>
            </a:pPr>
            <a:endParaRPr lang="en-US" altLang="ja-JP"/>
          </a:p>
          <a:p>
            <a:pPr marL="1016000" lvl="2" indent="0">
              <a:spcBef>
                <a:spcPts val="0"/>
              </a:spcBef>
              <a:buNone/>
            </a:pPr>
            <a:endParaRPr lang="en-US" altLang="ja-JP"/>
          </a:p>
          <a:p>
            <a:pPr marL="558800" lvl="1" indent="0" algn="l" rtl="0">
              <a:spcBef>
                <a:spcPts val="0"/>
              </a:spcBef>
              <a:spcAft>
                <a:spcPts val="0"/>
              </a:spcAft>
              <a:buSzPts val="2000"/>
              <a:buNone/>
            </a:pPr>
            <a:endParaRPr/>
          </a:p>
          <a:p>
            <a:pPr marL="914400" lvl="1" indent="-355600" algn="l" rtl="0">
              <a:spcBef>
                <a:spcPts val="0"/>
              </a:spcBef>
              <a:spcAft>
                <a:spcPts val="0"/>
              </a:spcAft>
              <a:buSzPts val="2000"/>
              <a:buFont typeface="Times New Roman"/>
              <a:buChar char="⁃"/>
            </a:pPr>
            <a:r>
              <a:rPr lang="ja-JP" altLang="en-US"/>
              <a:t>一部のデータ</a:t>
            </a:r>
          </a:p>
          <a:p>
            <a:pPr marL="914400" lvl="0" indent="0" algn="l" rtl="0">
              <a:lnSpc>
                <a:spcPct val="100000"/>
              </a:lnSpc>
              <a:spcBef>
                <a:spcPts val="0"/>
              </a:spcBef>
              <a:spcAft>
                <a:spcPts val="0"/>
              </a:spcAft>
              <a:buNone/>
            </a:pPr>
            <a:endParaRPr/>
          </a:p>
          <a:p>
            <a:pPr marL="1371600" lvl="0" indent="0" algn="l" rtl="0">
              <a:lnSpc>
                <a:spcPct val="100000"/>
              </a:lnSpc>
              <a:spcBef>
                <a:spcPts val="0"/>
              </a:spcBef>
              <a:spcAft>
                <a:spcPts val="0"/>
              </a:spcAft>
              <a:buNone/>
            </a:pPr>
            <a:endParaRPr/>
          </a:p>
        </p:txBody>
      </p:sp>
      <p:sp>
        <p:nvSpPr>
          <p:cNvPr id="375" name="Google Shape;375;g2bb7cc28b3e_0_614">
            <a:extLst>
              <a:ext uri="{FF2B5EF4-FFF2-40B4-BE49-F238E27FC236}">
                <a16:creationId xmlns:a16="http://schemas.microsoft.com/office/drawing/2014/main" id="{8175CC8B-F4D2-90C8-C225-7D2E9B3D97C7}"/>
              </a:ext>
            </a:extLst>
          </p:cNvPr>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ltLang="ja-JP"/>
              <a:t>16</a:t>
            </a:fld>
            <a:endParaRPr/>
          </a:p>
        </p:txBody>
      </p:sp>
      <p:pic>
        <p:nvPicPr>
          <p:cNvPr id="2" name="图片 1">
            <a:extLst>
              <a:ext uri="{FF2B5EF4-FFF2-40B4-BE49-F238E27FC236}">
                <a16:creationId xmlns:a16="http://schemas.microsoft.com/office/drawing/2014/main" id="{D6AD0529-6B91-680E-A479-54B3EF5D68ED}"/>
              </a:ext>
            </a:extLst>
          </p:cNvPr>
          <p:cNvPicPr>
            <a:picLocks noChangeAspect="1"/>
          </p:cNvPicPr>
          <p:nvPr/>
        </p:nvPicPr>
        <p:blipFill>
          <a:blip r:embed="rId3"/>
          <a:stretch>
            <a:fillRect/>
          </a:stretch>
        </p:blipFill>
        <p:spPr>
          <a:xfrm rot="5400000">
            <a:off x="3871814" y="1336537"/>
            <a:ext cx="1400372" cy="2567348"/>
          </a:xfrm>
          <a:prstGeom prst="rect">
            <a:avLst/>
          </a:prstGeom>
        </p:spPr>
      </p:pic>
      <p:graphicFrame>
        <p:nvGraphicFramePr>
          <p:cNvPr id="4" name="表格 3">
            <a:extLst>
              <a:ext uri="{FF2B5EF4-FFF2-40B4-BE49-F238E27FC236}">
                <a16:creationId xmlns:a16="http://schemas.microsoft.com/office/drawing/2014/main" id="{ADDDB449-A161-8CBC-69CC-7F4299254175}"/>
              </a:ext>
            </a:extLst>
          </p:cNvPr>
          <p:cNvGraphicFramePr>
            <a:graphicFrameLocks noGrp="1"/>
          </p:cNvGraphicFramePr>
          <p:nvPr>
            <p:extLst>
              <p:ext uri="{D42A27DB-BD31-4B8C-83A1-F6EECF244321}">
                <p14:modId xmlns:p14="http://schemas.microsoft.com/office/powerpoint/2010/main" val="2968682081"/>
              </p:ext>
            </p:extLst>
          </p:nvPr>
        </p:nvGraphicFramePr>
        <p:xfrm>
          <a:off x="1389824" y="4250807"/>
          <a:ext cx="4775200" cy="1316990"/>
        </p:xfrm>
        <a:graphic>
          <a:graphicData uri="http://schemas.openxmlformats.org/drawingml/2006/table">
            <a:tbl>
              <a:tblPr>
                <a:tableStyleId>{5C22544A-7EE6-4342-B048-85BDC9FD1C3A}</a:tableStyleId>
              </a:tblPr>
              <a:tblGrid>
                <a:gridCol w="1193800">
                  <a:extLst>
                    <a:ext uri="{9D8B030D-6E8A-4147-A177-3AD203B41FA5}">
                      <a16:colId xmlns:a16="http://schemas.microsoft.com/office/drawing/2014/main" val="2783928252"/>
                    </a:ext>
                  </a:extLst>
                </a:gridCol>
                <a:gridCol w="1193800">
                  <a:extLst>
                    <a:ext uri="{9D8B030D-6E8A-4147-A177-3AD203B41FA5}">
                      <a16:colId xmlns:a16="http://schemas.microsoft.com/office/drawing/2014/main" val="265681236"/>
                    </a:ext>
                  </a:extLst>
                </a:gridCol>
                <a:gridCol w="1193800">
                  <a:extLst>
                    <a:ext uri="{9D8B030D-6E8A-4147-A177-3AD203B41FA5}">
                      <a16:colId xmlns:a16="http://schemas.microsoft.com/office/drawing/2014/main" val="439395871"/>
                    </a:ext>
                  </a:extLst>
                </a:gridCol>
                <a:gridCol w="1193800">
                  <a:extLst>
                    <a:ext uri="{9D8B030D-6E8A-4147-A177-3AD203B41FA5}">
                      <a16:colId xmlns:a16="http://schemas.microsoft.com/office/drawing/2014/main" val="2836896548"/>
                    </a:ext>
                  </a:extLst>
                </a:gridCol>
              </a:tblGrid>
              <a:tr h="190500">
                <a:tc>
                  <a:txBody>
                    <a:bodyPr/>
                    <a:lstStyle/>
                    <a:p>
                      <a:pPr algn="l" fontAlgn="ctr"/>
                      <a:r>
                        <a:rPr lang="en-US" sz="1100" u="none" strike="noStrike">
                          <a:effectLst/>
                        </a:rPr>
                        <a:t>add</a:t>
                      </a:r>
                      <a:endParaRPr lang="en-US" sz="1100" b="0" i="0" u="none" strike="noStrike">
                        <a:solidFill>
                          <a:srgbClr val="0061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ja-JP" altLang="en-US" sz="1100" u="none" strike="noStrike">
                          <a:effectLst/>
                        </a:rPr>
                        <a:t>利用中のコア数</a:t>
                      </a:r>
                      <a:endParaRPr lang="ja-JP"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ja-JP" altLang="en-US" sz="1100" u="none" strike="noStrike">
                          <a:effectLst/>
                        </a:rPr>
                        <a:t>各コアの実行回数</a:t>
                      </a:r>
                      <a:endParaRPr lang="ja-JP"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zh-CN" altLang="en-US" sz="1100" u="none" strike="noStrike">
                          <a:effectLst/>
                        </a:rPr>
                        <a:t>総実行回数</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4276144346"/>
                  </a:ext>
                </a:extLst>
              </a:tr>
              <a:tr h="190500">
                <a:tc>
                  <a:txBody>
                    <a:bodyPr/>
                    <a:lstStyle/>
                    <a:p>
                      <a:pPr algn="r" fontAlgn="ctr"/>
                      <a:r>
                        <a:rPr lang="en-US" altLang="zh-CN" sz="1100" u="none" strike="noStrike">
                          <a:effectLst/>
                        </a:rPr>
                        <a:t>80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200000000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200000000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190863124"/>
                  </a:ext>
                </a:extLst>
              </a:tr>
              <a:tr h="190500">
                <a:tc>
                  <a:txBody>
                    <a:bodyPr/>
                    <a:lstStyle/>
                    <a:p>
                      <a:pPr algn="r" fontAlgn="ctr"/>
                      <a:r>
                        <a:rPr lang="en-US" altLang="zh-CN" sz="1100" u="none" strike="noStrike">
                          <a:effectLst/>
                        </a:rPr>
                        <a:t>160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200000000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200000000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055926295"/>
                  </a:ext>
                </a:extLst>
              </a:tr>
              <a:tr h="190500">
                <a:tc>
                  <a:txBody>
                    <a:bodyPr/>
                    <a:lstStyle/>
                    <a:p>
                      <a:pPr algn="r" fontAlgn="ctr"/>
                      <a:r>
                        <a:rPr lang="en-US" altLang="zh-CN" sz="1100" u="none" strike="noStrike">
                          <a:effectLst/>
                        </a:rPr>
                        <a:t>240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200000000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200000000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914877923"/>
                  </a:ext>
                </a:extLst>
              </a:tr>
              <a:tr h="190500">
                <a:tc>
                  <a:txBody>
                    <a:bodyPr/>
                    <a:lstStyle/>
                    <a:p>
                      <a:pPr algn="r" fontAlgn="ctr"/>
                      <a:r>
                        <a:rPr lang="en-US" altLang="zh-CN" sz="1100" u="none" strike="noStrike">
                          <a:effectLst/>
                        </a:rPr>
                        <a:t>80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100000000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200000000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584075938"/>
                  </a:ext>
                </a:extLst>
              </a:tr>
              <a:tr h="190500">
                <a:tc>
                  <a:txBody>
                    <a:bodyPr/>
                    <a:lstStyle/>
                    <a:p>
                      <a:pPr algn="r" fontAlgn="ctr"/>
                      <a:r>
                        <a:rPr lang="en-US" altLang="zh-CN" sz="1100" u="none" strike="noStrike">
                          <a:effectLst/>
                        </a:rPr>
                        <a:t>160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100000000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200000000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2734303271"/>
                  </a:ext>
                </a:extLst>
              </a:tr>
              <a:tr h="0">
                <a:tc>
                  <a:txBody>
                    <a:bodyPr/>
                    <a:lstStyle/>
                    <a:p>
                      <a:pPr algn="r" fontAlgn="ctr"/>
                      <a:r>
                        <a:rPr lang="en-US" altLang="zh-CN" sz="1100" u="none" strike="noStrike">
                          <a:effectLst/>
                        </a:rPr>
                        <a:t>240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100000000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200000000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2868422113"/>
                  </a:ext>
                </a:extLst>
              </a:tr>
            </a:tbl>
          </a:graphicData>
        </a:graphic>
      </p:graphicFrame>
      <p:graphicFrame>
        <p:nvGraphicFramePr>
          <p:cNvPr id="5" name="表格 4">
            <a:extLst>
              <a:ext uri="{FF2B5EF4-FFF2-40B4-BE49-F238E27FC236}">
                <a16:creationId xmlns:a16="http://schemas.microsoft.com/office/drawing/2014/main" id="{674F2CC7-9CDA-35AF-2DB0-10C8FF6DD74F}"/>
              </a:ext>
            </a:extLst>
          </p:cNvPr>
          <p:cNvGraphicFramePr>
            <a:graphicFrameLocks noGrp="1"/>
          </p:cNvGraphicFramePr>
          <p:nvPr>
            <p:extLst>
              <p:ext uri="{D42A27DB-BD31-4B8C-83A1-F6EECF244321}">
                <p14:modId xmlns:p14="http://schemas.microsoft.com/office/powerpoint/2010/main" val="1758479871"/>
              </p:ext>
            </p:extLst>
          </p:nvPr>
        </p:nvGraphicFramePr>
        <p:xfrm>
          <a:off x="6164051" y="4242552"/>
          <a:ext cx="1193800" cy="1333500"/>
        </p:xfrm>
        <a:graphic>
          <a:graphicData uri="http://schemas.openxmlformats.org/drawingml/2006/table">
            <a:tbl>
              <a:tblPr>
                <a:tableStyleId>{5C22544A-7EE6-4342-B048-85BDC9FD1C3A}</a:tableStyleId>
              </a:tblPr>
              <a:tblGrid>
                <a:gridCol w="1193800">
                  <a:extLst>
                    <a:ext uri="{9D8B030D-6E8A-4147-A177-3AD203B41FA5}">
                      <a16:colId xmlns:a16="http://schemas.microsoft.com/office/drawing/2014/main" val="4044753064"/>
                    </a:ext>
                  </a:extLst>
                </a:gridCol>
              </a:tblGrid>
              <a:tr h="190500">
                <a:tc>
                  <a:txBody>
                    <a:bodyPr/>
                    <a:lstStyle/>
                    <a:p>
                      <a:pPr algn="ctr" fontAlgn="ctr"/>
                      <a:r>
                        <a:rPr lang="ja-JP" altLang="en-US" sz="1100" u="none" strike="noStrike">
                          <a:effectLst/>
                        </a:rPr>
                        <a:t>コストパワー</a:t>
                      </a:r>
                      <a:r>
                        <a:rPr lang="en-US" altLang="ja-JP" sz="1100" u="none" strike="noStrike">
                          <a:effectLst/>
                        </a:rPr>
                        <a:t>(J)</a:t>
                      </a:r>
                      <a:endParaRPr lang="en-US" altLang="ja-JP"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472786491"/>
                  </a:ext>
                </a:extLst>
              </a:tr>
              <a:tr h="190500">
                <a:tc>
                  <a:txBody>
                    <a:bodyPr/>
                    <a:lstStyle/>
                    <a:p>
                      <a:pPr algn="ctr" fontAlgn="ctr"/>
                      <a:r>
                        <a:rPr lang="en-US" altLang="zh-CN" sz="1100" u="none" strike="noStrike">
                          <a:effectLst/>
                        </a:rPr>
                        <a:t>8.928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3751902730"/>
                  </a:ext>
                </a:extLst>
              </a:tr>
              <a:tr h="190500">
                <a:tc>
                  <a:txBody>
                    <a:bodyPr/>
                    <a:lstStyle/>
                    <a:p>
                      <a:pPr algn="ctr" fontAlgn="ctr"/>
                      <a:r>
                        <a:rPr lang="en-US" altLang="zh-CN" sz="1100" u="none" strike="noStrike">
                          <a:effectLst/>
                        </a:rPr>
                        <a:t>6.084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3433549887"/>
                  </a:ext>
                </a:extLst>
              </a:tr>
              <a:tr h="190500">
                <a:tc>
                  <a:txBody>
                    <a:bodyPr/>
                    <a:lstStyle/>
                    <a:p>
                      <a:pPr algn="ctr" fontAlgn="ctr"/>
                      <a:r>
                        <a:rPr lang="en-US" altLang="zh-CN" sz="1100" u="none" strike="noStrike">
                          <a:effectLst/>
                        </a:rPr>
                        <a:t>5.4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624010692"/>
                  </a:ext>
                </a:extLst>
              </a:tr>
              <a:tr h="190500">
                <a:tc>
                  <a:txBody>
                    <a:bodyPr/>
                    <a:lstStyle/>
                    <a:p>
                      <a:pPr algn="ctr" fontAlgn="ctr"/>
                      <a:r>
                        <a:rPr lang="en-US" altLang="zh-CN" sz="1100" u="none" strike="noStrike">
                          <a:effectLst/>
                        </a:rPr>
                        <a:t>5.4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3580278722"/>
                  </a:ext>
                </a:extLst>
              </a:tr>
              <a:tr h="190500">
                <a:tc>
                  <a:txBody>
                    <a:bodyPr/>
                    <a:lstStyle/>
                    <a:p>
                      <a:pPr algn="ctr" fontAlgn="ctr"/>
                      <a:r>
                        <a:rPr lang="en-US" altLang="zh-CN" sz="1100" u="none" strike="noStrike">
                          <a:effectLst/>
                        </a:rPr>
                        <a:t>3.924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043529702"/>
                  </a:ext>
                </a:extLst>
              </a:tr>
              <a:tr h="190500">
                <a:tc>
                  <a:txBody>
                    <a:bodyPr/>
                    <a:lstStyle/>
                    <a:p>
                      <a:pPr algn="ctr" fontAlgn="ctr"/>
                      <a:r>
                        <a:rPr lang="en-US" altLang="zh-CN" sz="1100" u="none" strike="noStrike">
                          <a:effectLst/>
                        </a:rPr>
                        <a:t>3.816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504672831"/>
                  </a:ext>
                </a:extLst>
              </a:tr>
            </a:tbl>
          </a:graphicData>
        </a:graphic>
      </p:graphicFrame>
    </p:spTree>
    <p:extLst>
      <p:ext uri="{BB962C8B-B14F-4D97-AF65-F5344CB8AC3E}">
        <p14:creationId xmlns:p14="http://schemas.microsoft.com/office/powerpoint/2010/main" val="4004473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2">
          <a:extLst>
            <a:ext uri="{FF2B5EF4-FFF2-40B4-BE49-F238E27FC236}">
              <a16:creationId xmlns:a16="http://schemas.microsoft.com/office/drawing/2014/main" id="{20778531-5C16-99D4-CCB2-F17127905862}"/>
            </a:ext>
          </a:extLst>
        </p:cNvPr>
        <p:cNvGrpSpPr/>
        <p:nvPr/>
      </p:nvGrpSpPr>
      <p:grpSpPr>
        <a:xfrm>
          <a:off x="0" y="0"/>
          <a:ext cx="0" cy="0"/>
          <a:chOff x="0" y="0"/>
          <a:chExt cx="0" cy="0"/>
        </a:xfrm>
      </p:grpSpPr>
      <p:sp>
        <p:nvSpPr>
          <p:cNvPr id="373" name="Google Shape;373;g2bb7cc28b3e_0_614">
            <a:extLst>
              <a:ext uri="{FF2B5EF4-FFF2-40B4-BE49-F238E27FC236}">
                <a16:creationId xmlns:a16="http://schemas.microsoft.com/office/drawing/2014/main" id="{C6C43FAA-9C1A-A0DC-B4BC-CF9B0C8FD363}"/>
              </a:ext>
            </a:extLst>
          </p:cNvPr>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ltLang="en-US"/>
              <a:t>補足資料</a:t>
            </a:r>
            <a:endParaRPr/>
          </a:p>
        </p:txBody>
      </p:sp>
      <p:sp>
        <p:nvSpPr>
          <p:cNvPr id="374" name="Google Shape;374;g2bb7cc28b3e_0_614">
            <a:extLst>
              <a:ext uri="{FF2B5EF4-FFF2-40B4-BE49-F238E27FC236}">
                <a16:creationId xmlns:a16="http://schemas.microsoft.com/office/drawing/2014/main" id="{D73AABA1-8797-11C0-0A9F-7A75BE7B6977}"/>
              </a:ext>
            </a:extLst>
          </p:cNvPr>
          <p:cNvSpPr txBox="1">
            <a:spLocks noGrp="1"/>
          </p:cNvSpPr>
          <p:nvPr>
            <p:ph type="body" idx="2"/>
          </p:nvPr>
        </p:nvSpPr>
        <p:spPr>
          <a:xfrm>
            <a:off x="304799" y="913897"/>
            <a:ext cx="8635200" cy="54051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0"/>
              </a:spcBef>
              <a:spcAft>
                <a:spcPts val="0"/>
              </a:spcAft>
              <a:buSzPts val="2400"/>
              <a:buFont typeface="Meiryo"/>
              <a:buChar char="■"/>
            </a:pPr>
            <a:r>
              <a:rPr lang="ja-JP" altLang="en-US"/>
              <a:t>他の</a:t>
            </a:r>
            <a:r>
              <a:rPr lang="ja-JP"/>
              <a:t>実験</a:t>
            </a:r>
            <a:endParaRPr/>
          </a:p>
          <a:p>
            <a:pPr marL="914400" lvl="1" indent="-355600" algn="l" rtl="0">
              <a:spcBef>
                <a:spcPts val="0"/>
              </a:spcBef>
              <a:spcAft>
                <a:spcPts val="0"/>
              </a:spcAft>
              <a:buSzPts val="2000"/>
              <a:buFont typeface="Times New Roman"/>
              <a:buChar char="⁃"/>
            </a:pPr>
            <a:r>
              <a:rPr lang="ja-JP" altLang="en-US"/>
              <a:t>コストエネルギーの分割</a:t>
            </a:r>
            <a:endParaRPr lang="en-US" altLang="ja-JP"/>
          </a:p>
          <a:p>
            <a:pPr lvl="2">
              <a:spcBef>
                <a:spcPts val="0"/>
              </a:spcBef>
              <a:buFont typeface="Times New Roman"/>
              <a:buChar char="⁃"/>
            </a:pPr>
            <a:r>
              <a:rPr lang="ja-JP" altLang="en-US"/>
              <a:t>ソフトウェア消費量（アプリケーション）</a:t>
            </a:r>
            <a:endParaRPr lang="en-US" altLang="ja-JP"/>
          </a:p>
          <a:p>
            <a:pPr lvl="2">
              <a:spcBef>
                <a:spcPts val="0"/>
              </a:spcBef>
              <a:buFont typeface="Times New Roman"/>
              <a:buChar char="⁃"/>
            </a:pPr>
            <a:r>
              <a:rPr lang="ja-JP" altLang="en-US"/>
              <a:t>基礎消費量（</a:t>
            </a:r>
            <a:r>
              <a:rPr lang="en-US" altLang="ja-JP"/>
              <a:t>OS</a:t>
            </a:r>
            <a:r>
              <a:rPr lang="ja-JP" altLang="en-US"/>
              <a:t>、コンポーネントの静的消費）</a:t>
            </a:r>
            <a:endParaRPr lang="en-US" altLang="ja-JP"/>
          </a:p>
          <a:p>
            <a:pPr marL="558800" lvl="1" indent="0" algn="l" rtl="0">
              <a:spcBef>
                <a:spcPts val="0"/>
              </a:spcBef>
              <a:spcAft>
                <a:spcPts val="0"/>
              </a:spcAft>
              <a:buSzPts val="2000"/>
              <a:buNone/>
            </a:pPr>
            <a:endParaRPr/>
          </a:p>
          <a:p>
            <a:pPr marL="914400" lvl="1" indent="-355600" algn="l" rtl="0">
              <a:spcBef>
                <a:spcPts val="0"/>
              </a:spcBef>
              <a:spcAft>
                <a:spcPts val="0"/>
              </a:spcAft>
              <a:buSzPts val="2000"/>
              <a:buFont typeface="Times New Roman"/>
              <a:buChar char="⁃"/>
            </a:pPr>
            <a:r>
              <a:rPr lang="ja-JP" altLang="en-US"/>
              <a:t>基礎消費電力と</a:t>
            </a:r>
            <a:r>
              <a:rPr lang="en-US" altLang="ja-JP"/>
              <a:t>CPU</a:t>
            </a:r>
            <a:r>
              <a:rPr lang="ja-JP" altLang="en-US"/>
              <a:t>周波数の関係（２コアが</a:t>
            </a:r>
            <a:r>
              <a:rPr lang="en-US" altLang="ja-JP"/>
              <a:t>Idle</a:t>
            </a:r>
            <a:r>
              <a:rPr lang="ja-JP" altLang="en-US"/>
              <a:t>状態）</a:t>
            </a:r>
            <a:endParaRPr/>
          </a:p>
          <a:p>
            <a:pPr marL="1371600" lvl="0" indent="0" algn="l" rtl="0">
              <a:lnSpc>
                <a:spcPct val="100000"/>
              </a:lnSpc>
              <a:spcBef>
                <a:spcPts val="0"/>
              </a:spcBef>
              <a:spcAft>
                <a:spcPts val="0"/>
              </a:spcAft>
              <a:buNone/>
            </a:pPr>
            <a:endParaRPr/>
          </a:p>
        </p:txBody>
      </p:sp>
      <p:sp>
        <p:nvSpPr>
          <p:cNvPr id="375" name="Google Shape;375;g2bb7cc28b3e_0_614">
            <a:extLst>
              <a:ext uri="{FF2B5EF4-FFF2-40B4-BE49-F238E27FC236}">
                <a16:creationId xmlns:a16="http://schemas.microsoft.com/office/drawing/2014/main" id="{0627A970-AAD6-82D1-E544-E0B7D3298407}"/>
              </a:ext>
            </a:extLst>
          </p:cNvPr>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ltLang="ja-JP"/>
              <a:t>17</a:t>
            </a:fld>
            <a:endParaRPr/>
          </a:p>
        </p:txBody>
      </p:sp>
      <p:pic>
        <p:nvPicPr>
          <p:cNvPr id="3" name="图片 2">
            <a:extLst>
              <a:ext uri="{FF2B5EF4-FFF2-40B4-BE49-F238E27FC236}">
                <a16:creationId xmlns:a16="http://schemas.microsoft.com/office/drawing/2014/main" id="{3B8A53D9-A89F-ACB4-436E-9087349720A5}"/>
              </a:ext>
            </a:extLst>
          </p:cNvPr>
          <p:cNvPicPr>
            <a:picLocks noChangeAspect="1"/>
          </p:cNvPicPr>
          <p:nvPr/>
        </p:nvPicPr>
        <p:blipFill>
          <a:blip r:embed="rId3"/>
          <a:stretch>
            <a:fillRect/>
          </a:stretch>
        </p:blipFill>
        <p:spPr>
          <a:xfrm>
            <a:off x="1826462" y="2889291"/>
            <a:ext cx="4729076" cy="3546807"/>
          </a:xfrm>
          <a:prstGeom prst="rect">
            <a:avLst/>
          </a:prstGeom>
        </p:spPr>
      </p:pic>
    </p:spTree>
    <p:extLst>
      <p:ext uri="{BB962C8B-B14F-4D97-AF65-F5344CB8AC3E}">
        <p14:creationId xmlns:p14="http://schemas.microsoft.com/office/powerpoint/2010/main" val="3463918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2">
          <a:extLst>
            <a:ext uri="{FF2B5EF4-FFF2-40B4-BE49-F238E27FC236}">
              <a16:creationId xmlns:a16="http://schemas.microsoft.com/office/drawing/2014/main" id="{1FB5A54D-684B-AB42-7776-73CB68A4B02A}"/>
            </a:ext>
          </a:extLst>
        </p:cNvPr>
        <p:cNvGrpSpPr/>
        <p:nvPr/>
      </p:nvGrpSpPr>
      <p:grpSpPr>
        <a:xfrm>
          <a:off x="0" y="0"/>
          <a:ext cx="0" cy="0"/>
          <a:chOff x="0" y="0"/>
          <a:chExt cx="0" cy="0"/>
        </a:xfrm>
      </p:grpSpPr>
      <p:sp>
        <p:nvSpPr>
          <p:cNvPr id="373" name="Google Shape;373;g2bb7cc28b3e_0_614">
            <a:extLst>
              <a:ext uri="{FF2B5EF4-FFF2-40B4-BE49-F238E27FC236}">
                <a16:creationId xmlns:a16="http://schemas.microsoft.com/office/drawing/2014/main" id="{E09CB56C-7903-DA0C-6DAC-7FD076AD5C55}"/>
              </a:ext>
            </a:extLst>
          </p:cNvPr>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ltLang="en-US"/>
              <a:t>補足資料</a:t>
            </a:r>
            <a:endParaRPr/>
          </a:p>
        </p:txBody>
      </p:sp>
      <p:sp>
        <p:nvSpPr>
          <p:cNvPr id="374" name="Google Shape;374;g2bb7cc28b3e_0_614">
            <a:extLst>
              <a:ext uri="{FF2B5EF4-FFF2-40B4-BE49-F238E27FC236}">
                <a16:creationId xmlns:a16="http://schemas.microsoft.com/office/drawing/2014/main" id="{BD62048B-988A-F124-D1D3-8568AD55B38B}"/>
              </a:ext>
            </a:extLst>
          </p:cNvPr>
          <p:cNvSpPr txBox="1">
            <a:spLocks noGrp="1"/>
          </p:cNvSpPr>
          <p:nvPr>
            <p:ph type="body" idx="2"/>
          </p:nvPr>
        </p:nvSpPr>
        <p:spPr>
          <a:xfrm>
            <a:off x="304799" y="913897"/>
            <a:ext cx="8635200" cy="54051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0"/>
              </a:spcBef>
              <a:spcAft>
                <a:spcPts val="0"/>
              </a:spcAft>
              <a:buSzPts val="2400"/>
              <a:buFont typeface="Meiryo"/>
              <a:buChar char="■"/>
            </a:pPr>
            <a:r>
              <a:rPr lang="ja-JP" altLang="en-US"/>
              <a:t>他の</a:t>
            </a:r>
            <a:r>
              <a:rPr lang="ja-JP"/>
              <a:t>実験</a:t>
            </a:r>
            <a:endParaRPr/>
          </a:p>
          <a:p>
            <a:pPr marL="914400" lvl="1" indent="-355600" algn="l" rtl="0">
              <a:spcBef>
                <a:spcPts val="0"/>
              </a:spcBef>
              <a:spcAft>
                <a:spcPts val="0"/>
              </a:spcAft>
              <a:buSzPts val="2000"/>
              <a:buFont typeface="Times New Roman"/>
              <a:buChar char="⁃"/>
            </a:pPr>
            <a:r>
              <a:rPr lang="ja-JP" altLang="en-US"/>
              <a:t>分割した後のデータ</a:t>
            </a:r>
            <a:endParaRPr lang="en-US" altLang="ja-JP"/>
          </a:p>
          <a:p>
            <a:pPr marL="914400" lvl="1" indent="-355600" algn="l" rtl="0">
              <a:spcBef>
                <a:spcPts val="0"/>
              </a:spcBef>
              <a:spcAft>
                <a:spcPts val="0"/>
              </a:spcAft>
              <a:buSzPts val="2000"/>
              <a:buFont typeface="Times New Roman"/>
              <a:buChar char="⁃"/>
            </a:pPr>
            <a:endParaRPr lang="en-US" altLang="ja-JP"/>
          </a:p>
          <a:p>
            <a:pPr marL="914400" lvl="1" indent="-355600" algn="l" rtl="0">
              <a:spcBef>
                <a:spcPts val="0"/>
              </a:spcBef>
              <a:spcAft>
                <a:spcPts val="0"/>
              </a:spcAft>
              <a:buSzPts val="2000"/>
              <a:buFont typeface="Times New Roman"/>
              <a:buChar char="⁃"/>
            </a:pPr>
            <a:endParaRPr lang="en-US" altLang="ja-JP"/>
          </a:p>
          <a:p>
            <a:pPr marL="914400" lvl="1" indent="-355600" algn="l" rtl="0">
              <a:spcBef>
                <a:spcPts val="0"/>
              </a:spcBef>
              <a:spcAft>
                <a:spcPts val="0"/>
              </a:spcAft>
              <a:buSzPts val="2000"/>
              <a:buFont typeface="Times New Roman"/>
              <a:buChar char="⁃"/>
            </a:pPr>
            <a:endParaRPr lang="en-US" altLang="ja-JP"/>
          </a:p>
          <a:p>
            <a:pPr marL="914400" lvl="1" indent="-355600" algn="l" rtl="0">
              <a:spcBef>
                <a:spcPts val="0"/>
              </a:spcBef>
              <a:spcAft>
                <a:spcPts val="0"/>
              </a:spcAft>
              <a:buSzPts val="2000"/>
              <a:buFont typeface="Times New Roman"/>
              <a:buChar char="⁃"/>
            </a:pPr>
            <a:endParaRPr lang="en-US" altLang="ja-JP"/>
          </a:p>
          <a:p>
            <a:pPr marL="558800" lvl="1" indent="0" algn="l" rtl="0">
              <a:spcBef>
                <a:spcPts val="0"/>
              </a:spcBef>
              <a:spcAft>
                <a:spcPts val="0"/>
              </a:spcAft>
              <a:buSzPts val="2000"/>
              <a:buNone/>
            </a:pPr>
            <a:endParaRPr/>
          </a:p>
          <a:p>
            <a:pPr marL="914400" lvl="1" indent="-355600" algn="l" rtl="0">
              <a:spcBef>
                <a:spcPts val="0"/>
              </a:spcBef>
              <a:spcAft>
                <a:spcPts val="0"/>
              </a:spcAft>
              <a:buSzPts val="2000"/>
              <a:buFont typeface="Times New Roman"/>
              <a:buChar char="⁃"/>
            </a:pPr>
            <a:r>
              <a:rPr lang="ja-JP" altLang="en-US"/>
              <a:t>各処理のコスト</a:t>
            </a:r>
            <a:endParaRPr/>
          </a:p>
          <a:p>
            <a:pPr marL="1371600" lvl="0" indent="0" algn="l" rtl="0">
              <a:lnSpc>
                <a:spcPct val="100000"/>
              </a:lnSpc>
              <a:spcBef>
                <a:spcPts val="0"/>
              </a:spcBef>
              <a:spcAft>
                <a:spcPts val="0"/>
              </a:spcAft>
              <a:buNone/>
            </a:pPr>
            <a:endParaRPr/>
          </a:p>
        </p:txBody>
      </p:sp>
      <p:sp>
        <p:nvSpPr>
          <p:cNvPr id="375" name="Google Shape;375;g2bb7cc28b3e_0_614">
            <a:extLst>
              <a:ext uri="{FF2B5EF4-FFF2-40B4-BE49-F238E27FC236}">
                <a16:creationId xmlns:a16="http://schemas.microsoft.com/office/drawing/2014/main" id="{B6BB6687-1AA8-5FBA-EC68-FFA71C139E65}"/>
              </a:ext>
            </a:extLst>
          </p:cNvPr>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ltLang="ja-JP"/>
              <a:t>18</a:t>
            </a:fld>
            <a:endParaRPr/>
          </a:p>
        </p:txBody>
      </p:sp>
      <p:graphicFrame>
        <p:nvGraphicFramePr>
          <p:cNvPr id="6" name="表格 5">
            <a:extLst>
              <a:ext uri="{FF2B5EF4-FFF2-40B4-BE49-F238E27FC236}">
                <a16:creationId xmlns:a16="http://schemas.microsoft.com/office/drawing/2014/main" id="{79A4E42E-8AD9-0081-5DB1-73A2C9FA3CC2}"/>
              </a:ext>
            </a:extLst>
          </p:cNvPr>
          <p:cNvGraphicFramePr>
            <a:graphicFrameLocks noGrp="1"/>
          </p:cNvGraphicFramePr>
          <p:nvPr>
            <p:extLst>
              <p:ext uri="{D42A27DB-BD31-4B8C-83A1-F6EECF244321}">
                <p14:modId xmlns:p14="http://schemas.microsoft.com/office/powerpoint/2010/main" val="4205312928"/>
              </p:ext>
            </p:extLst>
          </p:nvPr>
        </p:nvGraphicFramePr>
        <p:xfrm>
          <a:off x="829340" y="1665768"/>
          <a:ext cx="4775200" cy="1333500"/>
        </p:xfrm>
        <a:graphic>
          <a:graphicData uri="http://schemas.openxmlformats.org/drawingml/2006/table">
            <a:tbl>
              <a:tblPr>
                <a:tableStyleId>{5C22544A-7EE6-4342-B048-85BDC9FD1C3A}</a:tableStyleId>
              </a:tblPr>
              <a:tblGrid>
                <a:gridCol w="1193800">
                  <a:extLst>
                    <a:ext uri="{9D8B030D-6E8A-4147-A177-3AD203B41FA5}">
                      <a16:colId xmlns:a16="http://schemas.microsoft.com/office/drawing/2014/main" val="615814284"/>
                    </a:ext>
                  </a:extLst>
                </a:gridCol>
                <a:gridCol w="1193800">
                  <a:extLst>
                    <a:ext uri="{9D8B030D-6E8A-4147-A177-3AD203B41FA5}">
                      <a16:colId xmlns:a16="http://schemas.microsoft.com/office/drawing/2014/main" val="516319063"/>
                    </a:ext>
                  </a:extLst>
                </a:gridCol>
                <a:gridCol w="1193800">
                  <a:extLst>
                    <a:ext uri="{9D8B030D-6E8A-4147-A177-3AD203B41FA5}">
                      <a16:colId xmlns:a16="http://schemas.microsoft.com/office/drawing/2014/main" val="2612163970"/>
                    </a:ext>
                  </a:extLst>
                </a:gridCol>
                <a:gridCol w="1193800">
                  <a:extLst>
                    <a:ext uri="{9D8B030D-6E8A-4147-A177-3AD203B41FA5}">
                      <a16:colId xmlns:a16="http://schemas.microsoft.com/office/drawing/2014/main" val="1562337196"/>
                    </a:ext>
                  </a:extLst>
                </a:gridCol>
              </a:tblGrid>
              <a:tr h="190500">
                <a:tc>
                  <a:txBody>
                    <a:bodyPr/>
                    <a:lstStyle/>
                    <a:p>
                      <a:pPr algn="l" fontAlgn="ctr"/>
                      <a:r>
                        <a:rPr lang="en-US" sz="1100" u="none" strike="noStrike">
                          <a:effectLst/>
                        </a:rPr>
                        <a:t>add</a:t>
                      </a:r>
                      <a:endParaRPr lang="en-US" sz="1100" b="0" i="0" u="none" strike="noStrike">
                        <a:solidFill>
                          <a:srgbClr val="0061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ja-JP" altLang="en-US" sz="1100" u="none" strike="noStrike">
                          <a:effectLst/>
                        </a:rPr>
                        <a:t>利用中のコア数</a:t>
                      </a:r>
                      <a:endParaRPr lang="ja-JP"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ja-JP" altLang="en-US" sz="1100" u="none" strike="noStrike">
                          <a:effectLst/>
                        </a:rPr>
                        <a:t>各コアの実行回数</a:t>
                      </a:r>
                      <a:endParaRPr lang="ja-JP"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zh-CN" altLang="en-US" sz="1100" u="none" strike="noStrike">
                          <a:effectLst/>
                        </a:rPr>
                        <a:t>総実行回数</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3200666432"/>
                  </a:ext>
                </a:extLst>
              </a:tr>
              <a:tr h="190500">
                <a:tc>
                  <a:txBody>
                    <a:bodyPr/>
                    <a:lstStyle/>
                    <a:p>
                      <a:pPr algn="r" fontAlgn="ctr"/>
                      <a:r>
                        <a:rPr lang="en-US" altLang="zh-CN" sz="1100" u="none" strike="noStrike">
                          <a:effectLst/>
                        </a:rPr>
                        <a:t>80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200000000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200000000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328341440"/>
                  </a:ext>
                </a:extLst>
              </a:tr>
              <a:tr h="190500">
                <a:tc>
                  <a:txBody>
                    <a:bodyPr/>
                    <a:lstStyle/>
                    <a:p>
                      <a:pPr algn="r" fontAlgn="ctr"/>
                      <a:r>
                        <a:rPr lang="en-US" altLang="zh-CN" sz="1100" u="none" strike="noStrike">
                          <a:effectLst/>
                        </a:rPr>
                        <a:t>160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200000000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200000000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4099404989"/>
                  </a:ext>
                </a:extLst>
              </a:tr>
              <a:tr h="190500">
                <a:tc>
                  <a:txBody>
                    <a:bodyPr/>
                    <a:lstStyle/>
                    <a:p>
                      <a:pPr algn="r" fontAlgn="ctr"/>
                      <a:r>
                        <a:rPr lang="en-US" altLang="zh-CN" sz="1100" u="none" strike="noStrike">
                          <a:effectLst/>
                        </a:rPr>
                        <a:t>240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200000000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200000000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53305306"/>
                  </a:ext>
                </a:extLst>
              </a:tr>
              <a:tr h="190500">
                <a:tc>
                  <a:txBody>
                    <a:bodyPr/>
                    <a:lstStyle/>
                    <a:p>
                      <a:pPr algn="r" fontAlgn="ctr"/>
                      <a:r>
                        <a:rPr lang="en-US" altLang="zh-CN" sz="1100" u="none" strike="noStrike">
                          <a:effectLst/>
                        </a:rPr>
                        <a:t>80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100000000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200000000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2379130767"/>
                  </a:ext>
                </a:extLst>
              </a:tr>
              <a:tr h="190500">
                <a:tc>
                  <a:txBody>
                    <a:bodyPr/>
                    <a:lstStyle/>
                    <a:p>
                      <a:pPr algn="r" fontAlgn="ctr"/>
                      <a:r>
                        <a:rPr lang="en-US" altLang="zh-CN" sz="1100" u="none" strike="noStrike">
                          <a:effectLst/>
                        </a:rPr>
                        <a:t>160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100000000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200000000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3050945481"/>
                  </a:ext>
                </a:extLst>
              </a:tr>
              <a:tr h="190500">
                <a:tc>
                  <a:txBody>
                    <a:bodyPr/>
                    <a:lstStyle/>
                    <a:p>
                      <a:pPr algn="r" fontAlgn="ctr"/>
                      <a:r>
                        <a:rPr lang="en-US" altLang="zh-CN" sz="1100" u="none" strike="noStrike">
                          <a:effectLst/>
                        </a:rPr>
                        <a:t>240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100000000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200000000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416027018"/>
                  </a:ext>
                </a:extLst>
              </a:tr>
            </a:tbl>
          </a:graphicData>
        </a:graphic>
      </p:graphicFrame>
      <p:graphicFrame>
        <p:nvGraphicFramePr>
          <p:cNvPr id="7" name="表格 6">
            <a:extLst>
              <a:ext uri="{FF2B5EF4-FFF2-40B4-BE49-F238E27FC236}">
                <a16:creationId xmlns:a16="http://schemas.microsoft.com/office/drawing/2014/main" id="{B83B74D0-C217-AA0A-6BB6-37F4AAD8B879}"/>
              </a:ext>
            </a:extLst>
          </p:cNvPr>
          <p:cNvGraphicFramePr>
            <a:graphicFrameLocks noGrp="1"/>
          </p:cNvGraphicFramePr>
          <p:nvPr>
            <p:extLst>
              <p:ext uri="{D42A27DB-BD31-4B8C-83A1-F6EECF244321}">
                <p14:modId xmlns:p14="http://schemas.microsoft.com/office/powerpoint/2010/main" val="754612880"/>
              </p:ext>
            </p:extLst>
          </p:nvPr>
        </p:nvGraphicFramePr>
        <p:xfrm>
          <a:off x="5604540" y="1665768"/>
          <a:ext cx="2547088" cy="1333500"/>
        </p:xfrm>
        <a:graphic>
          <a:graphicData uri="http://schemas.openxmlformats.org/drawingml/2006/table">
            <a:tbl>
              <a:tblPr>
                <a:tableStyleId>{5C22544A-7EE6-4342-B048-85BDC9FD1C3A}</a:tableStyleId>
              </a:tblPr>
              <a:tblGrid>
                <a:gridCol w="1273544">
                  <a:extLst>
                    <a:ext uri="{9D8B030D-6E8A-4147-A177-3AD203B41FA5}">
                      <a16:colId xmlns:a16="http://schemas.microsoft.com/office/drawing/2014/main" val="1575034198"/>
                    </a:ext>
                  </a:extLst>
                </a:gridCol>
                <a:gridCol w="1273544">
                  <a:extLst>
                    <a:ext uri="{9D8B030D-6E8A-4147-A177-3AD203B41FA5}">
                      <a16:colId xmlns:a16="http://schemas.microsoft.com/office/drawing/2014/main" val="191937304"/>
                    </a:ext>
                  </a:extLst>
                </a:gridCol>
              </a:tblGrid>
              <a:tr h="190500">
                <a:tc>
                  <a:txBody>
                    <a:bodyPr/>
                    <a:lstStyle/>
                    <a:p>
                      <a:pPr algn="l" fontAlgn="ctr"/>
                      <a:r>
                        <a:rPr lang="ja-JP" altLang="en-US" sz="1100"/>
                        <a:t>基礎消費量</a:t>
                      </a:r>
                      <a:endParaRPr lang="ja-JP" altLang="en-US" sz="1100" b="0" i="0" u="none" strike="noStrike">
                        <a:solidFill>
                          <a:srgbClr val="000000"/>
                        </a:solidFill>
                        <a:effectLst/>
                        <a:latin typeface="Yu Gothic" panose="020B0400000000000000" pitchFamily="34" charset="-128"/>
                        <a:ea typeface="Yu Gothic" panose="020B0400000000000000" pitchFamily="34" charset="-128"/>
                      </a:endParaRPr>
                    </a:p>
                  </a:txBody>
                  <a:tcPr marL="6350" marR="6350" marT="6350" marB="0" anchor="ctr"/>
                </a:tc>
                <a:tc>
                  <a:txBody>
                    <a:bodyPr/>
                    <a:lstStyle/>
                    <a:p>
                      <a:pPr algn="l" fontAlgn="ctr"/>
                      <a:r>
                        <a:rPr lang="ja-JP" altLang="en-US" sz="1100"/>
                        <a:t>ソフトウェア消費量</a:t>
                      </a:r>
                      <a:endParaRPr lang="ja-JP" altLang="en-US" sz="1100" b="0" i="0" u="none" strike="noStrike">
                        <a:solidFill>
                          <a:srgbClr val="000000"/>
                        </a:solidFill>
                        <a:effectLst/>
                        <a:latin typeface="Yu Gothic" panose="020B0400000000000000" pitchFamily="34" charset="-128"/>
                        <a:ea typeface="Yu Gothic" panose="020B0400000000000000" pitchFamily="34" charset="-128"/>
                      </a:endParaRPr>
                    </a:p>
                  </a:txBody>
                  <a:tcPr marL="6350" marR="6350" marT="6350" marB="0" anchor="ctr"/>
                </a:tc>
                <a:extLst>
                  <a:ext uri="{0D108BD9-81ED-4DB2-BD59-A6C34878D82A}">
                    <a16:rowId xmlns:a16="http://schemas.microsoft.com/office/drawing/2014/main" val="1140751087"/>
                  </a:ext>
                </a:extLst>
              </a:tr>
              <a:tr h="190500">
                <a:tc>
                  <a:txBody>
                    <a:bodyPr/>
                    <a:lstStyle/>
                    <a:p>
                      <a:pPr algn="r" fontAlgn="ctr"/>
                      <a:r>
                        <a:rPr lang="en-US" altLang="zh-CN" sz="1100" u="none" strike="noStrike">
                          <a:effectLst/>
                        </a:rPr>
                        <a:t>7.037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r" fontAlgn="ctr"/>
                      <a:r>
                        <a:rPr lang="en-US" altLang="zh-CN" sz="1100" u="none" strike="noStrike">
                          <a:effectLst/>
                        </a:rPr>
                        <a:t>1.890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3598169672"/>
                  </a:ext>
                </a:extLst>
              </a:tr>
              <a:tr h="190500">
                <a:tc>
                  <a:txBody>
                    <a:bodyPr/>
                    <a:lstStyle/>
                    <a:p>
                      <a:pPr algn="r" fontAlgn="ctr"/>
                      <a:r>
                        <a:rPr lang="en-US" altLang="zh-CN" sz="1100" u="none" strike="noStrike">
                          <a:effectLst/>
                        </a:rPr>
                        <a:t>4.262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r" fontAlgn="ctr"/>
                      <a:r>
                        <a:rPr lang="en-US" altLang="zh-CN" sz="1100" u="none" strike="noStrike">
                          <a:effectLst/>
                        </a:rPr>
                        <a:t>1.822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221938633"/>
                  </a:ext>
                </a:extLst>
              </a:tr>
              <a:tr h="190500">
                <a:tc>
                  <a:txBody>
                    <a:bodyPr/>
                    <a:lstStyle/>
                    <a:p>
                      <a:pPr algn="r" fontAlgn="ctr"/>
                      <a:r>
                        <a:rPr lang="en-US" altLang="zh-CN" sz="1100" u="none" strike="noStrike">
                          <a:effectLst/>
                        </a:rPr>
                        <a:t>3.448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r" fontAlgn="ctr"/>
                      <a:r>
                        <a:rPr lang="en-US" altLang="zh-CN" sz="1100" u="none" strike="noStrike">
                          <a:effectLst/>
                        </a:rPr>
                        <a:t>1.951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3677952966"/>
                  </a:ext>
                </a:extLst>
              </a:tr>
              <a:tr h="190500">
                <a:tc>
                  <a:txBody>
                    <a:bodyPr/>
                    <a:lstStyle/>
                    <a:p>
                      <a:pPr algn="r" fontAlgn="ctr"/>
                      <a:r>
                        <a:rPr lang="en-US" altLang="zh-CN" sz="1100" u="none" strike="noStrike">
                          <a:effectLst/>
                        </a:rPr>
                        <a:t>3.561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r" fontAlgn="ctr"/>
                      <a:r>
                        <a:rPr lang="en-US" altLang="zh-CN" sz="1100" u="none" strike="noStrike">
                          <a:effectLst/>
                        </a:rPr>
                        <a:t>1.839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234421285"/>
                  </a:ext>
                </a:extLst>
              </a:tr>
              <a:tr h="190500">
                <a:tc>
                  <a:txBody>
                    <a:bodyPr/>
                    <a:lstStyle/>
                    <a:p>
                      <a:pPr algn="r" fontAlgn="ctr"/>
                      <a:r>
                        <a:rPr lang="en-US" altLang="zh-CN" sz="1100" u="none" strike="noStrike">
                          <a:effectLst/>
                        </a:rPr>
                        <a:t>2.131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r" fontAlgn="ctr"/>
                      <a:r>
                        <a:rPr lang="en-US" altLang="zh-CN" sz="1100" u="none" strike="noStrike">
                          <a:effectLst/>
                        </a:rPr>
                        <a:t>1.792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3740670314"/>
                  </a:ext>
                </a:extLst>
              </a:tr>
              <a:tr h="190500">
                <a:tc>
                  <a:txBody>
                    <a:bodyPr/>
                    <a:lstStyle/>
                    <a:p>
                      <a:pPr algn="r" fontAlgn="ctr"/>
                      <a:r>
                        <a:rPr lang="en-US" altLang="zh-CN" sz="1100" u="none" strike="noStrike">
                          <a:effectLst/>
                        </a:rPr>
                        <a:t>1.907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r" fontAlgn="ctr"/>
                      <a:r>
                        <a:rPr lang="en-US" altLang="zh-CN" sz="1100" u="none" strike="noStrike">
                          <a:effectLst/>
                        </a:rPr>
                        <a:t>1.909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2422099625"/>
                  </a:ext>
                </a:extLst>
              </a:tr>
            </a:tbl>
          </a:graphicData>
        </a:graphic>
      </p:graphicFrame>
      <p:pic>
        <p:nvPicPr>
          <p:cNvPr id="8" name="图片 7">
            <a:extLst>
              <a:ext uri="{FF2B5EF4-FFF2-40B4-BE49-F238E27FC236}">
                <a16:creationId xmlns:a16="http://schemas.microsoft.com/office/drawing/2014/main" id="{85E4D85D-86F0-9295-6C51-73618F89119C}"/>
              </a:ext>
            </a:extLst>
          </p:cNvPr>
          <p:cNvPicPr>
            <a:picLocks noChangeAspect="1"/>
          </p:cNvPicPr>
          <p:nvPr/>
        </p:nvPicPr>
        <p:blipFill>
          <a:blip r:embed="rId3"/>
          <a:stretch>
            <a:fillRect/>
          </a:stretch>
        </p:blipFill>
        <p:spPr>
          <a:xfrm>
            <a:off x="522707" y="3501153"/>
            <a:ext cx="3668293" cy="2751220"/>
          </a:xfrm>
          <a:prstGeom prst="rect">
            <a:avLst/>
          </a:prstGeom>
        </p:spPr>
      </p:pic>
      <p:pic>
        <p:nvPicPr>
          <p:cNvPr id="9" name="图片 8">
            <a:extLst>
              <a:ext uri="{FF2B5EF4-FFF2-40B4-BE49-F238E27FC236}">
                <a16:creationId xmlns:a16="http://schemas.microsoft.com/office/drawing/2014/main" id="{F4AE0E60-4324-63B0-6E61-1BE1B8F532A2}"/>
              </a:ext>
            </a:extLst>
          </p:cNvPr>
          <p:cNvPicPr>
            <a:picLocks noChangeAspect="1"/>
          </p:cNvPicPr>
          <p:nvPr/>
        </p:nvPicPr>
        <p:blipFill>
          <a:blip r:embed="rId4"/>
          <a:stretch>
            <a:fillRect/>
          </a:stretch>
        </p:blipFill>
        <p:spPr>
          <a:xfrm>
            <a:off x="4622399" y="3501153"/>
            <a:ext cx="3668294" cy="2751220"/>
          </a:xfrm>
          <a:prstGeom prst="rect">
            <a:avLst/>
          </a:prstGeom>
        </p:spPr>
      </p:pic>
      <p:sp>
        <p:nvSpPr>
          <p:cNvPr id="10" name="文本框 9">
            <a:extLst>
              <a:ext uri="{FF2B5EF4-FFF2-40B4-BE49-F238E27FC236}">
                <a16:creationId xmlns:a16="http://schemas.microsoft.com/office/drawing/2014/main" id="{4EB3C07F-ED5E-91D6-E420-BA5556A78CEC}"/>
              </a:ext>
            </a:extLst>
          </p:cNvPr>
          <p:cNvSpPr txBox="1"/>
          <p:nvPr/>
        </p:nvSpPr>
        <p:spPr>
          <a:xfrm>
            <a:off x="1725911" y="6315166"/>
            <a:ext cx="1261884" cy="307777"/>
          </a:xfrm>
          <a:prstGeom prst="rect">
            <a:avLst/>
          </a:prstGeom>
          <a:noFill/>
        </p:spPr>
        <p:txBody>
          <a:bodyPr wrap="none" rtlCol="0">
            <a:spAutoFit/>
          </a:bodyPr>
          <a:lstStyle/>
          <a:p>
            <a:r>
              <a:rPr kumimoji="1" lang="ja-JP" altLang="en-US" sz="1400">
                <a:solidFill>
                  <a:srgbClr val="142976"/>
                </a:solidFill>
              </a:rPr>
              <a:t>シングルコア</a:t>
            </a:r>
            <a:endParaRPr kumimoji="1" lang="zh-CN" altLang="en-US" sz="1400">
              <a:solidFill>
                <a:srgbClr val="142976"/>
              </a:solidFill>
            </a:endParaRPr>
          </a:p>
        </p:txBody>
      </p:sp>
      <p:sp>
        <p:nvSpPr>
          <p:cNvPr id="11" name="文本框 10">
            <a:extLst>
              <a:ext uri="{FF2B5EF4-FFF2-40B4-BE49-F238E27FC236}">
                <a16:creationId xmlns:a16="http://schemas.microsoft.com/office/drawing/2014/main" id="{37640A71-24E8-FA2F-5CC1-9F30C777A450}"/>
              </a:ext>
            </a:extLst>
          </p:cNvPr>
          <p:cNvSpPr txBox="1"/>
          <p:nvPr/>
        </p:nvSpPr>
        <p:spPr>
          <a:xfrm>
            <a:off x="5825604" y="6323111"/>
            <a:ext cx="1261884" cy="307777"/>
          </a:xfrm>
          <a:prstGeom prst="rect">
            <a:avLst/>
          </a:prstGeom>
          <a:noFill/>
        </p:spPr>
        <p:txBody>
          <a:bodyPr wrap="none" rtlCol="0">
            <a:spAutoFit/>
          </a:bodyPr>
          <a:lstStyle/>
          <a:p>
            <a:r>
              <a:rPr kumimoji="1" lang="ja-JP" altLang="en-US" sz="1400">
                <a:solidFill>
                  <a:srgbClr val="142976"/>
                </a:solidFill>
              </a:rPr>
              <a:t>デュアルコア</a:t>
            </a:r>
            <a:endParaRPr kumimoji="1" lang="zh-CN" altLang="en-US" sz="1400">
              <a:solidFill>
                <a:srgbClr val="142976"/>
              </a:solidFill>
            </a:endParaRPr>
          </a:p>
        </p:txBody>
      </p:sp>
    </p:spTree>
    <p:extLst>
      <p:ext uri="{BB962C8B-B14F-4D97-AF65-F5344CB8AC3E}">
        <p14:creationId xmlns:p14="http://schemas.microsoft.com/office/powerpoint/2010/main" val="1484314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g22afd113ad6_0_408"/>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latin typeface="Meiryo"/>
                <a:ea typeface="Meiryo"/>
                <a:cs typeface="Meiryo"/>
                <a:sym typeface="Meiryo"/>
              </a:rPr>
              <a:t>Outline</a:t>
            </a:r>
            <a:endParaRPr>
              <a:latin typeface="Meiryo"/>
              <a:ea typeface="Meiryo"/>
              <a:cs typeface="Meiryo"/>
              <a:sym typeface="Meiryo"/>
            </a:endParaRPr>
          </a:p>
        </p:txBody>
      </p:sp>
      <p:sp>
        <p:nvSpPr>
          <p:cNvPr id="296" name="Google Shape;296;g22afd113ad6_0_408"/>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50"/>
              <a:buFont typeface="Meiryo"/>
              <a:buNone/>
            </a:pPr>
            <a:fld id="{00000000-1234-1234-1234-123412341234}" type="slidenum">
              <a:rPr lang="en-US" altLang="ja-JP" sz="1050" b="0" i="0" u="none" strike="noStrike" cap="none">
                <a:solidFill>
                  <a:srgbClr val="000000"/>
                </a:solidFill>
                <a:latin typeface="Meiryo"/>
                <a:ea typeface="Meiryo"/>
                <a:cs typeface="Meiryo"/>
                <a:sym typeface="Meiryo"/>
              </a:rPr>
              <a:t>2</a:t>
            </a:fld>
            <a:endParaRPr sz="1050" b="0" i="0" u="none" strike="noStrike" cap="none">
              <a:solidFill>
                <a:srgbClr val="000000"/>
              </a:solidFill>
              <a:latin typeface="Meiryo"/>
              <a:ea typeface="Meiryo"/>
              <a:cs typeface="Meiryo"/>
              <a:sym typeface="Meiryo"/>
            </a:endParaRPr>
          </a:p>
        </p:txBody>
      </p:sp>
      <p:sp>
        <p:nvSpPr>
          <p:cNvPr id="297" name="Google Shape;297;g22afd113ad6_0_408"/>
          <p:cNvSpPr txBox="1">
            <a:spLocks noGrp="1"/>
          </p:cNvSpPr>
          <p:nvPr>
            <p:ph type="body" idx="2"/>
          </p:nvPr>
        </p:nvSpPr>
        <p:spPr>
          <a:xfrm>
            <a:off x="304800" y="978020"/>
            <a:ext cx="8534400" cy="5697000"/>
          </a:xfrm>
          <a:prstGeom prst="rect">
            <a:avLst/>
          </a:prstGeom>
          <a:noFill/>
          <a:ln>
            <a:noFill/>
          </a:ln>
        </p:spPr>
        <p:txBody>
          <a:bodyPr spcFirstLastPara="1" wrap="square" lIns="91425" tIns="45700" rIns="91425" bIns="45700" anchor="t" anchorCtr="0">
            <a:noAutofit/>
          </a:bodyPr>
          <a:lstStyle/>
          <a:p>
            <a:pPr marL="135731" lvl="0" indent="-135731" algn="l" rtl="0">
              <a:lnSpc>
                <a:spcPct val="100000"/>
              </a:lnSpc>
              <a:spcBef>
                <a:spcPts val="0"/>
              </a:spcBef>
              <a:spcAft>
                <a:spcPts val="0"/>
              </a:spcAft>
              <a:buClr>
                <a:srgbClr val="142976"/>
              </a:buClr>
              <a:buSzPts val="2400"/>
              <a:buFont typeface="Noto Sans Symbols"/>
              <a:buChar char="■"/>
            </a:pPr>
            <a:r>
              <a:rPr lang="ja-JP">
                <a:latin typeface="Meiryo"/>
                <a:ea typeface="Meiryo"/>
                <a:cs typeface="Meiryo"/>
                <a:sym typeface="Meiryo"/>
              </a:rPr>
              <a:t>研究背景</a:t>
            </a:r>
            <a:endParaRPr/>
          </a:p>
          <a:p>
            <a:pPr marL="0" lvl="0" indent="0" algn="l" rtl="0">
              <a:lnSpc>
                <a:spcPct val="100000"/>
              </a:lnSpc>
              <a:spcBef>
                <a:spcPts val="480"/>
              </a:spcBef>
              <a:spcAft>
                <a:spcPts val="0"/>
              </a:spcAft>
              <a:buClr>
                <a:srgbClr val="142976"/>
              </a:buClr>
              <a:buSzPts val="2400"/>
              <a:buNone/>
            </a:pPr>
            <a:endParaRPr>
              <a:latin typeface="Meiryo"/>
              <a:ea typeface="Meiryo"/>
              <a:cs typeface="Meiryo"/>
              <a:sym typeface="Meiryo"/>
            </a:endParaRPr>
          </a:p>
          <a:p>
            <a:pPr marL="135731" lvl="0" indent="-135731" algn="l" rtl="0">
              <a:lnSpc>
                <a:spcPct val="100000"/>
              </a:lnSpc>
              <a:spcBef>
                <a:spcPts val="480"/>
              </a:spcBef>
              <a:spcAft>
                <a:spcPts val="0"/>
              </a:spcAft>
              <a:buClr>
                <a:srgbClr val="142976"/>
              </a:buClr>
              <a:buSzPts val="2400"/>
              <a:buFont typeface="Noto Sans Symbols"/>
              <a:buChar char="■"/>
            </a:pPr>
            <a:r>
              <a:rPr lang="ja-JP"/>
              <a:t>前提知識</a:t>
            </a:r>
            <a:endParaRPr b="1"/>
          </a:p>
          <a:p>
            <a:pPr marL="135731" lvl="0" indent="0" algn="l" rtl="0">
              <a:lnSpc>
                <a:spcPct val="100000"/>
              </a:lnSpc>
              <a:spcBef>
                <a:spcPts val="480"/>
              </a:spcBef>
              <a:spcAft>
                <a:spcPts val="0"/>
              </a:spcAft>
              <a:buSzPts val="2400"/>
              <a:buNone/>
            </a:pPr>
            <a:endParaRPr/>
          </a:p>
          <a:p>
            <a:pPr marL="135731" lvl="0" indent="-135731" algn="l" rtl="0">
              <a:lnSpc>
                <a:spcPct val="100000"/>
              </a:lnSpc>
              <a:spcBef>
                <a:spcPts val="480"/>
              </a:spcBef>
              <a:spcAft>
                <a:spcPts val="0"/>
              </a:spcAft>
              <a:buClr>
                <a:srgbClr val="142976"/>
              </a:buClr>
              <a:buSzPts val="2400"/>
              <a:buFont typeface="Noto Sans Symbols"/>
              <a:buChar char="■"/>
            </a:pPr>
            <a:r>
              <a:rPr lang="ja-JP" b="1"/>
              <a:t>解決したい課題</a:t>
            </a:r>
            <a:endParaRPr>
              <a:latin typeface="Meiryo"/>
              <a:ea typeface="Meiryo"/>
              <a:cs typeface="Meiryo"/>
              <a:sym typeface="Meiryo"/>
            </a:endParaRPr>
          </a:p>
          <a:p>
            <a:pPr marL="135731" lvl="0" indent="0" algn="l" rtl="0">
              <a:lnSpc>
                <a:spcPct val="100000"/>
              </a:lnSpc>
              <a:spcBef>
                <a:spcPts val="480"/>
              </a:spcBef>
              <a:spcAft>
                <a:spcPts val="0"/>
              </a:spcAft>
              <a:buClr>
                <a:srgbClr val="142976"/>
              </a:buClr>
              <a:buSzPts val="2400"/>
              <a:buFont typeface="Noto Sans Symbols"/>
              <a:buNone/>
            </a:pPr>
            <a:endParaRPr>
              <a:latin typeface="Meiryo"/>
              <a:ea typeface="Meiryo"/>
              <a:cs typeface="Meiryo"/>
              <a:sym typeface="Meiryo"/>
            </a:endParaRPr>
          </a:p>
          <a:p>
            <a:pPr marL="135731" lvl="0" indent="-135731" algn="l" rtl="0">
              <a:lnSpc>
                <a:spcPct val="100000"/>
              </a:lnSpc>
              <a:spcBef>
                <a:spcPts val="480"/>
              </a:spcBef>
              <a:spcAft>
                <a:spcPts val="0"/>
              </a:spcAft>
              <a:buClr>
                <a:srgbClr val="142976"/>
              </a:buClr>
              <a:buSzPts val="2400"/>
              <a:buFont typeface="Noto Sans Symbols"/>
              <a:buChar char="■"/>
            </a:pPr>
            <a:r>
              <a:rPr lang="ja-JP"/>
              <a:t>アプローチ</a:t>
            </a:r>
            <a:endParaRPr/>
          </a:p>
          <a:p>
            <a:pPr marL="457200" lvl="0" indent="0" algn="l" rtl="0">
              <a:lnSpc>
                <a:spcPct val="100000"/>
              </a:lnSpc>
              <a:spcBef>
                <a:spcPts val="480"/>
              </a:spcBef>
              <a:spcAft>
                <a:spcPts val="0"/>
              </a:spcAft>
              <a:buNone/>
            </a:pPr>
            <a:endParaRPr/>
          </a:p>
          <a:p>
            <a:pPr marL="135731" lvl="0" indent="-135731" algn="l" rtl="0">
              <a:lnSpc>
                <a:spcPct val="100000"/>
              </a:lnSpc>
              <a:spcBef>
                <a:spcPts val="480"/>
              </a:spcBef>
              <a:spcAft>
                <a:spcPts val="0"/>
              </a:spcAft>
              <a:buClr>
                <a:srgbClr val="142976"/>
              </a:buClr>
              <a:buSzPts val="2400"/>
              <a:buFont typeface="Noto Sans Symbols"/>
              <a:buChar char="■"/>
            </a:pPr>
            <a:r>
              <a:rPr lang="ja-JP"/>
              <a:t>実験結果</a:t>
            </a:r>
            <a:endParaRPr/>
          </a:p>
          <a:p>
            <a:pPr marL="457200" lvl="0" indent="0" algn="l" rtl="0">
              <a:lnSpc>
                <a:spcPct val="100000"/>
              </a:lnSpc>
              <a:spcBef>
                <a:spcPts val="480"/>
              </a:spcBef>
              <a:spcAft>
                <a:spcPts val="0"/>
              </a:spcAft>
              <a:buNone/>
            </a:pPr>
            <a:endParaRPr/>
          </a:p>
          <a:p>
            <a:pPr marL="135731" lvl="0" indent="-135731" algn="l" rtl="0">
              <a:lnSpc>
                <a:spcPct val="100000"/>
              </a:lnSpc>
              <a:spcBef>
                <a:spcPts val="480"/>
              </a:spcBef>
              <a:spcAft>
                <a:spcPts val="0"/>
              </a:spcAft>
              <a:buSzPts val="2400"/>
              <a:buChar char="■"/>
            </a:pPr>
            <a:r>
              <a:rPr lang="ja-JP"/>
              <a:t>まとめ</a:t>
            </a:r>
            <a:endParaRPr/>
          </a:p>
          <a:p>
            <a:pPr marL="0" lvl="0" indent="0" algn="l" rtl="0">
              <a:lnSpc>
                <a:spcPct val="100000"/>
              </a:lnSpc>
              <a:spcBef>
                <a:spcPts val="48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g22afd113ad6_0_415"/>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400"/>
              <a:buFont typeface="Arial"/>
              <a:buNone/>
            </a:pPr>
            <a:r>
              <a:rPr lang="ja-JP"/>
              <a:t>組込みシステム</a:t>
            </a:r>
            <a:endParaRPr>
              <a:latin typeface="Meiryo"/>
              <a:ea typeface="Meiryo"/>
              <a:cs typeface="Meiryo"/>
              <a:sym typeface="Meiryo"/>
            </a:endParaRPr>
          </a:p>
        </p:txBody>
      </p:sp>
      <p:sp>
        <p:nvSpPr>
          <p:cNvPr id="304" name="Google Shape;304;g22afd113ad6_0_415"/>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50"/>
              <a:buFont typeface="Meiryo"/>
              <a:buNone/>
            </a:pPr>
            <a:fld id="{00000000-1234-1234-1234-123412341234}" type="slidenum">
              <a:rPr lang="en-US" altLang="ja-JP" sz="1050" b="0" i="0" u="none" strike="noStrike" cap="none">
                <a:solidFill>
                  <a:srgbClr val="000000"/>
                </a:solidFill>
                <a:latin typeface="Meiryo"/>
                <a:ea typeface="Meiryo"/>
                <a:cs typeface="Meiryo"/>
                <a:sym typeface="Meiryo"/>
              </a:rPr>
              <a:t>3</a:t>
            </a:fld>
            <a:endParaRPr sz="1050" b="0" i="0" u="none" strike="noStrike" cap="none">
              <a:solidFill>
                <a:srgbClr val="000000"/>
              </a:solidFill>
              <a:latin typeface="Meiryo"/>
              <a:ea typeface="Meiryo"/>
              <a:cs typeface="Meiryo"/>
              <a:sym typeface="Meiryo"/>
            </a:endParaRPr>
          </a:p>
        </p:txBody>
      </p:sp>
      <p:sp>
        <p:nvSpPr>
          <p:cNvPr id="305" name="Google Shape;305;g22afd113ad6_0_415"/>
          <p:cNvSpPr txBox="1"/>
          <p:nvPr/>
        </p:nvSpPr>
        <p:spPr>
          <a:xfrm>
            <a:off x="304800" y="35961"/>
            <a:ext cx="957900" cy="268800"/>
          </a:xfrm>
          <a:prstGeom prst="rect">
            <a:avLst/>
          </a:prstGeom>
          <a:solidFill>
            <a:srgbClr val="3366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Noto Sans Symbols"/>
              <a:buNone/>
            </a:pPr>
            <a:r>
              <a:rPr lang="ja-JP" sz="1200" b="1" i="0" u="none" strike="noStrike" cap="none">
                <a:solidFill>
                  <a:srgbClr val="FFFFFF"/>
                </a:solidFill>
                <a:latin typeface="Meiryo"/>
                <a:ea typeface="Meiryo"/>
                <a:cs typeface="Meiryo"/>
                <a:sym typeface="Meiryo"/>
              </a:rPr>
              <a:t>[研究背景]</a:t>
            </a:r>
            <a:endParaRPr sz="1200" b="1" i="0" u="none" strike="noStrike" cap="none">
              <a:solidFill>
                <a:srgbClr val="FFFFFF"/>
              </a:solidFill>
              <a:latin typeface="Meiryo"/>
              <a:ea typeface="Meiryo"/>
              <a:cs typeface="Meiryo"/>
              <a:sym typeface="Meiryo"/>
            </a:endParaRPr>
          </a:p>
        </p:txBody>
      </p:sp>
      <p:sp>
        <p:nvSpPr>
          <p:cNvPr id="306" name="Google Shape;306;g22afd113ad6_0_415"/>
          <p:cNvSpPr txBox="1">
            <a:spLocks noGrp="1"/>
          </p:cNvSpPr>
          <p:nvPr>
            <p:ph type="body" idx="2"/>
          </p:nvPr>
        </p:nvSpPr>
        <p:spPr>
          <a:xfrm>
            <a:off x="304800" y="978025"/>
            <a:ext cx="8662800" cy="5410200"/>
          </a:xfrm>
          <a:prstGeom prst="rect">
            <a:avLst/>
          </a:prstGeom>
          <a:noFill/>
          <a:ln>
            <a:noFill/>
          </a:ln>
        </p:spPr>
        <p:txBody>
          <a:bodyPr spcFirstLastPara="1" wrap="square" lIns="91425" tIns="45700" rIns="91425" bIns="45700" anchor="t" anchorCtr="0">
            <a:noAutofit/>
          </a:bodyPr>
          <a:lstStyle/>
          <a:p>
            <a:pPr marL="135731" lvl="0" indent="-135731" algn="l" rtl="0">
              <a:lnSpc>
                <a:spcPct val="100000"/>
              </a:lnSpc>
              <a:spcBef>
                <a:spcPts val="0"/>
              </a:spcBef>
              <a:spcAft>
                <a:spcPts val="0"/>
              </a:spcAft>
              <a:buClr>
                <a:srgbClr val="142976"/>
              </a:buClr>
              <a:buSzPts val="2400"/>
              <a:buFont typeface="Noto Sans Symbols"/>
              <a:buChar char="■"/>
            </a:pPr>
            <a:r>
              <a:rPr lang="ja-JP">
                <a:latin typeface="Meiryo"/>
                <a:ea typeface="Meiryo"/>
                <a:cs typeface="Meiryo"/>
                <a:sym typeface="Meiryo"/>
              </a:rPr>
              <a:t> </a:t>
            </a:r>
            <a:r>
              <a:rPr lang="ja-JP"/>
              <a:t>組込みシステムの大規模化・複雑化が進行</a:t>
            </a:r>
            <a:endParaRPr/>
          </a:p>
          <a:p>
            <a:pPr marL="401241" marR="0" lvl="1" indent="-130968" algn="l" rtl="0">
              <a:lnSpc>
                <a:spcPct val="100000"/>
              </a:lnSpc>
              <a:spcBef>
                <a:spcPts val="400"/>
              </a:spcBef>
              <a:spcAft>
                <a:spcPts val="0"/>
              </a:spcAft>
              <a:buSzPts val="2000"/>
              <a:buChar char="⁃"/>
            </a:pPr>
            <a:r>
              <a:rPr lang="ja-JP"/>
              <a:t>高性能・低消費電力のマルチ/メニーコアプロセッサの導入が望まれている</a:t>
            </a:r>
            <a:endParaRPr/>
          </a:p>
          <a:p>
            <a:pPr marL="0" marR="0" lvl="0" indent="0" algn="l" rtl="0">
              <a:lnSpc>
                <a:spcPct val="100000"/>
              </a:lnSpc>
              <a:spcBef>
                <a:spcPts val="400"/>
              </a:spcBef>
              <a:spcAft>
                <a:spcPts val="0"/>
              </a:spcAft>
              <a:buSzPts val="2400"/>
              <a:buNone/>
            </a:pPr>
            <a:endParaRPr/>
          </a:p>
          <a:p>
            <a:pPr marL="135731" lvl="0" indent="-135731" algn="l" rtl="0">
              <a:lnSpc>
                <a:spcPct val="100000"/>
              </a:lnSpc>
              <a:spcBef>
                <a:spcPts val="480"/>
              </a:spcBef>
              <a:spcAft>
                <a:spcPts val="0"/>
              </a:spcAft>
              <a:buClr>
                <a:srgbClr val="142976"/>
              </a:buClr>
              <a:buSzPts val="2400"/>
              <a:buFont typeface="Noto Sans Symbols"/>
              <a:buChar char="■"/>
            </a:pPr>
            <a:r>
              <a:rPr lang="ja-JP">
                <a:latin typeface="Meiryo"/>
                <a:ea typeface="Meiryo"/>
                <a:cs typeface="Meiryo"/>
                <a:sym typeface="Meiryo"/>
              </a:rPr>
              <a:t> </a:t>
            </a:r>
            <a:r>
              <a:rPr lang="ja-JP">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消費電力の見積もりの必要性</a:t>
            </a:r>
            <a:endParaRPr/>
          </a:p>
          <a:p>
            <a:pPr marL="401241" lvl="1" indent="-130968" algn="l" rtl="0">
              <a:lnSpc>
                <a:spcPct val="100000"/>
              </a:lnSpc>
              <a:spcBef>
                <a:spcPts val="480"/>
              </a:spcBef>
              <a:spcAft>
                <a:spcPts val="0"/>
              </a:spcAft>
              <a:buSzPts val="2000"/>
              <a:buChar char="⁃"/>
            </a:pPr>
            <a:r>
              <a:rPr lang="ja-JP"/>
              <a:t>組込みソフトウェアでは、通常、最大電力が与えられる</a:t>
            </a:r>
            <a:endParaRPr/>
          </a:p>
          <a:p>
            <a:pPr marL="672703" lvl="2" indent="-136921" algn="l" rtl="0">
              <a:lnSpc>
                <a:spcPct val="100000"/>
              </a:lnSpc>
              <a:spcBef>
                <a:spcPts val="480"/>
              </a:spcBef>
              <a:spcAft>
                <a:spcPts val="0"/>
              </a:spcAft>
              <a:buSzPts val="2000"/>
              <a:buChar char="̵"/>
            </a:pPr>
            <a:r>
              <a:rPr lang="ja-JP"/>
              <a:t>消費電力がこの制限内に収まるように設計する必要がある</a:t>
            </a:r>
            <a:endParaRPr/>
          </a:p>
          <a:p>
            <a:pPr marL="401241" lvl="1" indent="-130968" algn="l" rtl="0">
              <a:lnSpc>
                <a:spcPct val="100000"/>
              </a:lnSpc>
              <a:spcBef>
                <a:spcPts val="480"/>
              </a:spcBef>
              <a:spcAft>
                <a:spcPts val="0"/>
              </a:spcAft>
              <a:buSzPts val="2000"/>
              <a:buChar char="⁃"/>
            </a:pPr>
            <a:r>
              <a:rPr lang="ja-JP"/>
              <a:t>消費電力の見積もりを行うことで、電力を多く消費する処理を判定</a:t>
            </a:r>
            <a:endParaRPr/>
          </a:p>
          <a:p>
            <a:pPr marL="672703" lvl="2" indent="-136921" algn="l" rtl="0">
              <a:lnSpc>
                <a:spcPct val="100000"/>
              </a:lnSpc>
              <a:spcBef>
                <a:spcPts val="480"/>
              </a:spcBef>
              <a:spcAft>
                <a:spcPts val="0"/>
              </a:spcAft>
              <a:buSzPts val="2000"/>
              <a:buChar char="̵"/>
            </a:pPr>
            <a:r>
              <a:rPr lang="ja-JP"/>
              <a:t>消費電力を削減する時に、再設計する処理の判断する</a:t>
            </a:r>
            <a:endParaRPr/>
          </a:p>
          <a:p>
            <a:pPr marL="672703" lvl="0" indent="0" algn="l" rtl="0">
              <a:lnSpc>
                <a:spcPct val="100000"/>
              </a:lnSpc>
              <a:spcBef>
                <a:spcPts val="480"/>
              </a:spcBef>
              <a:spcAft>
                <a:spcPts val="0"/>
              </a:spcAft>
              <a:buSzPts val="24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2">
          <a:extLst>
            <a:ext uri="{FF2B5EF4-FFF2-40B4-BE49-F238E27FC236}">
              <a16:creationId xmlns:a16="http://schemas.microsoft.com/office/drawing/2014/main" id="{0DCCE8A3-AF53-E3DE-1508-93E6B79259DE}"/>
            </a:ext>
          </a:extLst>
        </p:cNvPr>
        <p:cNvGrpSpPr/>
        <p:nvPr/>
      </p:nvGrpSpPr>
      <p:grpSpPr>
        <a:xfrm>
          <a:off x="0" y="0"/>
          <a:ext cx="0" cy="0"/>
          <a:chOff x="0" y="0"/>
          <a:chExt cx="0" cy="0"/>
        </a:xfrm>
      </p:grpSpPr>
      <p:sp>
        <p:nvSpPr>
          <p:cNvPr id="303" name="Google Shape;303;g22afd113ad6_0_415">
            <a:extLst>
              <a:ext uri="{FF2B5EF4-FFF2-40B4-BE49-F238E27FC236}">
                <a16:creationId xmlns:a16="http://schemas.microsoft.com/office/drawing/2014/main" id="{F089F22B-C907-E9DF-6A61-5210D49C7A9D}"/>
              </a:ext>
            </a:extLst>
          </p:cNvPr>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400"/>
              <a:buFont typeface="Arial"/>
              <a:buNone/>
            </a:pPr>
            <a:r>
              <a:rPr lang="ja-JP" altLang="en-US">
                <a:latin typeface="Meiryo"/>
                <a:ea typeface="Meiryo"/>
                <a:cs typeface="Meiryo"/>
                <a:sym typeface="Meiryo"/>
              </a:rPr>
              <a:t>ロードマップ</a:t>
            </a:r>
            <a:endParaRPr>
              <a:latin typeface="Meiryo"/>
              <a:ea typeface="Meiryo"/>
              <a:cs typeface="Meiryo"/>
              <a:sym typeface="Meiryo"/>
            </a:endParaRPr>
          </a:p>
        </p:txBody>
      </p:sp>
      <p:sp>
        <p:nvSpPr>
          <p:cNvPr id="304" name="Google Shape;304;g22afd113ad6_0_415">
            <a:extLst>
              <a:ext uri="{FF2B5EF4-FFF2-40B4-BE49-F238E27FC236}">
                <a16:creationId xmlns:a16="http://schemas.microsoft.com/office/drawing/2014/main" id="{D3AE1F95-3269-7549-5143-C3621414F730}"/>
              </a:ext>
            </a:extLst>
          </p:cNvPr>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50"/>
              <a:buFont typeface="Meiryo"/>
              <a:buNone/>
            </a:pPr>
            <a:fld id="{00000000-1234-1234-1234-123412341234}" type="slidenum">
              <a:rPr lang="en-US" altLang="ja-JP" sz="1050" b="0" i="0" u="none" strike="noStrike" cap="none">
                <a:solidFill>
                  <a:srgbClr val="000000"/>
                </a:solidFill>
                <a:latin typeface="Meiryo"/>
                <a:ea typeface="Meiryo"/>
                <a:cs typeface="Meiryo"/>
                <a:sym typeface="Meiryo"/>
              </a:rPr>
              <a:t>4</a:t>
            </a:fld>
            <a:endParaRPr sz="1050" b="0" i="0" u="none" strike="noStrike" cap="none">
              <a:solidFill>
                <a:srgbClr val="000000"/>
              </a:solidFill>
              <a:latin typeface="Meiryo"/>
              <a:ea typeface="Meiryo"/>
              <a:cs typeface="Meiryo"/>
              <a:sym typeface="Meiryo"/>
            </a:endParaRPr>
          </a:p>
        </p:txBody>
      </p:sp>
      <p:sp>
        <p:nvSpPr>
          <p:cNvPr id="305" name="Google Shape;305;g22afd113ad6_0_415">
            <a:extLst>
              <a:ext uri="{FF2B5EF4-FFF2-40B4-BE49-F238E27FC236}">
                <a16:creationId xmlns:a16="http://schemas.microsoft.com/office/drawing/2014/main" id="{2895C2CC-8C3F-FA86-5AA8-F3D69D2231F0}"/>
              </a:ext>
            </a:extLst>
          </p:cNvPr>
          <p:cNvSpPr txBox="1"/>
          <p:nvPr/>
        </p:nvSpPr>
        <p:spPr>
          <a:xfrm>
            <a:off x="304800" y="35961"/>
            <a:ext cx="957900" cy="268800"/>
          </a:xfrm>
          <a:prstGeom prst="rect">
            <a:avLst/>
          </a:prstGeom>
          <a:solidFill>
            <a:srgbClr val="3366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Noto Sans Symbols"/>
              <a:buNone/>
            </a:pPr>
            <a:r>
              <a:rPr lang="ja-JP" sz="1200" b="1" i="0" u="none" strike="noStrike" cap="none">
                <a:solidFill>
                  <a:srgbClr val="FFFFFF"/>
                </a:solidFill>
                <a:latin typeface="Meiryo"/>
                <a:ea typeface="Meiryo"/>
                <a:cs typeface="Meiryo"/>
                <a:sym typeface="Meiryo"/>
              </a:rPr>
              <a:t>[研究背景]</a:t>
            </a:r>
            <a:endParaRPr sz="1200" b="1" i="0" u="none" strike="noStrike" cap="none">
              <a:solidFill>
                <a:srgbClr val="FFFFFF"/>
              </a:solidFill>
              <a:latin typeface="Meiryo"/>
              <a:ea typeface="Meiryo"/>
              <a:cs typeface="Meiryo"/>
              <a:sym typeface="Meiryo"/>
            </a:endParaRPr>
          </a:p>
        </p:txBody>
      </p:sp>
      <p:sp>
        <p:nvSpPr>
          <p:cNvPr id="306" name="Google Shape;306;g22afd113ad6_0_415">
            <a:extLst>
              <a:ext uri="{FF2B5EF4-FFF2-40B4-BE49-F238E27FC236}">
                <a16:creationId xmlns:a16="http://schemas.microsoft.com/office/drawing/2014/main" id="{796000BE-E431-A67D-7B57-4C21C4E5EDB2}"/>
              </a:ext>
            </a:extLst>
          </p:cNvPr>
          <p:cNvSpPr txBox="1">
            <a:spLocks noGrp="1"/>
          </p:cNvSpPr>
          <p:nvPr>
            <p:ph type="body" idx="2"/>
          </p:nvPr>
        </p:nvSpPr>
        <p:spPr>
          <a:xfrm>
            <a:off x="304800" y="978025"/>
            <a:ext cx="8662800" cy="5410200"/>
          </a:xfrm>
          <a:prstGeom prst="rect">
            <a:avLst/>
          </a:prstGeom>
          <a:noFill/>
          <a:ln>
            <a:noFill/>
          </a:ln>
        </p:spPr>
        <p:txBody>
          <a:bodyPr spcFirstLastPara="1" wrap="square" lIns="91425" tIns="45700" rIns="91425" bIns="45700" anchor="t" anchorCtr="0">
            <a:noAutofit/>
          </a:bodyPr>
          <a:lstStyle/>
          <a:p>
            <a:pPr marL="135731" lvl="0" indent="-135731" algn="l" rtl="0">
              <a:lnSpc>
                <a:spcPct val="100000"/>
              </a:lnSpc>
              <a:spcBef>
                <a:spcPts val="0"/>
              </a:spcBef>
              <a:spcAft>
                <a:spcPts val="0"/>
              </a:spcAft>
              <a:buClr>
                <a:srgbClr val="142976"/>
              </a:buClr>
              <a:buSzPts val="2400"/>
              <a:buFont typeface="Noto Sans Symbols"/>
              <a:buChar char="■"/>
            </a:pPr>
            <a:r>
              <a:rPr lang="ja-JP">
                <a:latin typeface="Meiryo"/>
                <a:ea typeface="Meiryo"/>
                <a:cs typeface="Meiryo"/>
                <a:sym typeface="Meiryo"/>
              </a:rPr>
              <a:t> </a:t>
            </a:r>
            <a:r>
              <a:rPr lang="ja-JP" altLang="en-US">
                <a:latin typeface="Meiryo"/>
                <a:ea typeface="Meiryo"/>
                <a:cs typeface="Meiryo"/>
                <a:sym typeface="Meiryo"/>
              </a:rPr>
              <a:t>研究の進捗</a:t>
            </a:r>
            <a:endParaRPr lang="en-US" altLang="ja-JP">
              <a:latin typeface="Meiryo"/>
              <a:ea typeface="Meiryo"/>
              <a:cs typeface="Meiryo"/>
              <a:sym typeface="Meiryo"/>
            </a:endParaRPr>
          </a:p>
        </p:txBody>
      </p:sp>
      <p:sp>
        <p:nvSpPr>
          <p:cNvPr id="2" name="箭头: 五边形 1">
            <a:extLst>
              <a:ext uri="{FF2B5EF4-FFF2-40B4-BE49-F238E27FC236}">
                <a16:creationId xmlns:a16="http://schemas.microsoft.com/office/drawing/2014/main" id="{2306C8C2-DB2A-C032-C79A-60465DF01D5B}"/>
              </a:ext>
            </a:extLst>
          </p:cNvPr>
          <p:cNvSpPr/>
          <p:nvPr/>
        </p:nvSpPr>
        <p:spPr bwMode="auto">
          <a:xfrm>
            <a:off x="617516" y="1870364"/>
            <a:ext cx="1858489" cy="1098467"/>
          </a:xfrm>
          <a:prstGeom prst="homePlate">
            <a:avLst/>
          </a:prstGeom>
          <a:solidFill>
            <a:srgbClr val="92D050"/>
          </a:solidFill>
          <a:ln w="9525" cap="flat" cmpd="sng" algn="ctr">
            <a:noFill/>
            <a:prstDash val="solid"/>
            <a:round/>
            <a:headEnd type="none" w="med" len="med"/>
            <a:tailEnd type="triangle" w="med" len="med"/>
          </a:ln>
          <a:effectLst/>
        </p:spPr>
        <p:txBody>
          <a:bodyPr vert="horz" wrap="non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90000"/>
              </a:lnSpc>
              <a:spcBef>
                <a:spcPct val="20000"/>
              </a:spcBef>
              <a:spcAft>
                <a:spcPct val="0"/>
              </a:spcAft>
              <a:buClrTx/>
              <a:buSzTx/>
              <a:buFontTx/>
              <a:buNone/>
              <a:tabLst/>
            </a:pPr>
            <a:endParaRPr kumimoji="1" lang="zh-CN" altLang="en-US" sz="1800" b="0" i="0" u="none" strike="noStrike" cap="none" normalizeH="0" baseline="0">
              <a:ln>
                <a:noFill/>
              </a:ln>
              <a:solidFill>
                <a:schemeClr val="tx1"/>
              </a:solidFill>
              <a:effectLst/>
              <a:latin typeface="Times New Roman" pitchFamily="18" charset="0"/>
              <a:ea typeface="メイリオ" pitchFamily="50" charset="-128"/>
              <a:cs typeface="メイリオ" pitchFamily="50" charset="-128"/>
            </a:endParaRPr>
          </a:p>
        </p:txBody>
      </p:sp>
      <p:sp>
        <p:nvSpPr>
          <p:cNvPr id="4" name="箭头: V 形 3">
            <a:extLst>
              <a:ext uri="{FF2B5EF4-FFF2-40B4-BE49-F238E27FC236}">
                <a16:creationId xmlns:a16="http://schemas.microsoft.com/office/drawing/2014/main" id="{2CBB7AFC-1792-7625-2F57-1C5C14D1E9F8}"/>
              </a:ext>
            </a:extLst>
          </p:cNvPr>
          <p:cNvSpPr/>
          <p:nvPr/>
        </p:nvSpPr>
        <p:spPr bwMode="auto">
          <a:xfrm>
            <a:off x="2107870" y="1870363"/>
            <a:ext cx="1858489" cy="1098467"/>
          </a:xfrm>
          <a:prstGeom prst="chevron">
            <a:avLst/>
          </a:prstGeom>
          <a:solidFill>
            <a:srgbClr val="92D050"/>
          </a:solidFill>
          <a:ln w="9525" cap="flat" cmpd="sng" algn="ctr">
            <a:noFill/>
            <a:prstDash val="solid"/>
            <a:round/>
            <a:headEnd type="none" w="med" len="med"/>
            <a:tailEnd type="triangle" w="med" len="med"/>
          </a:ln>
          <a:effectLst/>
        </p:spPr>
        <p:txBody>
          <a:bodyPr vert="horz" wrap="non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90000"/>
              </a:lnSpc>
              <a:spcBef>
                <a:spcPct val="20000"/>
              </a:spcBef>
              <a:spcAft>
                <a:spcPct val="0"/>
              </a:spcAft>
              <a:buClrTx/>
              <a:buSzTx/>
              <a:buFontTx/>
              <a:buNone/>
              <a:tabLst/>
            </a:pPr>
            <a:endParaRPr kumimoji="1" lang="zh-CN" altLang="en-US" sz="1800" b="0" i="0" u="none" strike="noStrike" cap="none" normalizeH="0" baseline="0">
              <a:ln>
                <a:noFill/>
              </a:ln>
              <a:solidFill>
                <a:schemeClr val="tx1"/>
              </a:solidFill>
              <a:effectLst/>
              <a:latin typeface="Times New Roman" pitchFamily="18" charset="0"/>
              <a:ea typeface="メイリオ" pitchFamily="50" charset="-128"/>
              <a:cs typeface="メイリオ" pitchFamily="50" charset="-128"/>
            </a:endParaRPr>
          </a:p>
        </p:txBody>
      </p:sp>
      <p:sp>
        <p:nvSpPr>
          <p:cNvPr id="5" name="箭头: V 形 4">
            <a:extLst>
              <a:ext uri="{FF2B5EF4-FFF2-40B4-BE49-F238E27FC236}">
                <a16:creationId xmlns:a16="http://schemas.microsoft.com/office/drawing/2014/main" id="{3D7FA697-8A85-4690-A2F1-91D0A7A3331E}"/>
              </a:ext>
            </a:extLst>
          </p:cNvPr>
          <p:cNvSpPr/>
          <p:nvPr/>
        </p:nvSpPr>
        <p:spPr bwMode="auto">
          <a:xfrm>
            <a:off x="3598224" y="1870362"/>
            <a:ext cx="1858489" cy="1098467"/>
          </a:xfrm>
          <a:prstGeom prst="chevron">
            <a:avLst/>
          </a:prstGeom>
          <a:solidFill>
            <a:srgbClr val="FFC000"/>
          </a:solidFill>
          <a:ln w="9525" cap="flat" cmpd="sng" algn="ctr">
            <a:noFill/>
            <a:prstDash val="solid"/>
            <a:round/>
            <a:headEnd type="none" w="med" len="med"/>
            <a:tailEnd type="triangle" w="med" len="med"/>
          </a:ln>
          <a:effectLst/>
        </p:spPr>
        <p:txBody>
          <a:bodyPr vert="horz" wrap="non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90000"/>
              </a:lnSpc>
              <a:spcBef>
                <a:spcPct val="20000"/>
              </a:spcBef>
              <a:spcAft>
                <a:spcPct val="0"/>
              </a:spcAft>
              <a:buClrTx/>
              <a:buSzTx/>
              <a:buFontTx/>
              <a:buNone/>
              <a:tabLst/>
            </a:pPr>
            <a:endParaRPr kumimoji="1" lang="zh-CN" altLang="en-US" sz="1800" b="0" i="0" u="none" strike="noStrike" cap="none" normalizeH="0" baseline="0">
              <a:ln>
                <a:noFill/>
              </a:ln>
              <a:solidFill>
                <a:schemeClr val="tx1"/>
              </a:solidFill>
              <a:effectLst/>
              <a:latin typeface="Times New Roman" pitchFamily="18" charset="0"/>
              <a:ea typeface="メイリオ" pitchFamily="50" charset="-128"/>
              <a:cs typeface="メイリオ" pitchFamily="50" charset="-128"/>
            </a:endParaRPr>
          </a:p>
        </p:txBody>
      </p:sp>
      <p:sp>
        <p:nvSpPr>
          <p:cNvPr id="6" name="箭头: V 形 5">
            <a:extLst>
              <a:ext uri="{FF2B5EF4-FFF2-40B4-BE49-F238E27FC236}">
                <a16:creationId xmlns:a16="http://schemas.microsoft.com/office/drawing/2014/main" id="{56402AF6-1153-5D84-FDA1-7E46267C507C}"/>
              </a:ext>
            </a:extLst>
          </p:cNvPr>
          <p:cNvSpPr/>
          <p:nvPr/>
        </p:nvSpPr>
        <p:spPr bwMode="auto">
          <a:xfrm>
            <a:off x="5103422" y="1870361"/>
            <a:ext cx="1858489" cy="1098467"/>
          </a:xfrm>
          <a:prstGeom prst="chevron">
            <a:avLst/>
          </a:prstGeom>
          <a:solidFill>
            <a:srgbClr val="E9EEF3"/>
          </a:solidFill>
          <a:ln w="9525" cap="flat" cmpd="sng" algn="ctr">
            <a:noFill/>
            <a:prstDash val="solid"/>
            <a:round/>
            <a:headEnd type="none" w="med" len="med"/>
            <a:tailEnd type="triangle" w="med" len="med"/>
          </a:ln>
          <a:effectLst/>
        </p:spPr>
        <p:txBody>
          <a:bodyPr vert="horz" wrap="non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90000"/>
              </a:lnSpc>
              <a:spcBef>
                <a:spcPct val="20000"/>
              </a:spcBef>
              <a:spcAft>
                <a:spcPct val="0"/>
              </a:spcAft>
              <a:buClrTx/>
              <a:buSzTx/>
              <a:buFontTx/>
              <a:buNone/>
              <a:tabLst/>
            </a:pPr>
            <a:endParaRPr kumimoji="1" lang="zh-CN" altLang="en-US" sz="1800" b="0" i="0" u="none" strike="noStrike" cap="none" normalizeH="0" baseline="0">
              <a:ln>
                <a:noFill/>
              </a:ln>
              <a:solidFill>
                <a:schemeClr val="tx1"/>
              </a:solidFill>
              <a:effectLst/>
              <a:latin typeface="Times New Roman" pitchFamily="18" charset="0"/>
              <a:ea typeface="メイリオ" pitchFamily="50" charset="-128"/>
              <a:cs typeface="メイリオ" pitchFamily="50" charset="-128"/>
            </a:endParaRPr>
          </a:p>
        </p:txBody>
      </p:sp>
      <p:sp>
        <p:nvSpPr>
          <p:cNvPr id="7" name="箭头: V 形 6">
            <a:extLst>
              <a:ext uri="{FF2B5EF4-FFF2-40B4-BE49-F238E27FC236}">
                <a16:creationId xmlns:a16="http://schemas.microsoft.com/office/drawing/2014/main" id="{98F61050-4D07-9036-9038-BAB659ABD021}"/>
              </a:ext>
            </a:extLst>
          </p:cNvPr>
          <p:cNvSpPr/>
          <p:nvPr/>
        </p:nvSpPr>
        <p:spPr bwMode="auto">
          <a:xfrm>
            <a:off x="6623464" y="1870361"/>
            <a:ext cx="1858489" cy="1098467"/>
          </a:xfrm>
          <a:prstGeom prst="chevron">
            <a:avLst/>
          </a:prstGeom>
          <a:solidFill>
            <a:srgbClr val="E9EEF3"/>
          </a:solidFill>
          <a:ln w="9525" cap="flat" cmpd="sng" algn="ctr">
            <a:noFill/>
            <a:prstDash val="solid"/>
            <a:round/>
            <a:headEnd type="none" w="med" len="med"/>
            <a:tailEnd type="triangle" w="med" len="med"/>
          </a:ln>
          <a:effectLst/>
        </p:spPr>
        <p:txBody>
          <a:bodyPr vert="horz" wrap="non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90000"/>
              </a:lnSpc>
              <a:spcBef>
                <a:spcPct val="20000"/>
              </a:spcBef>
              <a:spcAft>
                <a:spcPct val="0"/>
              </a:spcAft>
              <a:buClrTx/>
              <a:buSzTx/>
              <a:buFontTx/>
              <a:buNone/>
              <a:tabLst/>
            </a:pPr>
            <a:endParaRPr kumimoji="1" lang="zh-CN" altLang="en-US" sz="1800" b="0" i="0" u="none" strike="noStrike" cap="none" normalizeH="0" baseline="0">
              <a:ln>
                <a:noFill/>
              </a:ln>
              <a:solidFill>
                <a:schemeClr val="tx1"/>
              </a:solidFill>
              <a:effectLst/>
              <a:latin typeface="Times New Roman" pitchFamily="18" charset="0"/>
              <a:ea typeface="メイリオ" pitchFamily="50" charset="-128"/>
              <a:cs typeface="メイリオ" pitchFamily="50" charset="-128"/>
            </a:endParaRPr>
          </a:p>
        </p:txBody>
      </p:sp>
      <p:sp>
        <p:nvSpPr>
          <p:cNvPr id="9" name="文本框 8">
            <a:extLst>
              <a:ext uri="{FF2B5EF4-FFF2-40B4-BE49-F238E27FC236}">
                <a16:creationId xmlns:a16="http://schemas.microsoft.com/office/drawing/2014/main" id="{B124946D-B08B-9DF5-1C1A-FDC1E8E831D2}"/>
              </a:ext>
            </a:extLst>
          </p:cNvPr>
          <p:cNvSpPr txBox="1"/>
          <p:nvPr/>
        </p:nvSpPr>
        <p:spPr>
          <a:xfrm>
            <a:off x="359228" y="2096428"/>
            <a:ext cx="2006930" cy="646331"/>
          </a:xfrm>
          <a:prstGeom prst="rect">
            <a:avLst/>
          </a:prstGeom>
          <a:noFill/>
          <a:ln>
            <a:noFill/>
          </a:ln>
        </p:spPr>
        <p:txBody>
          <a:bodyPr wrap="square" rtlCol="0">
            <a:spAutoFit/>
          </a:bodyPr>
          <a:lstStyle/>
          <a:p>
            <a:pPr algn="ctr"/>
            <a:r>
              <a:rPr kumimoji="1" lang="ja-JP" altLang="en-US" sz="1200">
                <a:solidFill>
                  <a:srgbClr val="142976"/>
                </a:solidFill>
              </a:rPr>
              <a:t>シングルコア</a:t>
            </a:r>
            <a:endParaRPr kumimoji="1" lang="en-US" altLang="ja-JP" sz="1200">
              <a:solidFill>
                <a:srgbClr val="142976"/>
              </a:solidFill>
            </a:endParaRPr>
          </a:p>
          <a:p>
            <a:pPr algn="ctr"/>
            <a:r>
              <a:rPr kumimoji="1" lang="ja-JP" altLang="en-US" sz="1200">
                <a:solidFill>
                  <a:srgbClr val="142976"/>
                </a:solidFill>
              </a:rPr>
              <a:t>基礎評価取得</a:t>
            </a:r>
            <a:endParaRPr kumimoji="1" lang="en-US" altLang="ja-JP" sz="1200">
              <a:solidFill>
                <a:srgbClr val="142976"/>
              </a:solidFill>
            </a:endParaRPr>
          </a:p>
          <a:p>
            <a:pPr algn="ctr"/>
            <a:r>
              <a:rPr kumimoji="1" lang="ja-JP" altLang="en-US" sz="1200">
                <a:solidFill>
                  <a:srgbClr val="142976"/>
                </a:solidFill>
              </a:rPr>
              <a:t>部分スキーマの構築</a:t>
            </a:r>
            <a:endParaRPr kumimoji="1" lang="zh-CN" altLang="en-US" sz="1200">
              <a:solidFill>
                <a:srgbClr val="142976"/>
              </a:solidFill>
            </a:endParaRPr>
          </a:p>
        </p:txBody>
      </p:sp>
      <p:sp>
        <p:nvSpPr>
          <p:cNvPr id="10" name="文本框 9">
            <a:extLst>
              <a:ext uri="{FF2B5EF4-FFF2-40B4-BE49-F238E27FC236}">
                <a16:creationId xmlns:a16="http://schemas.microsoft.com/office/drawing/2014/main" id="{9031C0E9-6A3D-8C46-F908-8FAEC21D46EF}"/>
              </a:ext>
            </a:extLst>
          </p:cNvPr>
          <p:cNvSpPr txBox="1"/>
          <p:nvPr/>
        </p:nvSpPr>
        <p:spPr>
          <a:xfrm>
            <a:off x="2184070" y="2199267"/>
            <a:ext cx="2006930" cy="461665"/>
          </a:xfrm>
          <a:prstGeom prst="rect">
            <a:avLst/>
          </a:prstGeom>
          <a:noFill/>
          <a:ln>
            <a:noFill/>
          </a:ln>
        </p:spPr>
        <p:txBody>
          <a:bodyPr wrap="square" rtlCol="0">
            <a:spAutoFit/>
          </a:bodyPr>
          <a:lstStyle/>
          <a:p>
            <a:pPr algn="ctr"/>
            <a:r>
              <a:rPr kumimoji="1" lang="ja-JP" altLang="en-US" sz="1200">
                <a:solidFill>
                  <a:srgbClr val="142976"/>
                </a:solidFill>
              </a:rPr>
              <a:t>シングルコア上</a:t>
            </a:r>
            <a:endParaRPr kumimoji="1" lang="en-US" altLang="ja-JP" sz="1200">
              <a:solidFill>
                <a:srgbClr val="142976"/>
              </a:solidFill>
            </a:endParaRPr>
          </a:p>
          <a:p>
            <a:pPr algn="ctr"/>
            <a:r>
              <a:rPr kumimoji="1" lang="ja-JP" altLang="en-US" sz="1200">
                <a:solidFill>
                  <a:srgbClr val="142976"/>
                </a:solidFill>
              </a:rPr>
              <a:t>見積もり</a:t>
            </a:r>
            <a:endParaRPr kumimoji="1" lang="zh-CN" altLang="en-US" sz="1200">
              <a:solidFill>
                <a:srgbClr val="142976"/>
              </a:solidFill>
            </a:endParaRPr>
          </a:p>
        </p:txBody>
      </p:sp>
      <p:sp>
        <p:nvSpPr>
          <p:cNvPr id="12" name="文本框 11">
            <a:extLst>
              <a:ext uri="{FF2B5EF4-FFF2-40B4-BE49-F238E27FC236}">
                <a16:creationId xmlns:a16="http://schemas.microsoft.com/office/drawing/2014/main" id="{68AB6363-EA94-6533-3FE1-C55F6F812326}"/>
              </a:ext>
            </a:extLst>
          </p:cNvPr>
          <p:cNvSpPr txBox="1"/>
          <p:nvPr/>
        </p:nvSpPr>
        <p:spPr>
          <a:xfrm>
            <a:off x="3627911" y="2106933"/>
            <a:ext cx="2006930" cy="646331"/>
          </a:xfrm>
          <a:prstGeom prst="rect">
            <a:avLst/>
          </a:prstGeom>
          <a:noFill/>
          <a:ln>
            <a:noFill/>
          </a:ln>
        </p:spPr>
        <p:txBody>
          <a:bodyPr wrap="square" rtlCol="0">
            <a:spAutoFit/>
          </a:bodyPr>
          <a:lstStyle/>
          <a:p>
            <a:pPr algn="ctr"/>
            <a:r>
              <a:rPr kumimoji="1" lang="ja-JP" altLang="en-US" sz="1200">
                <a:solidFill>
                  <a:srgbClr val="142976"/>
                </a:solidFill>
              </a:rPr>
              <a:t>マルチコア</a:t>
            </a:r>
            <a:endParaRPr kumimoji="1" lang="en-US" altLang="ja-JP" sz="1200">
              <a:solidFill>
                <a:srgbClr val="142976"/>
              </a:solidFill>
            </a:endParaRPr>
          </a:p>
          <a:p>
            <a:pPr algn="ctr"/>
            <a:r>
              <a:rPr kumimoji="1" lang="ja-JP" altLang="en-US" sz="1200">
                <a:solidFill>
                  <a:srgbClr val="142976"/>
                </a:solidFill>
              </a:rPr>
              <a:t>基礎評価取得</a:t>
            </a:r>
            <a:endParaRPr kumimoji="1" lang="en-US" altLang="ja-JP" sz="1200">
              <a:solidFill>
                <a:srgbClr val="142976"/>
              </a:solidFill>
            </a:endParaRPr>
          </a:p>
          <a:p>
            <a:pPr algn="ctr"/>
            <a:r>
              <a:rPr kumimoji="1" lang="ja-JP" altLang="en-US" sz="1200">
                <a:solidFill>
                  <a:srgbClr val="142976"/>
                </a:solidFill>
              </a:rPr>
              <a:t>スキーマの改善</a:t>
            </a:r>
            <a:endParaRPr kumimoji="1" lang="zh-CN" altLang="en-US" sz="1200">
              <a:solidFill>
                <a:srgbClr val="142976"/>
              </a:solidFill>
            </a:endParaRPr>
          </a:p>
        </p:txBody>
      </p:sp>
      <p:sp>
        <p:nvSpPr>
          <p:cNvPr id="13" name="文本框 12">
            <a:extLst>
              <a:ext uri="{FF2B5EF4-FFF2-40B4-BE49-F238E27FC236}">
                <a16:creationId xmlns:a16="http://schemas.microsoft.com/office/drawing/2014/main" id="{D1B33044-FC47-892C-EE76-3C6315AAA2B5}"/>
              </a:ext>
            </a:extLst>
          </p:cNvPr>
          <p:cNvSpPr txBox="1"/>
          <p:nvPr/>
        </p:nvSpPr>
        <p:spPr>
          <a:xfrm>
            <a:off x="5147953" y="2214715"/>
            <a:ext cx="2006930" cy="461665"/>
          </a:xfrm>
          <a:prstGeom prst="rect">
            <a:avLst/>
          </a:prstGeom>
          <a:noFill/>
          <a:ln>
            <a:noFill/>
          </a:ln>
        </p:spPr>
        <p:txBody>
          <a:bodyPr wrap="square" rtlCol="0">
            <a:spAutoFit/>
          </a:bodyPr>
          <a:lstStyle/>
          <a:p>
            <a:pPr algn="ctr"/>
            <a:r>
              <a:rPr kumimoji="1" lang="ja-JP" altLang="en-US" sz="1200">
                <a:solidFill>
                  <a:srgbClr val="142976"/>
                </a:solidFill>
              </a:rPr>
              <a:t>マルチコア上</a:t>
            </a:r>
            <a:endParaRPr kumimoji="1" lang="en-US" altLang="ja-JP" sz="1200">
              <a:solidFill>
                <a:srgbClr val="142976"/>
              </a:solidFill>
            </a:endParaRPr>
          </a:p>
          <a:p>
            <a:pPr algn="ctr"/>
            <a:r>
              <a:rPr kumimoji="1" lang="ja-JP" altLang="en-US" sz="1200">
                <a:solidFill>
                  <a:srgbClr val="142976"/>
                </a:solidFill>
              </a:rPr>
              <a:t>見積もり</a:t>
            </a:r>
            <a:endParaRPr kumimoji="1" lang="zh-CN" altLang="en-US" sz="1200">
              <a:solidFill>
                <a:srgbClr val="142976"/>
              </a:solidFill>
            </a:endParaRPr>
          </a:p>
        </p:txBody>
      </p:sp>
      <p:sp>
        <p:nvSpPr>
          <p:cNvPr id="14" name="文本框 13">
            <a:extLst>
              <a:ext uri="{FF2B5EF4-FFF2-40B4-BE49-F238E27FC236}">
                <a16:creationId xmlns:a16="http://schemas.microsoft.com/office/drawing/2014/main" id="{63603411-EBA1-8B33-2A0A-1BDA3ACEA279}"/>
              </a:ext>
            </a:extLst>
          </p:cNvPr>
          <p:cNvSpPr txBox="1"/>
          <p:nvPr/>
        </p:nvSpPr>
        <p:spPr>
          <a:xfrm>
            <a:off x="6730345" y="2199267"/>
            <a:ext cx="2006930" cy="461665"/>
          </a:xfrm>
          <a:prstGeom prst="rect">
            <a:avLst/>
          </a:prstGeom>
          <a:noFill/>
          <a:ln>
            <a:noFill/>
          </a:ln>
        </p:spPr>
        <p:txBody>
          <a:bodyPr wrap="square" rtlCol="0">
            <a:spAutoFit/>
          </a:bodyPr>
          <a:lstStyle/>
          <a:p>
            <a:pPr algn="ctr"/>
            <a:r>
              <a:rPr kumimoji="1" lang="ja-JP" altLang="en-US" sz="1200">
                <a:solidFill>
                  <a:srgbClr val="142976"/>
                </a:solidFill>
              </a:rPr>
              <a:t>スキーマの改善</a:t>
            </a:r>
            <a:endParaRPr kumimoji="1" lang="en-US" altLang="ja-JP" sz="1200">
              <a:solidFill>
                <a:srgbClr val="142976"/>
              </a:solidFill>
            </a:endParaRPr>
          </a:p>
          <a:p>
            <a:pPr algn="ctr"/>
            <a:r>
              <a:rPr kumimoji="1" lang="ja-JP" altLang="en-US" sz="1200">
                <a:solidFill>
                  <a:srgbClr val="142976"/>
                </a:solidFill>
              </a:rPr>
              <a:t>ツールの構築</a:t>
            </a:r>
            <a:endParaRPr kumimoji="1" lang="zh-CN" altLang="en-US" sz="1200">
              <a:solidFill>
                <a:srgbClr val="142976"/>
              </a:solidFill>
            </a:endParaRPr>
          </a:p>
        </p:txBody>
      </p:sp>
    </p:spTree>
    <p:extLst>
      <p:ext uri="{BB962C8B-B14F-4D97-AF65-F5344CB8AC3E}">
        <p14:creationId xmlns:p14="http://schemas.microsoft.com/office/powerpoint/2010/main" val="4291151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g2bb7cc28b3e_0_0"/>
          <p:cNvSpPr txBox="1">
            <a:spLocks noGrp="1"/>
          </p:cNvSpPr>
          <p:nvPr>
            <p:ph type="title"/>
          </p:nvPr>
        </p:nvSpPr>
        <p:spPr>
          <a:xfrm>
            <a:off x="304800" y="381000"/>
            <a:ext cx="87420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t>SHIM</a:t>
            </a:r>
            <a:r>
              <a:rPr lang="ja-JP" sz="2000"/>
              <a:t>（Software-Hardware Interface for Multi-Many-Core）</a:t>
            </a:r>
            <a:endParaRPr sz="2000">
              <a:latin typeface="Meiryo"/>
              <a:ea typeface="Meiryo"/>
              <a:cs typeface="Meiryo"/>
              <a:sym typeface="Meiryo"/>
            </a:endParaRPr>
          </a:p>
        </p:txBody>
      </p:sp>
      <p:sp>
        <p:nvSpPr>
          <p:cNvPr id="313" name="Google Shape;313;g2bb7cc28b3e_0_0"/>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050"/>
              <a:buFont typeface="Arial"/>
              <a:buNone/>
            </a:pPr>
            <a:fld id="{00000000-1234-1234-1234-123412341234}" type="slidenum">
              <a:rPr lang="en-US" altLang="ja-JP"/>
              <a:t>5</a:t>
            </a:fld>
            <a:endParaRPr/>
          </a:p>
        </p:txBody>
      </p:sp>
      <p:sp>
        <p:nvSpPr>
          <p:cNvPr id="314" name="Google Shape;314;g2bb7cc28b3e_0_0"/>
          <p:cNvSpPr txBox="1">
            <a:spLocks noGrp="1"/>
          </p:cNvSpPr>
          <p:nvPr>
            <p:ph type="body" idx="2"/>
          </p:nvPr>
        </p:nvSpPr>
        <p:spPr>
          <a:xfrm>
            <a:off x="304800" y="978025"/>
            <a:ext cx="8566500" cy="5175000"/>
          </a:xfrm>
          <a:prstGeom prst="rect">
            <a:avLst/>
          </a:prstGeom>
          <a:noFill/>
          <a:ln>
            <a:noFill/>
          </a:ln>
        </p:spPr>
        <p:txBody>
          <a:bodyPr spcFirstLastPara="1" wrap="square" lIns="91425" tIns="45700" rIns="91425" bIns="45700" anchor="t" anchorCtr="0">
            <a:noAutofit/>
          </a:bodyPr>
          <a:lstStyle/>
          <a:p>
            <a:pPr marL="135731" lvl="0" indent="-135731" algn="l" rtl="0">
              <a:lnSpc>
                <a:spcPct val="100000"/>
              </a:lnSpc>
              <a:spcBef>
                <a:spcPts val="0"/>
              </a:spcBef>
              <a:spcAft>
                <a:spcPts val="0"/>
              </a:spcAft>
              <a:buSzPts val="2400"/>
              <a:buChar char="■"/>
            </a:pPr>
            <a:r>
              <a:rPr lang="ja-JP"/>
              <a:t> SHIMの特徴</a:t>
            </a:r>
            <a:endParaRPr sz="2000" b="0"/>
          </a:p>
          <a:p>
            <a:pPr marL="401241" lvl="1" indent="-69850" algn="l" rtl="0">
              <a:lnSpc>
                <a:spcPct val="100000"/>
              </a:lnSpc>
              <a:spcBef>
                <a:spcPts val="400"/>
              </a:spcBef>
              <a:spcAft>
                <a:spcPts val="0"/>
              </a:spcAft>
              <a:buClr>
                <a:srgbClr val="000000"/>
              </a:buClr>
              <a:buSzPts val="1100"/>
              <a:buFont typeface="Arial"/>
              <a:buChar char="⁃"/>
            </a:pPr>
            <a:r>
              <a:rPr lang="ja-JP"/>
              <a:t>ボードやチップの特徴をパラメータ化して、</a:t>
            </a:r>
            <a:r>
              <a:rPr lang="ja-JP">
                <a:solidFill>
                  <a:srgbClr val="FF0000"/>
                </a:solidFill>
              </a:rPr>
              <a:t>XML形式</a:t>
            </a:r>
            <a:r>
              <a:rPr lang="ja-JP"/>
              <a:t>で記述される</a:t>
            </a:r>
            <a:endParaRPr/>
          </a:p>
          <a:p>
            <a:pPr marL="401241" lvl="1" indent="-69850" algn="l" rtl="0">
              <a:lnSpc>
                <a:spcPct val="100000"/>
              </a:lnSpc>
              <a:spcBef>
                <a:spcPts val="400"/>
              </a:spcBef>
              <a:spcAft>
                <a:spcPts val="0"/>
              </a:spcAft>
              <a:buClr>
                <a:srgbClr val="000000"/>
              </a:buClr>
              <a:buSzPts val="1100"/>
              <a:buFont typeface="Arial"/>
              <a:buChar char="⁃"/>
            </a:pPr>
            <a:r>
              <a:rPr lang="ja-JP"/>
              <a:t>基本的なプロセッサ情報など，ソフトウェア開発において重要となることが記述されている</a:t>
            </a:r>
            <a:endParaRPr/>
          </a:p>
          <a:p>
            <a:pPr marL="672702" lvl="2" indent="-136919" algn="l" rtl="0">
              <a:lnSpc>
                <a:spcPct val="100000"/>
              </a:lnSpc>
              <a:spcBef>
                <a:spcPts val="400"/>
              </a:spcBef>
              <a:spcAft>
                <a:spcPts val="0"/>
              </a:spcAft>
              <a:buSzPts val="2000"/>
              <a:buChar char="̵"/>
            </a:pPr>
            <a:r>
              <a:rPr lang="ja-JP"/>
              <a:t>レイテンシ，FIFO レジスタ通信のような通信、メモリアクセスの情報や，クロック，命令セット，キャッシュサイズ</a:t>
            </a:r>
            <a:br>
              <a:rPr lang="ja-JP"/>
            </a:br>
            <a:endParaRPr/>
          </a:p>
          <a:p>
            <a:pPr marL="401241" lvl="1" indent="-3968" algn="l" rtl="0">
              <a:lnSpc>
                <a:spcPct val="100000"/>
              </a:lnSpc>
              <a:spcBef>
                <a:spcPts val="400"/>
              </a:spcBef>
              <a:spcAft>
                <a:spcPts val="0"/>
              </a:spcAft>
              <a:buClr>
                <a:srgbClr val="142976"/>
              </a:buClr>
              <a:buSzPts val="2000"/>
              <a:buFont typeface="Arial"/>
              <a:buNone/>
            </a:pPr>
            <a:endParaRPr>
              <a:latin typeface="Meiryo"/>
              <a:ea typeface="Meiryo"/>
              <a:cs typeface="Meiryo"/>
              <a:sym typeface="Meiryo"/>
            </a:endParaRPr>
          </a:p>
        </p:txBody>
      </p:sp>
      <p:sp>
        <p:nvSpPr>
          <p:cNvPr id="315" name="Google Shape;315;g2bb7cc28b3e_0_0"/>
          <p:cNvSpPr/>
          <p:nvPr/>
        </p:nvSpPr>
        <p:spPr>
          <a:xfrm>
            <a:off x="6725524" y="3538906"/>
            <a:ext cx="2057400" cy="736200"/>
          </a:xfrm>
          <a:prstGeom prst="rect">
            <a:avLst/>
          </a:prstGeom>
          <a:solidFill>
            <a:srgbClr val="26819A"/>
          </a:solidFill>
          <a:ln>
            <a:noFill/>
          </a:ln>
        </p:spPr>
        <p:txBody>
          <a:bodyPr spcFirstLastPara="1" wrap="square" lIns="90000" tIns="46800" rIns="90000" bIns="46800" anchor="t" anchorCtr="0">
            <a:noAutofit/>
          </a:bodyPr>
          <a:lstStyle/>
          <a:p>
            <a:pPr marL="0" marR="0" lvl="0" indent="0" algn="l" rtl="0">
              <a:lnSpc>
                <a:spcPct val="90000"/>
              </a:lnSpc>
              <a:spcBef>
                <a:spcPts val="0"/>
              </a:spcBef>
              <a:spcAft>
                <a:spcPts val="0"/>
              </a:spcAft>
              <a:buClr>
                <a:srgbClr val="000000"/>
              </a:buClr>
              <a:buSzPts val="1800"/>
              <a:buFont typeface="Times New Roman"/>
              <a:buNone/>
            </a:pPr>
            <a:endParaRPr sz="1800" b="0" i="0" u="none" strike="noStrike" cap="none">
              <a:solidFill>
                <a:srgbClr val="FFFFFF"/>
              </a:solidFill>
              <a:latin typeface="Times New Roman"/>
              <a:ea typeface="Times New Roman"/>
              <a:cs typeface="Times New Roman"/>
              <a:sym typeface="Times New Roman"/>
            </a:endParaRPr>
          </a:p>
        </p:txBody>
      </p:sp>
      <p:sp>
        <p:nvSpPr>
          <p:cNvPr id="316" name="Google Shape;316;g2bb7cc28b3e_0_0"/>
          <p:cNvSpPr/>
          <p:nvPr/>
        </p:nvSpPr>
        <p:spPr>
          <a:xfrm>
            <a:off x="6740863" y="4538546"/>
            <a:ext cx="2057400" cy="736200"/>
          </a:xfrm>
          <a:prstGeom prst="rect">
            <a:avLst/>
          </a:prstGeom>
          <a:solidFill>
            <a:srgbClr val="26819A"/>
          </a:solidFill>
          <a:ln>
            <a:noFill/>
          </a:ln>
        </p:spPr>
        <p:txBody>
          <a:bodyPr spcFirstLastPara="1" wrap="square" lIns="90000" tIns="46800" rIns="90000" bIns="46800" anchor="t" anchorCtr="0">
            <a:noAutofit/>
          </a:bodyPr>
          <a:lstStyle/>
          <a:p>
            <a:pPr marL="0" marR="0" lvl="0" indent="0" algn="l" rtl="0">
              <a:lnSpc>
                <a:spcPct val="90000"/>
              </a:lnSpc>
              <a:spcBef>
                <a:spcPts val="0"/>
              </a:spcBef>
              <a:spcAft>
                <a:spcPts val="0"/>
              </a:spcAft>
              <a:buClr>
                <a:srgbClr val="000000"/>
              </a:buClr>
              <a:buSzPts val="1800"/>
              <a:buFont typeface="Times New Roman"/>
              <a:buNone/>
            </a:pPr>
            <a:endParaRPr sz="1800" b="0" i="0" u="none" strike="noStrike" cap="none">
              <a:solidFill>
                <a:srgbClr val="FFFFFF"/>
              </a:solidFill>
              <a:latin typeface="Times New Roman"/>
              <a:ea typeface="Times New Roman"/>
              <a:cs typeface="Times New Roman"/>
              <a:sym typeface="Times New Roman"/>
            </a:endParaRPr>
          </a:p>
        </p:txBody>
      </p:sp>
      <p:sp>
        <p:nvSpPr>
          <p:cNvPr id="317" name="Google Shape;317;g2bb7cc28b3e_0_0"/>
          <p:cNvSpPr txBox="1"/>
          <p:nvPr/>
        </p:nvSpPr>
        <p:spPr>
          <a:xfrm>
            <a:off x="6724134" y="3703918"/>
            <a:ext cx="2057400" cy="400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ja-JP" sz="2000" i="0" u="none" strike="noStrike" cap="none">
                <a:solidFill>
                  <a:srgbClr val="FFFFFF"/>
                </a:solidFill>
                <a:latin typeface="Meiryo"/>
                <a:ea typeface="Meiryo"/>
                <a:cs typeface="Meiryo"/>
                <a:sym typeface="Meiryo"/>
              </a:rPr>
              <a:t>並列化ツール</a:t>
            </a:r>
            <a:endParaRPr sz="2000" i="0" u="none" strike="noStrike" cap="none">
              <a:solidFill>
                <a:srgbClr val="FFFFFF"/>
              </a:solidFill>
              <a:latin typeface="Meiryo"/>
              <a:ea typeface="Meiryo"/>
              <a:cs typeface="Meiryo"/>
              <a:sym typeface="Meiryo"/>
            </a:endParaRPr>
          </a:p>
        </p:txBody>
      </p:sp>
      <p:sp>
        <p:nvSpPr>
          <p:cNvPr id="318" name="Google Shape;318;g2bb7cc28b3e_0_0"/>
          <p:cNvSpPr txBox="1"/>
          <p:nvPr/>
        </p:nvSpPr>
        <p:spPr>
          <a:xfrm>
            <a:off x="6680074" y="4721325"/>
            <a:ext cx="2148300" cy="400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ja-JP" sz="2000" i="0" u="none" strike="noStrike" cap="none">
                <a:solidFill>
                  <a:srgbClr val="FFFFFF"/>
                </a:solidFill>
                <a:latin typeface="Meiryo"/>
                <a:ea typeface="Meiryo"/>
                <a:cs typeface="Meiryo"/>
                <a:sym typeface="Meiryo"/>
              </a:rPr>
              <a:t>性能測定ツール</a:t>
            </a:r>
            <a:endParaRPr sz="2000" i="0" u="none" strike="noStrike" cap="none">
              <a:solidFill>
                <a:srgbClr val="FFFFFF"/>
              </a:solidFill>
              <a:latin typeface="Meiryo"/>
              <a:ea typeface="Meiryo"/>
              <a:cs typeface="Meiryo"/>
              <a:sym typeface="Meiryo"/>
            </a:endParaRPr>
          </a:p>
        </p:txBody>
      </p:sp>
      <p:sp>
        <p:nvSpPr>
          <p:cNvPr id="319" name="Google Shape;319;g2bb7cc28b3e_0_0"/>
          <p:cNvSpPr/>
          <p:nvPr/>
        </p:nvSpPr>
        <p:spPr>
          <a:xfrm>
            <a:off x="4815182" y="4201780"/>
            <a:ext cx="1829100" cy="410100"/>
          </a:xfrm>
          <a:prstGeom prst="rightArrow">
            <a:avLst>
              <a:gd name="adj1" fmla="val 50000"/>
              <a:gd name="adj2" fmla="val 50000"/>
            </a:avLst>
          </a:prstGeom>
          <a:solidFill>
            <a:srgbClr val="D9D9D9"/>
          </a:solidFill>
          <a:ln>
            <a:noFill/>
          </a:ln>
        </p:spPr>
        <p:txBody>
          <a:bodyPr spcFirstLastPara="1" wrap="square" lIns="90000" tIns="46800" rIns="90000" bIns="46800" anchor="t" anchorCtr="0">
            <a:noAutofit/>
          </a:bodyPr>
          <a:lstStyle/>
          <a:p>
            <a:pPr marL="0" marR="0" lvl="0" indent="0" algn="l" rtl="0">
              <a:lnSpc>
                <a:spcPct val="90000"/>
              </a:lnSpc>
              <a:spcBef>
                <a:spcPts val="0"/>
              </a:spcBef>
              <a:spcAft>
                <a:spcPts val="0"/>
              </a:spcAft>
              <a:buClr>
                <a:srgbClr val="000000"/>
              </a:buClr>
              <a:buSzPts val="1800"/>
              <a:buFont typeface="Times New Roman"/>
              <a:buNone/>
            </a:pPr>
            <a:endParaRPr sz="1800" b="0" i="0" u="none" strike="noStrike" cap="none">
              <a:solidFill>
                <a:srgbClr val="7F7F7F"/>
              </a:solidFill>
              <a:latin typeface="Times New Roman"/>
              <a:ea typeface="Times New Roman"/>
              <a:cs typeface="Times New Roman"/>
              <a:sym typeface="Times New Roman"/>
            </a:endParaRPr>
          </a:p>
        </p:txBody>
      </p:sp>
      <p:sp>
        <p:nvSpPr>
          <p:cNvPr id="320" name="Google Shape;320;g2bb7cc28b3e_0_0"/>
          <p:cNvSpPr txBox="1"/>
          <p:nvPr/>
        </p:nvSpPr>
        <p:spPr>
          <a:xfrm>
            <a:off x="4500994" y="3928012"/>
            <a:ext cx="2232000" cy="3231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500"/>
              <a:buFont typeface="Arial"/>
              <a:buNone/>
            </a:pPr>
            <a:r>
              <a:rPr lang="ja-JP" sz="1500" b="0" i="0" u="none" strike="noStrike" cap="none">
                <a:solidFill>
                  <a:srgbClr val="142976"/>
                </a:solidFill>
                <a:latin typeface="Meiryo"/>
                <a:ea typeface="Meiryo"/>
                <a:cs typeface="Meiryo"/>
                <a:sym typeface="Meiryo"/>
              </a:rPr>
              <a:t>様々なツールで利用</a:t>
            </a:r>
            <a:endParaRPr sz="1600" b="0" i="0" u="none" strike="noStrike" cap="none">
              <a:solidFill>
                <a:srgbClr val="000000"/>
              </a:solidFill>
              <a:latin typeface="Times New Roman"/>
              <a:ea typeface="Times New Roman"/>
              <a:cs typeface="Times New Roman"/>
              <a:sym typeface="Times New Roman"/>
            </a:endParaRPr>
          </a:p>
        </p:txBody>
      </p:sp>
      <p:pic>
        <p:nvPicPr>
          <p:cNvPr id="321" name="Google Shape;321;g2bb7cc28b3e_0_0"/>
          <p:cNvPicPr preferRelativeResize="0"/>
          <p:nvPr/>
        </p:nvPicPr>
        <p:blipFill rotWithShape="1">
          <a:blip r:embed="rId3">
            <a:alphaModFix/>
          </a:blip>
          <a:srcRect/>
          <a:stretch/>
        </p:blipFill>
        <p:spPr>
          <a:xfrm>
            <a:off x="714437" y="3627856"/>
            <a:ext cx="1132878" cy="835669"/>
          </a:xfrm>
          <a:prstGeom prst="rect">
            <a:avLst/>
          </a:prstGeom>
          <a:noFill/>
          <a:ln>
            <a:noFill/>
          </a:ln>
        </p:spPr>
      </p:pic>
      <p:pic>
        <p:nvPicPr>
          <p:cNvPr id="322" name="Google Shape;322;g2bb7cc28b3e_0_0"/>
          <p:cNvPicPr preferRelativeResize="0"/>
          <p:nvPr/>
        </p:nvPicPr>
        <p:blipFill rotWithShape="1">
          <a:blip r:embed="rId4">
            <a:alphaModFix/>
          </a:blip>
          <a:srcRect/>
          <a:stretch/>
        </p:blipFill>
        <p:spPr>
          <a:xfrm>
            <a:off x="714437" y="4251111"/>
            <a:ext cx="1323918" cy="1107800"/>
          </a:xfrm>
          <a:prstGeom prst="rect">
            <a:avLst/>
          </a:prstGeom>
          <a:noFill/>
          <a:ln>
            <a:noFill/>
          </a:ln>
        </p:spPr>
      </p:pic>
      <p:sp>
        <p:nvSpPr>
          <p:cNvPr id="323" name="Google Shape;323;g2bb7cc28b3e_0_0"/>
          <p:cNvSpPr/>
          <p:nvPr/>
        </p:nvSpPr>
        <p:spPr>
          <a:xfrm>
            <a:off x="2038355" y="3826074"/>
            <a:ext cx="1132800" cy="367500"/>
          </a:xfrm>
          <a:prstGeom prst="rightArrow">
            <a:avLst>
              <a:gd name="adj1" fmla="val 50000"/>
              <a:gd name="adj2" fmla="val 50000"/>
            </a:avLst>
          </a:prstGeom>
          <a:solidFill>
            <a:srgbClr val="D9D9D9"/>
          </a:solidFill>
          <a:ln>
            <a:noFill/>
          </a:ln>
        </p:spPr>
        <p:txBody>
          <a:bodyPr spcFirstLastPara="1" wrap="square" lIns="90000" tIns="46800" rIns="90000" bIns="46800" anchor="t" anchorCtr="0">
            <a:noAutofit/>
          </a:bodyPr>
          <a:lstStyle/>
          <a:p>
            <a:pPr marL="0" marR="0" lvl="0" indent="0" algn="l" rtl="0">
              <a:lnSpc>
                <a:spcPct val="90000"/>
              </a:lnSpc>
              <a:spcBef>
                <a:spcPts val="0"/>
              </a:spcBef>
              <a:spcAft>
                <a:spcPts val="0"/>
              </a:spcAft>
              <a:buClr>
                <a:srgbClr val="000000"/>
              </a:buClr>
              <a:buSzPts val="1800"/>
              <a:buFont typeface="Times New Roman"/>
              <a:buNone/>
            </a:pPr>
            <a:endParaRPr sz="1800" b="0" i="0" u="none" strike="noStrike" cap="none">
              <a:solidFill>
                <a:srgbClr val="7F7F7F"/>
              </a:solidFill>
              <a:latin typeface="Times New Roman"/>
              <a:ea typeface="Times New Roman"/>
              <a:cs typeface="Times New Roman"/>
              <a:sym typeface="Times New Roman"/>
            </a:endParaRPr>
          </a:p>
        </p:txBody>
      </p:sp>
      <p:sp>
        <p:nvSpPr>
          <p:cNvPr id="324" name="Google Shape;324;g2bb7cc28b3e_0_0"/>
          <p:cNvSpPr/>
          <p:nvPr/>
        </p:nvSpPr>
        <p:spPr>
          <a:xfrm>
            <a:off x="2048151" y="4698893"/>
            <a:ext cx="1132800" cy="367500"/>
          </a:xfrm>
          <a:prstGeom prst="rightArrow">
            <a:avLst>
              <a:gd name="adj1" fmla="val 50000"/>
              <a:gd name="adj2" fmla="val 50000"/>
            </a:avLst>
          </a:prstGeom>
          <a:solidFill>
            <a:srgbClr val="D9D9D9"/>
          </a:solidFill>
          <a:ln>
            <a:noFill/>
          </a:ln>
        </p:spPr>
        <p:txBody>
          <a:bodyPr spcFirstLastPara="1" wrap="square" lIns="90000" tIns="46800" rIns="90000" bIns="46800" anchor="t" anchorCtr="0">
            <a:noAutofit/>
          </a:bodyPr>
          <a:lstStyle/>
          <a:p>
            <a:pPr marL="0" marR="0" lvl="0" indent="0" algn="l" rtl="0">
              <a:lnSpc>
                <a:spcPct val="90000"/>
              </a:lnSpc>
              <a:spcBef>
                <a:spcPts val="0"/>
              </a:spcBef>
              <a:spcAft>
                <a:spcPts val="0"/>
              </a:spcAft>
              <a:buClr>
                <a:srgbClr val="000000"/>
              </a:buClr>
              <a:buSzPts val="1800"/>
              <a:buFont typeface="Times New Roman"/>
              <a:buNone/>
            </a:pPr>
            <a:endParaRPr sz="1800" b="0" i="0" u="none" strike="noStrike" cap="none">
              <a:solidFill>
                <a:srgbClr val="7F7F7F"/>
              </a:solidFill>
              <a:latin typeface="Times New Roman"/>
              <a:ea typeface="Times New Roman"/>
              <a:cs typeface="Times New Roman"/>
              <a:sym typeface="Times New Roman"/>
            </a:endParaRPr>
          </a:p>
        </p:txBody>
      </p:sp>
      <p:sp>
        <p:nvSpPr>
          <p:cNvPr id="325" name="Google Shape;325;g2bb7cc28b3e_0_0"/>
          <p:cNvSpPr txBox="1"/>
          <p:nvPr/>
        </p:nvSpPr>
        <p:spPr>
          <a:xfrm>
            <a:off x="1601589" y="4228768"/>
            <a:ext cx="2025900" cy="356100"/>
          </a:xfrm>
          <a:prstGeom prst="rect">
            <a:avLst/>
          </a:prstGeom>
          <a:noFill/>
          <a:ln>
            <a:noFill/>
          </a:ln>
        </p:spPr>
        <p:txBody>
          <a:bodyPr spcFirstLastPara="1" wrap="square" lIns="91425" tIns="108000" rIns="91425" bIns="45700" anchor="ctr" anchorCtr="0">
            <a:noAutofit/>
          </a:bodyPr>
          <a:lstStyle/>
          <a:p>
            <a:pPr marL="0" marR="0" lvl="0" indent="0" algn="ctr" rtl="0">
              <a:lnSpc>
                <a:spcPct val="100000"/>
              </a:lnSpc>
              <a:spcBef>
                <a:spcPts val="0"/>
              </a:spcBef>
              <a:spcAft>
                <a:spcPts val="0"/>
              </a:spcAft>
              <a:buClr>
                <a:srgbClr val="000000"/>
              </a:buClr>
              <a:buSzPts val="1600"/>
              <a:buFont typeface="Noto Sans Symbols"/>
              <a:buNone/>
            </a:pPr>
            <a:r>
              <a:rPr lang="ja-JP" sz="1500" b="0" i="0" u="none" strike="noStrike" cap="none">
                <a:solidFill>
                  <a:srgbClr val="142976"/>
                </a:solidFill>
                <a:latin typeface="Meiryo"/>
                <a:ea typeface="Meiryo"/>
                <a:cs typeface="Meiryo"/>
                <a:sym typeface="Meiryo"/>
              </a:rPr>
              <a:t>ハードウェア情報</a:t>
            </a:r>
            <a:endParaRPr sz="3100" b="0" i="0" u="none" strike="noStrike" cap="none">
              <a:solidFill>
                <a:srgbClr val="142976"/>
              </a:solidFill>
              <a:latin typeface="Meiryo"/>
              <a:ea typeface="Meiryo"/>
              <a:cs typeface="Meiryo"/>
              <a:sym typeface="Meiryo"/>
            </a:endParaRPr>
          </a:p>
        </p:txBody>
      </p:sp>
      <p:sp>
        <p:nvSpPr>
          <p:cNvPr id="326" name="Google Shape;326;g2bb7cc28b3e_0_0"/>
          <p:cNvSpPr txBox="1"/>
          <p:nvPr/>
        </p:nvSpPr>
        <p:spPr>
          <a:xfrm>
            <a:off x="3481154" y="4206725"/>
            <a:ext cx="1245300" cy="400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400"/>
              </a:spcBef>
              <a:spcAft>
                <a:spcPts val="0"/>
              </a:spcAft>
              <a:buNone/>
            </a:pPr>
            <a:r>
              <a:rPr lang="ja-JP" sz="2000">
                <a:solidFill>
                  <a:srgbClr val="142976"/>
                </a:solidFill>
                <a:latin typeface="Meiryo"/>
                <a:ea typeface="Meiryo"/>
                <a:cs typeface="Meiryo"/>
                <a:sym typeface="Meiryo"/>
              </a:rPr>
              <a:t>XML</a:t>
            </a:r>
            <a:endParaRPr sz="2400" b="1" i="0" u="none" strike="noStrike" cap="none">
              <a:solidFill>
                <a:srgbClr val="142976"/>
              </a:solidFill>
              <a:latin typeface="Meiryo"/>
              <a:ea typeface="Meiryo"/>
              <a:cs typeface="Meiryo"/>
              <a:sym typeface="Meiryo"/>
            </a:endParaRPr>
          </a:p>
        </p:txBody>
      </p:sp>
      <p:sp>
        <p:nvSpPr>
          <p:cNvPr id="327" name="Google Shape;327;g2bb7cc28b3e_0_0"/>
          <p:cNvSpPr txBox="1"/>
          <p:nvPr/>
        </p:nvSpPr>
        <p:spPr>
          <a:xfrm>
            <a:off x="129324" y="5416425"/>
            <a:ext cx="2232000" cy="400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400"/>
              </a:spcBef>
              <a:spcAft>
                <a:spcPts val="0"/>
              </a:spcAft>
              <a:buNone/>
            </a:pPr>
            <a:r>
              <a:rPr lang="ja-JP" sz="1500" b="0" i="0" u="none" strike="noStrike" cap="none">
                <a:solidFill>
                  <a:srgbClr val="142976"/>
                </a:solidFill>
                <a:latin typeface="Meiryo"/>
                <a:ea typeface="Meiryo"/>
                <a:cs typeface="Meiryo"/>
                <a:sym typeface="Meiryo"/>
              </a:rPr>
              <a:t>ターゲ</a:t>
            </a:r>
            <a:r>
              <a:rPr lang="ja-JP" sz="2000">
                <a:solidFill>
                  <a:srgbClr val="142976"/>
                </a:solidFill>
                <a:latin typeface="Meiryo"/>
                <a:ea typeface="Meiryo"/>
                <a:cs typeface="Meiryo"/>
                <a:sym typeface="Meiryo"/>
              </a:rPr>
              <a:t>ッ</a:t>
            </a:r>
            <a:r>
              <a:rPr lang="ja-JP" sz="1500" b="0" i="0" u="none" strike="noStrike" cap="none">
                <a:solidFill>
                  <a:srgbClr val="142976"/>
                </a:solidFill>
                <a:latin typeface="Meiryo"/>
                <a:ea typeface="Meiryo"/>
                <a:cs typeface="Meiryo"/>
                <a:sym typeface="Meiryo"/>
              </a:rPr>
              <a:t>トボード</a:t>
            </a:r>
            <a:endParaRPr sz="1200" b="0" i="0" u="none" strike="noStrike" cap="none">
              <a:solidFill>
                <a:srgbClr val="142976"/>
              </a:solidFill>
              <a:latin typeface="Arial"/>
              <a:ea typeface="Arial"/>
              <a:cs typeface="Arial"/>
              <a:sym typeface="Arial"/>
            </a:endParaRPr>
          </a:p>
        </p:txBody>
      </p:sp>
      <p:sp>
        <p:nvSpPr>
          <p:cNvPr id="328" name="Google Shape;328;g2bb7cc28b3e_0_0"/>
          <p:cNvSpPr txBox="1"/>
          <p:nvPr/>
        </p:nvSpPr>
        <p:spPr>
          <a:xfrm>
            <a:off x="304800" y="35961"/>
            <a:ext cx="957900" cy="268800"/>
          </a:xfrm>
          <a:prstGeom prst="rect">
            <a:avLst/>
          </a:prstGeom>
          <a:solidFill>
            <a:srgbClr val="3366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Noto Sans Symbols"/>
              <a:buNone/>
            </a:pPr>
            <a:r>
              <a:rPr lang="ja-JP" sz="1200" b="1" i="0" u="none" strike="noStrike" cap="none">
                <a:solidFill>
                  <a:srgbClr val="FFFFFF"/>
                </a:solidFill>
                <a:latin typeface="Meiryo"/>
                <a:ea typeface="Meiryo"/>
                <a:cs typeface="Meiryo"/>
                <a:sym typeface="Meiryo"/>
              </a:rPr>
              <a:t>[前提知識]</a:t>
            </a:r>
            <a:endParaRPr sz="1200" b="1" i="0" u="none" strike="noStrike" cap="none">
              <a:solidFill>
                <a:srgbClr val="FFFFFF"/>
              </a:solidFill>
              <a:latin typeface="Meiryo"/>
              <a:ea typeface="Meiryo"/>
              <a:cs typeface="Meiryo"/>
              <a:sym typeface="Meiry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g2bb7cc28b3e_0_158"/>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050"/>
              <a:buFont typeface="Arial"/>
              <a:buNone/>
            </a:pPr>
            <a:fld id="{00000000-1234-1234-1234-123412341234}" type="slidenum">
              <a:rPr lang="en-US" altLang="ja-JP"/>
              <a:t>6</a:t>
            </a:fld>
            <a:endParaRPr/>
          </a:p>
        </p:txBody>
      </p:sp>
      <p:sp>
        <p:nvSpPr>
          <p:cNvPr id="335" name="Google Shape;335;g2bb7cc28b3e_0_158"/>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t>SHIMにある電力に関する内容</a:t>
            </a:r>
            <a:endParaRPr/>
          </a:p>
        </p:txBody>
      </p:sp>
      <p:sp>
        <p:nvSpPr>
          <p:cNvPr id="336" name="Google Shape;336;g2bb7cc28b3e_0_158"/>
          <p:cNvSpPr txBox="1">
            <a:spLocks noGrp="1"/>
          </p:cNvSpPr>
          <p:nvPr>
            <p:ph type="body" idx="2"/>
          </p:nvPr>
        </p:nvSpPr>
        <p:spPr>
          <a:xfrm>
            <a:off x="304800" y="978020"/>
            <a:ext cx="8534400" cy="5410200"/>
          </a:xfrm>
          <a:prstGeom prst="rect">
            <a:avLst/>
          </a:prstGeom>
          <a:noFill/>
          <a:ln>
            <a:noFill/>
          </a:ln>
        </p:spPr>
        <p:txBody>
          <a:bodyPr spcFirstLastPara="1" wrap="square" lIns="91425" tIns="45700" rIns="91425" bIns="45700" anchor="t" anchorCtr="0">
            <a:noAutofit/>
          </a:bodyPr>
          <a:lstStyle/>
          <a:p>
            <a:pPr marL="135731" lvl="0" indent="-135731" algn="l" rtl="0">
              <a:lnSpc>
                <a:spcPct val="100000"/>
              </a:lnSpc>
              <a:spcBef>
                <a:spcPts val="0"/>
              </a:spcBef>
              <a:spcAft>
                <a:spcPts val="0"/>
              </a:spcAft>
              <a:buSzPts val="2400"/>
              <a:buChar char="■"/>
            </a:pPr>
            <a:r>
              <a:rPr lang="ja-JP"/>
              <a:t> PowerConfiguration</a:t>
            </a:r>
            <a:endParaRPr/>
          </a:p>
          <a:p>
            <a:pPr marL="401241" lvl="1" indent="-130968" algn="l" rtl="0">
              <a:lnSpc>
                <a:spcPct val="100000"/>
              </a:lnSpc>
              <a:spcBef>
                <a:spcPts val="0"/>
              </a:spcBef>
              <a:spcAft>
                <a:spcPts val="0"/>
              </a:spcAft>
              <a:buSzPts val="2000"/>
              <a:buChar char="⁃"/>
            </a:pPr>
            <a:r>
              <a:rPr lang="ja-JP"/>
              <a:t>SHIM 2.0では、開発者とツールが最適な作業を行うために必要な適切な情報を提供するために、パワーモデリングのサポートが導入されている</a:t>
            </a:r>
            <a:endParaRPr/>
          </a:p>
        </p:txBody>
      </p:sp>
      <p:sp>
        <p:nvSpPr>
          <p:cNvPr id="337" name="Google Shape;337;g2bb7cc28b3e_0_158"/>
          <p:cNvSpPr txBox="1"/>
          <p:nvPr/>
        </p:nvSpPr>
        <p:spPr>
          <a:xfrm>
            <a:off x="304800" y="35961"/>
            <a:ext cx="957900" cy="268800"/>
          </a:xfrm>
          <a:prstGeom prst="rect">
            <a:avLst/>
          </a:prstGeom>
          <a:solidFill>
            <a:srgbClr val="3366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Noto Sans Symbols"/>
              <a:buNone/>
            </a:pPr>
            <a:r>
              <a:rPr lang="ja-JP" sz="1200" b="1" i="0" u="none" strike="noStrike" cap="none">
                <a:solidFill>
                  <a:srgbClr val="FFFFFF"/>
                </a:solidFill>
                <a:latin typeface="Meiryo"/>
                <a:ea typeface="Meiryo"/>
                <a:cs typeface="Meiryo"/>
                <a:sym typeface="Meiryo"/>
              </a:rPr>
              <a:t>[前提知識]</a:t>
            </a:r>
            <a:endParaRPr sz="1200" b="1" i="0" u="none" strike="noStrike" cap="none">
              <a:solidFill>
                <a:srgbClr val="FFFFFF"/>
              </a:solidFill>
              <a:latin typeface="Meiryo"/>
              <a:ea typeface="Meiryo"/>
              <a:cs typeface="Meiryo"/>
              <a:sym typeface="Meiryo"/>
            </a:endParaRPr>
          </a:p>
        </p:txBody>
      </p:sp>
      <p:graphicFrame>
        <p:nvGraphicFramePr>
          <p:cNvPr id="338" name="Google Shape;338;g2bb7cc28b3e_0_158"/>
          <p:cNvGraphicFramePr/>
          <p:nvPr>
            <p:extLst>
              <p:ext uri="{D42A27DB-BD31-4B8C-83A1-F6EECF244321}">
                <p14:modId xmlns:p14="http://schemas.microsoft.com/office/powerpoint/2010/main" val="2158947916"/>
              </p:ext>
            </p:extLst>
          </p:nvPr>
        </p:nvGraphicFramePr>
        <p:xfrm>
          <a:off x="783750" y="2604444"/>
          <a:ext cx="7676775" cy="2545102"/>
        </p:xfrm>
        <a:graphic>
          <a:graphicData uri="http://schemas.openxmlformats.org/drawingml/2006/table">
            <a:tbl>
              <a:tblPr firstRow="1" bandRow="1">
                <a:noFill/>
              </a:tblPr>
              <a:tblGrid>
                <a:gridCol w="2247097">
                  <a:extLst>
                    <a:ext uri="{9D8B030D-6E8A-4147-A177-3AD203B41FA5}">
                      <a16:colId xmlns:a16="http://schemas.microsoft.com/office/drawing/2014/main" val="20000"/>
                    </a:ext>
                  </a:extLst>
                </a:gridCol>
                <a:gridCol w="5429678">
                  <a:extLst>
                    <a:ext uri="{9D8B030D-6E8A-4147-A177-3AD203B41FA5}">
                      <a16:colId xmlns:a16="http://schemas.microsoft.com/office/drawing/2014/main" val="20001"/>
                    </a:ext>
                  </a:extLst>
                </a:gridCol>
              </a:tblGrid>
              <a:tr h="431900">
                <a:tc>
                  <a:txBody>
                    <a:bodyPr/>
                    <a:lstStyle/>
                    <a:p>
                      <a:pPr marL="0" marR="0" lvl="0" indent="0" algn="l" rtl="0">
                        <a:lnSpc>
                          <a:spcPct val="150000"/>
                        </a:lnSpc>
                        <a:spcBef>
                          <a:spcPts val="0"/>
                        </a:spcBef>
                        <a:spcAft>
                          <a:spcPts val="0"/>
                        </a:spcAft>
                        <a:buNone/>
                      </a:pPr>
                      <a:endParaRPr>
                        <a:latin typeface="Meiryo" panose="020B0604030504040204" pitchFamily="34" charset="-128"/>
                        <a:ea typeface="Meiryo" panose="020B0604030504040204" pitchFamily="34" charset="-128"/>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26779E"/>
                    </a:solidFill>
                  </a:tcPr>
                </a:tc>
                <a:tc>
                  <a:txBody>
                    <a:bodyPr/>
                    <a:lstStyle/>
                    <a:p>
                      <a:pPr marL="0" marR="0" lvl="1" indent="0" algn="just" rtl="0">
                        <a:lnSpc>
                          <a:spcPct val="150000"/>
                        </a:lnSpc>
                        <a:spcBef>
                          <a:spcPts val="0"/>
                        </a:spcBef>
                        <a:spcAft>
                          <a:spcPts val="0"/>
                        </a:spcAft>
                        <a:buNone/>
                      </a:pPr>
                      <a:r>
                        <a:rPr lang="ja-JP" sz="1400" b="1" i="0" u="none" strike="noStrike" cap="none">
                          <a:solidFill>
                            <a:schemeClr val="lt1"/>
                          </a:solidFill>
                          <a:latin typeface="Meiryo" panose="020B0604030504040204" pitchFamily="34" charset="-128"/>
                          <a:ea typeface="Meiryo" panose="020B0604030504040204" pitchFamily="34" charset="-128"/>
                          <a:cs typeface="Meiryo"/>
                          <a:sym typeface="Meiryo"/>
                        </a:rPr>
                        <a:t>説明</a:t>
                      </a:r>
                      <a:endParaRPr>
                        <a:latin typeface="Meiryo" panose="020B0604030504040204" pitchFamily="34" charset="-128"/>
                        <a:ea typeface="Meiryo" panose="020B0604030504040204" pitchFamily="34" charset="-128"/>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26779E"/>
                    </a:solidFill>
                  </a:tcPr>
                </a:tc>
                <a:extLst>
                  <a:ext uri="{0D108BD9-81ED-4DB2-BD59-A6C34878D82A}">
                    <a16:rowId xmlns:a16="http://schemas.microsoft.com/office/drawing/2014/main" val="10000"/>
                  </a:ext>
                </a:extLst>
              </a:tr>
              <a:tr h="508440">
                <a:tc>
                  <a:txBody>
                    <a:bodyPr/>
                    <a:lstStyle/>
                    <a:p>
                      <a:pPr marL="0" marR="0" lvl="0" indent="0" algn="l" rtl="0">
                        <a:lnSpc>
                          <a:spcPct val="100000"/>
                        </a:lnSpc>
                        <a:spcBef>
                          <a:spcPts val="0"/>
                        </a:spcBef>
                        <a:spcAft>
                          <a:spcPts val="0"/>
                        </a:spcAft>
                        <a:buNone/>
                      </a:pPr>
                      <a:r>
                        <a:rPr lang="ja-JP" sz="1400" b="0" i="0" u="none" strike="noStrike" cap="none">
                          <a:solidFill>
                            <a:schemeClr val="dk1"/>
                          </a:solidFill>
                          <a:latin typeface="Meiryo" panose="020B0604030504040204" pitchFamily="34" charset="-128"/>
                          <a:ea typeface="Meiryo" panose="020B0604030504040204" pitchFamily="34" charset="-128"/>
                          <a:cs typeface="Arial"/>
                          <a:sym typeface="Arial"/>
                        </a:rPr>
                        <a:t>PowerConfiguration</a:t>
                      </a:r>
                      <a:endParaRPr sz="1400" u="none" strike="noStrike" cap="none">
                        <a:latin typeface="Meiryo" panose="020B0604030504040204" pitchFamily="34" charset="-128"/>
                        <a:ea typeface="Meiryo" panose="020B0604030504040204" pitchFamily="34" charset="-128"/>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ja-JP" sz="1400" b="0" i="0" u="none" strike="noStrike" cap="none">
                          <a:solidFill>
                            <a:schemeClr val="dk1"/>
                          </a:solidFill>
                          <a:latin typeface="Meiryo" panose="020B0604030504040204" pitchFamily="34" charset="-128"/>
                          <a:ea typeface="Meiryo" panose="020B0604030504040204" pitchFamily="34" charset="-128"/>
                          <a:cs typeface="Arial"/>
                          <a:sym typeface="Arial"/>
                        </a:rPr>
                        <a:t>電力に関連する設定や構成を表す</a:t>
                      </a:r>
                      <a:endParaRPr sz="1400" u="none" strike="noStrike" cap="none">
                        <a:latin typeface="Meiryo" panose="020B0604030504040204" pitchFamily="34" charset="-128"/>
                        <a:ea typeface="Meiryo" panose="020B0604030504040204" pitchFamily="34" charset="-128"/>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16225">
                <a:tc>
                  <a:txBody>
                    <a:bodyPr/>
                    <a:lstStyle/>
                    <a:p>
                      <a:pPr marL="0" marR="0" lvl="0" indent="0" algn="l" rtl="0">
                        <a:lnSpc>
                          <a:spcPct val="100000"/>
                        </a:lnSpc>
                        <a:spcBef>
                          <a:spcPts val="0"/>
                        </a:spcBef>
                        <a:spcAft>
                          <a:spcPts val="0"/>
                        </a:spcAft>
                        <a:buNone/>
                      </a:pPr>
                      <a:r>
                        <a:rPr lang="ja-JP" sz="1400" b="0" i="0" u="none" strike="noStrike" cap="none">
                          <a:solidFill>
                            <a:schemeClr val="dk1"/>
                          </a:solidFill>
                          <a:latin typeface="Meiryo" panose="020B0604030504040204" pitchFamily="34" charset="-128"/>
                          <a:ea typeface="Meiryo" panose="020B0604030504040204" pitchFamily="34" charset="-128"/>
                          <a:cs typeface="Arial"/>
                          <a:sym typeface="Arial"/>
                        </a:rPr>
                        <a:t>PowerConsumptionSet</a:t>
                      </a:r>
                      <a:endParaRPr sz="1400" u="none" strike="noStrike" cap="none">
                        <a:latin typeface="Meiryo" panose="020B0604030504040204" pitchFamily="34" charset="-128"/>
                        <a:ea typeface="Meiryo" panose="020B0604030504040204" pitchFamily="34" charset="-128"/>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ja-JP" sz="1400" b="0" i="0" u="none" strike="noStrike" cap="none">
                          <a:solidFill>
                            <a:schemeClr val="dk1"/>
                          </a:solidFill>
                          <a:latin typeface="Meiryo" panose="020B0604030504040204" pitchFamily="34" charset="-128"/>
                          <a:ea typeface="Meiryo" panose="020B0604030504040204" pitchFamily="34" charset="-128"/>
                          <a:cs typeface="Arial"/>
                          <a:sym typeface="Arial"/>
                        </a:rPr>
                        <a:t>動作点の電力消費量と、電力消費が定義されているコンポーネントを定義する</a:t>
                      </a:r>
                      <a:endParaRPr sz="1400" u="none" strike="noStrike" cap="none">
                        <a:latin typeface="Meiryo" panose="020B0604030504040204" pitchFamily="34" charset="-128"/>
                        <a:ea typeface="Meiryo" panose="020B0604030504040204" pitchFamily="34" charset="-128"/>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68422">
                <a:tc>
                  <a:txBody>
                    <a:bodyPr/>
                    <a:lstStyle/>
                    <a:p>
                      <a:pPr marL="0" marR="0" lvl="0" indent="0" algn="l" rtl="0">
                        <a:lnSpc>
                          <a:spcPct val="100000"/>
                        </a:lnSpc>
                        <a:spcBef>
                          <a:spcPts val="0"/>
                        </a:spcBef>
                        <a:spcAft>
                          <a:spcPts val="0"/>
                        </a:spcAft>
                        <a:buNone/>
                      </a:pPr>
                      <a:r>
                        <a:rPr lang="ja-JP" sz="1400" b="0" i="0" u="none" strike="noStrike" cap="none">
                          <a:solidFill>
                            <a:schemeClr val="dk1"/>
                          </a:solidFill>
                          <a:latin typeface="Meiryo" panose="020B0604030504040204" pitchFamily="34" charset="-128"/>
                          <a:ea typeface="Meiryo" panose="020B0604030504040204" pitchFamily="34" charset="-128"/>
                          <a:cs typeface="Arial"/>
                          <a:sym typeface="Arial"/>
                        </a:rPr>
                        <a:t>PowerConsumption</a:t>
                      </a:r>
                      <a:endParaRPr sz="1400" u="none" strike="noStrike" cap="none">
                        <a:latin typeface="Meiryo" panose="020B0604030504040204" pitchFamily="34" charset="-128"/>
                        <a:ea typeface="Meiryo" panose="020B0604030504040204" pitchFamily="34" charset="-128"/>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ja-JP" sz="1400" b="0" i="0" u="none" strike="noStrike" cap="none">
                          <a:solidFill>
                            <a:schemeClr val="dk1"/>
                          </a:solidFill>
                          <a:latin typeface="Meiryo" panose="020B0604030504040204" pitchFamily="34" charset="-128"/>
                          <a:ea typeface="Meiryo" panose="020B0604030504040204" pitchFamily="34" charset="-128"/>
                          <a:cs typeface="Arial"/>
                          <a:sym typeface="Arial"/>
                        </a:rPr>
                        <a:t>電力消費値を定義する</a:t>
                      </a:r>
                      <a:endParaRPr sz="1400" b="0" i="0" u="none" strike="noStrike" cap="none">
                        <a:solidFill>
                          <a:schemeClr val="dk1"/>
                        </a:solidFill>
                        <a:latin typeface="Meiryo" panose="020B0604030504040204" pitchFamily="34" charset="-128"/>
                        <a:ea typeface="Meiryo" panose="020B0604030504040204" pitchFamily="34" charset="-128"/>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16225">
                <a:tc>
                  <a:txBody>
                    <a:bodyPr/>
                    <a:lstStyle/>
                    <a:p>
                      <a:pPr marL="0" marR="0" lvl="0" indent="0" algn="l" rtl="0">
                        <a:lnSpc>
                          <a:spcPct val="100000"/>
                        </a:lnSpc>
                        <a:spcBef>
                          <a:spcPts val="0"/>
                        </a:spcBef>
                        <a:spcAft>
                          <a:spcPts val="0"/>
                        </a:spcAft>
                        <a:buNone/>
                      </a:pPr>
                      <a:r>
                        <a:rPr lang="ja-JP" sz="1400" b="0" i="0" u="none" strike="noStrike" cap="none">
                          <a:solidFill>
                            <a:schemeClr val="dk1"/>
                          </a:solidFill>
                          <a:latin typeface="Meiryo" panose="020B0604030504040204" pitchFamily="34" charset="-128"/>
                          <a:ea typeface="Meiryo" panose="020B0604030504040204" pitchFamily="34" charset="-128"/>
                          <a:cs typeface="Arial"/>
                          <a:sym typeface="Arial"/>
                        </a:rPr>
                        <a:t>PowerConsumerRef</a:t>
                      </a:r>
                      <a:endParaRPr sz="1400" u="none" strike="noStrike" cap="none">
                        <a:latin typeface="Meiryo" panose="020B0604030504040204" pitchFamily="34" charset="-128"/>
                        <a:ea typeface="Meiryo" panose="020B0604030504040204" pitchFamily="34" charset="-128"/>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ja-JP" sz="1400" b="0" i="0" u="none" strike="noStrike" cap="none">
                          <a:solidFill>
                            <a:schemeClr val="dk1"/>
                          </a:solidFill>
                          <a:latin typeface="Meiryo" panose="020B0604030504040204" pitchFamily="34" charset="-128"/>
                          <a:ea typeface="Meiryo" panose="020B0604030504040204" pitchFamily="34" charset="-128"/>
                          <a:cs typeface="Arial"/>
                          <a:sym typeface="Arial"/>
                        </a:rPr>
                        <a:t>親のPowerConsumptionSetによって定義されるコンポーネントの電力消費を参照するために使用される</a:t>
                      </a:r>
                      <a:endParaRPr sz="1400" u="none" strike="noStrike" cap="none">
                        <a:latin typeface="Meiryo" panose="020B0604030504040204" pitchFamily="34" charset="-128"/>
                        <a:ea typeface="Meiryo" panose="020B0604030504040204" pitchFamily="34" charset="-128"/>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g2bb7cc28b3e_0_308"/>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latin typeface="Meiryo"/>
                <a:ea typeface="Meiryo"/>
                <a:cs typeface="Meiryo"/>
                <a:sym typeface="Meiryo"/>
              </a:rPr>
              <a:t>解</a:t>
            </a:r>
            <a:r>
              <a:rPr lang="ja-JP"/>
              <a:t>決したい課題</a:t>
            </a:r>
            <a:endParaRPr>
              <a:latin typeface="Meiryo"/>
              <a:ea typeface="Meiryo"/>
              <a:cs typeface="Meiryo"/>
              <a:sym typeface="Meiryo"/>
            </a:endParaRPr>
          </a:p>
        </p:txBody>
      </p:sp>
      <p:sp>
        <p:nvSpPr>
          <p:cNvPr id="347" name="Google Shape;347;g2bb7cc28b3e_0_308"/>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050"/>
              <a:buFont typeface="Arial"/>
              <a:buNone/>
            </a:pPr>
            <a:fld id="{00000000-1234-1234-1234-123412341234}" type="slidenum">
              <a:rPr lang="en-US" altLang="ja-JP"/>
              <a:t>7</a:t>
            </a:fld>
            <a:endParaRPr/>
          </a:p>
        </p:txBody>
      </p:sp>
      <p:sp>
        <p:nvSpPr>
          <p:cNvPr id="348" name="Google Shape;348;g2bb7cc28b3e_0_308"/>
          <p:cNvSpPr txBox="1">
            <a:spLocks noGrp="1"/>
          </p:cNvSpPr>
          <p:nvPr>
            <p:ph type="body" idx="2"/>
          </p:nvPr>
        </p:nvSpPr>
        <p:spPr>
          <a:xfrm>
            <a:off x="304800" y="978020"/>
            <a:ext cx="8534400" cy="54102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0"/>
              </a:spcBef>
              <a:spcAft>
                <a:spcPts val="0"/>
              </a:spcAft>
              <a:buSzPts val="2400"/>
              <a:buChar char="■"/>
            </a:pPr>
            <a:r>
              <a:rPr lang="ja-JP"/>
              <a:t>モデルベース開発で、組込みソフトウェアの消費電力を見積もる研究がない</a:t>
            </a:r>
            <a:endParaRPr/>
          </a:p>
          <a:p>
            <a:pPr marL="457200" lvl="0" indent="-228600" algn="l" rtl="0">
              <a:lnSpc>
                <a:spcPct val="100000"/>
              </a:lnSpc>
              <a:spcBef>
                <a:spcPts val="0"/>
              </a:spcBef>
              <a:spcAft>
                <a:spcPts val="0"/>
              </a:spcAft>
              <a:buSzPts val="2400"/>
              <a:buNone/>
            </a:pPr>
            <a:endParaRPr/>
          </a:p>
          <a:p>
            <a:pPr marL="457200" lvl="0" indent="-381000" algn="l" rtl="0">
              <a:lnSpc>
                <a:spcPct val="100000"/>
              </a:lnSpc>
              <a:spcBef>
                <a:spcPts val="0"/>
              </a:spcBef>
              <a:spcAft>
                <a:spcPts val="0"/>
              </a:spcAft>
              <a:buSzPts val="2400"/>
              <a:buChar char="■"/>
            </a:pPr>
            <a:r>
              <a:rPr lang="ja-JP"/>
              <a:t>SHIM2.0では、</a:t>
            </a:r>
            <a:r>
              <a:rPr lang="ja-JP">
                <a:latin typeface="Meiryo"/>
                <a:ea typeface="Meiryo"/>
                <a:cs typeface="Meiryo"/>
                <a:sym typeface="Meiryo"/>
              </a:rPr>
              <a:t>定式化する機能がない</a:t>
            </a:r>
            <a:endParaRPr/>
          </a:p>
          <a:p>
            <a:pPr marL="457200" lvl="0" indent="0" algn="l" rtl="0">
              <a:lnSpc>
                <a:spcPct val="100000"/>
              </a:lnSpc>
              <a:spcBef>
                <a:spcPts val="480"/>
              </a:spcBef>
              <a:spcAft>
                <a:spcPts val="0"/>
              </a:spcAft>
              <a:buSzPts val="2400"/>
              <a:buNone/>
            </a:pPr>
            <a:endParaRPr/>
          </a:p>
          <a:p>
            <a:pPr marL="457200" lvl="0" indent="-381000" algn="l" rtl="0">
              <a:lnSpc>
                <a:spcPct val="100000"/>
              </a:lnSpc>
              <a:spcBef>
                <a:spcPts val="480"/>
              </a:spcBef>
              <a:spcAft>
                <a:spcPts val="0"/>
              </a:spcAft>
              <a:buSzPts val="2400"/>
              <a:buChar char="■"/>
            </a:pPr>
            <a:r>
              <a:rPr lang="ja-JP">
                <a:latin typeface="Meiryo"/>
                <a:ea typeface="Meiryo"/>
                <a:cs typeface="Meiryo"/>
                <a:sym typeface="Meiryo"/>
              </a:rPr>
              <a:t>「</a:t>
            </a:r>
            <a:r>
              <a:rPr lang="ja-JP"/>
              <a:t>組込みソフトウェア向け消費電力見積もりSHIMスキーマの提案</a:t>
            </a:r>
            <a:r>
              <a:rPr lang="ja-JP">
                <a:latin typeface="Meiryo"/>
                <a:ea typeface="Meiryo"/>
                <a:cs typeface="Meiryo"/>
                <a:sym typeface="Meiryo"/>
              </a:rPr>
              <a:t>」という</a:t>
            </a:r>
            <a:r>
              <a:rPr lang="ja-JP"/>
              <a:t>テーマ</a:t>
            </a:r>
            <a:r>
              <a:rPr lang="ja-JP">
                <a:latin typeface="Meiryo"/>
                <a:ea typeface="Meiryo"/>
                <a:cs typeface="Meiryo"/>
                <a:sym typeface="Meiryo"/>
              </a:rPr>
              <a:t>を提案</a:t>
            </a:r>
            <a:r>
              <a:rPr lang="ja-JP"/>
              <a:t>する</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g2bb7cc28b3e_0_603"/>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latin typeface="Meiryo"/>
                <a:ea typeface="Meiryo"/>
                <a:cs typeface="Meiryo"/>
                <a:sym typeface="Meiryo"/>
              </a:rPr>
              <a:t>アプローチ</a:t>
            </a:r>
            <a:endParaRPr/>
          </a:p>
        </p:txBody>
      </p:sp>
      <p:sp>
        <p:nvSpPr>
          <p:cNvPr id="355" name="Google Shape;355;g2bb7cc28b3e_0_603"/>
          <p:cNvSpPr txBox="1">
            <a:spLocks noGrp="1"/>
          </p:cNvSpPr>
          <p:nvPr>
            <p:ph type="body" idx="2"/>
          </p:nvPr>
        </p:nvSpPr>
        <p:spPr>
          <a:xfrm>
            <a:off x="304799" y="913897"/>
            <a:ext cx="8635200" cy="54051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0"/>
              </a:spcBef>
              <a:spcAft>
                <a:spcPts val="0"/>
              </a:spcAft>
              <a:buSzPts val="2400"/>
              <a:buFont typeface="Meiryo"/>
              <a:buChar char="■"/>
            </a:pPr>
            <a:r>
              <a:rPr lang="ja-JP">
                <a:latin typeface="Meiryo"/>
                <a:ea typeface="Meiryo"/>
                <a:cs typeface="Meiryo"/>
                <a:sym typeface="Meiryo"/>
              </a:rPr>
              <a:t>問題を解決するための主なステップは以下の通り：</a:t>
            </a:r>
            <a:endParaRPr>
              <a:latin typeface="Meiryo"/>
              <a:ea typeface="Meiryo"/>
              <a:cs typeface="Meiryo"/>
              <a:sym typeface="Meiryo"/>
            </a:endParaRPr>
          </a:p>
          <a:p>
            <a:pPr marL="1016000" lvl="0" indent="-457200" algn="l" rtl="0">
              <a:lnSpc>
                <a:spcPct val="100000"/>
              </a:lnSpc>
              <a:spcBef>
                <a:spcPts val="0"/>
              </a:spcBef>
              <a:spcAft>
                <a:spcPts val="0"/>
              </a:spcAft>
              <a:buSzPts val="2000"/>
              <a:buFont typeface="Arial"/>
              <a:buAutoNum type="arabicPeriod"/>
            </a:pPr>
            <a:r>
              <a:rPr lang="ja-JP" sz="2000" b="0"/>
              <a:t>実機を使用した消費電力の測定</a:t>
            </a:r>
            <a:endParaRPr sz="2000" b="0"/>
          </a:p>
          <a:p>
            <a:pPr marL="1358900" lvl="1" indent="-342900" algn="l" rtl="0">
              <a:lnSpc>
                <a:spcPct val="100000"/>
              </a:lnSpc>
              <a:spcBef>
                <a:spcPts val="0"/>
              </a:spcBef>
              <a:spcAft>
                <a:spcPts val="0"/>
              </a:spcAft>
              <a:buSzPts val="2000"/>
              <a:buChar char="⁃"/>
            </a:pPr>
            <a:r>
              <a:rPr lang="ja-JP" b="0"/>
              <a:t>見積もりの基準となるデータを取得する</a:t>
            </a:r>
            <a:endParaRPr/>
          </a:p>
          <a:p>
            <a:pPr marL="1473200" lvl="1" indent="-330200" algn="l" rtl="0">
              <a:lnSpc>
                <a:spcPct val="100000"/>
              </a:lnSpc>
              <a:spcBef>
                <a:spcPts val="0"/>
              </a:spcBef>
              <a:spcAft>
                <a:spcPts val="0"/>
              </a:spcAft>
              <a:buSzPts val="2000"/>
              <a:buFont typeface="Arial"/>
              <a:buNone/>
            </a:pPr>
            <a:endParaRPr sz="1600" b="0"/>
          </a:p>
          <a:p>
            <a:pPr marL="1016000" lvl="0" indent="-457200" algn="l" rtl="0">
              <a:lnSpc>
                <a:spcPct val="100000"/>
              </a:lnSpc>
              <a:spcBef>
                <a:spcPts val="0"/>
              </a:spcBef>
              <a:spcAft>
                <a:spcPts val="0"/>
              </a:spcAft>
              <a:buSzPts val="2000"/>
              <a:buFont typeface="Arial"/>
              <a:buAutoNum type="arabicPeriod"/>
            </a:pPr>
            <a:r>
              <a:rPr lang="ja-JP" sz="2000" b="0"/>
              <a:t>干渉要素と規則性の調査</a:t>
            </a:r>
            <a:endParaRPr sz="2000" b="0"/>
          </a:p>
          <a:p>
            <a:pPr marL="1358900" lvl="1" indent="-342900" algn="l" rtl="0">
              <a:lnSpc>
                <a:spcPct val="100000"/>
              </a:lnSpc>
              <a:spcBef>
                <a:spcPts val="0"/>
              </a:spcBef>
              <a:spcAft>
                <a:spcPts val="0"/>
              </a:spcAft>
              <a:buSzPts val="2000"/>
              <a:buChar char="⁃"/>
            </a:pPr>
            <a:r>
              <a:rPr lang="ja-JP" b="0"/>
              <a:t>定式化のために、両者の関連性を理解する</a:t>
            </a:r>
            <a:endParaRPr b="0"/>
          </a:p>
          <a:p>
            <a:pPr marL="1473200" lvl="1" indent="-330200" algn="l" rtl="0">
              <a:lnSpc>
                <a:spcPct val="100000"/>
              </a:lnSpc>
              <a:spcBef>
                <a:spcPts val="0"/>
              </a:spcBef>
              <a:spcAft>
                <a:spcPts val="0"/>
              </a:spcAft>
              <a:buSzPts val="2000"/>
              <a:buFont typeface="Arial"/>
              <a:buNone/>
            </a:pPr>
            <a:endParaRPr sz="1600" b="0"/>
          </a:p>
          <a:p>
            <a:pPr marL="1016000" lvl="0" indent="-457200" algn="l" rtl="0">
              <a:lnSpc>
                <a:spcPct val="100000"/>
              </a:lnSpc>
              <a:spcBef>
                <a:spcPts val="0"/>
              </a:spcBef>
              <a:spcAft>
                <a:spcPts val="0"/>
              </a:spcAft>
              <a:buSzPts val="2000"/>
              <a:buFont typeface="Arial"/>
              <a:buAutoNum type="arabicPeriod"/>
            </a:pPr>
            <a:r>
              <a:rPr lang="ja-JP" sz="2000" b="0"/>
              <a:t>消費電力を表すスキーマの作成</a:t>
            </a:r>
            <a:endParaRPr sz="2000" b="0"/>
          </a:p>
          <a:p>
            <a:pPr marL="1358900" lvl="1" indent="-342900" algn="l" rtl="0">
              <a:lnSpc>
                <a:spcPct val="100000"/>
              </a:lnSpc>
              <a:spcBef>
                <a:spcPts val="0"/>
              </a:spcBef>
              <a:spcAft>
                <a:spcPts val="0"/>
              </a:spcAft>
              <a:buSzPts val="2000"/>
              <a:buChar char="⁃"/>
            </a:pPr>
            <a:r>
              <a:rPr lang="ja-JP" b="0"/>
              <a:t>スキーマを作成することで他のハードウェアにも適用する</a:t>
            </a:r>
            <a:endParaRPr b="0"/>
          </a:p>
          <a:p>
            <a:pPr marL="1473200" lvl="1" indent="-330200" algn="l" rtl="0">
              <a:lnSpc>
                <a:spcPct val="100000"/>
              </a:lnSpc>
              <a:spcBef>
                <a:spcPts val="0"/>
              </a:spcBef>
              <a:spcAft>
                <a:spcPts val="0"/>
              </a:spcAft>
              <a:buSzPts val="2000"/>
              <a:buFont typeface="Arial"/>
              <a:buNone/>
            </a:pPr>
            <a:endParaRPr sz="1600" b="0"/>
          </a:p>
          <a:p>
            <a:pPr marL="1016000" lvl="0" indent="-457200" algn="l" rtl="0">
              <a:lnSpc>
                <a:spcPct val="100000"/>
              </a:lnSpc>
              <a:spcBef>
                <a:spcPts val="400"/>
              </a:spcBef>
              <a:spcAft>
                <a:spcPts val="0"/>
              </a:spcAft>
              <a:buSzPts val="2000"/>
              <a:buFont typeface="Arial"/>
              <a:buAutoNum type="arabicPeriod"/>
            </a:pPr>
            <a:r>
              <a:rPr lang="ja-JP" sz="2000" b="0"/>
              <a:t>スキーマを使用した各計算処理に対する消費電力の見積もり</a:t>
            </a:r>
            <a:endParaRPr sz="2000" b="0"/>
          </a:p>
          <a:p>
            <a:pPr marL="1358900" lvl="1" indent="-342900" algn="l" rtl="0">
              <a:lnSpc>
                <a:spcPct val="100000"/>
              </a:lnSpc>
              <a:spcBef>
                <a:spcPts val="400"/>
              </a:spcBef>
              <a:spcAft>
                <a:spcPts val="0"/>
              </a:spcAft>
              <a:buSzPts val="2000"/>
              <a:buChar char="⁃"/>
            </a:pPr>
            <a:r>
              <a:rPr lang="ja-JP" b="0"/>
              <a:t>実態にあった消費電力の見積もりを行う</a:t>
            </a:r>
            <a:br>
              <a:rPr lang="ja-JP" sz="1600" b="0"/>
            </a:br>
            <a:endParaRPr sz="1200" b="0"/>
          </a:p>
          <a:p>
            <a:pPr marL="1016000" lvl="0" indent="-457200" algn="l" rtl="0">
              <a:lnSpc>
                <a:spcPct val="100000"/>
              </a:lnSpc>
              <a:spcBef>
                <a:spcPts val="400"/>
              </a:spcBef>
              <a:spcAft>
                <a:spcPts val="0"/>
              </a:spcAft>
              <a:buSzPts val="2000"/>
              <a:buFont typeface="Arial"/>
              <a:buAutoNum type="arabicPeriod"/>
            </a:pPr>
            <a:r>
              <a:rPr lang="ja-JP" sz="2000" b="0"/>
              <a:t>ソフトウェアの消費電力の見積もり</a:t>
            </a:r>
            <a:endParaRPr sz="2000" b="0"/>
          </a:p>
          <a:p>
            <a:pPr marL="1358900" lvl="1" indent="-342900" algn="l" rtl="0">
              <a:lnSpc>
                <a:spcPct val="100000"/>
              </a:lnSpc>
              <a:spcBef>
                <a:spcPts val="400"/>
              </a:spcBef>
              <a:spcAft>
                <a:spcPts val="0"/>
              </a:spcAft>
              <a:buSzPts val="2000"/>
              <a:buChar char="⁃"/>
            </a:pPr>
            <a:r>
              <a:rPr lang="ja-JP">
                <a:latin typeface="Meiryo"/>
                <a:ea typeface="Meiryo"/>
                <a:cs typeface="Meiryo"/>
                <a:sym typeface="Meiryo"/>
              </a:rPr>
              <a:t>ハードウェア要件に違反していないかを確認する</a:t>
            </a:r>
            <a:endParaRPr>
              <a:latin typeface="Meiryo"/>
              <a:ea typeface="Meiryo"/>
              <a:cs typeface="Meiryo"/>
              <a:sym typeface="Meiryo"/>
            </a:endParaRPr>
          </a:p>
        </p:txBody>
      </p:sp>
      <p:sp>
        <p:nvSpPr>
          <p:cNvPr id="356" name="Google Shape;356;g2bb7cc28b3e_0_603"/>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ltLang="ja-JP"/>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g2bb7cc28b3e_0_452"/>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t>実験結果</a:t>
            </a:r>
            <a:endParaRPr/>
          </a:p>
        </p:txBody>
      </p:sp>
      <p:sp>
        <p:nvSpPr>
          <p:cNvPr id="363" name="Google Shape;363;g2bb7cc28b3e_0_452"/>
          <p:cNvSpPr txBox="1">
            <a:spLocks noGrp="1"/>
          </p:cNvSpPr>
          <p:nvPr>
            <p:ph type="body" idx="2"/>
          </p:nvPr>
        </p:nvSpPr>
        <p:spPr>
          <a:xfrm>
            <a:off x="304799" y="913897"/>
            <a:ext cx="8635200" cy="54051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0"/>
              </a:spcBef>
              <a:spcAft>
                <a:spcPts val="0"/>
              </a:spcAft>
              <a:buSzPts val="2400"/>
              <a:buFont typeface="Meiryo"/>
              <a:buChar char="■"/>
            </a:pPr>
            <a:r>
              <a:rPr lang="ja-JP"/>
              <a:t>実験</a:t>
            </a:r>
            <a:endParaRPr/>
          </a:p>
          <a:p>
            <a:pPr marL="914400" lvl="1" indent="-355600" algn="l" rtl="0">
              <a:lnSpc>
                <a:spcPct val="100000"/>
              </a:lnSpc>
              <a:spcBef>
                <a:spcPts val="0"/>
              </a:spcBef>
              <a:spcAft>
                <a:spcPts val="0"/>
              </a:spcAft>
              <a:buSzPts val="2000"/>
              <a:buChar char="⁃"/>
            </a:pPr>
            <a:r>
              <a:rPr lang="ja-JP"/>
              <a:t>実験環境</a:t>
            </a:r>
            <a:endParaRPr/>
          </a:p>
          <a:p>
            <a:pPr marL="1371600" lvl="2" indent="-355600" algn="l" rtl="0">
              <a:lnSpc>
                <a:spcPct val="100000"/>
              </a:lnSpc>
              <a:spcBef>
                <a:spcPts val="0"/>
              </a:spcBef>
              <a:spcAft>
                <a:spcPts val="0"/>
              </a:spcAft>
              <a:buSzPts val="2000"/>
              <a:buChar char="̵"/>
            </a:pPr>
            <a:r>
              <a:rPr lang="ja-JP"/>
              <a:t>ターゲットデバイス：SONY Spresense (ARM Cortex M4F)</a:t>
            </a:r>
            <a:endParaRPr/>
          </a:p>
          <a:p>
            <a:pPr marL="1371600" lvl="0" indent="0" algn="l" rtl="0">
              <a:lnSpc>
                <a:spcPct val="100000"/>
              </a:lnSpc>
              <a:spcBef>
                <a:spcPts val="0"/>
              </a:spcBef>
              <a:spcAft>
                <a:spcPts val="0"/>
              </a:spcAft>
              <a:buNone/>
            </a:pPr>
            <a:endParaRPr/>
          </a:p>
          <a:p>
            <a:pPr marL="1371600" lvl="0" indent="0" algn="l" rtl="0">
              <a:lnSpc>
                <a:spcPct val="100000"/>
              </a:lnSpc>
              <a:spcBef>
                <a:spcPts val="0"/>
              </a:spcBef>
              <a:spcAft>
                <a:spcPts val="0"/>
              </a:spcAft>
              <a:buNone/>
            </a:pPr>
            <a:endParaRPr/>
          </a:p>
          <a:p>
            <a:pPr marL="1371600" lvl="0" indent="0" algn="l" rtl="0">
              <a:lnSpc>
                <a:spcPct val="100000"/>
              </a:lnSpc>
              <a:spcBef>
                <a:spcPts val="0"/>
              </a:spcBef>
              <a:spcAft>
                <a:spcPts val="0"/>
              </a:spcAft>
              <a:buNone/>
            </a:pPr>
            <a:endParaRPr/>
          </a:p>
          <a:p>
            <a:pPr marL="1371600" lvl="0" indent="0" algn="l" rtl="0">
              <a:lnSpc>
                <a:spcPct val="100000"/>
              </a:lnSpc>
              <a:spcBef>
                <a:spcPts val="0"/>
              </a:spcBef>
              <a:spcAft>
                <a:spcPts val="0"/>
              </a:spcAft>
              <a:buNone/>
            </a:pPr>
            <a:endParaRPr/>
          </a:p>
          <a:p>
            <a:pPr marL="1371600" lvl="2" indent="-355600" algn="l" rtl="0">
              <a:lnSpc>
                <a:spcPct val="100000"/>
              </a:lnSpc>
              <a:spcBef>
                <a:spcPts val="0"/>
              </a:spcBef>
              <a:spcAft>
                <a:spcPts val="0"/>
              </a:spcAft>
              <a:buSzPts val="2000"/>
              <a:buChar char="̵"/>
            </a:pPr>
            <a:r>
              <a:rPr lang="ja-JP"/>
              <a:t>測定デバイス：AVHzY CT-3 USB テスター</a:t>
            </a:r>
            <a:endParaRPr/>
          </a:p>
          <a:p>
            <a:pPr marL="1371600" lvl="0" indent="0" algn="l" rtl="0">
              <a:lnSpc>
                <a:spcPct val="100000"/>
              </a:lnSpc>
              <a:spcBef>
                <a:spcPts val="0"/>
              </a:spcBef>
              <a:spcAft>
                <a:spcPts val="0"/>
              </a:spcAft>
              <a:buNone/>
            </a:pPr>
            <a:endParaRPr/>
          </a:p>
          <a:p>
            <a:pPr marL="1371600" lvl="0" indent="0" algn="l" rtl="0">
              <a:lnSpc>
                <a:spcPct val="100000"/>
              </a:lnSpc>
              <a:spcBef>
                <a:spcPts val="0"/>
              </a:spcBef>
              <a:spcAft>
                <a:spcPts val="0"/>
              </a:spcAft>
              <a:buNone/>
            </a:pPr>
            <a:endParaRPr/>
          </a:p>
        </p:txBody>
      </p:sp>
      <p:sp>
        <p:nvSpPr>
          <p:cNvPr id="364" name="Google Shape;364;g2bb7cc28b3e_0_452"/>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050"/>
              <a:buFont typeface="Arial"/>
              <a:buNone/>
            </a:pPr>
            <a:fld id="{00000000-1234-1234-1234-123412341234}" type="slidenum">
              <a:rPr lang="en-US" altLang="ja-JP"/>
              <a:t>9</a:t>
            </a:fld>
            <a:endParaRPr/>
          </a:p>
        </p:txBody>
      </p:sp>
      <p:pic>
        <p:nvPicPr>
          <p:cNvPr id="365" name="Google Shape;365;g2bb7cc28b3e_0_452"/>
          <p:cNvPicPr preferRelativeResize="0"/>
          <p:nvPr/>
        </p:nvPicPr>
        <p:blipFill>
          <a:blip r:embed="rId3">
            <a:alphaModFix/>
          </a:blip>
          <a:stretch>
            <a:fillRect/>
          </a:stretch>
        </p:blipFill>
        <p:spPr>
          <a:xfrm>
            <a:off x="1217550" y="4326525"/>
            <a:ext cx="2971825" cy="1607175"/>
          </a:xfrm>
          <a:prstGeom prst="rect">
            <a:avLst/>
          </a:prstGeom>
          <a:noFill/>
          <a:ln>
            <a:noFill/>
          </a:ln>
        </p:spPr>
      </p:pic>
      <p:pic>
        <p:nvPicPr>
          <p:cNvPr id="366" name="Google Shape;366;g2bb7cc28b3e_0_452"/>
          <p:cNvPicPr preferRelativeResize="0"/>
          <p:nvPr/>
        </p:nvPicPr>
        <p:blipFill>
          <a:blip r:embed="rId4">
            <a:alphaModFix/>
          </a:blip>
          <a:stretch>
            <a:fillRect/>
          </a:stretch>
        </p:blipFill>
        <p:spPr>
          <a:xfrm>
            <a:off x="4750124" y="3826924"/>
            <a:ext cx="3701150" cy="2606375"/>
          </a:xfrm>
          <a:prstGeom prst="rect">
            <a:avLst/>
          </a:prstGeom>
          <a:noFill/>
          <a:ln>
            <a:noFill/>
          </a:ln>
        </p:spPr>
      </p:pic>
      <p:pic>
        <p:nvPicPr>
          <p:cNvPr id="367" name="Google Shape;367;g2bb7cc28b3e_0_452"/>
          <p:cNvPicPr preferRelativeResize="0"/>
          <p:nvPr/>
        </p:nvPicPr>
        <p:blipFill>
          <a:blip r:embed="rId5">
            <a:alphaModFix/>
          </a:blip>
          <a:stretch>
            <a:fillRect/>
          </a:stretch>
        </p:blipFill>
        <p:spPr>
          <a:xfrm rot="5400000">
            <a:off x="4016337" y="1508937"/>
            <a:ext cx="1111325" cy="2325950"/>
          </a:xfrm>
          <a:prstGeom prst="rect">
            <a:avLst/>
          </a:prstGeom>
          <a:noFill/>
          <a:ln>
            <a:noFill/>
          </a:ln>
        </p:spPr>
      </p:pic>
    </p:spTree>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ERTLテンプレート">
      <a:majorFont>
        <a:latin typeface="メイリオ"/>
        <a:ea typeface="メイリオ"/>
        <a:cs typeface="メイリオ"/>
      </a:majorFont>
      <a:minorFont>
        <a:latin typeface="メイリオ"/>
        <a:ea typeface="メイリオ"/>
        <a:cs typeface="メイリオ"/>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1800" b="0" i="0" u="none" strike="noStrike" cap="none" normalizeH="0" baseline="0" smtClean="0">
            <a:ln>
              <a:noFill/>
            </a:ln>
            <a:solidFill>
              <a:schemeClr val="tx1"/>
            </a:solidFill>
            <a:effectLst/>
            <a:latin typeface="Times New Roman" pitchFamily="18" charset="0"/>
            <a:ea typeface="メイリオ" pitchFamily="50" charset="-128"/>
            <a:cs typeface="メイリオ"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1800" b="0" i="0" u="none" strike="noStrike" cap="none" normalizeH="0" baseline="0" smtClean="0">
            <a:ln>
              <a:noFill/>
            </a:ln>
            <a:solidFill>
              <a:schemeClr val="tx1"/>
            </a:solidFill>
            <a:effectLst/>
            <a:latin typeface="Times New Roman" pitchFamily="18" charset="0"/>
            <a:ea typeface="メイリオ" pitchFamily="50" charset="-128"/>
            <a:cs typeface="メイリオ" pitchFamily="50" charset="-128"/>
          </a:defRPr>
        </a:defPPr>
      </a:lstStyle>
    </a:lnDef>
  </a:objectDefaults>
  <a:extraClrSchemeLst>
    <a:extraClrScheme>
      <a:clrScheme name="ERTLテンプレー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RTLテンプレー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RTLテンプレー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RTLテンプレー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RTLテンプレー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RTLテンプレー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RTLテンプレー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 id="{77BCE7FD-25F5-4A03-908E-D82D0EA6D8F2}" vid="{8554D31C-7222-4E35-8FE7-7DB0C361625F}"/>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2992</TotalTime>
  <Words>3454</Words>
  <Application>Microsoft Office PowerPoint</Application>
  <PresentationFormat>全屏显示(4:3)</PresentationFormat>
  <Paragraphs>429</Paragraphs>
  <Slides>18</Slides>
  <Notes>18</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18</vt:i4>
      </vt:variant>
    </vt:vector>
  </HeadingPairs>
  <TitlesOfParts>
    <vt:vector size="32" baseType="lpstr">
      <vt:lpstr>Meiryo</vt:lpstr>
      <vt:lpstr>Meiryo</vt:lpstr>
      <vt:lpstr>Noto Sans Symbols</vt:lpstr>
      <vt:lpstr>Yu Gothic</vt:lpstr>
      <vt:lpstr>Yu Gothic</vt:lpstr>
      <vt:lpstr>等线</vt:lpstr>
      <vt:lpstr>Arial</vt:lpstr>
      <vt:lpstr>Calibri</vt:lpstr>
      <vt:lpstr>Calibri Light</vt:lpstr>
      <vt:lpstr>Century</vt:lpstr>
      <vt:lpstr>Times New Roman</vt:lpstr>
      <vt:lpstr>Wingdings</vt:lpstr>
      <vt:lpstr>Office テーマ</vt:lpstr>
      <vt:lpstr>theme</vt:lpstr>
      <vt:lpstr>PowerPoint 演示文稿</vt:lpstr>
      <vt:lpstr>Outline</vt:lpstr>
      <vt:lpstr>組込みシステム</vt:lpstr>
      <vt:lpstr>ロードマップ</vt:lpstr>
      <vt:lpstr>SHIM（Software-Hardware Interface for Multi-Many-Core）</vt:lpstr>
      <vt:lpstr>SHIMにある電力に関する内容</vt:lpstr>
      <vt:lpstr>解決したい課題</vt:lpstr>
      <vt:lpstr>アプローチ</vt:lpstr>
      <vt:lpstr>実験結果</vt:lpstr>
      <vt:lpstr>実験結果</vt:lpstr>
      <vt:lpstr>実験結果</vt:lpstr>
      <vt:lpstr>実験結果</vt:lpstr>
      <vt:lpstr>実験結果</vt:lpstr>
      <vt:lpstr>実験結果</vt:lpstr>
      <vt:lpstr>まとめ</vt:lpstr>
      <vt:lpstr>補足資料</vt:lpstr>
      <vt:lpstr>補足資料</vt:lpstr>
      <vt:lpstr>補足資料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t.onozawa.507@ms.saitama-u.ac.jp</dc:creator>
  <cp:lastModifiedBy>鈴 風</cp:lastModifiedBy>
  <cp:revision>14</cp:revision>
  <dcterms:created xsi:type="dcterms:W3CDTF">2022-11-21T06:25:44Z</dcterms:created>
  <dcterms:modified xsi:type="dcterms:W3CDTF">2024-02-29T03:52:35Z</dcterms:modified>
</cp:coreProperties>
</file>