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9"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7" r:id="rId19"/>
    <p:sldId id="273" r:id="rId20"/>
    <p:sldId id="274" r:id="rId21"/>
    <p:sldId id="275" r:id="rId22"/>
    <p:sldId id="276"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rdGaNTMEDf0SvsMQ1lTvXPuR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7AAA27-BBF6-466C-B030-6C6246805FEE}">
  <a:tblStyle styleId="{427AAA27-BBF6-466C-B030-6C6246805FEE}"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1V>
    <a:band2V>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5" autoAdjust="0"/>
  </p:normalViewPr>
  <p:slideViewPr>
    <p:cSldViewPr snapToGrid="0">
      <p:cViewPr varScale="1">
        <p:scale>
          <a:sx n="106" d="100"/>
          <a:sy n="106" d="100"/>
        </p:scale>
        <p:origin x="12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2afd113ad6_0_3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g22afd113ad6_0_3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400"/>
              <a:buNone/>
            </a:pPr>
            <a:r>
              <a:rPr lang="ja-JP" sz="1100"/>
              <a:t>初めまして、埼玉大学安積研究室Ｍ１のコウ　エツと申します。よろしくお願いいたします。</a:t>
            </a:r>
            <a:endParaRPr sz="1100"/>
          </a:p>
          <a:p>
            <a:pPr marL="0" lvl="0" indent="0" algn="l" rtl="0">
              <a:lnSpc>
                <a:spcPct val="115000"/>
              </a:lnSpc>
              <a:spcBef>
                <a:spcPts val="1200"/>
              </a:spcBef>
              <a:spcAft>
                <a:spcPts val="0"/>
              </a:spcAft>
              <a:buSzPts val="1400"/>
              <a:buNone/>
            </a:pPr>
            <a:r>
              <a:rPr lang="ja-JP" sz="1100"/>
              <a:t>今日は</a:t>
            </a:r>
            <a:r>
              <a:rPr lang="ja-JP" sz="1100" b="1"/>
              <a:t>組込みソフトウェア向け消費電力見積もりSHIMスキーマの提案</a:t>
            </a:r>
            <a:r>
              <a:rPr lang="ja-JP" sz="1100"/>
              <a:t>というテーマについて、発表をさせていただきます。</a:t>
            </a:r>
            <a:endParaRPr sz="1600"/>
          </a:p>
        </p:txBody>
      </p:sp>
      <p:sp>
        <p:nvSpPr>
          <p:cNvPr id="278" name="Google Shape;278;g22afd113ad6_0_3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sz="1200" b="0" i="0" u="none" strike="noStrike" cap="none">
                <a:solidFill>
                  <a:srgbClr val="000000"/>
                </a:solidFill>
                <a:latin typeface="Arial"/>
                <a:ea typeface="Arial"/>
                <a:cs typeface="Arial"/>
                <a:sym typeface="Arial"/>
              </a:rPr>
              <a:t>1</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bb7cc28b3e_0_6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bb7cc28b3e_0_6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テストスクリプトは簡単な四則演算を行います。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最後の予測結果として、右下の図のようになります。</a:t>
            </a:r>
            <a:endParaRPr/>
          </a:p>
          <a:p>
            <a:pPr marL="0" lvl="0" indent="0" algn="l" rtl="0">
              <a:lnSpc>
                <a:spcPct val="100000"/>
              </a:lnSpc>
              <a:spcBef>
                <a:spcPts val="0"/>
              </a:spcBef>
              <a:spcAft>
                <a:spcPts val="0"/>
              </a:spcAft>
              <a:buSzPts val="1400"/>
              <a:buNone/>
            </a:pPr>
            <a:r>
              <a:rPr lang="ja-JP"/>
              <a:t>今回はfor文の部分だけに注目してい</a:t>
            </a:r>
            <a:r>
              <a:rPr lang="ja-JP" altLang="en-US"/>
              <a:t>るので</a:t>
            </a:r>
            <a:r>
              <a:rPr lang="ja-JP"/>
              <a:t>、loop数が小さい時、エラーは大きいです。</a:t>
            </a:r>
            <a:endParaRPr/>
          </a:p>
          <a:p>
            <a:pPr marL="0" lvl="0" indent="0" algn="l" rtl="0">
              <a:spcBef>
                <a:spcPts val="0"/>
              </a:spcBef>
              <a:spcAft>
                <a:spcPts val="0"/>
              </a:spcAft>
              <a:buSzPts val="1400"/>
              <a:buNone/>
            </a:pPr>
            <a:r>
              <a:rPr lang="ja-JP"/>
              <a:t>loop数が増やすと、エラーはだんだん減ってきます。最後は３％くらいに</a:t>
            </a:r>
            <a:r>
              <a:rPr lang="ja-JP" altLang="en-US"/>
              <a:t>収束（しゅうそく）</a:t>
            </a:r>
            <a:r>
              <a:rPr lang="ja-JP"/>
              <a:t>しました。</a:t>
            </a:r>
            <a:endParaRPr/>
          </a:p>
          <a:p>
            <a:pPr marL="0" lvl="0" indent="0" algn="l" rtl="0">
              <a:spcBef>
                <a:spcPts val="0"/>
              </a:spcBef>
              <a:spcAft>
                <a:spcPts val="0"/>
              </a:spcAft>
              <a:buSzPts val="1400"/>
              <a:buNone/>
            </a:pPr>
            <a:endParaRPr/>
          </a:p>
          <a:p>
            <a:pPr marL="0" lvl="0" indent="0" algn="l" rtl="0">
              <a:spcBef>
                <a:spcPts val="0"/>
              </a:spcBef>
              <a:spcAft>
                <a:spcPts val="0"/>
              </a:spcAft>
              <a:buClr>
                <a:schemeClr val="dk1"/>
              </a:buClr>
              <a:buSzPts val="1400"/>
              <a:buFont typeface="Arial"/>
              <a:buNone/>
            </a:pPr>
            <a:r>
              <a:rPr lang="ja-JP"/>
              <a:t>SHIMの20%の誤差範囲内にある</a:t>
            </a:r>
            <a:r>
              <a:rPr lang="ja-JP" altLang="en-US"/>
              <a:t>ので</a:t>
            </a:r>
            <a:r>
              <a:rPr lang="ja-JP"/>
              <a:t>、今回の命令レベルの消費電力の見積もり手法は実現できると考えています。</a:t>
            </a:r>
            <a:endParaRPr/>
          </a:p>
        </p:txBody>
      </p:sp>
      <p:sp>
        <p:nvSpPr>
          <p:cNvPr id="380" name="Google Shape;380;g2bb7cc28b3e_0_6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bb7cc28b3e_0_6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g2bb7cc28b3e_0_6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そのために、SHIM 2.0の命令実行時間の記述部分を踏まえて、消費電力に関するスキーマを提案します。</a:t>
            </a:r>
            <a:endParaRPr/>
          </a:p>
          <a:p>
            <a:pPr marL="457200" lvl="0" indent="-228600" algn="l" rtl="0">
              <a:lnSpc>
                <a:spcPct val="100000"/>
              </a:lnSpc>
              <a:spcBef>
                <a:spcPts val="0"/>
              </a:spcBef>
              <a:spcAft>
                <a:spcPts val="0"/>
              </a:spcAft>
              <a:buSzPts val="1400"/>
              <a:buNone/>
            </a:pPr>
            <a:r>
              <a:rPr lang="ja-JP"/>
              <a:t>提案するスキーマは三層の構造です。</a:t>
            </a:r>
            <a:endParaRPr/>
          </a:p>
          <a:p>
            <a:pPr marL="457200" lvl="0" indent="-228600" algn="l" rtl="0">
              <a:lnSpc>
                <a:spcPct val="100000"/>
              </a:lnSpc>
              <a:spcBef>
                <a:spcPts val="0"/>
              </a:spcBef>
              <a:spcAft>
                <a:spcPts val="0"/>
              </a:spcAft>
              <a:buSzPts val="1400"/>
              <a:buNone/>
            </a:pPr>
            <a:r>
              <a:rPr lang="ja-JP"/>
              <a:t>まず、CommonInstructionSet層は記述スキーマ全体のルート要素として機能し、1つまたは複数の命令のエネルギー消費情報を含んています</a:t>
            </a:r>
            <a:endParaRPr/>
          </a:p>
          <a:p>
            <a:pPr marL="457200" lvl="0" indent="-228600" algn="l" rtl="0">
              <a:lnSpc>
                <a:spcPct val="100000"/>
              </a:lnSpc>
              <a:spcBef>
                <a:spcPts val="0"/>
              </a:spcBef>
              <a:spcAft>
                <a:spcPts val="0"/>
              </a:spcAft>
              <a:buSzPts val="1400"/>
              <a:buNone/>
            </a:pPr>
            <a:r>
              <a:rPr lang="ja-JP"/>
              <a:t>Instruction層はname属性を通して特定の命令名を識別し、各命令のエネルギー消費情報を表現する</a:t>
            </a:r>
            <a:endParaRPr/>
          </a:p>
          <a:p>
            <a:pPr marL="457200" lvl="0" indent="-228600" algn="l" rtl="0">
              <a:lnSpc>
                <a:spcPct val="100000"/>
              </a:lnSpc>
              <a:spcBef>
                <a:spcPts val="0"/>
              </a:spcBef>
              <a:spcAft>
                <a:spcPts val="0"/>
              </a:spcAft>
              <a:buSzPts val="1400"/>
              <a:buNone/>
            </a:pPr>
            <a:r>
              <a:rPr lang="ja-JP"/>
              <a:t>最後のPowerConsumption層は最も具体的な情報レイヤで、各命令に関連するエネルギー消費のコストを直接記述する。</a:t>
            </a:r>
            <a:endParaRPr/>
          </a:p>
          <a:p>
            <a:pPr marL="457200" lvl="0" indent="-228600" algn="l" rtl="0">
              <a:lnSpc>
                <a:spcPct val="100000"/>
              </a:lnSpc>
              <a:spcBef>
                <a:spcPts val="0"/>
              </a:spcBef>
              <a:spcAft>
                <a:spcPts val="0"/>
              </a:spcAft>
              <a:buSzPts val="1400"/>
              <a:buNone/>
            </a:pPr>
            <a:r>
              <a:rPr lang="ja-JP"/>
              <a:t>その中、Impactという記述は、マルチコアシステムで行われる将来のエネルギー予測のための展望として考えられています</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例として、load命令の記述を挙げました。</a:t>
            </a:r>
            <a:endParaRPr/>
          </a:p>
          <a:p>
            <a:pPr marL="457200" lvl="0" indent="-228600" algn="l" rtl="0">
              <a:lnSpc>
                <a:spcPct val="100000"/>
              </a:lnSpc>
              <a:spcBef>
                <a:spcPts val="0"/>
              </a:spcBef>
              <a:spcAft>
                <a:spcPts val="0"/>
              </a:spcAft>
              <a:buSzPts val="1400"/>
              <a:buNone/>
            </a:pPr>
            <a:endParaRPr/>
          </a:p>
        </p:txBody>
      </p:sp>
      <p:sp>
        <p:nvSpPr>
          <p:cNvPr id="390" name="Google Shape;390;g2bb7cc28b3e_0_6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bb7cc28b3e_0_6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g2bb7cc28b3e_0_6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また、今回提案するスキーマと見積もり手法はモデルベース開発で適用するかどうかを判明するために、モデルを用いる評価を行いました。</a:t>
            </a:r>
            <a:endParaRPr/>
          </a:p>
          <a:p>
            <a:pPr marL="457200" lvl="0" indent="-228600" algn="l" rtl="0">
              <a:lnSpc>
                <a:spcPct val="100000"/>
              </a:lnSpc>
              <a:spcBef>
                <a:spcPts val="0"/>
              </a:spcBef>
              <a:spcAft>
                <a:spcPts val="0"/>
              </a:spcAft>
              <a:buSzPts val="1400"/>
              <a:buNone/>
            </a:pPr>
            <a:r>
              <a:rPr lang="ja-JP"/>
              <a:t>用意したモデルは図のようになります。for subsystemで四則演算を行います。</a:t>
            </a:r>
            <a:endParaRPr/>
          </a:p>
          <a:p>
            <a:pPr marL="457200" lvl="0" indent="-228600" algn="l" rtl="0">
              <a:lnSpc>
                <a:spcPct val="100000"/>
              </a:lnSpc>
              <a:spcBef>
                <a:spcPts val="0"/>
              </a:spcBef>
              <a:spcAft>
                <a:spcPts val="0"/>
              </a:spcAft>
              <a:buSzPts val="1400"/>
              <a:buNone/>
            </a:pPr>
            <a:r>
              <a:rPr lang="ja-JP"/>
              <a:t>実際の場合だと、モデルは外部から、情報をもらって、処理が終わったから、情報を渡すという仕組みで動作すると考えると、テストモデルも関数呼出しで使われています。</a:t>
            </a:r>
            <a:endParaRPr/>
          </a:p>
        </p:txBody>
      </p:sp>
      <p:sp>
        <p:nvSpPr>
          <p:cNvPr id="399" name="Google Shape;399;g2bb7cc28b3e_0_6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bb7cc28b3e_0_6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2bb7cc28b3e_0_6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モデルが作成されたうえ、Embedded Coderでコードを生成します。</a:t>
            </a:r>
            <a:endParaRPr/>
          </a:p>
          <a:p>
            <a:pPr marL="0" lvl="0" indent="0" algn="l" rtl="0">
              <a:lnSpc>
                <a:spcPct val="100000"/>
              </a:lnSpc>
              <a:spcBef>
                <a:spcPts val="0"/>
              </a:spcBef>
              <a:spcAft>
                <a:spcPts val="0"/>
              </a:spcAft>
              <a:buSzPts val="1400"/>
              <a:buNone/>
            </a:pPr>
            <a:r>
              <a:rPr lang="ja-JP"/>
              <a:t>生成されたことのfor文の部分は左の図のようになります。</a:t>
            </a:r>
            <a:endParaRPr/>
          </a:p>
          <a:p>
            <a:pPr marL="0" lvl="0" indent="0" algn="l" rtl="0">
              <a:lnSpc>
                <a:spcPct val="100000"/>
              </a:lnSpc>
              <a:spcBef>
                <a:spcPts val="0"/>
              </a:spcBef>
              <a:spcAft>
                <a:spcPts val="0"/>
              </a:spcAft>
              <a:buSzPts val="1400"/>
              <a:buNone/>
            </a:pPr>
            <a:r>
              <a:rPr lang="ja-JP"/>
              <a:t>続いて、関数呼び出しでユーザーのコードで書き込みます</a:t>
            </a:r>
            <a:endParaRPr/>
          </a:p>
          <a:p>
            <a:pPr marL="0" lvl="0" indent="0" algn="l" rtl="0">
              <a:lnSpc>
                <a:spcPct val="100000"/>
              </a:lnSpc>
              <a:spcBef>
                <a:spcPts val="0"/>
              </a:spcBef>
              <a:spcAft>
                <a:spcPts val="0"/>
              </a:spcAft>
              <a:buSzPts val="1400"/>
              <a:buNone/>
            </a:pPr>
            <a:r>
              <a:rPr lang="ja-JP"/>
              <a:t>最後、targetデバイスに書き込んで、実際の消費電力を図ります。</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SzPts val="1400"/>
              <a:buNone/>
            </a:pPr>
            <a:r>
              <a:rPr lang="ja-JP"/>
              <a:t>予測の部分はユーザーのコードをLLVM-IR命令に転換し、設計された予測ツールで予測を行います</a:t>
            </a:r>
            <a:endParaRPr/>
          </a:p>
          <a:p>
            <a:pPr marL="0" lvl="0" indent="0" algn="l" rtl="0">
              <a:lnSpc>
                <a:spcPct val="100000"/>
              </a:lnSpc>
              <a:spcBef>
                <a:spcPts val="0"/>
              </a:spcBef>
              <a:spcAft>
                <a:spcPts val="0"/>
              </a:spcAft>
              <a:buSzPts val="1400"/>
              <a:buNone/>
            </a:pPr>
            <a:r>
              <a:rPr lang="ja-JP"/>
              <a:t>結果として、実際の電力消費量と予測電力消費量のエラーは４%になることがわかりました。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10" name="Google Shape;410;g2bb7cc28b3e_0_6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bb7cc28b3e_0_4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2bb7cc28b3e_0_4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spcBef>
                <a:spcPts val="0"/>
              </a:spcBef>
              <a:spcAft>
                <a:spcPts val="0"/>
              </a:spcAft>
              <a:buClr>
                <a:schemeClr val="dk1"/>
              </a:buClr>
              <a:buSzPts val="1400"/>
              <a:buFont typeface="Arial"/>
              <a:buNone/>
            </a:pPr>
            <a:r>
              <a:rPr lang="ja-JP"/>
              <a:t>発表は以上です．</a:t>
            </a:r>
            <a:endParaRPr/>
          </a:p>
          <a:p>
            <a:pPr marL="457200" lvl="0" indent="-228600" algn="l" rtl="0">
              <a:spcBef>
                <a:spcPts val="0"/>
              </a:spcBef>
              <a:spcAft>
                <a:spcPts val="0"/>
              </a:spcAft>
              <a:buClr>
                <a:schemeClr val="dk1"/>
              </a:buClr>
              <a:buSzPts val="1400"/>
              <a:buFont typeface="Arial"/>
              <a:buNone/>
            </a:pPr>
            <a:r>
              <a:rPr lang="ja-JP"/>
              <a:t>ご清聴ありがとうございました．</a:t>
            </a:r>
            <a:endParaRPr/>
          </a:p>
        </p:txBody>
      </p:sp>
      <p:sp>
        <p:nvSpPr>
          <p:cNvPr id="428" name="Google Shape;428;g2bb7cc28b3e_0_4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a:extLst>
            <a:ext uri="{FF2B5EF4-FFF2-40B4-BE49-F238E27FC236}">
              <a16:creationId xmlns:a16="http://schemas.microsoft.com/office/drawing/2014/main" id="{072B3925-6857-C8C9-A54B-A70CE6106D54}"/>
            </a:ext>
          </a:extLst>
        </p:cNvPr>
        <p:cNvGrpSpPr/>
        <p:nvPr/>
      </p:nvGrpSpPr>
      <p:grpSpPr>
        <a:xfrm>
          <a:off x="0" y="0"/>
          <a:ext cx="0" cy="0"/>
          <a:chOff x="0" y="0"/>
          <a:chExt cx="0" cy="0"/>
        </a:xfrm>
      </p:grpSpPr>
      <p:sp>
        <p:nvSpPr>
          <p:cNvPr id="358" name="Google Shape;358;g2bb7cc28b3e_0_452:notes">
            <a:extLst>
              <a:ext uri="{FF2B5EF4-FFF2-40B4-BE49-F238E27FC236}">
                <a16:creationId xmlns:a16="http://schemas.microsoft.com/office/drawing/2014/main" id="{EC56E3B7-F32C-B472-3B30-3CF4485EDC8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g2bb7cc28b3e_0_452:notes">
            <a:extLst>
              <a:ext uri="{FF2B5EF4-FFF2-40B4-BE49-F238E27FC236}">
                <a16:creationId xmlns:a16="http://schemas.microsoft.com/office/drawing/2014/main" id="{447B69C6-3A32-79CA-4134-A553A12EC8BB}"/>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各ステップに対して、実験が設けられました</a:t>
            </a:r>
            <a:endParaRPr/>
          </a:p>
          <a:p>
            <a:pPr marL="457200" lvl="0" indent="-228600" algn="l" rtl="0">
              <a:lnSpc>
                <a:spcPct val="100000"/>
              </a:lnSpc>
              <a:spcBef>
                <a:spcPts val="0"/>
              </a:spcBef>
              <a:spcAft>
                <a:spcPts val="0"/>
              </a:spcAft>
              <a:buSzPts val="1400"/>
              <a:buNone/>
            </a:pPr>
            <a:r>
              <a:rPr lang="ja-JP"/>
              <a:t>ターゲットデバイスはSONY Spresense開発ボードです。このボードはARM社の Cortex M4F 6個を持っています。</a:t>
            </a:r>
            <a:endParaRPr/>
          </a:p>
          <a:p>
            <a:pPr marL="457200" lvl="0" indent="-228600" algn="l" rtl="0">
              <a:lnSpc>
                <a:spcPct val="100000"/>
              </a:lnSpc>
              <a:spcBef>
                <a:spcPts val="0"/>
              </a:spcBef>
              <a:spcAft>
                <a:spcPts val="0"/>
              </a:spcAft>
              <a:buSzPts val="1400"/>
              <a:buNone/>
            </a:pPr>
            <a:r>
              <a:rPr lang="ja-JP"/>
              <a:t>測定デバイスは普通のusbテスターです。</a:t>
            </a:r>
            <a:endParaRPr/>
          </a:p>
          <a:p>
            <a:pPr marL="457200" lvl="0" indent="-228600" algn="l" rtl="0">
              <a:lnSpc>
                <a:spcPct val="100000"/>
              </a:lnSpc>
              <a:spcBef>
                <a:spcPts val="0"/>
              </a:spcBef>
              <a:spcAft>
                <a:spcPts val="0"/>
              </a:spcAft>
              <a:buSzPts val="1400"/>
              <a:buNone/>
            </a:pPr>
            <a:r>
              <a:rPr lang="ja-JP"/>
              <a:t>このテスターはテータの記録機能を持っています、さらに、データの可視化機能も揃</a:t>
            </a:r>
            <a:r>
              <a:rPr lang="ja-JP" altLang="en-US"/>
              <a:t>っ</a:t>
            </a:r>
            <a:r>
              <a:rPr lang="ja-JP"/>
              <a:t>ています。</a:t>
            </a:r>
            <a:endParaRPr/>
          </a:p>
          <a:p>
            <a:pPr marL="457200" lvl="0" indent="-228600" algn="l" rtl="0">
              <a:lnSpc>
                <a:spcPct val="100000"/>
              </a:lnSpc>
              <a:spcBef>
                <a:spcPts val="0"/>
              </a:spcBef>
              <a:spcAft>
                <a:spcPts val="0"/>
              </a:spcAft>
              <a:buSzPts val="1400"/>
              <a:buNone/>
            </a:pPr>
            <a:endParaRPr/>
          </a:p>
        </p:txBody>
      </p:sp>
      <p:sp>
        <p:nvSpPr>
          <p:cNvPr id="360" name="Google Shape;360;g2bb7cc28b3e_0_452:notes">
            <a:extLst>
              <a:ext uri="{FF2B5EF4-FFF2-40B4-BE49-F238E27FC236}">
                <a16:creationId xmlns:a16="http://schemas.microsoft.com/office/drawing/2014/main" id="{5FB5292C-7891-B8EF-2FD4-5B973662595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15</a:t>
            </a:fld>
            <a:endParaRPr/>
          </a:p>
        </p:txBody>
      </p:sp>
    </p:spTree>
    <p:extLst>
      <p:ext uri="{BB962C8B-B14F-4D97-AF65-F5344CB8AC3E}">
        <p14:creationId xmlns:p14="http://schemas.microsoft.com/office/powerpoint/2010/main" val="150130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3C78DACB-41D2-778E-2181-A9A75488DAF7}"/>
            </a:ext>
          </a:extLst>
        </p:cNvPr>
        <p:cNvGrpSpPr/>
        <p:nvPr/>
      </p:nvGrpSpPr>
      <p:grpSpPr>
        <a:xfrm>
          <a:off x="0" y="0"/>
          <a:ext cx="0" cy="0"/>
          <a:chOff x="0" y="0"/>
          <a:chExt cx="0" cy="0"/>
        </a:xfrm>
      </p:grpSpPr>
      <p:sp>
        <p:nvSpPr>
          <p:cNvPr id="369" name="Google Shape;369;g2bb7cc28b3e_0_614:notes">
            <a:extLst>
              <a:ext uri="{FF2B5EF4-FFF2-40B4-BE49-F238E27FC236}">
                <a16:creationId xmlns:a16="http://schemas.microsoft.com/office/drawing/2014/main" id="{595F248A-14A6-EDAE-B674-17669D209A9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a:extLst>
              <a:ext uri="{FF2B5EF4-FFF2-40B4-BE49-F238E27FC236}">
                <a16:creationId xmlns:a16="http://schemas.microsoft.com/office/drawing/2014/main" id="{6976CBDD-E152-18AC-53C6-40B3F25869F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a:extLst>
              <a:ext uri="{FF2B5EF4-FFF2-40B4-BE49-F238E27FC236}">
                <a16:creationId xmlns:a16="http://schemas.microsoft.com/office/drawing/2014/main" id="{D4AF125E-CD0C-806A-B44C-77B95B336F30}"/>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16</a:t>
            </a:fld>
            <a:endParaRPr/>
          </a:p>
        </p:txBody>
      </p:sp>
    </p:spTree>
    <p:extLst>
      <p:ext uri="{BB962C8B-B14F-4D97-AF65-F5344CB8AC3E}">
        <p14:creationId xmlns:p14="http://schemas.microsoft.com/office/powerpoint/2010/main" val="2030899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43D1F575-EBD6-F293-D49B-3E81DD6FBC26}"/>
            </a:ext>
          </a:extLst>
        </p:cNvPr>
        <p:cNvGrpSpPr/>
        <p:nvPr/>
      </p:nvGrpSpPr>
      <p:grpSpPr>
        <a:xfrm>
          <a:off x="0" y="0"/>
          <a:ext cx="0" cy="0"/>
          <a:chOff x="0" y="0"/>
          <a:chExt cx="0" cy="0"/>
        </a:xfrm>
      </p:grpSpPr>
      <p:sp>
        <p:nvSpPr>
          <p:cNvPr id="369" name="Google Shape;369;g2bb7cc28b3e_0_614:notes">
            <a:extLst>
              <a:ext uri="{FF2B5EF4-FFF2-40B4-BE49-F238E27FC236}">
                <a16:creationId xmlns:a16="http://schemas.microsoft.com/office/drawing/2014/main" id="{01C98FEB-3F8F-22EA-B2FF-DF1DB3E4DDA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a:extLst>
              <a:ext uri="{FF2B5EF4-FFF2-40B4-BE49-F238E27FC236}">
                <a16:creationId xmlns:a16="http://schemas.microsoft.com/office/drawing/2014/main" id="{1053D136-7DC7-7434-7194-E290ABDF9830}"/>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a:extLst>
              <a:ext uri="{FF2B5EF4-FFF2-40B4-BE49-F238E27FC236}">
                <a16:creationId xmlns:a16="http://schemas.microsoft.com/office/drawing/2014/main" id="{3C76F76A-EC90-A0AC-43F9-2995238F12C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17</a:t>
            </a:fld>
            <a:endParaRPr/>
          </a:p>
        </p:txBody>
      </p:sp>
    </p:spTree>
    <p:extLst>
      <p:ext uri="{BB962C8B-B14F-4D97-AF65-F5344CB8AC3E}">
        <p14:creationId xmlns:p14="http://schemas.microsoft.com/office/powerpoint/2010/main" val="93396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B4489EAA-ACA5-0A0C-D5F9-3DDADC04EF77}"/>
            </a:ext>
          </a:extLst>
        </p:cNvPr>
        <p:cNvGrpSpPr/>
        <p:nvPr/>
      </p:nvGrpSpPr>
      <p:grpSpPr>
        <a:xfrm>
          <a:off x="0" y="0"/>
          <a:ext cx="0" cy="0"/>
          <a:chOff x="0" y="0"/>
          <a:chExt cx="0" cy="0"/>
        </a:xfrm>
      </p:grpSpPr>
      <p:sp>
        <p:nvSpPr>
          <p:cNvPr id="378" name="Google Shape;378;g2bb7cc28b3e_0_629:notes">
            <a:extLst>
              <a:ext uri="{FF2B5EF4-FFF2-40B4-BE49-F238E27FC236}">
                <a16:creationId xmlns:a16="http://schemas.microsoft.com/office/drawing/2014/main" id="{0BF156CA-7AA8-5705-C943-92333C95DC7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bb7cc28b3e_0_629:notes">
            <a:extLst>
              <a:ext uri="{FF2B5EF4-FFF2-40B4-BE49-F238E27FC236}">
                <a16:creationId xmlns:a16="http://schemas.microsoft.com/office/drawing/2014/main" id="{1867AEAE-487F-3867-EB09-A8DC923078F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テストスクリプトは簡単な四則演算を行います。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最後の予測結果として、右下の図のようになります。</a:t>
            </a:r>
            <a:endParaRPr/>
          </a:p>
          <a:p>
            <a:pPr marL="0" lvl="0" indent="0" algn="l" rtl="0">
              <a:lnSpc>
                <a:spcPct val="100000"/>
              </a:lnSpc>
              <a:spcBef>
                <a:spcPts val="0"/>
              </a:spcBef>
              <a:spcAft>
                <a:spcPts val="0"/>
              </a:spcAft>
              <a:buSzPts val="1400"/>
              <a:buNone/>
            </a:pPr>
            <a:r>
              <a:rPr lang="ja-JP"/>
              <a:t>今回はfor文の部分だけに注目してい</a:t>
            </a:r>
            <a:r>
              <a:rPr lang="ja-JP" altLang="en-US"/>
              <a:t>るので</a:t>
            </a:r>
            <a:r>
              <a:rPr lang="ja-JP"/>
              <a:t>、loop数が小さい時、エラーは大きいです。</a:t>
            </a:r>
            <a:endParaRPr/>
          </a:p>
          <a:p>
            <a:pPr marL="0" lvl="0" indent="0" algn="l" rtl="0">
              <a:spcBef>
                <a:spcPts val="0"/>
              </a:spcBef>
              <a:spcAft>
                <a:spcPts val="0"/>
              </a:spcAft>
              <a:buSzPts val="1400"/>
              <a:buNone/>
            </a:pPr>
            <a:r>
              <a:rPr lang="ja-JP"/>
              <a:t>loop数が増やすと、エラーはだんだん減ってきます。最後は３％くらいに</a:t>
            </a:r>
            <a:r>
              <a:rPr lang="ja-JP" altLang="en-US"/>
              <a:t>収束（しゅうそく）</a:t>
            </a:r>
            <a:r>
              <a:rPr lang="ja-JP"/>
              <a:t>しました。</a:t>
            </a:r>
            <a:endParaRPr/>
          </a:p>
          <a:p>
            <a:pPr marL="0" lvl="0" indent="0" algn="l" rtl="0">
              <a:spcBef>
                <a:spcPts val="0"/>
              </a:spcBef>
              <a:spcAft>
                <a:spcPts val="0"/>
              </a:spcAft>
              <a:buSzPts val="1400"/>
              <a:buNone/>
            </a:pPr>
            <a:endParaRPr/>
          </a:p>
          <a:p>
            <a:pPr marL="0" lvl="0" indent="0" algn="l" rtl="0">
              <a:spcBef>
                <a:spcPts val="0"/>
              </a:spcBef>
              <a:spcAft>
                <a:spcPts val="0"/>
              </a:spcAft>
              <a:buClr>
                <a:schemeClr val="dk1"/>
              </a:buClr>
              <a:buSzPts val="1400"/>
              <a:buFont typeface="Arial"/>
              <a:buNone/>
            </a:pPr>
            <a:r>
              <a:rPr lang="ja-JP"/>
              <a:t>SHIMの20%の誤差範囲内にある</a:t>
            </a:r>
            <a:r>
              <a:rPr lang="ja-JP" altLang="en-US"/>
              <a:t>ので</a:t>
            </a:r>
            <a:r>
              <a:rPr lang="ja-JP"/>
              <a:t>、今回の命令レベルの消費電力の見積もり手法は実現できると考えています。</a:t>
            </a:r>
            <a:endParaRPr/>
          </a:p>
        </p:txBody>
      </p:sp>
      <p:sp>
        <p:nvSpPr>
          <p:cNvPr id="380" name="Google Shape;380;g2bb7cc28b3e_0_629:notes">
            <a:extLst>
              <a:ext uri="{FF2B5EF4-FFF2-40B4-BE49-F238E27FC236}">
                <a16:creationId xmlns:a16="http://schemas.microsoft.com/office/drawing/2014/main" id="{A30ABA46-3EF4-19D3-6955-295778AE650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18</a:t>
            </a:fld>
            <a:endParaRPr/>
          </a:p>
        </p:txBody>
      </p:sp>
    </p:spTree>
    <p:extLst>
      <p:ext uri="{BB962C8B-B14F-4D97-AF65-F5344CB8AC3E}">
        <p14:creationId xmlns:p14="http://schemas.microsoft.com/office/powerpoint/2010/main" val="3826560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a:extLst>
            <a:ext uri="{FF2B5EF4-FFF2-40B4-BE49-F238E27FC236}">
              <a16:creationId xmlns:a16="http://schemas.microsoft.com/office/drawing/2014/main" id="{32984D51-5BB3-F5E9-450A-8F618A60C3E4}"/>
            </a:ext>
          </a:extLst>
        </p:cNvPr>
        <p:cNvGrpSpPr/>
        <p:nvPr/>
      </p:nvGrpSpPr>
      <p:grpSpPr>
        <a:xfrm>
          <a:off x="0" y="0"/>
          <a:ext cx="0" cy="0"/>
          <a:chOff x="0" y="0"/>
          <a:chExt cx="0" cy="0"/>
        </a:xfrm>
      </p:grpSpPr>
      <p:sp>
        <p:nvSpPr>
          <p:cNvPr id="388" name="Google Shape;388;g2bb7cc28b3e_0_660:notes">
            <a:extLst>
              <a:ext uri="{FF2B5EF4-FFF2-40B4-BE49-F238E27FC236}">
                <a16:creationId xmlns:a16="http://schemas.microsoft.com/office/drawing/2014/main" id="{8FE45E2F-F87A-AC84-DA1B-D3F77463759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g2bb7cc28b3e_0_660:notes">
            <a:extLst>
              <a:ext uri="{FF2B5EF4-FFF2-40B4-BE49-F238E27FC236}">
                <a16:creationId xmlns:a16="http://schemas.microsoft.com/office/drawing/2014/main" id="{CA7169CF-F7B3-937D-75B7-EEE82EF13A1C}"/>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そのために、SHIM 2.0の命令実行時間の記述部分を踏まえて、消費電力に関するスキーマを提案します。</a:t>
            </a:r>
            <a:endParaRPr/>
          </a:p>
          <a:p>
            <a:pPr marL="457200" lvl="0" indent="-228600" algn="l" rtl="0">
              <a:lnSpc>
                <a:spcPct val="100000"/>
              </a:lnSpc>
              <a:spcBef>
                <a:spcPts val="0"/>
              </a:spcBef>
              <a:spcAft>
                <a:spcPts val="0"/>
              </a:spcAft>
              <a:buSzPts val="1400"/>
              <a:buNone/>
            </a:pPr>
            <a:r>
              <a:rPr lang="ja-JP"/>
              <a:t>提案するスキーマは三層の構造です。</a:t>
            </a:r>
            <a:endParaRPr/>
          </a:p>
          <a:p>
            <a:pPr marL="457200" lvl="0" indent="-228600" algn="l" rtl="0">
              <a:lnSpc>
                <a:spcPct val="100000"/>
              </a:lnSpc>
              <a:spcBef>
                <a:spcPts val="0"/>
              </a:spcBef>
              <a:spcAft>
                <a:spcPts val="0"/>
              </a:spcAft>
              <a:buSzPts val="1400"/>
              <a:buNone/>
            </a:pPr>
            <a:r>
              <a:rPr lang="ja-JP"/>
              <a:t>まず、CommonInstructionSet層は記述スキーマ全体のルート要素として機能し、1つまたは複数の命令のエネルギー消費情報を含んています</a:t>
            </a:r>
            <a:endParaRPr/>
          </a:p>
          <a:p>
            <a:pPr marL="457200" lvl="0" indent="-228600" algn="l" rtl="0">
              <a:lnSpc>
                <a:spcPct val="100000"/>
              </a:lnSpc>
              <a:spcBef>
                <a:spcPts val="0"/>
              </a:spcBef>
              <a:spcAft>
                <a:spcPts val="0"/>
              </a:spcAft>
              <a:buSzPts val="1400"/>
              <a:buNone/>
            </a:pPr>
            <a:r>
              <a:rPr lang="ja-JP"/>
              <a:t>Instruction層はname属性を通して特定の命令名を識別し、各命令のエネルギー消費情報を表現する</a:t>
            </a:r>
            <a:endParaRPr/>
          </a:p>
          <a:p>
            <a:pPr marL="457200" lvl="0" indent="-228600" algn="l" rtl="0">
              <a:lnSpc>
                <a:spcPct val="100000"/>
              </a:lnSpc>
              <a:spcBef>
                <a:spcPts val="0"/>
              </a:spcBef>
              <a:spcAft>
                <a:spcPts val="0"/>
              </a:spcAft>
              <a:buSzPts val="1400"/>
              <a:buNone/>
            </a:pPr>
            <a:r>
              <a:rPr lang="ja-JP"/>
              <a:t>最後のPowerConsumption層は最も具体的な情報レイヤで、各命令に関連するエネルギー消費のコストを直接記述する。</a:t>
            </a:r>
            <a:endParaRPr/>
          </a:p>
          <a:p>
            <a:pPr marL="457200" lvl="0" indent="-228600" algn="l" rtl="0">
              <a:lnSpc>
                <a:spcPct val="100000"/>
              </a:lnSpc>
              <a:spcBef>
                <a:spcPts val="0"/>
              </a:spcBef>
              <a:spcAft>
                <a:spcPts val="0"/>
              </a:spcAft>
              <a:buSzPts val="1400"/>
              <a:buNone/>
            </a:pPr>
            <a:r>
              <a:rPr lang="ja-JP"/>
              <a:t>その中、Impactという記述は、マルチコアシステムで行われる将来のエネルギー予測のための展望として考えられています</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例として、load命令の記述を挙げました。</a:t>
            </a:r>
            <a:endParaRPr/>
          </a:p>
          <a:p>
            <a:pPr marL="457200" lvl="0" indent="-228600" algn="l" rtl="0">
              <a:lnSpc>
                <a:spcPct val="100000"/>
              </a:lnSpc>
              <a:spcBef>
                <a:spcPts val="0"/>
              </a:spcBef>
              <a:spcAft>
                <a:spcPts val="0"/>
              </a:spcAft>
              <a:buSzPts val="1400"/>
              <a:buNone/>
            </a:pPr>
            <a:endParaRPr/>
          </a:p>
        </p:txBody>
      </p:sp>
      <p:sp>
        <p:nvSpPr>
          <p:cNvPr id="390" name="Google Shape;390;g2bb7cc28b3e_0_660:notes">
            <a:extLst>
              <a:ext uri="{FF2B5EF4-FFF2-40B4-BE49-F238E27FC236}">
                <a16:creationId xmlns:a16="http://schemas.microsoft.com/office/drawing/2014/main" id="{3FB603D0-519E-7397-223E-29D76050B69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19</a:t>
            </a:fld>
            <a:endParaRPr/>
          </a:p>
        </p:txBody>
      </p:sp>
    </p:spTree>
    <p:extLst>
      <p:ext uri="{BB962C8B-B14F-4D97-AF65-F5344CB8AC3E}">
        <p14:creationId xmlns:p14="http://schemas.microsoft.com/office/powerpoint/2010/main" val="307363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afd113ad6_0_4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22afd113ad6_0_4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outlineはこのようになっております。</a:t>
            </a:r>
            <a:endParaRPr/>
          </a:p>
        </p:txBody>
      </p:sp>
      <p:sp>
        <p:nvSpPr>
          <p:cNvPr id="293" name="Google Shape;293;g22afd113ad6_0_4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CFD48BD5-0A27-1806-D3E6-DC5EA5575715}"/>
            </a:ext>
          </a:extLst>
        </p:cNvPr>
        <p:cNvGrpSpPr/>
        <p:nvPr/>
      </p:nvGrpSpPr>
      <p:grpSpPr>
        <a:xfrm>
          <a:off x="0" y="0"/>
          <a:ext cx="0" cy="0"/>
          <a:chOff x="0" y="0"/>
          <a:chExt cx="0" cy="0"/>
        </a:xfrm>
      </p:grpSpPr>
      <p:sp>
        <p:nvSpPr>
          <p:cNvPr id="397" name="Google Shape;397;g2bb7cc28b3e_0_641:notes">
            <a:extLst>
              <a:ext uri="{FF2B5EF4-FFF2-40B4-BE49-F238E27FC236}">
                <a16:creationId xmlns:a16="http://schemas.microsoft.com/office/drawing/2014/main" id="{11C006E2-2052-699F-8619-CF549A1D032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g2bb7cc28b3e_0_641:notes">
            <a:extLst>
              <a:ext uri="{FF2B5EF4-FFF2-40B4-BE49-F238E27FC236}">
                <a16:creationId xmlns:a16="http://schemas.microsoft.com/office/drawing/2014/main" id="{A66D049C-3159-3D62-9E0C-E03E5790E95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また、今回提案するスキーマと見積もり手法はモデルベース開発で適用するかどうかを判明するために、モデルを用いる評価を行いました。</a:t>
            </a:r>
            <a:endParaRPr/>
          </a:p>
          <a:p>
            <a:pPr marL="457200" lvl="0" indent="-228600" algn="l" rtl="0">
              <a:lnSpc>
                <a:spcPct val="100000"/>
              </a:lnSpc>
              <a:spcBef>
                <a:spcPts val="0"/>
              </a:spcBef>
              <a:spcAft>
                <a:spcPts val="0"/>
              </a:spcAft>
              <a:buSzPts val="1400"/>
              <a:buNone/>
            </a:pPr>
            <a:r>
              <a:rPr lang="ja-JP"/>
              <a:t>用意したモデルは図のようになります。for subsystemで四則演算を行います。</a:t>
            </a:r>
            <a:endParaRPr/>
          </a:p>
          <a:p>
            <a:pPr marL="457200" lvl="0" indent="-228600" algn="l" rtl="0">
              <a:lnSpc>
                <a:spcPct val="100000"/>
              </a:lnSpc>
              <a:spcBef>
                <a:spcPts val="0"/>
              </a:spcBef>
              <a:spcAft>
                <a:spcPts val="0"/>
              </a:spcAft>
              <a:buSzPts val="1400"/>
              <a:buNone/>
            </a:pPr>
            <a:r>
              <a:rPr lang="ja-JP"/>
              <a:t>実際の場合だと、モデルは外部から、情報をもらって、処理が終わったから、情報を渡すという仕組みで動作すると考えると、テストモデルも関数呼出しで使われています。</a:t>
            </a:r>
            <a:endParaRPr/>
          </a:p>
        </p:txBody>
      </p:sp>
      <p:sp>
        <p:nvSpPr>
          <p:cNvPr id="399" name="Google Shape;399;g2bb7cc28b3e_0_641:notes">
            <a:extLst>
              <a:ext uri="{FF2B5EF4-FFF2-40B4-BE49-F238E27FC236}">
                <a16:creationId xmlns:a16="http://schemas.microsoft.com/office/drawing/2014/main" id="{E753A104-E07E-A8BA-CC83-A6459E94A25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20</a:t>
            </a:fld>
            <a:endParaRPr/>
          </a:p>
        </p:txBody>
      </p:sp>
    </p:spTree>
    <p:extLst>
      <p:ext uri="{BB962C8B-B14F-4D97-AF65-F5344CB8AC3E}">
        <p14:creationId xmlns:p14="http://schemas.microsoft.com/office/powerpoint/2010/main" val="838640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a:extLst>
            <a:ext uri="{FF2B5EF4-FFF2-40B4-BE49-F238E27FC236}">
              <a16:creationId xmlns:a16="http://schemas.microsoft.com/office/drawing/2014/main" id="{30D9351A-6D48-8A6D-21CB-3588F38AFB70}"/>
            </a:ext>
          </a:extLst>
        </p:cNvPr>
        <p:cNvGrpSpPr/>
        <p:nvPr/>
      </p:nvGrpSpPr>
      <p:grpSpPr>
        <a:xfrm>
          <a:off x="0" y="0"/>
          <a:ext cx="0" cy="0"/>
          <a:chOff x="0" y="0"/>
          <a:chExt cx="0" cy="0"/>
        </a:xfrm>
      </p:grpSpPr>
      <p:sp>
        <p:nvSpPr>
          <p:cNvPr id="408" name="Google Shape;408;g2bb7cc28b3e_0_678:notes">
            <a:extLst>
              <a:ext uri="{FF2B5EF4-FFF2-40B4-BE49-F238E27FC236}">
                <a16:creationId xmlns:a16="http://schemas.microsoft.com/office/drawing/2014/main" id="{43506428-D405-C74E-7B52-3BA88457BED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2bb7cc28b3e_0_678:notes">
            <a:extLst>
              <a:ext uri="{FF2B5EF4-FFF2-40B4-BE49-F238E27FC236}">
                <a16:creationId xmlns:a16="http://schemas.microsoft.com/office/drawing/2014/main" id="{45C79CB8-D903-12B9-10CA-69C1E19419F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モデルが作成されたうえ、Embedded Coderでコードを生成します。</a:t>
            </a:r>
            <a:endParaRPr/>
          </a:p>
          <a:p>
            <a:pPr marL="0" lvl="0" indent="0" algn="l" rtl="0">
              <a:lnSpc>
                <a:spcPct val="100000"/>
              </a:lnSpc>
              <a:spcBef>
                <a:spcPts val="0"/>
              </a:spcBef>
              <a:spcAft>
                <a:spcPts val="0"/>
              </a:spcAft>
              <a:buSzPts val="1400"/>
              <a:buNone/>
            </a:pPr>
            <a:r>
              <a:rPr lang="ja-JP"/>
              <a:t>生成されたことのfor文の部分は左の図のようになります。</a:t>
            </a:r>
            <a:endParaRPr/>
          </a:p>
          <a:p>
            <a:pPr marL="0" lvl="0" indent="0" algn="l" rtl="0">
              <a:lnSpc>
                <a:spcPct val="100000"/>
              </a:lnSpc>
              <a:spcBef>
                <a:spcPts val="0"/>
              </a:spcBef>
              <a:spcAft>
                <a:spcPts val="0"/>
              </a:spcAft>
              <a:buSzPts val="1400"/>
              <a:buNone/>
            </a:pPr>
            <a:r>
              <a:rPr lang="ja-JP"/>
              <a:t>続いて、関数呼び出しでユーザーのコードで書き込みます</a:t>
            </a:r>
            <a:endParaRPr/>
          </a:p>
          <a:p>
            <a:pPr marL="0" lvl="0" indent="0" algn="l" rtl="0">
              <a:lnSpc>
                <a:spcPct val="100000"/>
              </a:lnSpc>
              <a:spcBef>
                <a:spcPts val="0"/>
              </a:spcBef>
              <a:spcAft>
                <a:spcPts val="0"/>
              </a:spcAft>
              <a:buSzPts val="1400"/>
              <a:buNone/>
            </a:pPr>
            <a:r>
              <a:rPr lang="ja-JP"/>
              <a:t>最後、targetデバイスに書き込んで、実際の消費電力を図ります。</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SzPts val="1400"/>
              <a:buNone/>
            </a:pPr>
            <a:r>
              <a:rPr lang="ja-JP"/>
              <a:t>予測の部分はユーザーのコードをLLVM-IR命令に転換し、設計された予測ツールで予測を行います</a:t>
            </a:r>
            <a:endParaRPr/>
          </a:p>
          <a:p>
            <a:pPr marL="0" lvl="0" indent="0" algn="l" rtl="0">
              <a:lnSpc>
                <a:spcPct val="100000"/>
              </a:lnSpc>
              <a:spcBef>
                <a:spcPts val="0"/>
              </a:spcBef>
              <a:spcAft>
                <a:spcPts val="0"/>
              </a:spcAft>
              <a:buSzPts val="1400"/>
              <a:buNone/>
            </a:pPr>
            <a:r>
              <a:rPr lang="ja-JP"/>
              <a:t>結果として、実際の電力消費量と予測電力消費量のエラーは４%になることがわかりました。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10" name="Google Shape;410;g2bb7cc28b3e_0_678:notes">
            <a:extLst>
              <a:ext uri="{FF2B5EF4-FFF2-40B4-BE49-F238E27FC236}">
                <a16:creationId xmlns:a16="http://schemas.microsoft.com/office/drawing/2014/main" id="{3D2FE733-57B6-B3F1-88DF-7E378D377E6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21</a:t>
            </a:fld>
            <a:endParaRPr/>
          </a:p>
        </p:txBody>
      </p:sp>
    </p:spTree>
    <p:extLst>
      <p:ext uri="{BB962C8B-B14F-4D97-AF65-F5344CB8AC3E}">
        <p14:creationId xmlns:p14="http://schemas.microsoft.com/office/powerpoint/2010/main" val="231980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時間のために、研究背景の部分は省略させていただきます</a:t>
            </a:r>
            <a:endParaRP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bb7cc28b3e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2bb7cc28b3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ja-JP"/>
              <a:t>続いて、SHIMについて、簡単に説明させていただきます。</a:t>
            </a:r>
            <a:br>
              <a:rPr lang="ja-JP"/>
            </a:br>
            <a:r>
              <a:rPr lang="ja-JP"/>
              <a:t>SHIMはボードやチップの特徴をパラメータ化し、XML形式で記述(きじゅつ)しています。</a:t>
            </a:r>
            <a:endParaRPr/>
          </a:p>
          <a:p>
            <a:pPr marL="0" lvl="0" indent="0" algn="l" rtl="0">
              <a:spcBef>
                <a:spcPts val="0"/>
              </a:spcBef>
              <a:spcAft>
                <a:spcPts val="0"/>
              </a:spcAft>
              <a:buSzPts val="1400"/>
              <a:buNone/>
            </a:pPr>
            <a:r>
              <a:rPr lang="ja-JP"/>
              <a:t>同時に、基本的なプロセッサ情報など，ソフトウェア開発上(じょう)、重要となることも記述（きじゅつ）されています</a:t>
            </a:r>
            <a:endParaRPr/>
          </a:p>
          <a:p>
            <a:pPr marL="0" lvl="0" indent="0" algn="l" rtl="0">
              <a:spcBef>
                <a:spcPts val="0"/>
              </a:spcBef>
              <a:spcAft>
                <a:spcPts val="0"/>
              </a:spcAft>
              <a:buClr>
                <a:schemeClr val="dk1"/>
              </a:buClr>
              <a:buSzPts val="1400"/>
              <a:buFont typeface="Arial"/>
              <a:buNone/>
            </a:pPr>
            <a:endParaRPr/>
          </a:p>
        </p:txBody>
      </p:sp>
      <p:sp>
        <p:nvSpPr>
          <p:cNvPr id="310" name="Google Shape;310;g2bb7cc28b3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bb7cc28b3e_0_158:notes"/>
          <p:cNvSpPr>
            <a:spLocks noGrp="1" noRot="1" noChangeAspect="1"/>
          </p:cNvSpPr>
          <p:nvPr>
            <p:ph type="sldImg" idx="2"/>
          </p:nvPr>
        </p:nvSpPr>
        <p:spPr>
          <a:xfrm>
            <a:off x="1146175" y="685800"/>
            <a:ext cx="457041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g2bb7cc28b3e_0_158:notes"/>
          <p:cNvSpPr txBox="1">
            <a:spLocks noGrp="1"/>
          </p:cNvSpPr>
          <p:nvPr>
            <p:ph type="body" idx="1"/>
          </p:nvPr>
        </p:nvSpPr>
        <p:spPr>
          <a:xfrm>
            <a:off x="685160" y="4343409"/>
            <a:ext cx="5487600" cy="411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ja-JP"/>
              <a:t>今回触っている部分はSHIMの電力消費に関する内容です。</a:t>
            </a:r>
            <a:endParaRPr/>
          </a:p>
          <a:p>
            <a:pPr marL="0" lvl="0" indent="0" algn="l" rtl="0">
              <a:spcBef>
                <a:spcPts val="0"/>
              </a:spcBef>
              <a:spcAft>
                <a:spcPts val="0"/>
              </a:spcAft>
              <a:buSzPts val="1400"/>
              <a:buNone/>
            </a:pPr>
            <a:r>
              <a:rPr lang="ja-JP"/>
              <a:t>具体的に言うとは、PowerConfigurationの部分です。</a:t>
            </a:r>
            <a:endParaRPr/>
          </a:p>
          <a:p>
            <a:pPr marL="0" lvl="0" indent="0" algn="l" rtl="0">
              <a:spcBef>
                <a:spcPts val="0"/>
              </a:spcBef>
              <a:spcAft>
                <a:spcPts val="0"/>
              </a:spcAft>
              <a:buSzPts val="1400"/>
              <a:buNone/>
            </a:pPr>
            <a:endParaRPr/>
          </a:p>
          <a:p>
            <a:pPr marL="0" lvl="0" indent="0" algn="l" rtl="0">
              <a:spcBef>
                <a:spcPts val="0"/>
              </a:spcBef>
              <a:spcAft>
                <a:spcPts val="0"/>
              </a:spcAft>
              <a:buSzPts val="1400"/>
              <a:buNone/>
            </a:pPr>
            <a:r>
              <a:rPr lang="ja-JP"/>
              <a:t>テーブルのように、PowerConfigurationで、</a:t>
            </a:r>
            <a:r>
              <a:rPr lang="ja-JP" altLang="en-US"/>
              <a:t>ハードウェア層の各</a:t>
            </a:r>
            <a:r>
              <a:rPr lang="ja-JP"/>
              <a:t>コンポーネントの電力消費量が定義されています。</a:t>
            </a:r>
            <a:endParaRPr/>
          </a:p>
          <a:p>
            <a:pPr marL="0" lvl="0" indent="0" algn="l" rtl="0">
              <a:spcBef>
                <a:spcPts val="0"/>
              </a:spcBef>
              <a:spcAft>
                <a:spcPts val="0"/>
              </a:spcAft>
              <a:buSzPts val="1400"/>
              <a:buNone/>
            </a:pPr>
            <a:endParaRPr/>
          </a:p>
          <a:p>
            <a:pPr marL="0" lvl="0" indent="0" algn="l" rtl="0">
              <a:spcBef>
                <a:spcPts val="0"/>
              </a:spcBef>
              <a:spcAft>
                <a:spcPts val="0"/>
              </a:spcAft>
              <a:buSzPts val="1400"/>
              <a:buNone/>
            </a:pPr>
            <a:r>
              <a:rPr lang="ja-JP"/>
              <a:t>残念ですが、コンポーネントの電力消費量を直接的に測ることが難しいです。特に、組込みデバイスは、設計の簡素化、デバイスの信頼性を向上させるために、CPUやメモリなどのモジュールが一緒にパッケージ化されることが多いです。</a:t>
            </a:r>
            <a:endParaRPr/>
          </a:p>
          <a:p>
            <a:pPr marL="0" lvl="0" indent="0" algn="l" rtl="0">
              <a:spcBef>
                <a:spcPts val="0"/>
              </a:spcBef>
              <a:spcAft>
                <a:spcPts val="0"/>
              </a:spcAft>
              <a:buSzPts val="1400"/>
              <a:buNone/>
            </a:pPr>
            <a:endParaRPr/>
          </a:p>
          <a:p>
            <a:pPr marL="0" lvl="0" indent="0" algn="l" rtl="0">
              <a:spcBef>
                <a:spcPts val="0"/>
              </a:spcBef>
              <a:spcAft>
                <a:spcPts val="0"/>
              </a:spcAft>
              <a:buSzPts val="1400"/>
              <a:buNone/>
            </a:pPr>
            <a:r>
              <a:rPr lang="ja-JP"/>
              <a:t>これから生じる問題として、ボードの一部のコンポーネントの消費電力を導入する手法は</a:t>
            </a:r>
            <a:r>
              <a:rPr lang="ja-JP" altLang="en-US"/>
              <a:t>難しい</a:t>
            </a:r>
            <a:r>
              <a:rPr lang="ja-JP"/>
              <a:t>と考えています。</a:t>
            </a:r>
            <a:endParaRPr/>
          </a:p>
        </p:txBody>
      </p:sp>
      <p:sp>
        <p:nvSpPr>
          <p:cNvPr id="332" name="Google Shape;332;g2bb7cc28b3e_0_158:notes"/>
          <p:cNvSpPr txBox="1">
            <a:spLocks noGrp="1"/>
          </p:cNvSpPr>
          <p:nvPr>
            <p:ph type="sldNum" idx="12"/>
          </p:nvPr>
        </p:nvSpPr>
        <p:spPr>
          <a:xfrm>
            <a:off x="3885779" y="8683887"/>
            <a:ext cx="29706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bb7cc28b3e_0_3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g2bb7cc28b3e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以上の問題を踏まえて、本研究で解決したい課題が挙げられました。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まず、モデルベース開発で、組込みソフトウェアの消費電力を見積もる研究がないことが判明されました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また、SHIMに対して、消費電力を定式化する機能がないこともわかりました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こちらの課題を解決するために、「組込みソフトウェア向け消費電力見積もりSHIMスキーマの提案」というテーマを挙げました。</a:t>
            </a:r>
            <a:endParaRPr/>
          </a:p>
        </p:txBody>
      </p:sp>
      <p:sp>
        <p:nvSpPr>
          <p:cNvPr id="344" name="Google Shape;344;g2bb7cc28b3e_0_3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6</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bb7cc28b3e_0_60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g2bb7cc28b3e_0_6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具体的なアプローチは</a:t>
            </a:r>
            <a:endParaRPr/>
          </a:p>
          <a:p>
            <a:pPr marL="457200" lvl="0" indent="-228600" algn="l" rtl="0">
              <a:lnSpc>
                <a:spcPct val="100000"/>
              </a:lnSpc>
              <a:spcBef>
                <a:spcPts val="0"/>
              </a:spcBef>
              <a:spcAft>
                <a:spcPts val="0"/>
              </a:spcAft>
              <a:buSzPts val="1400"/>
              <a:buNone/>
            </a:pPr>
            <a:r>
              <a:rPr lang="ja-JP"/>
              <a:t>まず、実機を使用して、消費電力の測定を行います</a:t>
            </a:r>
            <a:endParaRPr/>
          </a:p>
          <a:p>
            <a:pPr marL="457200" lvl="0" indent="-228600" algn="l" rtl="0">
              <a:lnSpc>
                <a:spcPct val="100000"/>
              </a:lnSpc>
              <a:spcBef>
                <a:spcPts val="0"/>
              </a:spcBef>
              <a:spcAft>
                <a:spcPts val="0"/>
              </a:spcAft>
              <a:buSzPts val="1400"/>
              <a:buNone/>
            </a:pPr>
            <a:r>
              <a:rPr lang="ja-JP"/>
              <a:t>その上、干渉要素と規則性の調査を行います</a:t>
            </a:r>
            <a:endParaRPr/>
          </a:p>
          <a:p>
            <a:pPr marL="457200" lvl="0" indent="-228600" algn="l" rtl="0">
              <a:lnSpc>
                <a:spcPct val="100000"/>
              </a:lnSpc>
              <a:spcBef>
                <a:spcPts val="0"/>
              </a:spcBef>
              <a:spcAft>
                <a:spcPts val="0"/>
              </a:spcAft>
              <a:buSzPts val="1400"/>
              <a:buNone/>
            </a:pPr>
            <a:r>
              <a:rPr lang="ja-JP"/>
              <a:t>続いて、消費電力を表すスキーマを作成した上、各計算処理に対する消費電力の見積もりを行います</a:t>
            </a:r>
            <a:endParaRPr/>
          </a:p>
          <a:p>
            <a:pPr marL="457200" lvl="0" indent="-228600" algn="l" rtl="0">
              <a:lnSpc>
                <a:spcPct val="100000"/>
              </a:lnSpc>
              <a:spcBef>
                <a:spcPts val="0"/>
              </a:spcBef>
              <a:spcAft>
                <a:spcPts val="0"/>
              </a:spcAft>
              <a:buSzPts val="1400"/>
              <a:buNone/>
            </a:pPr>
            <a:r>
              <a:rPr lang="ja-JP"/>
              <a:t>最後、ソフトウェアの消費電力の見積もりを行います。</a:t>
            </a:r>
            <a:endParaRPr/>
          </a:p>
          <a:p>
            <a:pPr marL="457200" lvl="0" indent="-228600" algn="l" rtl="0">
              <a:lnSpc>
                <a:spcPct val="100000"/>
              </a:lnSpc>
              <a:spcBef>
                <a:spcPts val="0"/>
              </a:spcBef>
              <a:spcAft>
                <a:spcPts val="0"/>
              </a:spcAft>
              <a:buSzPts val="1400"/>
              <a:buNone/>
            </a:pPr>
            <a:endParaRPr/>
          </a:p>
        </p:txBody>
      </p:sp>
      <p:sp>
        <p:nvSpPr>
          <p:cNvPr id="352" name="Google Shape;352;g2bb7cc28b3e_0_6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bb7cc28b3e_0_4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g2bb7cc28b3e_0_4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各ステップに対して、実験が設けられました</a:t>
            </a:r>
            <a:endParaRPr/>
          </a:p>
          <a:p>
            <a:pPr marL="457200" lvl="0" indent="-228600" algn="l" rtl="0">
              <a:lnSpc>
                <a:spcPct val="100000"/>
              </a:lnSpc>
              <a:spcBef>
                <a:spcPts val="0"/>
              </a:spcBef>
              <a:spcAft>
                <a:spcPts val="0"/>
              </a:spcAft>
              <a:buSzPts val="1400"/>
              <a:buNone/>
            </a:pPr>
            <a:r>
              <a:rPr lang="ja-JP"/>
              <a:t>ターゲットデバイスはSONY Spresense開発ボードです。このボードはARM社の Cortex M4F 6個を持っています。</a:t>
            </a:r>
            <a:endParaRPr/>
          </a:p>
          <a:p>
            <a:pPr marL="457200" lvl="0" indent="-228600" algn="l" rtl="0">
              <a:lnSpc>
                <a:spcPct val="100000"/>
              </a:lnSpc>
              <a:spcBef>
                <a:spcPts val="0"/>
              </a:spcBef>
              <a:spcAft>
                <a:spcPts val="0"/>
              </a:spcAft>
              <a:buSzPts val="1400"/>
              <a:buNone/>
            </a:pPr>
            <a:r>
              <a:rPr lang="ja-JP"/>
              <a:t>測定デバイスは普通のusbテスターです。</a:t>
            </a:r>
            <a:endParaRPr/>
          </a:p>
          <a:p>
            <a:pPr marL="457200" lvl="0" indent="-228600" algn="l" rtl="0">
              <a:lnSpc>
                <a:spcPct val="100000"/>
              </a:lnSpc>
              <a:spcBef>
                <a:spcPts val="0"/>
              </a:spcBef>
              <a:spcAft>
                <a:spcPts val="0"/>
              </a:spcAft>
              <a:buSzPts val="1400"/>
              <a:buNone/>
            </a:pPr>
            <a:r>
              <a:rPr lang="ja-JP"/>
              <a:t>このテスターはテータの記録機能を持っています、さらに、データの可視化機能も揃</a:t>
            </a:r>
            <a:r>
              <a:rPr lang="ja-JP" altLang="en-US"/>
              <a:t>っ</a:t>
            </a:r>
            <a:r>
              <a:rPr lang="ja-JP"/>
              <a:t>ています。</a:t>
            </a:r>
            <a:endParaRPr/>
          </a:p>
          <a:p>
            <a:pPr marL="457200" lvl="0" indent="-228600" algn="l" rtl="0">
              <a:lnSpc>
                <a:spcPct val="100000"/>
              </a:lnSpc>
              <a:spcBef>
                <a:spcPts val="0"/>
              </a:spcBef>
              <a:spcAft>
                <a:spcPts val="0"/>
              </a:spcAft>
              <a:buSzPts val="1400"/>
              <a:buNone/>
            </a:pPr>
            <a:endParaRPr/>
          </a:p>
        </p:txBody>
      </p:sp>
      <p:sp>
        <p:nvSpPr>
          <p:cNvPr id="360" name="Google Shape;360;g2bb7cc28b3e_0_4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bb7cc28b3e_0_6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タイトル スライド">
  <p:cSld name="1_タイトル スライド">
    <p:spTree>
      <p:nvGrpSpPr>
        <p:cNvPr id="1" name="Shape 15"/>
        <p:cNvGrpSpPr/>
        <p:nvPr/>
      </p:nvGrpSpPr>
      <p:grpSpPr>
        <a:xfrm>
          <a:off x="0" y="0"/>
          <a:ext cx="0" cy="0"/>
          <a:chOff x="0" y="0"/>
          <a:chExt cx="0" cy="0"/>
        </a:xfrm>
      </p:grpSpPr>
      <p:sp>
        <p:nvSpPr>
          <p:cNvPr id="16" name="Google Shape;16;g22afd113ad6_0_528"/>
          <p:cNvSpPr/>
          <p:nvPr/>
        </p:nvSpPr>
        <p:spPr>
          <a:xfrm>
            <a:off x="4761" y="-3882"/>
            <a:ext cx="9139239" cy="4572001"/>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g22afd113ad6_0_528"/>
          <p:cNvSpPr txBox="1">
            <a:spLocks noGrp="1"/>
          </p:cNvSpPr>
          <p:nvPr>
            <p:ph type="subTitle" idx="1"/>
          </p:nvPr>
        </p:nvSpPr>
        <p:spPr>
          <a:xfrm>
            <a:off x="600075" y="4748868"/>
            <a:ext cx="8515500" cy="317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7F7F7F"/>
              </a:buClr>
              <a:buSzPts val="1600"/>
              <a:buNone/>
              <a:defRPr sz="1600">
                <a:solidFill>
                  <a:srgbClr val="7F7F7F"/>
                </a:solidFill>
              </a:defRPr>
            </a:lvl1pPr>
            <a:lvl2pPr lvl="1" algn="ctr">
              <a:lnSpc>
                <a:spcPct val="90000"/>
              </a:lnSpc>
              <a:spcBef>
                <a:spcPts val="500"/>
              </a:spcBef>
              <a:spcAft>
                <a:spcPts val="0"/>
              </a:spcAft>
              <a:buClr>
                <a:schemeClr val="dk1"/>
              </a:buClr>
              <a:buSzPts val="1600"/>
              <a:buNone/>
              <a:defRPr sz="1600"/>
            </a:lvl2pPr>
            <a:lvl3pPr lvl="2" algn="ctr">
              <a:lnSpc>
                <a:spcPct val="90000"/>
              </a:lnSpc>
              <a:spcBef>
                <a:spcPts val="500"/>
              </a:spcBef>
              <a:spcAft>
                <a:spcPts val="0"/>
              </a:spcAft>
              <a:buClr>
                <a:schemeClr val="dk1"/>
              </a:buClr>
              <a:buSzPts val="1600"/>
              <a:buNone/>
              <a:defRPr sz="16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22afd113ad6_0_52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19" name="Google Shape;19;g22afd113ad6_0_528"/>
          <p:cNvSpPr txBox="1">
            <a:spLocks noGrp="1"/>
          </p:cNvSpPr>
          <p:nvPr>
            <p:ph type="body" idx="2"/>
          </p:nvPr>
        </p:nvSpPr>
        <p:spPr>
          <a:xfrm>
            <a:off x="600075" y="5136561"/>
            <a:ext cx="8544000" cy="320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595959"/>
              </a:buClr>
              <a:buSzPts val="1800"/>
              <a:buChar char="•"/>
              <a:defRPr sz="1800">
                <a:solidFill>
                  <a:srgbClr val="595959"/>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g22afd113ad6_0_528"/>
          <p:cNvSpPr txBox="1">
            <a:spLocks noGrp="1"/>
          </p:cNvSpPr>
          <p:nvPr>
            <p:ph type="body" idx="3"/>
          </p:nvPr>
        </p:nvSpPr>
        <p:spPr>
          <a:xfrm>
            <a:off x="3841339" y="73506"/>
            <a:ext cx="5281800" cy="1332000"/>
          </a:xfrm>
          <a:prstGeom prst="rect">
            <a:avLst/>
          </a:prstGeom>
          <a:noFill/>
          <a:ln>
            <a:noFill/>
          </a:ln>
        </p:spPr>
        <p:txBody>
          <a:bodyPr spcFirstLastPara="1" wrap="square" lIns="91425" tIns="45700" rIns="91425" bIns="45700" anchor="t" anchorCtr="0">
            <a:normAutofit/>
          </a:bodyPr>
          <a:lstStyle>
            <a:lvl1pPr marL="457200" lvl="0" indent="-317500" algn="r">
              <a:lnSpc>
                <a:spcPct val="74285"/>
              </a:lnSpc>
              <a:spcBef>
                <a:spcPts val="1000"/>
              </a:spcBef>
              <a:spcAft>
                <a:spcPts val="0"/>
              </a:spcAft>
              <a:buClr>
                <a:schemeClr val="lt1"/>
              </a:buClr>
              <a:buSzPts val="1400"/>
              <a:buChar char="•"/>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71"/>
        <p:cNvGrpSpPr/>
        <p:nvPr/>
      </p:nvGrpSpPr>
      <p:grpSpPr>
        <a:xfrm>
          <a:off x="0" y="0"/>
          <a:ext cx="0" cy="0"/>
          <a:chOff x="0" y="0"/>
          <a:chExt cx="0" cy="0"/>
        </a:xfrm>
      </p:grpSpPr>
      <p:sp>
        <p:nvSpPr>
          <p:cNvPr id="72" name="Google Shape;72;g22afd113ad6_0_584"/>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22afd113ad6_0_584"/>
          <p:cNvSpPr>
            <a:spLocks noGrp="1"/>
          </p:cNvSpPr>
          <p:nvPr>
            <p:ph type="pic" idx="2"/>
          </p:nvPr>
        </p:nvSpPr>
        <p:spPr>
          <a:xfrm>
            <a:off x="3887391" y="987426"/>
            <a:ext cx="4629300" cy="4873500"/>
          </a:xfrm>
          <a:prstGeom prst="rect">
            <a:avLst/>
          </a:prstGeom>
          <a:noFill/>
          <a:ln>
            <a:noFill/>
          </a:ln>
        </p:spPr>
      </p:sp>
      <p:sp>
        <p:nvSpPr>
          <p:cNvPr id="74" name="Google Shape;74;g22afd113ad6_0_584"/>
          <p:cNvSpPr txBox="1">
            <a:spLocks noGrp="1"/>
          </p:cNvSpPr>
          <p:nvPr>
            <p:ph type="body" idx="1"/>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g22afd113ad6_0_58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22afd113ad6_0_58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22afd113ad6_0_58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78"/>
        <p:cNvGrpSpPr/>
        <p:nvPr/>
      </p:nvGrpSpPr>
      <p:grpSpPr>
        <a:xfrm>
          <a:off x="0" y="0"/>
          <a:ext cx="0" cy="0"/>
          <a:chOff x="0" y="0"/>
          <a:chExt cx="0" cy="0"/>
        </a:xfrm>
      </p:grpSpPr>
      <p:sp>
        <p:nvSpPr>
          <p:cNvPr id="79" name="Google Shape;79;g22afd113ad6_0_591"/>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g22afd113ad6_0_591"/>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g22afd113ad6_0_591"/>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g22afd113ad6_0_591"/>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g22afd113ad6_0_59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84"/>
        <p:cNvGrpSpPr/>
        <p:nvPr/>
      </p:nvGrpSpPr>
      <p:grpSpPr>
        <a:xfrm>
          <a:off x="0" y="0"/>
          <a:ext cx="0" cy="0"/>
          <a:chOff x="0" y="0"/>
          <a:chExt cx="0" cy="0"/>
        </a:xfrm>
      </p:grpSpPr>
      <p:sp>
        <p:nvSpPr>
          <p:cNvPr id="85" name="Google Shape;85;g22afd113ad6_0_597"/>
          <p:cNvSpPr txBox="1">
            <a:spLocks noGrp="1"/>
          </p:cNvSpPr>
          <p:nvPr>
            <p:ph type="title"/>
          </p:nvPr>
        </p:nvSpPr>
        <p:spPr>
          <a:xfrm rot="5400000">
            <a:off x="4623600" y="2285275"/>
            <a:ext cx="5811900" cy="19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g22afd113ad6_0_597"/>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g22afd113ad6_0_59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g22afd113ad6_0_59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g22afd113ad6_0_59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タイトルとコンテンツ">
  <p:cSld name="3_タイトルとコンテンツ">
    <p:spTree>
      <p:nvGrpSpPr>
        <p:cNvPr id="1" name="Shape 90"/>
        <p:cNvGrpSpPr/>
        <p:nvPr/>
      </p:nvGrpSpPr>
      <p:grpSpPr>
        <a:xfrm>
          <a:off x="0" y="0"/>
          <a:ext cx="0" cy="0"/>
          <a:chOff x="0" y="0"/>
          <a:chExt cx="0" cy="0"/>
        </a:xfrm>
      </p:grpSpPr>
      <p:sp>
        <p:nvSpPr>
          <p:cNvPr id="91" name="Google Shape;91;g22afd113ad6_0_603"/>
          <p:cNvSpPr txBox="1">
            <a:spLocks noGrp="1"/>
          </p:cNvSpPr>
          <p:nvPr>
            <p:ph type="sldNum" idx="12"/>
          </p:nvPr>
        </p:nvSpPr>
        <p:spPr>
          <a:xfrm>
            <a:off x="8534403" y="6553200"/>
            <a:ext cx="606300"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92" name="Google Shape;92;g22afd113ad6_0_603"/>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sz="1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g22afd113ad6_0_603"/>
          <p:cNvSpPr txBox="1">
            <a:spLocks noGrp="1"/>
          </p:cNvSpPr>
          <p:nvPr>
            <p:ph type="body" idx="1"/>
          </p:nvPr>
        </p:nvSpPr>
        <p:spPr>
          <a:xfrm>
            <a:off x="304800" y="35963"/>
            <a:ext cx="2324100" cy="268800"/>
          </a:xfrm>
          <a:prstGeom prst="rect">
            <a:avLst/>
          </a:prstGeom>
          <a:solidFill>
            <a:srgbClr val="336699"/>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900"/>
              <a:buNone/>
              <a:defRPr sz="9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g22afd113ad6_0_603"/>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Noto Sans Symbols"/>
              <a:buChar char="■"/>
              <a:defRPr sz="1800" b="1"/>
            </a:lvl1pPr>
            <a:lvl2pPr marL="914400" lvl="1" indent="-323850" algn="l">
              <a:lnSpc>
                <a:spcPct val="100000"/>
              </a:lnSpc>
              <a:spcBef>
                <a:spcPts val="500"/>
              </a:spcBef>
              <a:spcAft>
                <a:spcPts val="0"/>
              </a:spcAft>
              <a:buClr>
                <a:schemeClr val="dk1"/>
              </a:buClr>
              <a:buSzPts val="1500"/>
              <a:buFont typeface="Meiryo"/>
              <a:buChar char="⁃"/>
              <a:defRPr sz="1500" b="0"/>
            </a:lvl2pPr>
            <a:lvl3pPr marL="1371600" lvl="2" indent="-323850" algn="l">
              <a:lnSpc>
                <a:spcPct val="100000"/>
              </a:lnSpc>
              <a:spcBef>
                <a:spcPts val="500"/>
              </a:spcBef>
              <a:spcAft>
                <a:spcPts val="0"/>
              </a:spcAft>
              <a:buClr>
                <a:schemeClr val="dk1"/>
              </a:buClr>
              <a:buSzPts val="1500"/>
              <a:buFont typeface="Times New Roman"/>
              <a:buChar char="̵"/>
              <a:defRPr sz="1500" b="0"/>
            </a:lvl3pPr>
            <a:lvl4pPr marL="1828800" lvl="3" indent="-323850" algn="l">
              <a:lnSpc>
                <a:spcPct val="100000"/>
              </a:lnSpc>
              <a:spcBef>
                <a:spcPts val="500"/>
              </a:spcBef>
              <a:spcAft>
                <a:spcPts val="0"/>
              </a:spcAft>
              <a:buClr>
                <a:schemeClr val="dk1"/>
              </a:buClr>
              <a:buSzPts val="1500"/>
              <a:buFont typeface="Meiryo"/>
              <a:buChar char="‑"/>
              <a:defRPr sz="1500" b="0"/>
            </a:lvl4pPr>
            <a:lvl5pPr marL="2286000" lvl="4" indent="-323850" algn="l">
              <a:lnSpc>
                <a:spcPct val="100000"/>
              </a:lnSpc>
              <a:spcBef>
                <a:spcPts val="500"/>
              </a:spcBef>
              <a:spcAft>
                <a:spcPts val="0"/>
              </a:spcAft>
              <a:buClr>
                <a:schemeClr val="dk1"/>
              </a:buClr>
              <a:buSzPts val="1500"/>
              <a:buFont typeface="Times New Roman"/>
              <a:buChar char="̵"/>
              <a:defRPr sz="15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g22afd113ad6_0_603"/>
          <p:cNvSpPr txBox="1">
            <a:spLocks noGrp="1"/>
          </p:cNvSpPr>
          <p:nvPr>
            <p:ph type="body" idx="3"/>
          </p:nvPr>
        </p:nvSpPr>
        <p:spPr>
          <a:xfrm>
            <a:off x="1" y="6626320"/>
            <a:ext cx="8229600" cy="23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900"/>
              <a:buNone/>
              <a:defRPr sz="9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タイトルとコンテンツ">
  <p:cSld name="4_タイトルとコンテンツ">
    <p:spTree>
      <p:nvGrpSpPr>
        <p:cNvPr id="1" name="Shape 96"/>
        <p:cNvGrpSpPr/>
        <p:nvPr/>
      </p:nvGrpSpPr>
      <p:grpSpPr>
        <a:xfrm>
          <a:off x="0" y="0"/>
          <a:ext cx="0" cy="0"/>
          <a:chOff x="0" y="0"/>
          <a:chExt cx="0" cy="0"/>
        </a:xfrm>
      </p:grpSpPr>
      <p:sp>
        <p:nvSpPr>
          <p:cNvPr id="97" name="Google Shape;97;g22afd113ad6_0_609"/>
          <p:cNvSpPr txBox="1">
            <a:spLocks noGrp="1"/>
          </p:cNvSpPr>
          <p:nvPr>
            <p:ph type="sldNum" idx="12"/>
          </p:nvPr>
        </p:nvSpPr>
        <p:spPr>
          <a:xfrm>
            <a:off x="8534403" y="6553200"/>
            <a:ext cx="606300"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98" name="Google Shape;98;g22afd113ad6_0_60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sz="1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g22afd113ad6_0_609"/>
          <p:cNvSpPr txBox="1">
            <a:spLocks noGrp="1"/>
          </p:cNvSpPr>
          <p:nvPr>
            <p:ph type="body" idx="1"/>
          </p:nvPr>
        </p:nvSpPr>
        <p:spPr>
          <a:xfrm>
            <a:off x="304800" y="35963"/>
            <a:ext cx="2324100" cy="268800"/>
          </a:xfrm>
          <a:prstGeom prst="rect">
            <a:avLst/>
          </a:prstGeom>
          <a:solidFill>
            <a:srgbClr val="336699"/>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900"/>
              <a:buNone/>
              <a:defRPr sz="9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g22afd113ad6_0_609"/>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Noto Sans Symbols"/>
              <a:buChar char="■"/>
              <a:defRPr sz="1800" b="1"/>
            </a:lvl1pPr>
            <a:lvl2pPr marL="914400" lvl="1" indent="-323850" algn="l">
              <a:lnSpc>
                <a:spcPct val="100000"/>
              </a:lnSpc>
              <a:spcBef>
                <a:spcPts val="500"/>
              </a:spcBef>
              <a:spcAft>
                <a:spcPts val="0"/>
              </a:spcAft>
              <a:buClr>
                <a:schemeClr val="dk1"/>
              </a:buClr>
              <a:buSzPts val="1500"/>
              <a:buFont typeface="Meiryo"/>
              <a:buChar char="⁃"/>
              <a:defRPr sz="1500" b="0"/>
            </a:lvl2pPr>
            <a:lvl3pPr marL="1371600" lvl="2" indent="-323850" algn="l">
              <a:lnSpc>
                <a:spcPct val="100000"/>
              </a:lnSpc>
              <a:spcBef>
                <a:spcPts val="500"/>
              </a:spcBef>
              <a:spcAft>
                <a:spcPts val="0"/>
              </a:spcAft>
              <a:buClr>
                <a:schemeClr val="dk1"/>
              </a:buClr>
              <a:buSzPts val="1500"/>
              <a:buFont typeface="Times New Roman"/>
              <a:buChar char="̵"/>
              <a:defRPr sz="1500" b="0"/>
            </a:lvl3pPr>
            <a:lvl4pPr marL="1828800" lvl="3" indent="-323850" algn="l">
              <a:lnSpc>
                <a:spcPct val="100000"/>
              </a:lnSpc>
              <a:spcBef>
                <a:spcPts val="500"/>
              </a:spcBef>
              <a:spcAft>
                <a:spcPts val="0"/>
              </a:spcAft>
              <a:buClr>
                <a:schemeClr val="dk1"/>
              </a:buClr>
              <a:buSzPts val="1500"/>
              <a:buFont typeface="Meiryo"/>
              <a:buChar char="‑"/>
              <a:defRPr sz="1500" b="0"/>
            </a:lvl4pPr>
            <a:lvl5pPr marL="2286000" lvl="4" indent="-323850" algn="l">
              <a:lnSpc>
                <a:spcPct val="100000"/>
              </a:lnSpc>
              <a:spcBef>
                <a:spcPts val="500"/>
              </a:spcBef>
              <a:spcAft>
                <a:spcPts val="0"/>
              </a:spcAft>
              <a:buClr>
                <a:schemeClr val="dk1"/>
              </a:buClr>
              <a:buSzPts val="1500"/>
              <a:buFont typeface="Times New Roman"/>
              <a:buChar char="̵"/>
              <a:defRPr sz="15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g22afd113ad6_0_609"/>
          <p:cNvSpPr txBox="1">
            <a:spLocks noGrp="1"/>
          </p:cNvSpPr>
          <p:nvPr>
            <p:ph type="body" idx="3"/>
          </p:nvPr>
        </p:nvSpPr>
        <p:spPr>
          <a:xfrm>
            <a:off x="1" y="6626320"/>
            <a:ext cx="8229600" cy="23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900"/>
              <a:buNone/>
              <a:defRPr sz="9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タイトルとコンテンツ">
  <p:cSld name="5_タイトルとコンテンツ">
    <p:spTree>
      <p:nvGrpSpPr>
        <p:cNvPr id="1" name="Shape 102"/>
        <p:cNvGrpSpPr/>
        <p:nvPr/>
      </p:nvGrpSpPr>
      <p:grpSpPr>
        <a:xfrm>
          <a:off x="0" y="0"/>
          <a:ext cx="0" cy="0"/>
          <a:chOff x="0" y="0"/>
          <a:chExt cx="0" cy="0"/>
        </a:xfrm>
      </p:grpSpPr>
      <p:sp>
        <p:nvSpPr>
          <p:cNvPr id="103" name="Google Shape;103;g22afd113ad6_0_615"/>
          <p:cNvSpPr txBox="1">
            <a:spLocks noGrp="1"/>
          </p:cNvSpPr>
          <p:nvPr>
            <p:ph type="sldNum" idx="12"/>
          </p:nvPr>
        </p:nvSpPr>
        <p:spPr>
          <a:xfrm>
            <a:off x="8534403" y="6553200"/>
            <a:ext cx="606300"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104" name="Google Shape;104;g22afd113ad6_0_6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sz="1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g22afd113ad6_0_615"/>
          <p:cNvSpPr txBox="1">
            <a:spLocks noGrp="1"/>
          </p:cNvSpPr>
          <p:nvPr>
            <p:ph type="body" idx="1"/>
          </p:nvPr>
        </p:nvSpPr>
        <p:spPr>
          <a:xfrm>
            <a:off x="304800" y="35963"/>
            <a:ext cx="2324100" cy="268800"/>
          </a:xfrm>
          <a:prstGeom prst="rect">
            <a:avLst/>
          </a:prstGeom>
          <a:solidFill>
            <a:srgbClr val="336699"/>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900"/>
              <a:buNone/>
              <a:defRPr sz="9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g22afd113ad6_0_615"/>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Noto Sans Symbols"/>
              <a:buChar char="■"/>
              <a:defRPr sz="1800" b="1"/>
            </a:lvl1pPr>
            <a:lvl2pPr marL="914400" lvl="1" indent="-323850" algn="l">
              <a:lnSpc>
                <a:spcPct val="100000"/>
              </a:lnSpc>
              <a:spcBef>
                <a:spcPts val="500"/>
              </a:spcBef>
              <a:spcAft>
                <a:spcPts val="0"/>
              </a:spcAft>
              <a:buClr>
                <a:schemeClr val="dk1"/>
              </a:buClr>
              <a:buSzPts val="1500"/>
              <a:buFont typeface="Meiryo"/>
              <a:buChar char="⁃"/>
              <a:defRPr sz="1500" b="0"/>
            </a:lvl2pPr>
            <a:lvl3pPr marL="1371600" lvl="2" indent="-323850" algn="l">
              <a:lnSpc>
                <a:spcPct val="100000"/>
              </a:lnSpc>
              <a:spcBef>
                <a:spcPts val="500"/>
              </a:spcBef>
              <a:spcAft>
                <a:spcPts val="0"/>
              </a:spcAft>
              <a:buClr>
                <a:schemeClr val="dk1"/>
              </a:buClr>
              <a:buSzPts val="1500"/>
              <a:buFont typeface="Times New Roman"/>
              <a:buChar char="̵"/>
              <a:defRPr sz="1500" b="0"/>
            </a:lvl3pPr>
            <a:lvl4pPr marL="1828800" lvl="3" indent="-323850" algn="l">
              <a:lnSpc>
                <a:spcPct val="100000"/>
              </a:lnSpc>
              <a:spcBef>
                <a:spcPts val="500"/>
              </a:spcBef>
              <a:spcAft>
                <a:spcPts val="0"/>
              </a:spcAft>
              <a:buClr>
                <a:schemeClr val="dk1"/>
              </a:buClr>
              <a:buSzPts val="1500"/>
              <a:buFont typeface="Meiryo"/>
              <a:buChar char="‑"/>
              <a:defRPr sz="1500" b="0"/>
            </a:lvl4pPr>
            <a:lvl5pPr marL="2286000" lvl="4" indent="-323850" algn="l">
              <a:lnSpc>
                <a:spcPct val="100000"/>
              </a:lnSpc>
              <a:spcBef>
                <a:spcPts val="500"/>
              </a:spcBef>
              <a:spcAft>
                <a:spcPts val="0"/>
              </a:spcAft>
              <a:buClr>
                <a:schemeClr val="dk1"/>
              </a:buClr>
              <a:buSzPts val="1500"/>
              <a:buFont typeface="Times New Roman"/>
              <a:buChar char="̵"/>
              <a:defRPr sz="15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g22afd113ad6_0_615"/>
          <p:cNvSpPr txBox="1">
            <a:spLocks noGrp="1"/>
          </p:cNvSpPr>
          <p:nvPr>
            <p:ph type="body" idx="3"/>
          </p:nvPr>
        </p:nvSpPr>
        <p:spPr>
          <a:xfrm>
            <a:off x="1" y="6626320"/>
            <a:ext cx="8229600" cy="23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900"/>
              <a:buNone/>
              <a:defRPr sz="9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タイトルとコンテンツ">
  <p:cSld name="6_タイトルとコンテンツ">
    <p:spTree>
      <p:nvGrpSpPr>
        <p:cNvPr id="1" name="Shape 108"/>
        <p:cNvGrpSpPr/>
        <p:nvPr/>
      </p:nvGrpSpPr>
      <p:grpSpPr>
        <a:xfrm>
          <a:off x="0" y="0"/>
          <a:ext cx="0" cy="0"/>
          <a:chOff x="0" y="0"/>
          <a:chExt cx="0" cy="0"/>
        </a:xfrm>
      </p:grpSpPr>
      <p:sp>
        <p:nvSpPr>
          <p:cNvPr id="109" name="Google Shape;109;g22afd113ad6_0_621"/>
          <p:cNvSpPr txBox="1">
            <a:spLocks noGrp="1"/>
          </p:cNvSpPr>
          <p:nvPr>
            <p:ph type="sldNum" idx="12"/>
          </p:nvPr>
        </p:nvSpPr>
        <p:spPr>
          <a:xfrm>
            <a:off x="8534403" y="6553200"/>
            <a:ext cx="606300"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110" name="Google Shape;110;g22afd113ad6_0_621"/>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sz="1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g22afd113ad6_0_621"/>
          <p:cNvSpPr txBox="1">
            <a:spLocks noGrp="1"/>
          </p:cNvSpPr>
          <p:nvPr>
            <p:ph type="body" idx="1"/>
          </p:nvPr>
        </p:nvSpPr>
        <p:spPr>
          <a:xfrm>
            <a:off x="304800" y="35963"/>
            <a:ext cx="2324100" cy="268800"/>
          </a:xfrm>
          <a:prstGeom prst="rect">
            <a:avLst/>
          </a:prstGeom>
          <a:solidFill>
            <a:srgbClr val="336699"/>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900"/>
              <a:buNone/>
              <a:defRPr sz="9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g22afd113ad6_0_621"/>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Noto Sans Symbols"/>
              <a:buChar char="■"/>
              <a:defRPr sz="1800" b="1"/>
            </a:lvl1pPr>
            <a:lvl2pPr marL="914400" lvl="1" indent="-323850" algn="l">
              <a:lnSpc>
                <a:spcPct val="100000"/>
              </a:lnSpc>
              <a:spcBef>
                <a:spcPts val="500"/>
              </a:spcBef>
              <a:spcAft>
                <a:spcPts val="0"/>
              </a:spcAft>
              <a:buClr>
                <a:schemeClr val="dk1"/>
              </a:buClr>
              <a:buSzPts val="1500"/>
              <a:buFont typeface="Meiryo"/>
              <a:buChar char="⁃"/>
              <a:defRPr sz="1500" b="0"/>
            </a:lvl2pPr>
            <a:lvl3pPr marL="1371600" lvl="2" indent="-323850" algn="l">
              <a:lnSpc>
                <a:spcPct val="100000"/>
              </a:lnSpc>
              <a:spcBef>
                <a:spcPts val="500"/>
              </a:spcBef>
              <a:spcAft>
                <a:spcPts val="0"/>
              </a:spcAft>
              <a:buClr>
                <a:schemeClr val="dk1"/>
              </a:buClr>
              <a:buSzPts val="1500"/>
              <a:buFont typeface="Times New Roman"/>
              <a:buChar char="̵"/>
              <a:defRPr sz="1500" b="0"/>
            </a:lvl3pPr>
            <a:lvl4pPr marL="1828800" lvl="3" indent="-323850" algn="l">
              <a:lnSpc>
                <a:spcPct val="100000"/>
              </a:lnSpc>
              <a:spcBef>
                <a:spcPts val="500"/>
              </a:spcBef>
              <a:spcAft>
                <a:spcPts val="0"/>
              </a:spcAft>
              <a:buClr>
                <a:schemeClr val="dk1"/>
              </a:buClr>
              <a:buSzPts val="1500"/>
              <a:buFont typeface="Meiryo"/>
              <a:buChar char="‑"/>
              <a:defRPr sz="1500" b="0"/>
            </a:lvl4pPr>
            <a:lvl5pPr marL="2286000" lvl="4" indent="-323850" algn="l">
              <a:lnSpc>
                <a:spcPct val="100000"/>
              </a:lnSpc>
              <a:spcBef>
                <a:spcPts val="500"/>
              </a:spcBef>
              <a:spcAft>
                <a:spcPts val="0"/>
              </a:spcAft>
              <a:buClr>
                <a:schemeClr val="dk1"/>
              </a:buClr>
              <a:buSzPts val="1500"/>
              <a:buFont typeface="Times New Roman"/>
              <a:buChar char="̵"/>
              <a:defRPr sz="15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g22afd113ad6_0_621"/>
          <p:cNvSpPr txBox="1">
            <a:spLocks noGrp="1"/>
          </p:cNvSpPr>
          <p:nvPr>
            <p:ph type="body" idx="3"/>
          </p:nvPr>
        </p:nvSpPr>
        <p:spPr>
          <a:xfrm>
            <a:off x="1" y="6626320"/>
            <a:ext cx="8229600" cy="23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900"/>
              <a:buNone/>
              <a:defRPr sz="9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_タイトルとコンテンツ">
  <p:cSld name="7_タイトルとコンテンツ">
    <p:spTree>
      <p:nvGrpSpPr>
        <p:cNvPr id="1" name="Shape 114"/>
        <p:cNvGrpSpPr/>
        <p:nvPr/>
      </p:nvGrpSpPr>
      <p:grpSpPr>
        <a:xfrm>
          <a:off x="0" y="0"/>
          <a:ext cx="0" cy="0"/>
          <a:chOff x="0" y="0"/>
          <a:chExt cx="0" cy="0"/>
        </a:xfrm>
      </p:grpSpPr>
      <p:sp>
        <p:nvSpPr>
          <p:cNvPr id="115" name="Google Shape;115;g22afd113ad6_0_627"/>
          <p:cNvSpPr txBox="1">
            <a:spLocks noGrp="1"/>
          </p:cNvSpPr>
          <p:nvPr>
            <p:ph type="sldNum" idx="12"/>
          </p:nvPr>
        </p:nvSpPr>
        <p:spPr>
          <a:xfrm>
            <a:off x="8534403" y="6553200"/>
            <a:ext cx="606300"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116" name="Google Shape;116;g22afd113ad6_0_627"/>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sz="1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g22afd113ad6_0_627"/>
          <p:cNvSpPr txBox="1">
            <a:spLocks noGrp="1"/>
          </p:cNvSpPr>
          <p:nvPr>
            <p:ph type="body" idx="1"/>
          </p:nvPr>
        </p:nvSpPr>
        <p:spPr>
          <a:xfrm>
            <a:off x="304800" y="35963"/>
            <a:ext cx="2324100" cy="268800"/>
          </a:xfrm>
          <a:prstGeom prst="rect">
            <a:avLst/>
          </a:prstGeom>
          <a:solidFill>
            <a:srgbClr val="336699"/>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900"/>
              <a:buNone/>
              <a:defRPr sz="9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g22afd113ad6_0_627"/>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Noto Sans Symbols"/>
              <a:buChar char="■"/>
              <a:defRPr sz="1800" b="1"/>
            </a:lvl1pPr>
            <a:lvl2pPr marL="914400" lvl="1" indent="-323850" algn="l">
              <a:lnSpc>
                <a:spcPct val="100000"/>
              </a:lnSpc>
              <a:spcBef>
                <a:spcPts val="500"/>
              </a:spcBef>
              <a:spcAft>
                <a:spcPts val="0"/>
              </a:spcAft>
              <a:buClr>
                <a:schemeClr val="dk1"/>
              </a:buClr>
              <a:buSzPts val="1500"/>
              <a:buFont typeface="Meiryo"/>
              <a:buChar char="⁃"/>
              <a:defRPr sz="1500" b="0"/>
            </a:lvl2pPr>
            <a:lvl3pPr marL="1371600" lvl="2" indent="-323850" algn="l">
              <a:lnSpc>
                <a:spcPct val="100000"/>
              </a:lnSpc>
              <a:spcBef>
                <a:spcPts val="500"/>
              </a:spcBef>
              <a:spcAft>
                <a:spcPts val="0"/>
              </a:spcAft>
              <a:buClr>
                <a:schemeClr val="dk1"/>
              </a:buClr>
              <a:buSzPts val="1500"/>
              <a:buFont typeface="Times New Roman"/>
              <a:buChar char="̵"/>
              <a:defRPr sz="1500" b="0"/>
            </a:lvl3pPr>
            <a:lvl4pPr marL="1828800" lvl="3" indent="-323850" algn="l">
              <a:lnSpc>
                <a:spcPct val="100000"/>
              </a:lnSpc>
              <a:spcBef>
                <a:spcPts val="500"/>
              </a:spcBef>
              <a:spcAft>
                <a:spcPts val="0"/>
              </a:spcAft>
              <a:buClr>
                <a:schemeClr val="dk1"/>
              </a:buClr>
              <a:buSzPts val="1500"/>
              <a:buFont typeface="Meiryo"/>
              <a:buChar char="‑"/>
              <a:defRPr sz="1500" b="0"/>
            </a:lvl4pPr>
            <a:lvl5pPr marL="2286000" lvl="4" indent="-323850" algn="l">
              <a:lnSpc>
                <a:spcPct val="100000"/>
              </a:lnSpc>
              <a:spcBef>
                <a:spcPts val="500"/>
              </a:spcBef>
              <a:spcAft>
                <a:spcPts val="0"/>
              </a:spcAft>
              <a:buClr>
                <a:schemeClr val="dk1"/>
              </a:buClr>
              <a:buSzPts val="1500"/>
              <a:buFont typeface="Times New Roman"/>
              <a:buChar char="̵"/>
              <a:defRPr sz="15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22afd113ad6_0_627"/>
          <p:cNvSpPr txBox="1">
            <a:spLocks noGrp="1"/>
          </p:cNvSpPr>
          <p:nvPr>
            <p:ph type="body" idx="3"/>
          </p:nvPr>
        </p:nvSpPr>
        <p:spPr>
          <a:xfrm>
            <a:off x="1" y="6626320"/>
            <a:ext cx="8229600" cy="23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900"/>
              <a:buNone/>
              <a:defRPr sz="9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タイトルとコンテンツ">
  <p:cSld name="8_タイトルとコンテンツ">
    <p:spTree>
      <p:nvGrpSpPr>
        <p:cNvPr id="1" name="Shape 120"/>
        <p:cNvGrpSpPr/>
        <p:nvPr/>
      </p:nvGrpSpPr>
      <p:grpSpPr>
        <a:xfrm>
          <a:off x="0" y="0"/>
          <a:ext cx="0" cy="0"/>
          <a:chOff x="0" y="0"/>
          <a:chExt cx="0" cy="0"/>
        </a:xfrm>
      </p:grpSpPr>
      <p:sp>
        <p:nvSpPr>
          <p:cNvPr id="121" name="Google Shape;121;g22afd113ad6_0_633"/>
          <p:cNvSpPr txBox="1">
            <a:spLocks noGrp="1"/>
          </p:cNvSpPr>
          <p:nvPr>
            <p:ph type="sldNum" idx="12"/>
          </p:nvPr>
        </p:nvSpPr>
        <p:spPr>
          <a:xfrm>
            <a:off x="8534403" y="6553200"/>
            <a:ext cx="606300"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122" name="Google Shape;122;g22afd113ad6_0_633"/>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sz="1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g22afd113ad6_0_633"/>
          <p:cNvSpPr txBox="1">
            <a:spLocks noGrp="1"/>
          </p:cNvSpPr>
          <p:nvPr>
            <p:ph type="body" idx="1"/>
          </p:nvPr>
        </p:nvSpPr>
        <p:spPr>
          <a:xfrm>
            <a:off x="304800" y="35963"/>
            <a:ext cx="2324100" cy="268800"/>
          </a:xfrm>
          <a:prstGeom prst="rect">
            <a:avLst/>
          </a:prstGeom>
          <a:solidFill>
            <a:srgbClr val="336699"/>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900"/>
              <a:buNone/>
              <a:defRPr sz="9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g22afd113ad6_0_633"/>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Noto Sans Symbols"/>
              <a:buChar char="■"/>
              <a:defRPr sz="1800" b="1"/>
            </a:lvl1pPr>
            <a:lvl2pPr marL="914400" lvl="1" indent="-323850" algn="l">
              <a:lnSpc>
                <a:spcPct val="100000"/>
              </a:lnSpc>
              <a:spcBef>
                <a:spcPts val="500"/>
              </a:spcBef>
              <a:spcAft>
                <a:spcPts val="0"/>
              </a:spcAft>
              <a:buClr>
                <a:schemeClr val="dk1"/>
              </a:buClr>
              <a:buSzPts val="1500"/>
              <a:buFont typeface="Meiryo"/>
              <a:buChar char="⁃"/>
              <a:defRPr sz="1500" b="0"/>
            </a:lvl2pPr>
            <a:lvl3pPr marL="1371600" lvl="2" indent="-323850" algn="l">
              <a:lnSpc>
                <a:spcPct val="100000"/>
              </a:lnSpc>
              <a:spcBef>
                <a:spcPts val="500"/>
              </a:spcBef>
              <a:spcAft>
                <a:spcPts val="0"/>
              </a:spcAft>
              <a:buClr>
                <a:schemeClr val="dk1"/>
              </a:buClr>
              <a:buSzPts val="1500"/>
              <a:buFont typeface="Times New Roman"/>
              <a:buChar char="̵"/>
              <a:defRPr sz="1500" b="0"/>
            </a:lvl3pPr>
            <a:lvl4pPr marL="1828800" lvl="3" indent="-323850" algn="l">
              <a:lnSpc>
                <a:spcPct val="100000"/>
              </a:lnSpc>
              <a:spcBef>
                <a:spcPts val="500"/>
              </a:spcBef>
              <a:spcAft>
                <a:spcPts val="0"/>
              </a:spcAft>
              <a:buClr>
                <a:schemeClr val="dk1"/>
              </a:buClr>
              <a:buSzPts val="1500"/>
              <a:buFont typeface="Meiryo"/>
              <a:buChar char="‑"/>
              <a:defRPr sz="1500" b="0"/>
            </a:lvl4pPr>
            <a:lvl5pPr marL="2286000" lvl="4" indent="-323850" algn="l">
              <a:lnSpc>
                <a:spcPct val="100000"/>
              </a:lnSpc>
              <a:spcBef>
                <a:spcPts val="500"/>
              </a:spcBef>
              <a:spcAft>
                <a:spcPts val="0"/>
              </a:spcAft>
              <a:buClr>
                <a:schemeClr val="dk1"/>
              </a:buClr>
              <a:buSzPts val="1500"/>
              <a:buFont typeface="Times New Roman"/>
              <a:buChar char="̵"/>
              <a:defRPr sz="15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g22afd113ad6_0_633"/>
          <p:cNvSpPr txBox="1">
            <a:spLocks noGrp="1"/>
          </p:cNvSpPr>
          <p:nvPr>
            <p:ph type="body" idx="3"/>
          </p:nvPr>
        </p:nvSpPr>
        <p:spPr>
          <a:xfrm>
            <a:off x="1" y="6626320"/>
            <a:ext cx="8229600" cy="23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900"/>
              <a:buNone/>
              <a:defRPr sz="9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タイトルとコンテンツ">
  <p:cSld name="9_タイトルとコンテンツ">
    <p:spTree>
      <p:nvGrpSpPr>
        <p:cNvPr id="1" name="Shape 126"/>
        <p:cNvGrpSpPr/>
        <p:nvPr/>
      </p:nvGrpSpPr>
      <p:grpSpPr>
        <a:xfrm>
          <a:off x="0" y="0"/>
          <a:ext cx="0" cy="0"/>
          <a:chOff x="0" y="0"/>
          <a:chExt cx="0" cy="0"/>
        </a:xfrm>
      </p:grpSpPr>
      <p:sp>
        <p:nvSpPr>
          <p:cNvPr id="127" name="Google Shape;127;g22afd113ad6_0_639"/>
          <p:cNvSpPr txBox="1">
            <a:spLocks noGrp="1"/>
          </p:cNvSpPr>
          <p:nvPr>
            <p:ph type="sldNum" idx="12"/>
          </p:nvPr>
        </p:nvSpPr>
        <p:spPr>
          <a:xfrm>
            <a:off x="8534403" y="6553200"/>
            <a:ext cx="606300"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128" name="Google Shape;128;g22afd113ad6_0_63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sz="1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g22afd113ad6_0_639"/>
          <p:cNvSpPr txBox="1">
            <a:spLocks noGrp="1"/>
          </p:cNvSpPr>
          <p:nvPr>
            <p:ph type="body" idx="1"/>
          </p:nvPr>
        </p:nvSpPr>
        <p:spPr>
          <a:xfrm>
            <a:off x="304800" y="35963"/>
            <a:ext cx="2324100" cy="268800"/>
          </a:xfrm>
          <a:prstGeom prst="rect">
            <a:avLst/>
          </a:prstGeom>
          <a:solidFill>
            <a:srgbClr val="336699"/>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900"/>
              <a:buNone/>
              <a:defRPr sz="9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g22afd113ad6_0_639"/>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Noto Sans Symbols"/>
              <a:buChar char="■"/>
              <a:defRPr sz="1800" b="1"/>
            </a:lvl1pPr>
            <a:lvl2pPr marL="914400" lvl="1" indent="-323850" algn="l">
              <a:lnSpc>
                <a:spcPct val="100000"/>
              </a:lnSpc>
              <a:spcBef>
                <a:spcPts val="500"/>
              </a:spcBef>
              <a:spcAft>
                <a:spcPts val="0"/>
              </a:spcAft>
              <a:buClr>
                <a:schemeClr val="dk1"/>
              </a:buClr>
              <a:buSzPts val="1500"/>
              <a:buFont typeface="Meiryo"/>
              <a:buChar char="⁃"/>
              <a:defRPr sz="1500" b="0"/>
            </a:lvl2pPr>
            <a:lvl3pPr marL="1371600" lvl="2" indent="-323850" algn="l">
              <a:lnSpc>
                <a:spcPct val="100000"/>
              </a:lnSpc>
              <a:spcBef>
                <a:spcPts val="500"/>
              </a:spcBef>
              <a:spcAft>
                <a:spcPts val="0"/>
              </a:spcAft>
              <a:buClr>
                <a:schemeClr val="dk1"/>
              </a:buClr>
              <a:buSzPts val="1500"/>
              <a:buFont typeface="Times New Roman"/>
              <a:buChar char="̵"/>
              <a:defRPr sz="1500" b="0"/>
            </a:lvl3pPr>
            <a:lvl4pPr marL="1828800" lvl="3" indent="-323850" algn="l">
              <a:lnSpc>
                <a:spcPct val="100000"/>
              </a:lnSpc>
              <a:spcBef>
                <a:spcPts val="500"/>
              </a:spcBef>
              <a:spcAft>
                <a:spcPts val="0"/>
              </a:spcAft>
              <a:buClr>
                <a:schemeClr val="dk1"/>
              </a:buClr>
              <a:buSzPts val="1500"/>
              <a:buFont typeface="Meiryo"/>
              <a:buChar char="‑"/>
              <a:defRPr sz="1500" b="0"/>
            </a:lvl4pPr>
            <a:lvl5pPr marL="2286000" lvl="4" indent="-323850" algn="l">
              <a:lnSpc>
                <a:spcPct val="100000"/>
              </a:lnSpc>
              <a:spcBef>
                <a:spcPts val="500"/>
              </a:spcBef>
              <a:spcAft>
                <a:spcPts val="0"/>
              </a:spcAft>
              <a:buClr>
                <a:schemeClr val="dk1"/>
              </a:buClr>
              <a:buSzPts val="1500"/>
              <a:buFont typeface="Times New Roman"/>
              <a:buChar char="̵"/>
              <a:defRPr sz="15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g22afd113ad6_0_639"/>
          <p:cNvSpPr txBox="1">
            <a:spLocks noGrp="1"/>
          </p:cNvSpPr>
          <p:nvPr>
            <p:ph type="body" idx="3"/>
          </p:nvPr>
        </p:nvSpPr>
        <p:spPr>
          <a:xfrm>
            <a:off x="1" y="6626320"/>
            <a:ext cx="8229600" cy="23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900"/>
              <a:buNone/>
              <a:defRPr sz="9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21"/>
        <p:cNvGrpSpPr/>
        <p:nvPr/>
      </p:nvGrpSpPr>
      <p:grpSpPr>
        <a:xfrm>
          <a:off x="0" y="0"/>
          <a:ext cx="0" cy="0"/>
          <a:chOff x="0" y="0"/>
          <a:chExt cx="0" cy="0"/>
        </a:xfrm>
      </p:grpSpPr>
      <p:sp>
        <p:nvSpPr>
          <p:cNvPr id="22" name="Google Shape;22;g22afd113ad6_0_53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22afd113ad6_0_53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g22afd113ad6_0_53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22afd113ad6_0_53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22afd113ad6_0_53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_タイトルとコンテンツ">
  <p:cSld name="10_タイトルとコンテンツ">
    <p:spTree>
      <p:nvGrpSpPr>
        <p:cNvPr id="1" name="Shape 132"/>
        <p:cNvGrpSpPr/>
        <p:nvPr/>
      </p:nvGrpSpPr>
      <p:grpSpPr>
        <a:xfrm>
          <a:off x="0" y="0"/>
          <a:ext cx="0" cy="0"/>
          <a:chOff x="0" y="0"/>
          <a:chExt cx="0" cy="0"/>
        </a:xfrm>
      </p:grpSpPr>
      <p:sp>
        <p:nvSpPr>
          <p:cNvPr id="133" name="Google Shape;133;g22afd113ad6_0_645"/>
          <p:cNvSpPr txBox="1">
            <a:spLocks noGrp="1"/>
          </p:cNvSpPr>
          <p:nvPr>
            <p:ph type="sldNum" idx="12"/>
          </p:nvPr>
        </p:nvSpPr>
        <p:spPr>
          <a:xfrm>
            <a:off x="8534403" y="6553200"/>
            <a:ext cx="606300"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
        <p:nvSpPr>
          <p:cNvPr id="134" name="Google Shape;134;g22afd113ad6_0_64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sz="1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22afd113ad6_0_645"/>
          <p:cNvSpPr txBox="1">
            <a:spLocks noGrp="1"/>
          </p:cNvSpPr>
          <p:nvPr>
            <p:ph type="body" idx="1"/>
          </p:nvPr>
        </p:nvSpPr>
        <p:spPr>
          <a:xfrm>
            <a:off x="304800" y="35963"/>
            <a:ext cx="2324100" cy="268800"/>
          </a:xfrm>
          <a:prstGeom prst="rect">
            <a:avLst/>
          </a:prstGeom>
          <a:solidFill>
            <a:srgbClr val="336699"/>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900"/>
              <a:buNone/>
              <a:defRPr sz="9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g22afd113ad6_0_645"/>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Noto Sans Symbols"/>
              <a:buChar char="■"/>
              <a:defRPr sz="1800" b="1"/>
            </a:lvl1pPr>
            <a:lvl2pPr marL="914400" lvl="1" indent="-323850" algn="l">
              <a:lnSpc>
                <a:spcPct val="100000"/>
              </a:lnSpc>
              <a:spcBef>
                <a:spcPts val="500"/>
              </a:spcBef>
              <a:spcAft>
                <a:spcPts val="0"/>
              </a:spcAft>
              <a:buClr>
                <a:schemeClr val="dk1"/>
              </a:buClr>
              <a:buSzPts val="1500"/>
              <a:buFont typeface="Meiryo"/>
              <a:buChar char="⁃"/>
              <a:defRPr sz="1500" b="0"/>
            </a:lvl2pPr>
            <a:lvl3pPr marL="1371600" lvl="2" indent="-323850" algn="l">
              <a:lnSpc>
                <a:spcPct val="100000"/>
              </a:lnSpc>
              <a:spcBef>
                <a:spcPts val="500"/>
              </a:spcBef>
              <a:spcAft>
                <a:spcPts val="0"/>
              </a:spcAft>
              <a:buClr>
                <a:schemeClr val="dk1"/>
              </a:buClr>
              <a:buSzPts val="1500"/>
              <a:buFont typeface="Times New Roman"/>
              <a:buChar char="̵"/>
              <a:defRPr sz="1500" b="0"/>
            </a:lvl3pPr>
            <a:lvl4pPr marL="1828800" lvl="3" indent="-323850" algn="l">
              <a:lnSpc>
                <a:spcPct val="100000"/>
              </a:lnSpc>
              <a:spcBef>
                <a:spcPts val="500"/>
              </a:spcBef>
              <a:spcAft>
                <a:spcPts val="0"/>
              </a:spcAft>
              <a:buClr>
                <a:schemeClr val="dk1"/>
              </a:buClr>
              <a:buSzPts val="1500"/>
              <a:buFont typeface="Meiryo"/>
              <a:buChar char="‑"/>
              <a:defRPr sz="1500" b="0"/>
            </a:lvl4pPr>
            <a:lvl5pPr marL="2286000" lvl="4" indent="-323850" algn="l">
              <a:lnSpc>
                <a:spcPct val="100000"/>
              </a:lnSpc>
              <a:spcBef>
                <a:spcPts val="500"/>
              </a:spcBef>
              <a:spcAft>
                <a:spcPts val="0"/>
              </a:spcAft>
              <a:buClr>
                <a:schemeClr val="dk1"/>
              </a:buClr>
              <a:buSzPts val="1500"/>
              <a:buFont typeface="Times New Roman"/>
              <a:buChar char="̵"/>
              <a:defRPr sz="15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22afd113ad6_0_645"/>
          <p:cNvSpPr txBox="1">
            <a:spLocks noGrp="1"/>
          </p:cNvSpPr>
          <p:nvPr>
            <p:ph type="body" idx="3"/>
          </p:nvPr>
        </p:nvSpPr>
        <p:spPr>
          <a:xfrm>
            <a:off x="1" y="6626320"/>
            <a:ext cx="8229600" cy="23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900"/>
              <a:buNone/>
              <a:defRPr sz="9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144"/>
        <p:cNvGrpSpPr/>
        <p:nvPr/>
      </p:nvGrpSpPr>
      <p:grpSpPr>
        <a:xfrm>
          <a:off x="0" y="0"/>
          <a:ext cx="0" cy="0"/>
          <a:chOff x="0" y="0"/>
          <a:chExt cx="0" cy="0"/>
        </a:xfrm>
      </p:grpSpPr>
      <p:sp>
        <p:nvSpPr>
          <p:cNvPr id="145" name="Google Shape;145;g22afd113ad6_0_657"/>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46" name="Google Shape;146;g22afd113ad6_0_657"/>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22afd113ad6_0_657"/>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8" name="Google Shape;148;g22afd113ad6_0_657"/>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142976"/>
              </a:buClr>
              <a:buSzPts val="2400"/>
              <a:buFont typeface="Noto Sans Symbols"/>
              <a:buChar char="■"/>
              <a:defRPr sz="2400" b="1"/>
            </a:lvl1pPr>
            <a:lvl2pPr marL="914400" lvl="1" indent="-355600" algn="l">
              <a:lnSpc>
                <a:spcPct val="100000"/>
              </a:lnSpc>
              <a:spcBef>
                <a:spcPts val="400"/>
              </a:spcBef>
              <a:spcAft>
                <a:spcPts val="0"/>
              </a:spcAft>
              <a:buClr>
                <a:srgbClr val="142976"/>
              </a:buClr>
              <a:buSzPts val="2000"/>
              <a:buFont typeface="Meiryo"/>
              <a:buChar char="⁃"/>
              <a:defRPr sz="2000" b="0"/>
            </a:lvl2pPr>
            <a:lvl3pPr marL="1371600" lvl="2" indent="-355600" algn="l">
              <a:lnSpc>
                <a:spcPct val="100000"/>
              </a:lnSpc>
              <a:spcBef>
                <a:spcPts val="400"/>
              </a:spcBef>
              <a:spcAft>
                <a:spcPts val="0"/>
              </a:spcAft>
              <a:buClr>
                <a:srgbClr val="142976"/>
              </a:buClr>
              <a:buSzPts val="2000"/>
              <a:buFont typeface="Times New Roman"/>
              <a:buChar char="̵"/>
              <a:defRPr sz="2000" b="0"/>
            </a:lvl3pPr>
            <a:lvl4pPr marL="1828800" lvl="3" indent="-355600" algn="l">
              <a:lnSpc>
                <a:spcPct val="100000"/>
              </a:lnSpc>
              <a:spcBef>
                <a:spcPts val="400"/>
              </a:spcBef>
              <a:spcAft>
                <a:spcPts val="0"/>
              </a:spcAft>
              <a:buClr>
                <a:srgbClr val="142976"/>
              </a:buClr>
              <a:buSzPts val="2000"/>
              <a:buFont typeface="Meiryo"/>
              <a:buChar char="‑"/>
              <a:defRPr sz="2000" b="0"/>
            </a:lvl4pPr>
            <a:lvl5pPr marL="2286000" lvl="4" indent="-355600" algn="l">
              <a:lnSpc>
                <a:spcPct val="100000"/>
              </a:lnSpc>
              <a:spcBef>
                <a:spcPts val="400"/>
              </a:spcBef>
              <a:spcAft>
                <a:spcPts val="0"/>
              </a:spcAft>
              <a:buClr>
                <a:srgbClr val="142976"/>
              </a:buClr>
              <a:buSzPts val="2000"/>
              <a:buFont typeface="Times New Roman"/>
              <a:buChar char="̵"/>
              <a:defRPr sz="20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g22afd113ad6_0_657"/>
          <p:cNvSpPr txBox="1">
            <a:spLocks noGrp="1"/>
          </p:cNvSpPr>
          <p:nvPr>
            <p:ph type="body" idx="3"/>
          </p:nvPr>
        </p:nvSpPr>
        <p:spPr>
          <a:xfrm>
            <a:off x="0" y="6626320"/>
            <a:ext cx="8229600" cy="231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rgbClr val="142976"/>
              </a:buClr>
              <a:buSzPts val="1200"/>
              <a:buNone/>
              <a:defRPr sz="1200"/>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内容">
  <p:cSld name="内容">
    <p:spTree>
      <p:nvGrpSpPr>
        <p:cNvPr id="1" name="Shape 156"/>
        <p:cNvGrpSpPr/>
        <p:nvPr/>
      </p:nvGrpSpPr>
      <p:grpSpPr>
        <a:xfrm>
          <a:off x="0" y="0"/>
          <a:ext cx="0" cy="0"/>
          <a:chOff x="0" y="0"/>
          <a:chExt cx="0" cy="0"/>
        </a:xfrm>
      </p:grpSpPr>
      <p:sp>
        <p:nvSpPr>
          <p:cNvPr id="157" name="Google Shape;157;g22afd113ad6_0_669"/>
          <p:cNvSpPr txBox="1">
            <a:spLocks noGrp="1"/>
          </p:cNvSpPr>
          <p:nvPr>
            <p:ph type="body" idx="1"/>
          </p:nvPr>
        </p:nvSpPr>
        <p:spPr>
          <a:xfrm>
            <a:off x="1839515" y="194562"/>
            <a:ext cx="2732400" cy="370200"/>
          </a:xfrm>
          <a:prstGeom prst="rect">
            <a:avLst/>
          </a:prstGeom>
          <a:solidFill>
            <a:srgbClr val="BFDDFD"/>
          </a:solidFill>
          <a:ln w="9525" cap="flat" cmpd="sng">
            <a:solidFill>
              <a:srgbClr val="606060"/>
            </a:solidFill>
            <a:prstDash val="solid"/>
            <a:round/>
            <a:headEnd type="none" w="sm" len="sm"/>
            <a:tailEnd type="none" w="sm" len="sm"/>
          </a:ln>
        </p:spPr>
        <p:txBody>
          <a:bodyPr spcFirstLastPara="1" wrap="square" lIns="91425" tIns="45700" rIns="91425" bIns="45700" anchor="t" anchorCtr="0">
            <a:noAutofit/>
          </a:bodyPr>
          <a:lstStyle>
            <a:lvl1pPr marL="457200" lvl="0" indent="-228600" algn="l">
              <a:lnSpc>
                <a:spcPct val="100000"/>
              </a:lnSpc>
              <a:spcBef>
                <a:spcPts val="165"/>
              </a:spcBef>
              <a:spcAft>
                <a:spcPts val="0"/>
              </a:spcAft>
              <a:buClr>
                <a:srgbClr val="BFDDFD"/>
              </a:buClr>
              <a:buSzPts val="825"/>
              <a:buNone/>
              <a:defRPr sz="825">
                <a:solidFill>
                  <a:srgbClr val="BFDDFD"/>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8" name="Google Shape;158;g22afd113ad6_0_669"/>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142976"/>
              </a:buClr>
              <a:buSzPts val="2400"/>
              <a:buFont typeface="Noto Sans Symbols"/>
              <a:buChar char="■"/>
              <a:defRPr sz="2400" b="1"/>
            </a:lvl1pPr>
            <a:lvl2pPr marL="914400" lvl="1" indent="-381000" algn="l">
              <a:lnSpc>
                <a:spcPct val="100000"/>
              </a:lnSpc>
              <a:spcBef>
                <a:spcPts val="480"/>
              </a:spcBef>
              <a:spcAft>
                <a:spcPts val="0"/>
              </a:spcAft>
              <a:buClr>
                <a:srgbClr val="142976"/>
              </a:buClr>
              <a:buSzPts val="2400"/>
              <a:buFont typeface="Meiryo"/>
              <a:buChar char="⁃"/>
              <a:defRPr sz="2400" b="1"/>
            </a:lvl2pPr>
            <a:lvl3pPr marL="1371600" lvl="2" indent="-381000" algn="l">
              <a:lnSpc>
                <a:spcPct val="100000"/>
              </a:lnSpc>
              <a:spcBef>
                <a:spcPts val="480"/>
              </a:spcBef>
              <a:spcAft>
                <a:spcPts val="0"/>
              </a:spcAft>
              <a:buClr>
                <a:srgbClr val="142976"/>
              </a:buClr>
              <a:buSzPts val="2400"/>
              <a:buFont typeface="Times New Roman"/>
              <a:buChar char="̵"/>
              <a:defRPr sz="2400" b="1"/>
            </a:lvl3pPr>
            <a:lvl4pPr marL="1828800" lvl="3" indent="-381000" algn="l">
              <a:lnSpc>
                <a:spcPct val="100000"/>
              </a:lnSpc>
              <a:spcBef>
                <a:spcPts val="480"/>
              </a:spcBef>
              <a:spcAft>
                <a:spcPts val="0"/>
              </a:spcAft>
              <a:buClr>
                <a:srgbClr val="142976"/>
              </a:buClr>
              <a:buSzPts val="2400"/>
              <a:buFont typeface="Meiryo"/>
              <a:buChar char="‑"/>
              <a:defRPr sz="2400" b="1"/>
            </a:lvl4pPr>
            <a:lvl5pPr marL="2286000" lvl="4" indent="-381000" algn="l">
              <a:lnSpc>
                <a:spcPct val="100000"/>
              </a:lnSpc>
              <a:spcBef>
                <a:spcPts val="480"/>
              </a:spcBef>
              <a:spcAft>
                <a:spcPts val="0"/>
              </a:spcAft>
              <a:buClr>
                <a:srgbClr val="142976"/>
              </a:buClr>
              <a:buSzPts val="2400"/>
              <a:buFont typeface="Times New Roman"/>
              <a:buChar char="̵"/>
              <a:defRPr sz="24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9" name="Google Shape;159;g22afd113ad6_0_669"/>
          <p:cNvSpPr txBox="1">
            <a:spLocks noGrp="1"/>
          </p:cNvSpPr>
          <p:nvPr>
            <p:ph type="sldNum" idx="12"/>
          </p:nvPr>
        </p:nvSpPr>
        <p:spPr>
          <a:xfrm>
            <a:off x="8534400"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60" name="Google Shape;160;g22afd113ad6_0_669"/>
          <p:cNvSpPr txBox="1"/>
          <p:nvPr/>
        </p:nvSpPr>
        <p:spPr>
          <a:xfrm>
            <a:off x="304800" y="341195"/>
            <a:ext cx="1653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ja-JP" sz="2800" b="1" i="0" u="none" strike="noStrike" cap="none">
                <a:solidFill>
                  <a:srgbClr val="142976"/>
                </a:solidFill>
                <a:latin typeface="Meiryo"/>
                <a:ea typeface="Meiryo"/>
                <a:cs typeface="Meiryo"/>
                <a:sym typeface="Meiryo"/>
              </a:rPr>
              <a:t>Outline</a:t>
            </a:r>
            <a:endParaRPr sz="2800" b="1" i="0" u="none" strike="noStrike" cap="none">
              <a:solidFill>
                <a:srgbClr val="142976"/>
              </a:solidFill>
              <a:latin typeface="Meiryo"/>
              <a:ea typeface="Meiryo"/>
              <a:cs typeface="Meiryo"/>
              <a:sym typeface="Meiry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列挙">
  <p:cSld name="列挙">
    <p:spTree>
      <p:nvGrpSpPr>
        <p:cNvPr id="1" name="Shape 161"/>
        <p:cNvGrpSpPr/>
        <p:nvPr/>
      </p:nvGrpSpPr>
      <p:grpSpPr>
        <a:xfrm>
          <a:off x="0" y="0"/>
          <a:ext cx="0" cy="0"/>
          <a:chOff x="0" y="0"/>
          <a:chExt cx="0" cy="0"/>
        </a:xfrm>
      </p:grpSpPr>
      <p:sp>
        <p:nvSpPr>
          <p:cNvPr id="162" name="Google Shape;162;g22afd113ad6_0_674"/>
          <p:cNvSpPr txBox="1">
            <a:spLocks noGrp="1"/>
          </p:cNvSpPr>
          <p:nvPr>
            <p:ph type="body" idx="1"/>
          </p:nvPr>
        </p:nvSpPr>
        <p:spPr>
          <a:xfrm>
            <a:off x="5029200" y="4114801"/>
            <a:ext cx="3619500" cy="21876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3" name="Google Shape;163;g22afd113ad6_0_674"/>
          <p:cNvSpPr txBox="1">
            <a:spLocks noGrp="1"/>
          </p:cNvSpPr>
          <p:nvPr>
            <p:ph type="body" idx="2"/>
          </p:nvPr>
        </p:nvSpPr>
        <p:spPr>
          <a:xfrm>
            <a:off x="495300" y="4114801"/>
            <a:ext cx="3619500" cy="21876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4" name="Google Shape;164;g22afd113ad6_0_674"/>
          <p:cNvSpPr txBox="1">
            <a:spLocks noGrp="1"/>
          </p:cNvSpPr>
          <p:nvPr>
            <p:ph type="body" idx="3"/>
          </p:nvPr>
        </p:nvSpPr>
        <p:spPr>
          <a:xfrm>
            <a:off x="2756297" y="1154114"/>
            <a:ext cx="3619500" cy="21876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5" name="Google Shape;165;g22afd113ad6_0_674"/>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66" name="Google Shape;166;g22afd113ad6_0_674"/>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1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g22afd113ad6_0_674"/>
          <p:cNvSpPr txBox="1">
            <a:spLocks noGrp="1"/>
          </p:cNvSpPr>
          <p:nvPr>
            <p:ph type="body" idx="4"/>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列挙2">
  <p:cSld name="列挙2">
    <p:spTree>
      <p:nvGrpSpPr>
        <p:cNvPr id="1" name="Shape 168"/>
        <p:cNvGrpSpPr/>
        <p:nvPr/>
      </p:nvGrpSpPr>
      <p:grpSpPr>
        <a:xfrm>
          <a:off x="0" y="0"/>
          <a:ext cx="0" cy="0"/>
          <a:chOff x="0" y="0"/>
          <a:chExt cx="0" cy="0"/>
        </a:xfrm>
      </p:grpSpPr>
      <p:sp>
        <p:nvSpPr>
          <p:cNvPr id="169" name="Google Shape;169;g22afd113ad6_0_681"/>
          <p:cNvSpPr txBox="1">
            <a:spLocks noGrp="1"/>
          </p:cNvSpPr>
          <p:nvPr>
            <p:ph type="body" idx="1"/>
          </p:nvPr>
        </p:nvSpPr>
        <p:spPr>
          <a:xfrm>
            <a:off x="4962615" y="4114801"/>
            <a:ext cx="3619500" cy="21876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0" name="Google Shape;170;g22afd113ad6_0_681"/>
          <p:cNvSpPr txBox="1">
            <a:spLocks noGrp="1"/>
          </p:cNvSpPr>
          <p:nvPr>
            <p:ph type="body" idx="2"/>
          </p:nvPr>
        </p:nvSpPr>
        <p:spPr>
          <a:xfrm>
            <a:off x="561885" y="4114801"/>
            <a:ext cx="3619500" cy="21876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g22afd113ad6_0_681"/>
          <p:cNvSpPr txBox="1">
            <a:spLocks noGrp="1"/>
          </p:cNvSpPr>
          <p:nvPr>
            <p:ph type="body" idx="3"/>
          </p:nvPr>
        </p:nvSpPr>
        <p:spPr>
          <a:xfrm>
            <a:off x="561885" y="1382713"/>
            <a:ext cx="3619500" cy="21876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2" name="Google Shape;172;g22afd113ad6_0_681"/>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73" name="Google Shape;173;g22afd113ad6_0_681"/>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1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g22afd113ad6_0_681"/>
          <p:cNvSpPr txBox="1">
            <a:spLocks noGrp="1"/>
          </p:cNvSpPr>
          <p:nvPr>
            <p:ph type="body" idx="4"/>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5" name="Google Shape;175;g22afd113ad6_0_681"/>
          <p:cNvSpPr txBox="1">
            <a:spLocks noGrp="1"/>
          </p:cNvSpPr>
          <p:nvPr>
            <p:ph type="body" idx="5"/>
          </p:nvPr>
        </p:nvSpPr>
        <p:spPr>
          <a:xfrm>
            <a:off x="4962615" y="1382712"/>
            <a:ext cx="3619500" cy="21876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列挙3">
  <p:cSld name="列挙3">
    <p:spTree>
      <p:nvGrpSpPr>
        <p:cNvPr id="1" name="Shape 176"/>
        <p:cNvGrpSpPr/>
        <p:nvPr/>
      </p:nvGrpSpPr>
      <p:grpSpPr>
        <a:xfrm>
          <a:off x="0" y="0"/>
          <a:ext cx="0" cy="0"/>
          <a:chOff x="0" y="0"/>
          <a:chExt cx="0" cy="0"/>
        </a:xfrm>
      </p:grpSpPr>
      <p:sp>
        <p:nvSpPr>
          <p:cNvPr id="177" name="Google Shape;177;g22afd113ad6_0_689"/>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78" name="Google Shape;178;g22afd113ad6_0_68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1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g22afd113ad6_0_689"/>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0" name="Google Shape;180;g22afd113ad6_0_689"/>
          <p:cNvSpPr txBox="1">
            <a:spLocks noGrp="1"/>
          </p:cNvSpPr>
          <p:nvPr>
            <p:ph type="body" idx="2"/>
          </p:nvPr>
        </p:nvSpPr>
        <p:spPr>
          <a:xfrm>
            <a:off x="2756297" y="1154114"/>
            <a:ext cx="3619500" cy="457200"/>
          </a:xfrm>
          <a:prstGeom prst="rect">
            <a:avLst/>
          </a:prstGeom>
          <a:solidFill>
            <a:srgbClr val="606060"/>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270"/>
              </a:spcBef>
              <a:spcAft>
                <a:spcPts val="0"/>
              </a:spcAft>
              <a:buClr>
                <a:schemeClr val="lt1"/>
              </a:buClr>
              <a:buSzPts val="1350"/>
              <a:buNone/>
              <a:defRPr sz="135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1" name="Google Shape;181;g22afd113ad6_0_689"/>
          <p:cNvSpPr txBox="1">
            <a:spLocks noGrp="1"/>
          </p:cNvSpPr>
          <p:nvPr>
            <p:ph type="body" idx="3"/>
          </p:nvPr>
        </p:nvSpPr>
        <p:spPr>
          <a:xfrm>
            <a:off x="2756297" y="1740023"/>
            <a:ext cx="3619500" cy="1601700"/>
          </a:xfrm>
          <a:prstGeom prst="rect">
            <a:avLst/>
          </a:prstGeom>
          <a:noFill/>
          <a:ln w="12700" cap="flat" cmpd="sng">
            <a:solidFill>
              <a:srgbClr val="606060"/>
            </a:solidFill>
            <a:prstDash val="solid"/>
            <a:round/>
            <a:headEnd type="none" w="sm" len="sm"/>
            <a:tailEnd type="none" w="sm" len="sm"/>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chemeClr val="dk1"/>
              </a:buClr>
              <a:buSzPts val="1500"/>
              <a:buFont typeface="Noto Sans Symbols"/>
              <a:buChar char="■"/>
              <a:defRPr sz="1500" b="0">
                <a:solidFill>
                  <a:schemeClr val="dk1"/>
                </a:solidFill>
              </a:defRPr>
            </a:lvl1pPr>
            <a:lvl2pPr marL="914400" lvl="1" indent="-304800" algn="l">
              <a:lnSpc>
                <a:spcPct val="156250"/>
              </a:lnSpc>
              <a:spcBef>
                <a:spcPts val="240"/>
              </a:spcBef>
              <a:spcAft>
                <a:spcPts val="0"/>
              </a:spcAft>
              <a:buClr>
                <a:schemeClr val="dk1"/>
              </a:buClr>
              <a:buSzPts val="1200"/>
              <a:buFont typeface="Meiryo"/>
              <a:buChar char="⁃"/>
              <a:defRPr sz="1200" b="0">
                <a:solidFill>
                  <a:schemeClr val="dk1"/>
                </a:solidFill>
              </a:defRPr>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2" name="Google Shape;182;g22afd113ad6_0_689"/>
          <p:cNvSpPr txBox="1">
            <a:spLocks noGrp="1"/>
          </p:cNvSpPr>
          <p:nvPr>
            <p:ph type="body" idx="4"/>
          </p:nvPr>
        </p:nvSpPr>
        <p:spPr>
          <a:xfrm>
            <a:off x="495300" y="4114800"/>
            <a:ext cx="3619500" cy="457200"/>
          </a:xfrm>
          <a:prstGeom prst="rect">
            <a:avLst/>
          </a:prstGeom>
          <a:solidFill>
            <a:srgbClr val="606060"/>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270"/>
              </a:spcBef>
              <a:spcAft>
                <a:spcPts val="0"/>
              </a:spcAft>
              <a:buClr>
                <a:schemeClr val="lt1"/>
              </a:buClr>
              <a:buSzPts val="1350"/>
              <a:buNone/>
              <a:defRPr sz="135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g22afd113ad6_0_689"/>
          <p:cNvSpPr txBox="1">
            <a:spLocks noGrp="1"/>
          </p:cNvSpPr>
          <p:nvPr>
            <p:ph type="body" idx="5"/>
          </p:nvPr>
        </p:nvSpPr>
        <p:spPr>
          <a:xfrm>
            <a:off x="495300" y="4700709"/>
            <a:ext cx="3619500" cy="1601700"/>
          </a:xfrm>
          <a:prstGeom prst="rect">
            <a:avLst/>
          </a:prstGeom>
          <a:noFill/>
          <a:ln w="12700" cap="flat" cmpd="sng">
            <a:solidFill>
              <a:srgbClr val="606060"/>
            </a:solidFill>
            <a:prstDash val="solid"/>
            <a:round/>
            <a:headEnd type="none" w="sm" len="sm"/>
            <a:tailEnd type="none" w="sm" len="sm"/>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chemeClr val="dk1"/>
              </a:buClr>
              <a:buSzPts val="1500"/>
              <a:buFont typeface="Noto Sans Symbols"/>
              <a:buChar char="■"/>
              <a:defRPr sz="1500" b="0">
                <a:solidFill>
                  <a:schemeClr val="dk1"/>
                </a:solidFill>
              </a:defRPr>
            </a:lvl1pPr>
            <a:lvl2pPr marL="914400" lvl="1" indent="-304800" algn="l">
              <a:lnSpc>
                <a:spcPct val="156250"/>
              </a:lnSpc>
              <a:spcBef>
                <a:spcPts val="240"/>
              </a:spcBef>
              <a:spcAft>
                <a:spcPts val="0"/>
              </a:spcAft>
              <a:buClr>
                <a:schemeClr val="dk1"/>
              </a:buClr>
              <a:buSzPts val="1200"/>
              <a:buFont typeface="Meiryo"/>
              <a:buChar char="⁃"/>
              <a:defRPr sz="1200" b="0">
                <a:solidFill>
                  <a:schemeClr val="dk1"/>
                </a:solidFill>
              </a:defRPr>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4" name="Google Shape;184;g22afd113ad6_0_689"/>
          <p:cNvSpPr txBox="1">
            <a:spLocks noGrp="1"/>
          </p:cNvSpPr>
          <p:nvPr>
            <p:ph type="body" idx="6"/>
          </p:nvPr>
        </p:nvSpPr>
        <p:spPr>
          <a:xfrm>
            <a:off x="5029200" y="4124053"/>
            <a:ext cx="3619500" cy="457200"/>
          </a:xfrm>
          <a:prstGeom prst="rect">
            <a:avLst/>
          </a:prstGeom>
          <a:solidFill>
            <a:srgbClr val="606060"/>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270"/>
              </a:spcBef>
              <a:spcAft>
                <a:spcPts val="0"/>
              </a:spcAft>
              <a:buClr>
                <a:schemeClr val="lt1"/>
              </a:buClr>
              <a:buSzPts val="1350"/>
              <a:buNone/>
              <a:defRPr sz="135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g22afd113ad6_0_689"/>
          <p:cNvSpPr txBox="1">
            <a:spLocks noGrp="1"/>
          </p:cNvSpPr>
          <p:nvPr>
            <p:ph type="body" idx="7"/>
          </p:nvPr>
        </p:nvSpPr>
        <p:spPr>
          <a:xfrm>
            <a:off x="5029200" y="4709962"/>
            <a:ext cx="3619500" cy="1601700"/>
          </a:xfrm>
          <a:prstGeom prst="rect">
            <a:avLst/>
          </a:prstGeom>
          <a:noFill/>
          <a:ln w="12700" cap="flat" cmpd="sng">
            <a:solidFill>
              <a:srgbClr val="606060"/>
            </a:solidFill>
            <a:prstDash val="solid"/>
            <a:round/>
            <a:headEnd type="none" w="sm" len="sm"/>
            <a:tailEnd type="none" w="sm" len="sm"/>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chemeClr val="dk1"/>
              </a:buClr>
              <a:buSzPts val="1500"/>
              <a:buFont typeface="Noto Sans Symbols"/>
              <a:buChar char="■"/>
              <a:defRPr sz="1500" b="0">
                <a:solidFill>
                  <a:schemeClr val="dk1"/>
                </a:solidFill>
              </a:defRPr>
            </a:lvl1pPr>
            <a:lvl2pPr marL="914400" lvl="1" indent="-304800" algn="l">
              <a:lnSpc>
                <a:spcPct val="156250"/>
              </a:lnSpc>
              <a:spcBef>
                <a:spcPts val="240"/>
              </a:spcBef>
              <a:spcAft>
                <a:spcPts val="0"/>
              </a:spcAft>
              <a:buClr>
                <a:schemeClr val="dk1"/>
              </a:buClr>
              <a:buSzPts val="1200"/>
              <a:buFont typeface="Meiryo"/>
              <a:buChar char="⁃"/>
              <a:defRPr sz="1200" b="0">
                <a:solidFill>
                  <a:schemeClr val="dk1"/>
                </a:solidFill>
              </a:defRPr>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小見出し">
  <p:cSld name="1_小見出し">
    <p:spTree>
      <p:nvGrpSpPr>
        <p:cNvPr id="1" name="Shape 186"/>
        <p:cNvGrpSpPr/>
        <p:nvPr/>
      </p:nvGrpSpPr>
      <p:grpSpPr>
        <a:xfrm>
          <a:off x="0" y="0"/>
          <a:ext cx="0" cy="0"/>
          <a:chOff x="0" y="0"/>
          <a:chExt cx="0" cy="0"/>
        </a:xfrm>
      </p:grpSpPr>
      <p:sp>
        <p:nvSpPr>
          <p:cNvPr id="187" name="Google Shape;187;g22afd113ad6_0_699"/>
          <p:cNvSpPr txBox="1">
            <a:spLocks noGrp="1"/>
          </p:cNvSpPr>
          <p:nvPr>
            <p:ph type="body" idx="1"/>
          </p:nvPr>
        </p:nvSpPr>
        <p:spPr>
          <a:xfrm>
            <a:off x="304800" y="978021"/>
            <a:ext cx="8534400" cy="987600"/>
          </a:xfrm>
          <a:prstGeom prst="rect">
            <a:avLst/>
          </a:prstGeom>
          <a:noFill/>
          <a:ln>
            <a:noFill/>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rgbClr val="142976"/>
              </a:buClr>
              <a:buSzPts val="1500"/>
              <a:buFont typeface="Noto Sans Symbols"/>
              <a:buChar char="■"/>
              <a:defRPr sz="1500" b="1"/>
            </a:lvl1pPr>
            <a:lvl2pPr marL="914400" lvl="1" indent="-304800" algn="l">
              <a:lnSpc>
                <a:spcPct val="156250"/>
              </a:lnSpc>
              <a:spcBef>
                <a:spcPts val="240"/>
              </a:spcBef>
              <a:spcAft>
                <a:spcPts val="0"/>
              </a:spcAft>
              <a:buClr>
                <a:srgbClr val="142976"/>
              </a:buClr>
              <a:buSzPts val="1200"/>
              <a:buFont typeface="Meiryo"/>
              <a:buChar char="⁃"/>
              <a:defRPr sz="1200" b="0"/>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8" name="Google Shape;188;g22afd113ad6_0_699"/>
          <p:cNvSpPr txBox="1">
            <a:spLocks noGrp="1"/>
          </p:cNvSpPr>
          <p:nvPr>
            <p:ph type="body" idx="2"/>
          </p:nvPr>
        </p:nvSpPr>
        <p:spPr>
          <a:xfrm>
            <a:off x="304800" y="2208728"/>
            <a:ext cx="4129500" cy="375000"/>
          </a:xfrm>
          <a:prstGeom prst="rect">
            <a:avLst/>
          </a:prstGeom>
          <a:solidFill>
            <a:srgbClr val="606060"/>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270"/>
              </a:spcBef>
              <a:spcAft>
                <a:spcPts val="0"/>
              </a:spcAft>
              <a:buClr>
                <a:schemeClr val="lt1"/>
              </a:buClr>
              <a:buSzPts val="1350"/>
              <a:buNone/>
              <a:defRPr sz="135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9" name="Google Shape;189;g22afd113ad6_0_699"/>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90" name="Google Shape;190;g22afd113ad6_0_69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1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g22afd113ad6_0_699"/>
          <p:cNvSpPr txBox="1">
            <a:spLocks noGrp="1"/>
          </p:cNvSpPr>
          <p:nvPr>
            <p:ph type="body" idx="3"/>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2" name="Google Shape;192;g22afd113ad6_0_699"/>
          <p:cNvSpPr txBox="1">
            <a:spLocks noGrp="1"/>
          </p:cNvSpPr>
          <p:nvPr>
            <p:ph type="body" idx="4"/>
          </p:nvPr>
        </p:nvSpPr>
        <p:spPr>
          <a:xfrm>
            <a:off x="304800" y="2725028"/>
            <a:ext cx="4129500" cy="3668400"/>
          </a:xfrm>
          <a:prstGeom prst="rect">
            <a:avLst/>
          </a:prstGeom>
          <a:noFill/>
          <a:ln w="12700" cap="flat" cmpd="sng">
            <a:solidFill>
              <a:srgbClr val="606060"/>
            </a:solidFill>
            <a:prstDash val="solid"/>
            <a:round/>
            <a:headEnd type="none" w="sm" len="sm"/>
            <a:tailEnd type="none" w="sm" len="sm"/>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chemeClr val="dk1"/>
              </a:buClr>
              <a:buSzPts val="1500"/>
              <a:buFont typeface="Noto Sans Symbols"/>
              <a:buChar char="■"/>
              <a:defRPr sz="1500" b="0">
                <a:solidFill>
                  <a:schemeClr val="dk1"/>
                </a:solidFill>
              </a:defRPr>
            </a:lvl1pPr>
            <a:lvl2pPr marL="914400" lvl="1" indent="-304800" algn="l">
              <a:lnSpc>
                <a:spcPct val="156250"/>
              </a:lnSpc>
              <a:spcBef>
                <a:spcPts val="240"/>
              </a:spcBef>
              <a:spcAft>
                <a:spcPts val="0"/>
              </a:spcAft>
              <a:buClr>
                <a:schemeClr val="dk1"/>
              </a:buClr>
              <a:buSzPts val="1200"/>
              <a:buFont typeface="Meiryo"/>
              <a:buChar char="⁃"/>
              <a:defRPr sz="1200" b="0">
                <a:solidFill>
                  <a:schemeClr val="dk1"/>
                </a:solidFill>
              </a:defRPr>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g22afd113ad6_0_699"/>
          <p:cNvSpPr txBox="1">
            <a:spLocks noGrp="1"/>
          </p:cNvSpPr>
          <p:nvPr>
            <p:ph type="body" idx="5"/>
          </p:nvPr>
        </p:nvSpPr>
        <p:spPr>
          <a:xfrm>
            <a:off x="4708017" y="2208727"/>
            <a:ext cx="4129500" cy="375000"/>
          </a:xfrm>
          <a:prstGeom prst="rect">
            <a:avLst/>
          </a:prstGeom>
          <a:solidFill>
            <a:srgbClr val="606060"/>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270"/>
              </a:spcBef>
              <a:spcAft>
                <a:spcPts val="0"/>
              </a:spcAft>
              <a:buClr>
                <a:schemeClr val="lt1"/>
              </a:buClr>
              <a:buSzPts val="1350"/>
              <a:buNone/>
              <a:defRPr sz="135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4" name="Google Shape;194;g22afd113ad6_0_699"/>
          <p:cNvSpPr txBox="1">
            <a:spLocks noGrp="1"/>
          </p:cNvSpPr>
          <p:nvPr>
            <p:ph type="body" idx="6"/>
          </p:nvPr>
        </p:nvSpPr>
        <p:spPr>
          <a:xfrm>
            <a:off x="4708017" y="2725028"/>
            <a:ext cx="4129500" cy="3668400"/>
          </a:xfrm>
          <a:prstGeom prst="rect">
            <a:avLst/>
          </a:prstGeom>
          <a:noFill/>
          <a:ln w="12700" cap="flat" cmpd="sng">
            <a:solidFill>
              <a:srgbClr val="606060"/>
            </a:solidFill>
            <a:prstDash val="solid"/>
            <a:round/>
            <a:headEnd type="none" w="sm" len="sm"/>
            <a:tailEnd type="none" w="sm" len="sm"/>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chemeClr val="dk1"/>
              </a:buClr>
              <a:buSzPts val="1500"/>
              <a:buFont typeface="Noto Sans Symbols"/>
              <a:buChar char="■"/>
              <a:defRPr sz="1500" b="0">
                <a:solidFill>
                  <a:schemeClr val="dk1"/>
                </a:solidFill>
              </a:defRPr>
            </a:lvl1pPr>
            <a:lvl2pPr marL="914400" lvl="1" indent="-304800" algn="l">
              <a:lnSpc>
                <a:spcPct val="156250"/>
              </a:lnSpc>
              <a:spcBef>
                <a:spcPts val="240"/>
              </a:spcBef>
              <a:spcAft>
                <a:spcPts val="0"/>
              </a:spcAft>
              <a:buClr>
                <a:schemeClr val="dk1"/>
              </a:buClr>
              <a:buSzPts val="1200"/>
              <a:buFont typeface="Meiryo"/>
              <a:buChar char="⁃"/>
              <a:defRPr sz="1200" b="0">
                <a:solidFill>
                  <a:schemeClr val="dk1"/>
                </a:solidFill>
              </a:defRPr>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_小見出し">
  <p:cSld name="2_小見出し">
    <p:spTree>
      <p:nvGrpSpPr>
        <p:cNvPr id="1" name="Shape 195"/>
        <p:cNvGrpSpPr/>
        <p:nvPr/>
      </p:nvGrpSpPr>
      <p:grpSpPr>
        <a:xfrm>
          <a:off x="0" y="0"/>
          <a:ext cx="0" cy="0"/>
          <a:chOff x="0" y="0"/>
          <a:chExt cx="0" cy="0"/>
        </a:xfrm>
      </p:grpSpPr>
      <p:sp>
        <p:nvSpPr>
          <p:cNvPr id="196" name="Google Shape;196;g22afd113ad6_0_708"/>
          <p:cNvSpPr txBox="1">
            <a:spLocks noGrp="1"/>
          </p:cNvSpPr>
          <p:nvPr>
            <p:ph type="body" idx="1"/>
          </p:nvPr>
        </p:nvSpPr>
        <p:spPr>
          <a:xfrm>
            <a:off x="304800" y="978021"/>
            <a:ext cx="8534400" cy="987600"/>
          </a:xfrm>
          <a:prstGeom prst="rect">
            <a:avLst/>
          </a:prstGeom>
          <a:noFill/>
          <a:ln>
            <a:noFill/>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rgbClr val="142976"/>
              </a:buClr>
              <a:buSzPts val="1500"/>
              <a:buFont typeface="Noto Sans Symbols"/>
              <a:buChar char="■"/>
              <a:defRPr sz="1500" b="1"/>
            </a:lvl1pPr>
            <a:lvl2pPr marL="914400" lvl="1" indent="-304800" algn="l">
              <a:lnSpc>
                <a:spcPct val="156250"/>
              </a:lnSpc>
              <a:spcBef>
                <a:spcPts val="240"/>
              </a:spcBef>
              <a:spcAft>
                <a:spcPts val="0"/>
              </a:spcAft>
              <a:buClr>
                <a:srgbClr val="142976"/>
              </a:buClr>
              <a:buSzPts val="1200"/>
              <a:buFont typeface="Meiryo"/>
              <a:buChar char="⁃"/>
              <a:defRPr sz="1200" b="0"/>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7" name="Google Shape;197;g22afd113ad6_0_708"/>
          <p:cNvSpPr txBox="1">
            <a:spLocks noGrp="1"/>
          </p:cNvSpPr>
          <p:nvPr>
            <p:ph type="body" idx="2"/>
          </p:nvPr>
        </p:nvSpPr>
        <p:spPr>
          <a:xfrm>
            <a:off x="304800" y="2208728"/>
            <a:ext cx="8534400" cy="375000"/>
          </a:xfrm>
          <a:prstGeom prst="rect">
            <a:avLst/>
          </a:prstGeom>
          <a:solidFill>
            <a:srgbClr val="606060"/>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270"/>
              </a:spcBef>
              <a:spcAft>
                <a:spcPts val="0"/>
              </a:spcAft>
              <a:buClr>
                <a:schemeClr val="lt1"/>
              </a:buClr>
              <a:buSzPts val="1350"/>
              <a:buNone/>
              <a:defRPr sz="135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8" name="Google Shape;198;g22afd113ad6_0_70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99" name="Google Shape;199;g22afd113ad6_0_70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1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g22afd113ad6_0_708"/>
          <p:cNvSpPr txBox="1">
            <a:spLocks noGrp="1"/>
          </p:cNvSpPr>
          <p:nvPr>
            <p:ph type="body" idx="3"/>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1" name="Google Shape;201;g22afd113ad6_0_708"/>
          <p:cNvSpPr txBox="1">
            <a:spLocks noGrp="1"/>
          </p:cNvSpPr>
          <p:nvPr>
            <p:ph type="body" idx="4"/>
          </p:nvPr>
        </p:nvSpPr>
        <p:spPr>
          <a:xfrm>
            <a:off x="304800" y="2725028"/>
            <a:ext cx="8534400" cy="3668400"/>
          </a:xfrm>
          <a:prstGeom prst="rect">
            <a:avLst/>
          </a:prstGeom>
          <a:noFill/>
          <a:ln w="12700" cap="flat" cmpd="sng">
            <a:solidFill>
              <a:srgbClr val="606060"/>
            </a:solidFill>
            <a:prstDash val="solid"/>
            <a:round/>
            <a:headEnd type="none" w="sm" len="sm"/>
            <a:tailEnd type="none" w="sm" len="sm"/>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chemeClr val="dk1"/>
              </a:buClr>
              <a:buSzPts val="1500"/>
              <a:buFont typeface="Noto Sans Symbols"/>
              <a:buChar char="■"/>
              <a:defRPr sz="1500" b="0">
                <a:solidFill>
                  <a:schemeClr val="dk1"/>
                </a:solidFill>
              </a:defRPr>
            </a:lvl1pPr>
            <a:lvl2pPr marL="914400" lvl="1" indent="-304800" algn="l">
              <a:lnSpc>
                <a:spcPct val="156250"/>
              </a:lnSpc>
              <a:spcBef>
                <a:spcPts val="240"/>
              </a:spcBef>
              <a:spcAft>
                <a:spcPts val="0"/>
              </a:spcAft>
              <a:buClr>
                <a:schemeClr val="dk1"/>
              </a:buClr>
              <a:buSzPts val="1200"/>
              <a:buFont typeface="Meiryo"/>
              <a:buChar char="⁃"/>
              <a:defRPr sz="1200" b="0">
                <a:solidFill>
                  <a:schemeClr val="dk1"/>
                </a:solidFill>
              </a:defRPr>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小見出し">
  <p:cSld name="小見出し">
    <p:spTree>
      <p:nvGrpSpPr>
        <p:cNvPr id="1" name="Shape 202"/>
        <p:cNvGrpSpPr/>
        <p:nvPr/>
      </p:nvGrpSpPr>
      <p:grpSpPr>
        <a:xfrm>
          <a:off x="0" y="0"/>
          <a:ext cx="0" cy="0"/>
          <a:chOff x="0" y="0"/>
          <a:chExt cx="0" cy="0"/>
        </a:xfrm>
      </p:grpSpPr>
      <p:sp>
        <p:nvSpPr>
          <p:cNvPr id="203" name="Google Shape;203;g22afd113ad6_0_715"/>
          <p:cNvSpPr txBox="1">
            <a:spLocks noGrp="1"/>
          </p:cNvSpPr>
          <p:nvPr>
            <p:ph type="body" idx="1"/>
          </p:nvPr>
        </p:nvSpPr>
        <p:spPr>
          <a:xfrm>
            <a:off x="304800" y="978021"/>
            <a:ext cx="8534400" cy="987600"/>
          </a:xfrm>
          <a:prstGeom prst="rect">
            <a:avLst/>
          </a:prstGeom>
          <a:noFill/>
          <a:ln>
            <a:noFill/>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rgbClr val="142976"/>
              </a:buClr>
              <a:buSzPts val="1500"/>
              <a:buFont typeface="Noto Sans Symbols"/>
              <a:buChar char="■"/>
              <a:defRPr sz="1500" b="1"/>
            </a:lvl1pPr>
            <a:lvl2pPr marL="914400" lvl="1" indent="-304800" algn="l">
              <a:lnSpc>
                <a:spcPct val="156250"/>
              </a:lnSpc>
              <a:spcBef>
                <a:spcPts val="240"/>
              </a:spcBef>
              <a:spcAft>
                <a:spcPts val="0"/>
              </a:spcAft>
              <a:buClr>
                <a:srgbClr val="142976"/>
              </a:buClr>
              <a:buSzPts val="1200"/>
              <a:buFont typeface="Meiryo"/>
              <a:buChar char="⁃"/>
              <a:defRPr sz="1200" b="0"/>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4" name="Google Shape;204;g22afd113ad6_0_715"/>
          <p:cNvSpPr txBox="1">
            <a:spLocks noGrp="1"/>
          </p:cNvSpPr>
          <p:nvPr>
            <p:ph type="body" idx="2"/>
          </p:nvPr>
        </p:nvSpPr>
        <p:spPr>
          <a:xfrm>
            <a:off x="304800" y="2297507"/>
            <a:ext cx="2247900" cy="10938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lt1"/>
              </a:buClr>
              <a:buSzPts val="1800"/>
              <a:buNone/>
              <a:defRPr sz="18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5" name="Google Shape;205;g22afd113ad6_0_7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206" name="Google Shape;206;g22afd113ad6_0_7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1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g22afd113ad6_0_715"/>
          <p:cNvSpPr txBox="1">
            <a:spLocks noGrp="1"/>
          </p:cNvSpPr>
          <p:nvPr>
            <p:ph type="body" idx="3"/>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8" name="Google Shape;208;g22afd113ad6_0_715"/>
          <p:cNvSpPr txBox="1">
            <a:spLocks noGrp="1"/>
          </p:cNvSpPr>
          <p:nvPr>
            <p:ph type="body" idx="4"/>
          </p:nvPr>
        </p:nvSpPr>
        <p:spPr>
          <a:xfrm>
            <a:off x="304800" y="3798574"/>
            <a:ext cx="2247900" cy="10938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lt1"/>
              </a:buClr>
              <a:buSzPts val="1800"/>
              <a:buNone/>
              <a:defRPr sz="18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g22afd113ad6_0_715"/>
          <p:cNvSpPr txBox="1">
            <a:spLocks noGrp="1"/>
          </p:cNvSpPr>
          <p:nvPr>
            <p:ph type="body" idx="5"/>
          </p:nvPr>
        </p:nvSpPr>
        <p:spPr>
          <a:xfrm>
            <a:off x="304800" y="5299641"/>
            <a:ext cx="2247900" cy="1093800"/>
          </a:xfrm>
          <a:prstGeom prst="rect">
            <a:avLst/>
          </a:prstGeom>
          <a:solidFill>
            <a:srgbClr val="91B6DB"/>
          </a:solidFill>
          <a:ln w="1905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lt1"/>
              </a:buClr>
              <a:buSzPts val="1800"/>
              <a:buNone/>
              <a:defRPr sz="18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0" name="Google Shape;210;g22afd113ad6_0_715"/>
          <p:cNvSpPr txBox="1">
            <a:spLocks noGrp="1"/>
          </p:cNvSpPr>
          <p:nvPr>
            <p:ph type="body" idx="6"/>
          </p:nvPr>
        </p:nvSpPr>
        <p:spPr>
          <a:xfrm>
            <a:off x="2628900" y="2297507"/>
            <a:ext cx="6208800" cy="1093800"/>
          </a:xfrm>
          <a:prstGeom prst="rect">
            <a:avLst/>
          </a:prstGeom>
          <a:noFill/>
          <a:ln>
            <a:noFill/>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rgbClr val="142976"/>
              </a:buClr>
              <a:buSzPts val="1500"/>
              <a:buFont typeface="Noto Sans Symbols"/>
              <a:buChar char="■"/>
              <a:defRPr sz="1500" b="1"/>
            </a:lvl1pPr>
            <a:lvl2pPr marL="914400" lvl="1" indent="-304800" algn="l">
              <a:lnSpc>
                <a:spcPct val="156250"/>
              </a:lnSpc>
              <a:spcBef>
                <a:spcPts val="240"/>
              </a:spcBef>
              <a:spcAft>
                <a:spcPts val="0"/>
              </a:spcAft>
              <a:buClr>
                <a:srgbClr val="142976"/>
              </a:buClr>
              <a:buSzPts val="1200"/>
              <a:buFont typeface="Meiryo"/>
              <a:buChar char="⁃"/>
              <a:defRPr sz="1200" b="0"/>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1" name="Google Shape;211;g22afd113ad6_0_715"/>
          <p:cNvSpPr txBox="1">
            <a:spLocks noGrp="1"/>
          </p:cNvSpPr>
          <p:nvPr>
            <p:ph type="body" idx="7"/>
          </p:nvPr>
        </p:nvSpPr>
        <p:spPr>
          <a:xfrm>
            <a:off x="2628900" y="3800079"/>
            <a:ext cx="6208800" cy="1093800"/>
          </a:xfrm>
          <a:prstGeom prst="rect">
            <a:avLst/>
          </a:prstGeom>
          <a:noFill/>
          <a:ln>
            <a:noFill/>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rgbClr val="142976"/>
              </a:buClr>
              <a:buSzPts val="1500"/>
              <a:buFont typeface="Noto Sans Symbols"/>
              <a:buChar char="■"/>
              <a:defRPr sz="1500" b="1"/>
            </a:lvl1pPr>
            <a:lvl2pPr marL="914400" lvl="1" indent="-304800" algn="l">
              <a:lnSpc>
                <a:spcPct val="156250"/>
              </a:lnSpc>
              <a:spcBef>
                <a:spcPts val="240"/>
              </a:spcBef>
              <a:spcAft>
                <a:spcPts val="0"/>
              </a:spcAft>
              <a:buClr>
                <a:srgbClr val="142976"/>
              </a:buClr>
              <a:buSzPts val="1200"/>
              <a:buFont typeface="Meiryo"/>
              <a:buChar char="⁃"/>
              <a:defRPr sz="1200" b="0"/>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2" name="Google Shape;212;g22afd113ad6_0_715"/>
          <p:cNvSpPr txBox="1">
            <a:spLocks noGrp="1"/>
          </p:cNvSpPr>
          <p:nvPr>
            <p:ph type="body" idx="8"/>
          </p:nvPr>
        </p:nvSpPr>
        <p:spPr>
          <a:xfrm>
            <a:off x="2628900" y="5299641"/>
            <a:ext cx="6208800" cy="1093800"/>
          </a:xfrm>
          <a:prstGeom prst="rect">
            <a:avLst/>
          </a:prstGeom>
          <a:noFill/>
          <a:ln>
            <a:noFill/>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rgbClr val="142976"/>
              </a:buClr>
              <a:buSzPts val="1500"/>
              <a:buFont typeface="Noto Sans Symbols"/>
              <a:buChar char="■"/>
              <a:defRPr sz="1500" b="1"/>
            </a:lvl1pPr>
            <a:lvl2pPr marL="914400" lvl="1" indent="-304800" algn="l">
              <a:lnSpc>
                <a:spcPct val="156250"/>
              </a:lnSpc>
              <a:spcBef>
                <a:spcPts val="240"/>
              </a:spcBef>
              <a:spcAft>
                <a:spcPts val="0"/>
              </a:spcAft>
              <a:buClr>
                <a:srgbClr val="142976"/>
              </a:buClr>
              <a:buSzPts val="1200"/>
              <a:buFont typeface="Meiryo"/>
              <a:buChar char="⁃"/>
              <a:defRPr sz="1200" b="0"/>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比較">
  <p:cSld name="比較">
    <p:spTree>
      <p:nvGrpSpPr>
        <p:cNvPr id="1" name="Shape 213"/>
        <p:cNvGrpSpPr/>
        <p:nvPr/>
      </p:nvGrpSpPr>
      <p:grpSpPr>
        <a:xfrm>
          <a:off x="0" y="0"/>
          <a:ext cx="0" cy="0"/>
          <a:chOff x="0" y="0"/>
          <a:chExt cx="0" cy="0"/>
        </a:xfrm>
      </p:grpSpPr>
      <p:sp>
        <p:nvSpPr>
          <p:cNvPr id="214" name="Google Shape;214;g22afd113ad6_0_726"/>
          <p:cNvSpPr txBox="1">
            <a:spLocks noGrp="1"/>
          </p:cNvSpPr>
          <p:nvPr>
            <p:ph type="body" idx="1"/>
          </p:nvPr>
        </p:nvSpPr>
        <p:spPr>
          <a:xfrm>
            <a:off x="2838450" y="2359458"/>
            <a:ext cx="2876700" cy="878400"/>
          </a:xfrm>
          <a:prstGeom prst="rect">
            <a:avLst/>
          </a:prstGeom>
          <a:solidFill>
            <a:srgbClr val="3D7BB9"/>
          </a:solidFill>
          <a:ln w="9525"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5" name="Google Shape;215;g22afd113ad6_0_726"/>
          <p:cNvSpPr txBox="1">
            <a:spLocks noGrp="1"/>
          </p:cNvSpPr>
          <p:nvPr>
            <p:ph type="body" idx="2"/>
          </p:nvPr>
        </p:nvSpPr>
        <p:spPr>
          <a:xfrm>
            <a:off x="304800" y="3327521"/>
            <a:ext cx="2304000" cy="879600"/>
          </a:xfrm>
          <a:prstGeom prst="rect">
            <a:avLst/>
          </a:prstGeom>
          <a:solidFill>
            <a:srgbClr val="BFDDFD"/>
          </a:solidFill>
          <a:ln w="9525"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rgbClr val="142976"/>
              </a:buClr>
              <a:buSzPts val="1800"/>
              <a:buNone/>
              <a:defRPr sz="1800" b="1"/>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6" name="Google Shape;216;g22afd113ad6_0_726"/>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217" name="Google Shape;217;g22afd113ad6_0_726"/>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1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g22afd113ad6_0_726"/>
          <p:cNvSpPr txBox="1">
            <a:spLocks noGrp="1"/>
          </p:cNvSpPr>
          <p:nvPr>
            <p:ph type="body" idx="3"/>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9" name="Google Shape;219;g22afd113ad6_0_726"/>
          <p:cNvSpPr txBox="1">
            <a:spLocks noGrp="1"/>
          </p:cNvSpPr>
          <p:nvPr>
            <p:ph type="body" idx="4"/>
          </p:nvPr>
        </p:nvSpPr>
        <p:spPr>
          <a:xfrm>
            <a:off x="2838451" y="3328302"/>
            <a:ext cx="2876700" cy="890100"/>
          </a:xfrm>
          <a:prstGeom prst="rect">
            <a:avLst/>
          </a:prstGeom>
          <a:noFill/>
          <a:ln w="381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50000"/>
              </a:lnSpc>
              <a:spcBef>
                <a:spcPts val="300"/>
              </a:spcBef>
              <a:spcAft>
                <a:spcPts val="0"/>
              </a:spcAft>
              <a:buClr>
                <a:srgbClr val="142976"/>
              </a:buClr>
              <a:buSzPts val="1500"/>
              <a:buFont typeface="Noto Sans Symbols"/>
              <a:buNone/>
              <a:defRPr sz="1500" b="1"/>
            </a:lvl1pPr>
            <a:lvl2pPr marL="914400" lvl="1" indent="-314325" algn="l">
              <a:lnSpc>
                <a:spcPct val="166666"/>
              </a:lnSpc>
              <a:spcBef>
                <a:spcPts val="270"/>
              </a:spcBef>
              <a:spcAft>
                <a:spcPts val="0"/>
              </a:spcAft>
              <a:buClr>
                <a:srgbClr val="142976"/>
              </a:buClr>
              <a:buSzPts val="1350"/>
              <a:buFont typeface="Meiryo"/>
              <a:buChar char="⁃"/>
              <a:defRPr sz="1350" b="0"/>
            </a:lvl2pPr>
            <a:lvl3pPr marL="1371600" lvl="2" indent="-304800" algn="l">
              <a:lnSpc>
                <a:spcPct val="187500"/>
              </a:lnSpc>
              <a:spcBef>
                <a:spcPts val="240"/>
              </a:spcBef>
              <a:spcAft>
                <a:spcPts val="0"/>
              </a:spcAft>
              <a:buClr>
                <a:srgbClr val="142976"/>
              </a:buClr>
              <a:buSzPts val="1200"/>
              <a:buFont typeface="Times New Roman"/>
              <a:buChar char="̵"/>
              <a:defRPr sz="1200" b="0"/>
            </a:lvl3pPr>
            <a:lvl4pPr marL="1828800" lvl="3" indent="-295275" algn="l">
              <a:lnSpc>
                <a:spcPct val="214285"/>
              </a:lnSpc>
              <a:spcBef>
                <a:spcPts val="210"/>
              </a:spcBef>
              <a:spcAft>
                <a:spcPts val="0"/>
              </a:spcAft>
              <a:buClr>
                <a:srgbClr val="142976"/>
              </a:buClr>
              <a:buSzPts val="1050"/>
              <a:buFont typeface="Meiryo"/>
              <a:buChar char="‑"/>
              <a:defRPr sz="1050" b="0"/>
            </a:lvl4pPr>
            <a:lvl5pPr marL="2286000" lvl="4" indent="-285750" algn="l">
              <a:lnSpc>
                <a:spcPct val="250000"/>
              </a:lnSpc>
              <a:spcBef>
                <a:spcPts val="180"/>
              </a:spcBef>
              <a:spcAft>
                <a:spcPts val="0"/>
              </a:spcAft>
              <a:buClr>
                <a:srgbClr val="142976"/>
              </a:buClr>
              <a:buSzPts val="900"/>
              <a:buFont typeface="Times New Roman"/>
              <a:buChar char="̵"/>
              <a:defRPr sz="9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g22afd113ad6_0_726"/>
          <p:cNvSpPr txBox="1">
            <a:spLocks noGrp="1"/>
          </p:cNvSpPr>
          <p:nvPr>
            <p:ph type="body" idx="5"/>
          </p:nvPr>
        </p:nvSpPr>
        <p:spPr>
          <a:xfrm>
            <a:off x="2838450" y="4358647"/>
            <a:ext cx="2876700" cy="890100"/>
          </a:xfrm>
          <a:prstGeom prst="rect">
            <a:avLst/>
          </a:prstGeom>
          <a:noFill/>
          <a:ln w="381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50000"/>
              </a:lnSpc>
              <a:spcBef>
                <a:spcPts val="300"/>
              </a:spcBef>
              <a:spcAft>
                <a:spcPts val="0"/>
              </a:spcAft>
              <a:buClr>
                <a:srgbClr val="142976"/>
              </a:buClr>
              <a:buSzPts val="1500"/>
              <a:buFont typeface="Noto Sans Symbols"/>
              <a:buNone/>
              <a:defRPr sz="1500" b="1"/>
            </a:lvl1pPr>
            <a:lvl2pPr marL="914400" lvl="1" indent="-314325" algn="l">
              <a:lnSpc>
                <a:spcPct val="166666"/>
              </a:lnSpc>
              <a:spcBef>
                <a:spcPts val="270"/>
              </a:spcBef>
              <a:spcAft>
                <a:spcPts val="0"/>
              </a:spcAft>
              <a:buClr>
                <a:srgbClr val="142976"/>
              </a:buClr>
              <a:buSzPts val="1350"/>
              <a:buFont typeface="Meiryo"/>
              <a:buChar char="⁃"/>
              <a:defRPr sz="1350" b="0"/>
            </a:lvl2pPr>
            <a:lvl3pPr marL="1371600" lvl="2" indent="-304800" algn="l">
              <a:lnSpc>
                <a:spcPct val="187500"/>
              </a:lnSpc>
              <a:spcBef>
                <a:spcPts val="240"/>
              </a:spcBef>
              <a:spcAft>
                <a:spcPts val="0"/>
              </a:spcAft>
              <a:buClr>
                <a:srgbClr val="142976"/>
              </a:buClr>
              <a:buSzPts val="1200"/>
              <a:buFont typeface="Times New Roman"/>
              <a:buChar char="̵"/>
              <a:defRPr sz="1200" b="0"/>
            </a:lvl3pPr>
            <a:lvl4pPr marL="1828800" lvl="3" indent="-295275" algn="l">
              <a:lnSpc>
                <a:spcPct val="214285"/>
              </a:lnSpc>
              <a:spcBef>
                <a:spcPts val="210"/>
              </a:spcBef>
              <a:spcAft>
                <a:spcPts val="0"/>
              </a:spcAft>
              <a:buClr>
                <a:srgbClr val="142976"/>
              </a:buClr>
              <a:buSzPts val="1050"/>
              <a:buFont typeface="Meiryo"/>
              <a:buChar char="‑"/>
              <a:defRPr sz="1050" b="0"/>
            </a:lvl4pPr>
            <a:lvl5pPr marL="2286000" lvl="4" indent="-285750" algn="l">
              <a:lnSpc>
                <a:spcPct val="250000"/>
              </a:lnSpc>
              <a:spcBef>
                <a:spcPts val="180"/>
              </a:spcBef>
              <a:spcAft>
                <a:spcPts val="0"/>
              </a:spcAft>
              <a:buClr>
                <a:srgbClr val="142976"/>
              </a:buClr>
              <a:buSzPts val="900"/>
              <a:buFont typeface="Times New Roman"/>
              <a:buChar char="̵"/>
              <a:defRPr sz="9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1" name="Google Shape;221;g22afd113ad6_0_726"/>
          <p:cNvSpPr txBox="1">
            <a:spLocks noGrp="1"/>
          </p:cNvSpPr>
          <p:nvPr>
            <p:ph type="body" idx="6"/>
          </p:nvPr>
        </p:nvSpPr>
        <p:spPr>
          <a:xfrm>
            <a:off x="5961063" y="3328302"/>
            <a:ext cx="2876700" cy="890100"/>
          </a:xfrm>
          <a:prstGeom prst="rect">
            <a:avLst/>
          </a:prstGeom>
          <a:noFill/>
          <a:ln w="381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50000"/>
              </a:lnSpc>
              <a:spcBef>
                <a:spcPts val="300"/>
              </a:spcBef>
              <a:spcAft>
                <a:spcPts val="0"/>
              </a:spcAft>
              <a:buClr>
                <a:srgbClr val="142976"/>
              </a:buClr>
              <a:buSzPts val="1500"/>
              <a:buFont typeface="Noto Sans Symbols"/>
              <a:buNone/>
              <a:defRPr sz="1500" b="1"/>
            </a:lvl1pPr>
            <a:lvl2pPr marL="914400" lvl="1" indent="-314325" algn="l">
              <a:lnSpc>
                <a:spcPct val="166666"/>
              </a:lnSpc>
              <a:spcBef>
                <a:spcPts val="270"/>
              </a:spcBef>
              <a:spcAft>
                <a:spcPts val="0"/>
              </a:spcAft>
              <a:buClr>
                <a:srgbClr val="142976"/>
              </a:buClr>
              <a:buSzPts val="1350"/>
              <a:buFont typeface="Meiryo"/>
              <a:buChar char="⁃"/>
              <a:defRPr sz="1350" b="0"/>
            </a:lvl2pPr>
            <a:lvl3pPr marL="1371600" lvl="2" indent="-304800" algn="l">
              <a:lnSpc>
                <a:spcPct val="187500"/>
              </a:lnSpc>
              <a:spcBef>
                <a:spcPts val="240"/>
              </a:spcBef>
              <a:spcAft>
                <a:spcPts val="0"/>
              </a:spcAft>
              <a:buClr>
                <a:srgbClr val="142976"/>
              </a:buClr>
              <a:buSzPts val="1200"/>
              <a:buFont typeface="Times New Roman"/>
              <a:buChar char="̵"/>
              <a:defRPr sz="1200" b="0"/>
            </a:lvl3pPr>
            <a:lvl4pPr marL="1828800" lvl="3" indent="-295275" algn="l">
              <a:lnSpc>
                <a:spcPct val="214285"/>
              </a:lnSpc>
              <a:spcBef>
                <a:spcPts val="210"/>
              </a:spcBef>
              <a:spcAft>
                <a:spcPts val="0"/>
              </a:spcAft>
              <a:buClr>
                <a:srgbClr val="142976"/>
              </a:buClr>
              <a:buSzPts val="1050"/>
              <a:buFont typeface="Meiryo"/>
              <a:buChar char="‑"/>
              <a:defRPr sz="1050" b="0"/>
            </a:lvl4pPr>
            <a:lvl5pPr marL="2286000" lvl="4" indent="-285750" algn="l">
              <a:lnSpc>
                <a:spcPct val="250000"/>
              </a:lnSpc>
              <a:spcBef>
                <a:spcPts val="180"/>
              </a:spcBef>
              <a:spcAft>
                <a:spcPts val="0"/>
              </a:spcAft>
              <a:buClr>
                <a:srgbClr val="142976"/>
              </a:buClr>
              <a:buSzPts val="900"/>
              <a:buFont typeface="Times New Roman"/>
              <a:buChar char="̵"/>
              <a:defRPr sz="9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2" name="Google Shape;222;g22afd113ad6_0_726"/>
          <p:cNvSpPr txBox="1">
            <a:spLocks noGrp="1"/>
          </p:cNvSpPr>
          <p:nvPr>
            <p:ph type="body" idx="7"/>
          </p:nvPr>
        </p:nvSpPr>
        <p:spPr>
          <a:xfrm>
            <a:off x="5961063" y="4358647"/>
            <a:ext cx="2876700" cy="890100"/>
          </a:xfrm>
          <a:prstGeom prst="rect">
            <a:avLst/>
          </a:prstGeom>
          <a:noFill/>
          <a:ln w="381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50000"/>
              </a:lnSpc>
              <a:spcBef>
                <a:spcPts val="300"/>
              </a:spcBef>
              <a:spcAft>
                <a:spcPts val="0"/>
              </a:spcAft>
              <a:buClr>
                <a:srgbClr val="142976"/>
              </a:buClr>
              <a:buSzPts val="1500"/>
              <a:buFont typeface="Noto Sans Symbols"/>
              <a:buNone/>
              <a:defRPr sz="1500" b="1"/>
            </a:lvl1pPr>
            <a:lvl2pPr marL="914400" lvl="1" indent="-314325" algn="l">
              <a:lnSpc>
                <a:spcPct val="166666"/>
              </a:lnSpc>
              <a:spcBef>
                <a:spcPts val="270"/>
              </a:spcBef>
              <a:spcAft>
                <a:spcPts val="0"/>
              </a:spcAft>
              <a:buClr>
                <a:srgbClr val="142976"/>
              </a:buClr>
              <a:buSzPts val="1350"/>
              <a:buFont typeface="Meiryo"/>
              <a:buChar char="⁃"/>
              <a:defRPr sz="1350" b="0"/>
            </a:lvl2pPr>
            <a:lvl3pPr marL="1371600" lvl="2" indent="-304800" algn="l">
              <a:lnSpc>
                <a:spcPct val="187500"/>
              </a:lnSpc>
              <a:spcBef>
                <a:spcPts val="240"/>
              </a:spcBef>
              <a:spcAft>
                <a:spcPts val="0"/>
              </a:spcAft>
              <a:buClr>
                <a:srgbClr val="142976"/>
              </a:buClr>
              <a:buSzPts val="1200"/>
              <a:buFont typeface="Times New Roman"/>
              <a:buChar char="̵"/>
              <a:defRPr sz="1200" b="0"/>
            </a:lvl3pPr>
            <a:lvl4pPr marL="1828800" lvl="3" indent="-295275" algn="l">
              <a:lnSpc>
                <a:spcPct val="214285"/>
              </a:lnSpc>
              <a:spcBef>
                <a:spcPts val="210"/>
              </a:spcBef>
              <a:spcAft>
                <a:spcPts val="0"/>
              </a:spcAft>
              <a:buClr>
                <a:srgbClr val="142976"/>
              </a:buClr>
              <a:buSzPts val="1050"/>
              <a:buFont typeface="Meiryo"/>
              <a:buChar char="‑"/>
              <a:defRPr sz="1050" b="0"/>
            </a:lvl4pPr>
            <a:lvl5pPr marL="2286000" lvl="4" indent="-285750" algn="l">
              <a:lnSpc>
                <a:spcPct val="250000"/>
              </a:lnSpc>
              <a:spcBef>
                <a:spcPts val="180"/>
              </a:spcBef>
              <a:spcAft>
                <a:spcPts val="0"/>
              </a:spcAft>
              <a:buClr>
                <a:srgbClr val="142976"/>
              </a:buClr>
              <a:buSzPts val="900"/>
              <a:buFont typeface="Times New Roman"/>
              <a:buChar char="̵"/>
              <a:defRPr sz="9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3" name="Google Shape;223;g22afd113ad6_0_726"/>
          <p:cNvSpPr txBox="1">
            <a:spLocks noGrp="1"/>
          </p:cNvSpPr>
          <p:nvPr>
            <p:ph type="body" idx="8"/>
          </p:nvPr>
        </p:nvSpPr>
        <p:spPr>
          <a:xfrm>
            <a:off x="5961063" y="5388992"/>
            <a:ext cx="2876700" cy="890100"/>
          </a:xfrm>
          <a:prstGeom prst="rect">
            <a:avLst/>
          </a:prstGeom>
          <a:noFill/>
          <a:ln w="381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50000"/>
              </a:lnSpc>
              <a:spcBef>
                <a:spcPts val="300"/>
              </a:spcBef>
              <a:spcAft>
                <a:spcPts val="0"/>
              </a:spcAft>
              <a:buClr>
                <a:srgbClr val="142976"/>
              </a:buClr>
              <a:buSzPts val="1500"/>
              <a:buFont typeface="Noto Sans Symbols"/>
              <a:buNone/>
              <a:defRPr sz="1500" b="1"/>
            </a:lvl1pPr>
            <a:lvl2pPr marL="914400" lvl="1" indent="-314325" algn="l">
              <a:lnSpc>
                <a:spcPct val="166666"/>
              </a:lnSpc>
              <a:spcBef>
                <a:spcPts val="270"/>
              </a:spcBef>
              <a:spcAft>
                <a:spcPts val="0"/>
              </a:spcAft>
              <a:buClr>
                <a:srgbClr val="142976"/>
              </a:buClr>
              <a:buSzPts val="1350"/>
              <a:buFont typeface="Meiryo"/>
              <a:buChar char="⁃"/>
              <a:defRPr sz="1350" b="0"/>
            </a:lvl2pPr>
            <a:lvl3pPr marL="1371600" lvl="2" indent="-304800" algn="l">
              <a:lnSpc>
                <a:spcPct val="187500"/>
              </a:lnSpc>
              <a:spcBef>
                <a:spcPts val="240"/>
              </a:spcBef>
              <a:spcAft>
                <a:spcPts val="0"/>
              </a:spcAft>
              <a:buClr>
                <a:srgbClr val="142976"/>
              </a:buClr>
              <a:buSzPts val="1200"/>
              <a:buFont typeface="Times New Roman"/>
              <a:buChar char="̵"/>
              <a:defRPr sz="1200" b="0"/>
            </a:lvl3pPr>
            <a:lvl4pPr marL="1828800" lvl="3" indent="-295275" algn="l">
              <a:lnSpc>
                <a:spcPct val="214285"/>
              </a:lnSpc>
              <a:spcBef>
                <a:spcPts val="210"/>
              </a:spcBef>
              <a:spcAft>
                <a:spcPts val="0"/>
              </a:spcAft>
              <a:buClr>
                <a:srgbClr val="142976"/>
              </a:buClr>
              <a:buSzPts val="1050"/>
              <a:buFont typeface="Meiryo"/>
              <a:buChar char="‑"/>
              <a:defRPr sz="1050" b="0"/>
            </a:lvl4pPr>
            <a:lvl5pPr marL="2286000" lvl="4" indent="-285750" algn="l">
              <a:lnSpc>
                <a:spcPct val="250000"/>
              </a:lnSpc>
              <a:spcBef>
                <a:spcPts val="180"/>
              </a:spcBef>
              <a:spcAft>
                <a:spcPts val="0"/>
              </a:spcAft>
              <a:buClr>
                <a:srgbClr val="142976"/>
              </a:buClr>
              <a:buSzPts val="900"/>
              <a:buFont typeface="Times New Roman"/>
              <a:buChar char="̵"/>
              <a:defRPr sz="9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4" name="Google Shape;224;g22afd113ad6_0_726"/>
          <p:cNvSpPr txBox="1">
            <a:spLocks noGrp="1"/>
          </p:cNvSpPr>
          <p:nvPr>
            <p:ph type="body" idx="9"/>
          </p:nvPr>
        </p:nvSpPr>
        <p:spPr>
          <a:xfrm>
            <a:off x="304800" y="4358648"/>
            <a:ext cx="2304000" cy="879600"/>
          </a:xfrm>
          <a:prstGeom prst="rect">
            <a:avLst/>
          </a:prstGeom>
          <a:solidFill>
            <a:srgbClr val="BFDDFD"/>
          </a:solidFill>
          <a:ln w="9525"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rgbClr val="142976"/>
              </a:buClr>
              <a:buSzPts val="1800"/>
              <a:buNone/>
              <a:defRPr sz="1800" b="1"/>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5" name="Google Shape;225;g22afd113ad6_0_726"/>
          <p:cNvSpPr txBox="1">
            <a:spLocks noGrp="1"/>
          </p:cNvSpPr>
          <p:nvPr>
            <p:ph type="body" idx="13"/>
          </p:nvPr>
        </p:nvSpPr>
        <p:spPr>
          <a:xfrm>
            <a:off x="304800" y="5388993"/>
            <a:ext cx="2304000" cy="879600"/>
          </a:xfrm>
          <a:prstGeom prst="rect">
            <a:avLst/>
          </a:prstGeom>
          <a:solidFill>
            <a:srgbClr val="BFDDFD"/>
          </a:solidFill>
          <a:ln w="9525"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rgbClr val="142976"/>
              </a:buClr>
              <a:buSzPts val="1800"/>
              <a:buNone/>
              <a:defRPr sz="1800" b="1"/>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g22afd113ad6_0_726"/>
          <p:cNvSpPr txBox="1">
            <a:spLocks noGrp="1"/>
          </p:cNvSpPr>
          <p:nvPr>
            <p:ph type="body" idx="14"/>
          </p:nvPr>
        </p:nvSpPr>
        <p:spPr>
          <a:xfrm>
            <a:off x="2838450" y="5388992"/>
            <a:ext cx="2876700" cy="890100"/>
          </a:xfrm>
          <a:prstGeom prst="rect">
            <a:avLst/>
          </a:prstGeom>
          <a:noFill/>
          <a:ln w="381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50000"/>
              </a:lnSpc>
              <a:spcBef>
                <a:spcPts val="300"/>
              </a:spcBef>
              <a:spcAft>
                <a:spcPts val="0"/>
              </a:spcAft>
              <a:buClr>
                <a:srgbClr val="142976"/>
              </a:buClr>
              <a:buSzPts val="1500"/>
              <a:buFont typeface="Noto Sans Symbols"/>
              <a:buNone/>
              <a:defRPr sz="1500" b="1"/>
            </a:lvl1pPr>
            <a:lvl2pPr marL="914400" lvl="1" indent="-314325" algn="l">
              <a:lnSpc>
                <a:spcPct val="166666"/>
              </a:lnSpc>
              <a:spcBef>
                <a:spcPts val="270"/>
              </a:spcBef>
              <a:spcAft>
                <a:spcPts val="0"/>
              </a:spcAft>
              <a:buClr>
                <a:srgbClr val="142976"/>
              </a:buClr>
              <a:buSzPts val="1350"/>
              <a:buFont typeface="Meiryo"/>
              <a:buChar char="⁃"/>
              <a:defRPr sz="1350" b="0"/>
            </a:lvl2pPr>
            <a:lvl3pPr marL="1371600" lvl="2" indent="-304800" algn="l">
              <a:lnSpc>
                <a:spcPct val="187500"/>
              </a:lnSpc>
              <a:spcBef>
                <a:spcPts val="240"/>
              </a:spcBef>
              <a:spcAft>
                <a:spcPts val="0"/>
              </a:spcAft>
              <a:buClr>
                <a:srgbClr val="142976"/>
              </a:buClr>
              <a:buSzPts val="1200"/>
              <a:buFont typeface="Times New Roman"/>
              <a:buChar char="̵"/>
              <a:defRPr sz="1200" b="0"/>
            </a:lvl3pPr>
            <a:lvl4pPr marL="1828800" lvl="3" indent="-295275" algn="l">
              <a:lnSpc>
                <a:spcPct val="214285"/>
              </a:lnSpc>
              <a:spcBef>
                <a:spcPts val="210"/>
              </a:spcBef>
              <a:spcAft>
                <a:spcPts val="0"/>
              </a:spcAft>
              <a:buClr>
                <a:srgbClr val="142976"/>
              </a:buClr>
              <a:buSzPts val="1050"/>
              <a:buFont typeface="Meiryo"/>
              <a:buChar char="‑"/>
              <a:defRPr sz="1050" b="0"/>
            </a:lvl4pPr>
            <a:lvl5pPr marL="2286000" lvl="4" indent="-285750" algn="l">
              <a:lnSpc>
                <a:spcPct val="250000"/>
              </a:lnSpc>
              <a:spcBef>
                <a:spcPts val="180"/>
              </a:spcBef>
              <a:spcAft>
                <a:spcPts val="0"/>
              </a:spcAft>
              <a:buClr>
                <a:srgbClr val="142976"/>
              </a:buClr>
              <a:buSzPts val="900"/>
              <a:buFont typeface="Times New Roman"/>
              <a:buChar char="̵"/>
              <a:defRPr sz="9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g22afd113ad6_0_726"/>
          <p:cNvSpPr txBox="1">
            <a:spLocks noGrp="1"/>
          </p:cNvSpPr>
          <p:nvPr>
            <p:ph type="body" idx="15"/>
          </p:nvPr>
        </p:nvSpPr>
        <p:spPr>
          <a:xfrm>
            <a:off x="5961063" y="2359458"/>
            <a:ext cx="2876700" cy="878400"/>
          </a:xfrm>
          <a:prstGeom prst="rect">
            <a:avLst/>
          </a:prstGeom>
          <a:solidFill>
            <a:srgbClr val="3D7BB9"/>
          </a:solidFill>
          <a:ln w="9525"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8" name="Google Shape;228;g22afd113ad6_0_726"/>
          <p:cNvSpPr txBox="1">
            <a:spLocks noGrp="1"/>
          </p:cNvSpPr>
          <p:nvPr>
            <p:ph type="body" idx="16"/>
          </p:nvPr>
        </p:nvSpPr>
        <p:spPr>
          <a:xfrm>
            <a:off x="304800" y="978021"/>
            <a:ext cx="8534400" cy="987600"/>
          </a:xfrm>
          <a:prstGeom prst="rect">
            <a:avLst/>
          </a:prstGeom>
          <a:noFill/>
          <a:ln>
            <a:noFill/>
          </a:ln>
        </p:spPr>
        <p:txBody>
          <a:bodyPr spcFirstLastPara="1" wrap="square" lIns="91425" tIns="45700" rIns="91425" bIns="45700" anchor="t" anchorCtr="0">
            <a:noAutofit/>
          </a:bodyPr>
          <a:lstStyle>
            <a:lvl1pPr marL="457200" lvl="0" indent="-323850" algn="l">
              <a:lnSpc>
                <a:spcPct val="125000"/>
              </a:lnSpc>
              <a:spcBef>
                <a:spcPts val="300"/>
              </a:spcBef>
              <a:spcAft>
                <a:spcPts val="0"/>
              </a:spcAft>
              <a:buClr>
                <a:srgbClr val="142976"/>
              </a:buClr>
              <a:buSzPts val="1500"/>
              <a:buFont typeface="Noto Sans Symbols"/>
              <a:buChar char="■"/>
              <a:defRPr sz="1500" b="1"/>
            </a:lvl1pPr>
            <a:lvl2pPr marL="914400" lvl="1" indent="-304800" algn="l">
              <a:lnSpc>
                <a:spcPct val="156250"/>
              </a:lnSpc>
              <a:spcBef>
                <a:spcPts val="240"/>
              </a:spcBef>
              <a:spcAft>
                <a:spcPts val="0"/>
              </a:spcAft>
              <a:buClr>
                <a:srgbClr val="142976"/>
              </a:buClr>
              <a:buSzPts val="1200"/>
              <a:buFont typeface="Meiryo"/>
              <a:buChar char="⁃"/>
              <a:defRPr sz="1200" b="0"/>
            </a:lvl2pPr>
            <a:lvl3pPr marL="1371600" lvl="2" indent="-304800" algn="l">
              <a:lnSpc>
                <a:spcPct val="156250"/>
              </a:lnSpc>
              <a:spcBef>
                <a:spcPts val="240"/>
              </a:spcBef>
              <a:spcAft>
                <a:spcPts val="0"/>
              </a:spcAft>
              <a:buClr>
                <a:srgbClr val="142976"/>
              </a:buClr>
              <a:buSzPts val="1200"/>
              <a:buFont typeface="Times New Roman"/>
              <a:buChar char="̵"/>
              <a:defRPr sz="1200" b="1"/>
            </a:lvl3pPr>
            <a:lvl4pPr marL="1828800" lvl="3" indent="-304800" algn="l">
              <a:lnSpc>
                <a:spcPct val="156250"/>
              </a:lnSpc>
              <a:spcBef>
                <a:spcPts val="240"/>
              </a:spcBef>
              <a:spcAft>
                <a:spcPts val="0"/>
              </a:spcAft>
              <a:buClr>
                <a:srgbClr val="142976"/>
              </a:buClr>
              <a:buSzPts val="1200"/>
              <a:buFont typeface="Meiryo"/>
              <a:buChar char="‑"/>
              <a:defRPr sz="1200" b="1"/>
            </a:lvl4pPr>
            <a:lvl5pPr marL="2286000" lvl="4" indent="-304800" algn="l">
              <a:lnSpc>
                <a:spcPct val="156250"/>
              </a:lnSpc>
              <a:spcBef>
                <a:spcPts val="240"/>
              </a:spcBef>
              <a:spcAft>
                <a:spcPts val="0"/>
              </a:spcAft>
              <a:buClr>
                <a:srgbClr val="142976"/>
              </a:buClr>
              <a:buSzPts val="1200"/>
              <a:buFont typeface="Times New Roman"/>
              <a:buChar char="̵"/>
              <a:defRPr sz="1200" b="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7"/>
        <p:cNvGrpSpPr/>
        <p:nvPr/>
      </p:nvGrpSpPr>
      <p:grpSpPr>
        <a:xfrm>
          <a:off x="0" y="0"/>
          <a:ext cx="0" cy="0"/>
          <a:chOff x="0" y="0"/>
          <a:chExt cx="0" cy="0"/>
        </a:xfrm>
      </p:grpSpPr>
      <p:sp>
        <p:nvSpPr>
          <p:cNvPr id="28" name="Google Shape;28;g22afd113ad6_0_540"/>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22afd113ad6_0_54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22afd113ad6_0_54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g22afd113ad6_0_54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22afd113ad6_0_54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表">
  <p:cSld name="1_表">
    <p:spTree>
      <p:nvGrpSpPr>
        <p:cNvPr id="1" name="Shape 229"/>
        <p:cNvGrpSpPr/>
        <p:nvPr/>
      </p:nvGrpSpPr>
      <p:grpSpPr>
        <a:xfrm>
          <a:off x="0" y="0"/>
          <a:ext cx="0" cy="0"/>
          <a:chOff x="0" y="0"/>
          <a:chExt cx="0" cy="0"/>
        </a:xfrm>
      </p:grpSpPr>
      <p:sp>
        <p:nvSpPr>
          <p:cNvPr id="230" name="Google Shape;230;g22afd113ad6_0_742"/>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231" name="Google Shape;231;g22afd113ad6_0_742"/>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1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g22afd113ad6_0_742"/>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3" name="Google Shape;233;g22afd113ad6_0_742"/>
          <p:cNvSpPr txBox="1">
            <a:spLocks noGrp="1"/>
          </p:cNvSpPr>
          <p:nvPr>
            <p:ph type="body" idx="2"/>
          </p:nvPr>
        </p:nvSpPr>
        <p:spPr>
          <a:xfrm>
            <a:off x="2430066" y="1049044"/>
            <a:ext cx="2142000" cy="1320900"/>
          </a:xfrm>
          <a:prstGeom prst="rect">
            <a:avLst/>
          </a:prstGeom>
          <a:solidFill>
            <a:srgbClr val="3D7BB9"/>
          </a:solid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4" name="Google Shape;234;g22afd113ad6_0_742"/>
          <p:cNvSpPr txBox="1">
            <a:spLocks noGrp="1"/>
          </p:cNvSpPr>
          <p:nvPr>
            <p:ph type="body" idx="3"/>
          </p:nvPr>
        </p:nvSpPr>
        <p:spPr>
          <a:xfrm>
            <a:off x="4572000" y="1049044"/>
            <a:ext cx="2142000" cy="1320900"/>
          </a:xfrm>
          <a:prstGeom prst="rect">
            <a:avLst/>
          </a:prstGeom>
          <a:solidFill>
            <a:srgbClr val="3D7BB9"/>
          </a:solid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5" name="Google Shape;235;g22afd113ad6_0_742"/>
          <p:cNvSpPr txBox="1">
            <a:spLocks noGrp="1"/>
          </p:cNvSpPr>
          <p:nvPr>
            <p:ph type="body" idx="4"/>
          </p:nvPr>
        </p:nvSpPr>
        <p:spPr>
          <a:xfrm>
            <a:off x="6713934" y="1049044"/>
            <a:ext cx="2142000" cy="1320900"/>
          </a:xfrm>
          <a:prstGeom prst="rect">
            <a:avLst/>
          </a:prstGeom>
          <a:solidFill>
            <a:srgbClr val="3D7BB9"/>
          </a:solid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lt1"/>
              </a:buClr>
              <a:buSzPts val="2100"/>
              <a:buNone/>
              <a:defRPr>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6" name="Google Shape;236;g22afd113ad6_0_742"/>
          <p:cNvSpPr txBox="1">
            <a:spLocks noGrp="1"/>
          </p:cNvSpPr>
          <p:nvPr>
            <p:ph type="body" idx="5"/>
          </p:nvPr>
        </p:nvSpPr>
        <p:spPr>
          <a:xfrm>
            <a:off x="288132" y="1049044"/>
            <a:ext cx="2142000" cy="1320900"/>
          </a:xfrm>
          <a:prstGeom prst="rect">
            <a:avLst/>
          </a:prstGeom>
          <a:solidFill>
            <a:srgbClr val="3D7BB9"/>
          </a:solid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3D7BB9"/>
              </a:buClr>
              <a:buSzPts val="2100"/>
              <a:buNone/>
              <a:defRPr>
                <a:solidFill>
                  <a:srgbClr val="3D7BB9"/>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7" name="Google Shape;237;g22afd113ad6_0_742"/>
          <p:cNvSpPr txBox="1">
            <a:spLocks noGrp="1"/>
          </p:cNvSpPr>
          <p:nvPr>
            <p:ph type="body" idx="6"/>
          </p:nvPr>
        </p:nvSpPr>
        <p:spPr>
          <a:xfrm>
            <a:off x="288132" y="2369844"/>
            <a:ext cx="2142000" cy="1320900"/>
          </a:xfrm>
          <a:prstGeom prst="rect">
            <a:avLst/>
          </a:prstGeom>
          <a:solidFill>
            <a:srgbClr val="91B6DB"/>
          </a:solid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dk1"/>
              </a:buClr>
              <a:buSzPts val="2100"/>
              <a:buNone/>
              <a:defRPr b="1">
                <a:solidFill>
                  <a:schemeClr val="dk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8" name="Google Shape;238;g22afd113ad6_0_742"/>
          <p:cNvSpPr txBox="1">
            <a:spLocks noGrp="1"/>
          </p:cNvSpPr>
          <p:nvPr>
            <p:ph type="body" idx="7"/>
          </p:nvPr>
        </p:nvSpPr>
        <p:spPr>
          <a:xfrm>
            <a:off x="288132" y="3690644"/>
            <a:ext cx="2142000" cy="1320900"/>
          </a:xfrm>
          <a:prstGeom prst="rect">
            <a:avLst/>
          </a:prstGeom>
          <a:solidFill>
            <a:srgbClr val="91B6DB"/>
          </a:solid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dk1"/>
              </a:buClr>
              <a:buSzPts val="2100"/>
              <a:buNone/>
              <a:defRPr b="1">
                <a:solidFill>
                  <a:schemeClr val="dk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9" name="Google Shape;239;g22afd113ad6_0_742"/>
          <p:cNvSpPr txBox="1">
            <a:spLocks noGrp="1"/>
          </p:cNvSpPr>
          <p:nvPr>
            <p:ph type="body" idx="8"/>
          </p:nvPr>
        </p:nvSpPr>
        <p:spPr>
          <a:xfrm>
            <a:off x="288132" y="5011444"/>
            <a:ext cx="2142000" cy="1320900"/>
          </a:xfrm>
          <a:prstGeom prst="rect">
            <a:avLst/>
          </a:prstGeom>
          <a:solidFill>
            <a:srgbClr val="91B6DB"/>
          </a:solid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chemeClr val="dk1"/>
              </a:buClr>
              <a:buSzPts val="2100"/>
              <a:buNone/>
              <a:defRPr b="1">
                <a:solidFill>
                  <a:schemeClr val="dk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0" name="Google Shape;240;g22afd113ad6_0_742"/>
          <p:cNvSpPr txBox="1">
            <a:spLocks noGrp="1"/>
          </p:cNvSpPr>
          <p:nvPr>
            <p:ph type="body" idx="9"/>
          </p:nvPr>
        </p:nvSpPr>
        <p:spPr>
          <a:xfrm>
            <a:off x="2430066" y="2369844"/>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1" name="Google Shape;241;g22afd113ad6_0_742"/>
          <p:cNvSpPr txBox="1">
            <a:spLocks noGrp="1"/>
          </p:cNvSpPr>
          <p:nvPr>
            <p:ph type="body" idx="13"/>
          </p:nvPr>
        </p:nvSpPr>
        <p:spPr>
          <a:xfrm>
            <a:off x="2430066" y="3690644"/>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2" name="Google Shape;242;g22afd113ad6_0_742"/>
          <p:cNvSpPr txBox="1">
            <a:spLocks noGrp="1"/>
          </p:cNvSpPr>
          <p:nvPr>
            <p:ph type="body" idx="14"/>
          </p:nvPr>
        </p:nvSpPr>
        <p:spPr>
          <a:xfrm>
            <a:off x="2430066" y="5011444"/>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3" name="Google Shape;243;g22afd113ad6_0_742"/>
          <p:cNvSpPr txBox="1">
            <a:spLocks noGrp="1"/>
          </p:cNvSpPr>
          <p:nvPr>
            <p:ph type="body" idx="15"/>
          </p:nvPr>
        </p:nvSpPr>
        <p:spPr>
          <a:xfrm>
            <a:off x="4572000" y="2369844"/>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4" name="Google Shape;244;g22afd113ad6_0_742"/>
          <p:cNvSpPr txBox="1">
            <a:spLocks noGrp="1"/>
          </p:cNvSpPr>
          <p:nvPr>
            <p:ph type="body" idx="16"/>
          </p:nvPr>
        </p:nvSpPr>
        <p:spPr>
          <a:xfrm>
            <a:off x="4572000" y="3690644"/>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5" name="Google Shape;245;g22afd113ad6_0_742"/>
          <p:cNvSpPr txBox="1">
            <a:spLocks noGrp="1"/>
          </p:cNvSpPr>
          <p:nvPr>
            <p:ph type="body" idx="17"/>
          </p:nvPr>
        </p:nvSpPr>
        <p:spPr>
          <a:xfrm>
            <a:off x="4572000" y="5011444"/>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6" name="Google Shape;246;g22afd113ad6_0_742"/>
          <p:cNvSpPr txBox="1">
            <a:spLocks noGrp="1"/>
          </p:cNvSpPr>
          <p:nvPr>
            <p:ph type="body" idx="18"/>
          </p:nvPr>
        </p:nvSpPr>
        <p:spPr>
          <a:xfrm>
            <a:off x="6713934" y="2369844"/>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7" name="Google Shape;247;g22afd113ad6_0_742"/>
          <p:cNvSpPr txBox="1">
            <a:spLocks noGrp="1"/>
          </p:cNvSpPr>
          <p:nvPr>
            <p:ph type="body" idx="19"/>
          </p:nvPr>
        </p:nvSpPr>
        <p:spPr>
          <a:xfrm>
            <a:off x="6713934" y="3664010"/>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8" name="Google Shape;248;g22afd113ad6_0_742"/>
          <p:cNvSpPr txBox="1">
            <a:spLocks noGrp="1"/>
          </p:cNvSpPr>
          <p:nvPr>
            <p:ph type="body" idx="20"/>
          </p:nvPr>
        </p:nvSpPr>
        <p:spPr>
          <a:xfrm>
            <a:off x="6713934" y="5011444"/>
            <a:ext cx="2142000" cy="1320900"/>
          </a:xfrm>
          <a:prstGeom prst="rect">
            <a:avLst/>
          </a:prstGeom>
          <a:noFill/>
          <a:ln w="28575" cap="flat" cmpd="sng">
            <a:solidFill>
              <a:srgbClr val="CCCCCC"/>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420"/>
              </a:spcBef>
              <a:spcAft>
                <a:spcPts val="0"/>
              </a:spcAft>
              <a:buClr>
                <a:srgbClr val="142976"/>
              </a:buClr>
              <a:buSzPts val="2100"/>
              <a:buNone/>
              <a:defRPr>
                <a:solidFill>
                  <a:srgbClr val="142976"/>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終わり">
  <p:cSld name="終わり">
    <p:spTree>
      <p:nvGrpSpPr>
        <p:cNvPr id="1" name="Shape 249"/>
        <p:cNvGrpSpPr/>
        <p:nvPr/>
      </p:nvGrpSpPr>
      <p:grpSpPr>
        <a:xfrm>
          <a:off x="0" y="0"/>
          <a:ext cx="0" cy="0"/>
          <a:chOff x="0" y="0"/>
          <a:chExt cx="0" cy="0"/>
        </a:xfrm>
      </p:grpSpPr>
      <p:cxnSp>
        <p:nvCxnSpPr>
          <p:cNvPr id="250" name="Google Shape;250;g22afd113ad6_0_762"/>
          <p:cNvCxnSpPr/>
          <p:nvPr/>
        </p:nvCxnSpPr>
        <p:spPr>
          <a:xfrm>
            <a:off x="304800" y="3784003"/>
            <a:ext cx="8496300" cy="0"/>
          </a:xfrm>
          <a:prstGeom prst="straightConnector1">
            <a:avLst/>
          </a:prstGeom>
          <a:noFill/>
          <a:ln w="38100" cap="flat" cmpd="sng">
            <a:solidFill>
              <a:srgbClr val="336699"/>
            </a:solidFill>
            <a:prstDash val="solid"/>
            <a:round/>
            <a:headEnd type="none" w="sm" len="sm"/>
            <a:tailEnd type="none" w="sm" len="sm"/>
          </a:ln>
        </p:spPr>
      </p:cxnSp>
      <p:sp>
        <p:nvSpPr>
          <p:cNvPr id="251" name="Google Shape;251;g22afd113ad6_0_762"/>
          <p:cNvSpPr txBox="1"/>
          <p:nvPr/>
        </p:nvSpPr>
        <p:spPr>
          <a:xfrm>
            <a:off x="4552950" y="-464150"/>
            <a:ext cx="0" cy="8496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Meiryo"/>
              <a:ea typeface="Meiryo"/>
              <a:cs typeface="Meiryo"/>
              <a:sym typeface="Meiryo"/>
            </a:endParaRPr>
          </a:p>
        </p:txBody>
      </p:sp>
      <p:sp>
        <p:nvSpPr>
          <p:cNvPr id="252" name="Google Shape;252;g22afd113ad6_0_762"/>
          <p:cNvSpPr/>
          <p:nvPr/>
        </p:nvSpPr>
        <p:spPr>
          <a:xfrm>
            <a:off x="0" y="2402519"/>
            <a:ext cx="9144000" cy="2052900"/>
          </a:xfrm>
          <a:prstGeom prst="rect">
            <a:avLst/>
          </a:prstGeom>
          <a:solidFill>
            <a:srgbClr val="3D7BB9"/>
          </a:solidFill>
          <a:ln w="9525" cap="flat" cmpd="sng">
            <a:solidFill>
              <a:schemeClr val="dk1"/>
            </a:solidFill>
            <a:prstDash val="solid"/>
            <a:round/>
            <a:headEnd type="none" w="sm" len="sm"/>
            <a:tailEnd type="none" w="sm" len="sm"/>
          </a:ln>
        </p:spPr>
        <p:txBody>
          <a:bodyPr spcFirstLastPara="1" wrap="square" lIns="67500" tIns="35100" rIns="67500" bIns="35100" anchor="t" anchorCtr="0">
            <a:noAutofit/>
          </a:bodyPr>
          <a:lstStyle/>
          <a:p>
            <a:pPr marL="0" marR="0" lvl="0" indent="0" algn="l" rtl="0">
              <a:lnSpc>
                <a:spcPct val="90000"/>
              </a:lnSpc>
              <a:spcBef>
                <a:spcPts val="0"/>
              </a:spcBef>
              <a:spcAft>
                <a:spcPts val="0"/>
              </a:spcAft>
              <a:buClr>
                <a:schemeClr val="dk1"/>
              </a:buClr>
              <a:buSzPts val="1350"/>
              <a:buFont typeface="Meiryo"/>
              <a:buNone/>
            </a:pPr>
            <a:endParaRPr sz="135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1_タイトル スライド">
  <p:cSld name="1_タイトル スライド">
    <p:spTree>
      <p:nvGrpSpPr>
        <p:cNvPr id="1" name="Shape 253"/>
        <p:cNvGrpSpPr/>
        <p:nvPr/>
      </p:nvGrpSpPr>
      <p:grpSpPr>
        <a:xfrm>
          <a:off x="0" y="0"/>
          <a:ext cx="0" cy="0"/>
          <a:chOff x="0" y="0"/>
          <a:chExt cx="0" cy="0"/>
        </a:xfrm>
      </p:grpSpPr>
      <p:sp>
        <p:nvSpPr>
          <p:cNvPr id="254" name="Google Shape;254;g22afd113ad6_0_766"/>
          <p:cNvSpPr/>
          <p:nvPr/>
        </p:nvSpPr>
        <p:spPr>
          <a:xfrm>
            <a:off x="4761" y="-3882"/>
            <a:ext cx="9139239" cy="4572001"/>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22afd113ad6_0_766"/>
          <p:cNvSpPr txBox="1">
            <a:spLocks noGrp="1"/>
          </p:cNvSpPr>
          <p:nvPr>
            <p:ph type="subTitle" idx="1"/>
          </p:nvPr>
        </p:nvSpPr>
        <p:spPr>
          <a:xfrm>
            <a:off x="600075" y="4748868"/>
            <a:ext cx="8515500" cy="317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7F7F7F"/>
              </a:buClr>
              <a:buSzPts val="1600"/>
              <a:buNone/>
              <a:defRPr sz="1600">
                <a:solidFill>
                  <a:srgbClr val="7F7F7F"/>
                </a:solidFill>
              </a:defRPr>
            </a:lvl1pPr>
            <a:lvl2pPr lvl="1" algn="ctr">
              <a:lnSpc>
                <a:spcPct val="100000"/>
              </a:lnSpc>
              <a:spcBef>
                <a:spcPts val="320"/>
              </a:spcBef>
              <a:spcAft>
                <a:spcPts val="0"/>
              </a:spcAft>
              <a:buClr>
                <a:srgbClr val="142976"/>
              </a:buClr>
              <a:buSzPts val="1600"/>
              <a:buNone/>
              <a:defRPr sz="1600"/>
            </a:lvl2pPr>
            <a:lvl3pPr lvl="2" algn="ctr">
              <a:lnSpc>
                <a:spcPct val="100000"/>
              </a:lnSpc>
              <a:spcBef>
                <a:spcPts val="320"/>
              </a:spcBef>
              <a:spcAft>
                <a:spcPts val="0"/>
              </a:spcAft>
              <a:buClr>
                <a:srgbClr val="142976"/>
              </a:buClr>
              <a:buSzPts val="1600"/>
              <a:buNone/>
              <a:defRPr sz="1600"/>
            </a:lvl3pPr>
            <a:lvl4pPr lvl="3" algn="ctr">
              <a:lnSpc>
                <a:spcPct val="100000"/>
              </a:lnSpc>
              <a:spcBef>
                <a:spcPts val="320"/>
              </a:spcBef>
              <a:spcAft>
                <a:spcPts val="0"/>
              </a:spcAft>
              <a:buClr>
                <a:srgbClr val="142976"/>
              </a:buClr>
              <a:buSzPts val="1600"/>
              <a:buFont typeface="Meiryo"/>
              <a:buNone/>
              <a:defRPr sz="1600"/>
            </a:lvl4pPr>
            <a:lvl5pPr lvl="4" algn="ctr">
              <a:lnSpc>
                <a:spcPct val="100000"/>
              </a:lnSpc>
              <a:spcBef>
                <a:spcPts val="320"/>
              </a:spcBef>
              <a:spcAft>
                <a:spcPts val="0"/>
              </a:spcAft>
              <a:buClr>
                <a:srgbClr val="142976"/>
              </a:buClr>
              <a:buSzPts val="1600"/>
              <a:buFont typeface="Meiryo"/>
              <a:buNone/>
              <a:defRPr sz="1600"/>
            </a:lvl5pPr>
            <a:lvl6pPr lvl="5" algn="ctr">
              <a:lnSpc>
                <a:spcPct val="100000"/>
              </a:lnSpc>
              <a:spcBef>
                <a:spcPts val="320"/>
              </a:spcBef>
              <a:spcAft>
                <a:spcPts val="0"/>
              </a:spcAft>
              <a:buClr>
                <a:schemeClr val="dk1"/>
              </a:buClr>
              <a:buSzPts val="1600"/>
              <a:buFont typeface="Meiryo"/>
              <a:buNone/>
              <a:defRPr sz="1600"/>
            </a:lvl6pPr>
            <a:lvl7pPr lvl="6" algn="ctr">
              <a:lnSpc>
                <a:spcPct val="100000"/>
              </a:lnSpc>
              <a:spcBef>
                <a:spcPts val="320"/>
              </a:spcBef>
              <a:spcAft>
                <a:spcPts val="0"/>
              </a:spcAft>
              <a:buClr>
                <a:schemeClr val="dk1"/>
              </a:buClr>
              <a:buSzPts val="1600"/>
              <a:buFont typeface="Meiryo"/>
              <a:buNone/>
              <a:defRPr sz="1600"/>
            </a:lvl7pPr>
            <a:lvl8pPr lvl="7" algn="ctr">
              <a:lnSpc>
                <a:spcPct val="100000"/>
              </a:lnSpc>
              <a:spcBef>
                <a:spcPts val="320"/>
              </a:spcBef>
              <a:spcAft>
                <a:spcPts val="0"/>
              </a:spcAft>
              <a:buClr>
                <a:schemeClr val="dk1"/>
              </a:buClr>
              <a:buSzPts val="1600"/>
              <a:buFont typeface="Meiryo"/>
              <a:buNone/>
              <a:defRPr sz="1600"/>
            </a:lvl8pPr>
            <a:lvl9pPr lvl="8" algn="ctr">
              <a:lnSpc>
                <a:spcPct val="100000"/>
              </a:lnSpc>
              <a:spcBef>
                <a:spcPts val="320"/>
              </a:spcBef>
              <a:spcAft>
                <a:spcPts val="0"/>
              </a:spcAft>
              <a:buClr>
                <a:schemeClr val="dk1"/>
              </a:buClr>
              <a:buSzPts val="1600"/>
              <a:buFont typeface="Meiryo"/>
              <a:buNone/>
              <a:defRPr sz="1600"/>
            </a:lvl9pPr>
          </a:lstStyle>
          <a:p>
            <a:endParaRPr/>
          </a:p>
        </p:txBody>
      </p:sp>
      <p:sp>
        <p:nvSpPr>
          <p:cNvPr id="256" name="Google Shape;256;g22afd113ad6_0_766"/>
          <p:cNvSpPr txBox="1">
            <a:spLocks noGrp="1"/>
          </p:cNvSpPr>
          <p:nvPr>
            <p:ph type="sldNum" idx="12"/>
          </p:nvPr>
        </p:nvSpPr>
        <p:spPr>
          <a:xfrm>
            <a:off x="8534400"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257" name="Google Shape;257;g22afd113ad6_0_766"/>
          <p:cNvSpPr txBox="1">
            <a:spLocks noGrp="1"/>
          </p:cNvSpPr>
          <p:nvPr>
            <p:ph type="body" idx="2"/>
          </p:nvPr>
        </p:nvSpPr>
        <p:spPr>
          <a:xfrm>
            <a:off x="600075" y="5136561"/>
            <a:ext cx="8544000" cy="3207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595959"/>
              </a:buClr>
              <a:buSzPts val="1800"/>
              <a:buChar char="●"/>
              <a:defRPr sz="1800">
                <a:solidFill>
                  <a:srgbClr val="595959"/>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8" name="Google Shape;258;g22afd113ad6_0_766"/>
          <p:cNvSpPr txBox="1">
            <a:spLocks noGrp="1"/>
          </p:cNvSpPr>
          <p:nvPr>
            <p:ph type="body" idx="3"/>
          </p:nvPr>
        </p:nvSpPr>
        <p:spPr>
          <a:xfrm>
            <a:off x="3841339" y="73506"/>
            <a:ext cx="5281800" cy="1332000"/>
          </a:xfrm>
          <a:prstGeom prst="rect">
            <a:avLst/>
          </a:prstGeom>
          <a:noFill/>
          <a:ln>
            <a:noFill/>
          </a:ln>
        </p:spPr>
        <p:txBody>
          <a:bodyPr spcFirstLastPara="1" wrap="square" lIns="91425" tIns="45700" rIns="91425" bIns="45700" anchor="t" anchorCtr="0">
            <a:normAutofit/>
          </a:bodyPr>
          <a:lstStyle>
            <a:lvl1pPr marL="457200" lvl="0" indent="-317500" algn="r">
              <a:lnSpc>
                <a:spcPct val="74285"/>
              </a:lnSpc>
              <a:spcBef>
                <a:spcPts val="280"/>
              </a:spcBef>
              <a:spcAft>
                <a:spcPts val="0"/>
              </a:spcAft>
              <a:buClr>
                <a:schemeClr val="lt1"/>
              </a:buClr>
              <a:buSzPts val="1400"/>
              <a:buChar char="●"/>
              <a:defRPr sz="1400">
                <a:solidFill>
                  <a:schemeClr val="lt1"/>
                </a:solidFill>
              </a:defRPr>
            </a:lvl1pPr>
            <a:lvl2pPr marL="914400" lvl="1" indent="-342900" algn="l">
              <a:lnSpc>
                <a:spcPct val="100000"/>
              </a:lnSpc>
              <a:spcBef>
                <a:spcPts val="360"/>
              </a:spcBef>
              <a:spcAft>
                <a:spcPts val="0"/>
              </a:spcAft>
              <a:buClr>
                <a:schemeClr val="lt1"/>
              </a:buClr>
              <a:buSzPts val="1800"/>
              <a:buChar char="•"/>
              <a:defRPr>
                <a:solidFill>
                  <a:schemeClr val="lt1"/>
                </a:solidFill>
              </a:defRPr>
            </a:lvl2pPr>
            <a:lvl3pPr marL="1371600" lvl="2" indent="-342900" algn="l">
              <a:lnSpc>
                <a:spcPct val="100000"/>
              </a:lnSpc>
              <a:spcBef>
                <a:spcPts val="360"/>
              </a:spcBef>
              <a:spcAft>
                <a:spcPts val="0"/>
              </a:spcAft>
              <a:buClr>
                <a:schemeClr val="lt1"/>
              </a:buClr>
              <a:buSzPts val="1800"/>
              <a:buChar char="–"/>
              <a:defRPr>
                <a:solidFill>
                  <a:schemeClr val="lt1"/>
                </a:solidFill>
              </a:defRPr>
            </a:lvl3pPr>
            <a:lvl4pPr marL="1828800" lvl="3" indent="-342900" algn="l">
              <a:lnSpc>
                <a:spcPct val="100000"/>
              </a:lnSpc>
              <a:spcBef>
                <a:spcPts val="360"/>
              </a:spcBef>
              <a:spcAft>
                <a:spcPts val="0"/>
              </a:spcAft>
              <a:buClr>
                <a:schemeClr val="lt1"/>
              </a:buClr>
              <a:buSzPts val="1800"/>
              <a:buFont typeface="Meiryo"/>
              <a:buChar char="–"/>
              <a:defRPr>
                <a:solidFill>
                  <a:schemeClr val="lt1"/>
                </a:solidFill>
              </a:defRPr>
            </a:lvl4pPr>
            <a:lvl5pPr marL="2286000" lvl="4" indent="-342900" algn="l">
              <a:lnSpc>
                <a:spcPct val="100000"/>
              </a:lnSpc>
              <a:spcBef>
                <a:spcPts val="360"/>
              </a:spcBef>
              <a:spcAft>
                <a:spcPts val="0"/>
              </a:spcAft>
              <a:buClr>
                <a:schemeClr val="lt1"/>
              </a:buClr>
              <a:buSzPts val="1800"/>
              <a:buFont typeface="Meiryo"/>
              <a:buChar char="»"/>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タイトルとコンテンツ">
  <p:cSld name="1_タイトルとコンテンツ">
    <p:spTree>
      <p:nvGrpSpPr>
        <p:cNvPr id="1" name="Shape 259"/>
        <p:cNvGrpSpPr/>
        <p:nvPr/>
      </p:nvGrpSpPr>
      <p:grpSpPr>
        <a:xfrm>
          <a:off x="0" y="0"/>
          <a:ext cx="0" cy="0"/>
          <a:chOff x="0" y="0"/>
          <a:chExt cx="0" cy="0"/>
        </a:xfrm>
      </p:grpSpPr>
      <p:sp>
        <p:nvSpPr>
          <p:cNvPr id="260" name="Google Shape;260;g22afd113ad6_0_772"/>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261" name="Google Shape;261;g22afd113ad6_0_772"/>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8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g22afd113ad6_0_772"/>
          <p:cNvSpPr txBox="1">
            <a:spLocks noGrp="1"/>
          </p:cNvSpPr>
          <p:nvPr>
            <p:ph type="body" idx="1"/>
          </p:nvPr>
        </p:nvSpPr>
        <p:spPr>
          <a:xfrm>
            <a:off x="304800" y="35960"/>
            <a:ext cx="2324100" cy="3183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lt1"/>
              </a:buClr>
              <a:buSzPts val="1600"/>
              <a:buNone/>
              <a:defRPr sz="16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3" name="Google Shape;263;g22afd113ad6_0_772"/>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142976"/>
              </a:buClr>
              <a:buSzPts val="2800"/>
              <a:buFont typeface="Noto Sans Symbols"/>
              <a:buChar char="■"/>
              <a:defRPr sz="2800" b="0"/>
            </a:lvl1pPr>
            <a:lvl2pPr marL="914400" lvl="1" indent="-381000" algn="l">
              <a:lnSpc>
                <a:spcPct val="100000"/>
              </a:lnSpc>
              <a:spcBef>
                <a:spcPts val="480"/>
              </a:spcBef>
              <a:spcAft>
                <a:spcPts val="0"/>
              </a:spcAft>
              <a:buClr>
                <a:srgbClr val="142976"/>
              </a:buClr>
              <a:buSzPts val="2400"/>
              <a:buFont typeface="Meiryo"/>
              <a:buChar char="⁃"/>
              <a:defRPr sz="2400" b="0"/>
            </a:lvl2pPr>
            <a:lvl3pPr marL="1371600" lvl="2" indent="-381000" algn="l">
              <a:lnSpc>
                <a:spcPct val="100000"/>
              </a:lnSpc>
              <a:spcBef>
                <a:spcPts val="480"/>
              </a:spcBef>
              <a:spcAft>
                <a:spcPts val="0"/>
              </a:spcAft>
              <a:buClr>
                <a:srgbClr val="142976"/>
              </a:buClr>
              <a:buSzPts val="2400"/>
              <a:buFont typeface="Times New Roman"/>
              <a:buChar char="̵"/>
              <a:defRPr sz="2400" b="0"/>
            </a:lvl3pPr>
            <a:lvl4pPr marL="1828800" lvl="3" indent="-381000" algn="l">
              <a:lnSpc>
                <a:spcPct val="100000"/>
              </a:lnSpc>
              <a:spcBef>
                <a:spcPts val="480"/>
              </a:spcBef>
              <a:spcAft>
                <a:spcPts val="0"/>
              </a:spcAft>
              <a:buClr>
                <a:srgbClr val="142976"/>
              </a:buClr>
              <a:buSzPts val="2400"/>
              <a:buFont typeface="Meiryo"/>
              <a:buChar char="‑"/>
              <a:defRPr sz="2400" b="0"/>
            </a:lvl4pPr>
            <a:lvl5pPr marL="2286000" lvl="4" indent="-381000" algn="l">
              <a:lnSpc>
                <a:spcPct val="100000"/>
              </a:lnSpc>
              <a:spcBef>
                <a:spcPts val="480"/>
              </a:spcBef>
              <a:spcAft>
                <a:spcPts val="0"/>
              </a:spcAft>
              <a:buClr>
                <a:srgbClr val="142976"/>
              </a:buClr>
              <a:buSzPts val="2400"/>
              <a:buFont typeface="Times New Roman"/>
              <a:buChar char="̵"/>
              <a:defRPr sz="2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_タイトルとコンテンツ">
  <p:cSld name="2_タイトルとコンテンツ">
    <p:spTree>
      <p:nvGrpSpPr>
        <p:cNvPr id="1" name="Shape 264"/>
        <p:cNvGrpSpPr/>
        <p:nvPr/>
      </p:nvGrpSpPr>
      <p:grpSpPr>
        <a:xfrm>
          <a:off x="0" y="0"/>
          <a:ext cx="0" cy="0"/>
          <a:chOff x="0" y="0"/>
          <a:chExt cx="0" cy="0"/>
        </a:xfrm>
      </p:grpSpPr>
      <p:sp>
        <p:nvSpPr>
          <p:cNvPr id="265" name="Google Shape;265;g22afd113ad6_0_777"/>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266" name="Google Shape;266;g22afd113ad6_0_777"/>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g22afd113ad6_0_777"/>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g22afd113ad6_0_777"/>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400"/>
              </a:spcBef>
              <a:spcAft>
                <a:spcPts val="0"/>
              </a:spcAft>
              <a:buClr>
                <a:srgbClr val="142976"/>
              </a:buClr>
              <a:buSzPts val="2000"/>
              <a:buFont typeface="Noto Sans Symbols"/>
              <a:buChar char="■"/>
              <a:defRPr sz="2000" b="1"/>
            </a:lvl1pPr>
            <a:lvl2pPr marL="914400" lvl="1" indent="-342900" algn="l">
              <a:lnSpc>
                <a:spcPct val="100000"/>
              </a:lnSpc>
              <a:spcBef>
                <a:spcPts val="360"/>
              </a:spcBef>
              <a:spcAft>
                <a:spcPts val="0"/>
              </a:spcAft>
              <a:buClr>
                <a:srgbClr val="142976"/>
              </a:buClr>
              <a:buSzPts val="1800"/>
              <a:buFont typeface="Meiryo"/>
              <a:buChar char="⁃"/>
              <a:defRPr sz="1800" b="0"/>
            </a:lvl2pPr>
            <a:lvl3pPr marL="1371600" lvl="2" indent="-342900" algn="l">
              <a:lnSpc>
                <a:spcPct val="100000"/>
              </a:lnSpc>
              <a:spcBef>
                <a:spcPts val="360"/>
              </a:spcBef>
              <a:spcAft>
                <a:spcPts val="0"/>
              </a:spcAft>
              <a:buClr>
                <a:srgbClr val="142976"/>
              </a:buClr>
              <a:buSzPts val="1800"/>
              <a:buFont typeface="Times New Roman"/>
              <a:buChar char="̵"/>
              <a:defRPr sz="1800" b="0"/>
            </a:lvl3pPr>
            <a:lvl4pPr marL="1828800" lvl="3" indent="-342900" algn="l">
              <a:lnSpc>
                <a:spcPct val="100000"/>
              </a:lnSpc>
              <a:spcBef>
                <a:spcPts val="360"/>
              </a:spcBef>
              <a:spcAft>
                <a:spcPts val="0"/>
              </a:spcAft>
              <a:buClr>
                <a:srgbClr val="142976"/>
              </a:buClr>
              <a:buSzPts val="1800"/>
              <a:buFont typeface="Meiryo"/>
              <a:buChar char="‑"/>
              <a:defRPr sz="1800" b="0"/>
            </a:lvl4pPr>
            <a:lvl5pPr marL="2286000" lvl="4" indent="-342900" algn="l">
              <a:lnSpc>
                <a:spcPct val="100000"/>
              </a:lnSpc>
              <a:spcBef>
                <a:spcPts val="360"/>
              </a:spcBef>
              <a:spcAft>
                <a:spcPts val="0"/>
              </a:spcAft>
              <a:buClr>
                <a:srgbClr val="142976"/>
              </a:buClr>
              <a:buSzPts val="1800"/>
              <a:buFont typeface="Times New Roman"/>
              <a:buChar char="̵"/>
              <a:defRPr sz="18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6_タイトルとコンテンツ">
  <p:cSld name="36_タイトルとコンテンツ">
    <p:spTree>
      <p:nvGrpSpPr>
        <p:cNvPr id="1" name="Shape 269"/>
        <p:cNvGrpSpPr/>
        <p:nvPr/>
      </p:nvGrpSpPr>
      <p:grpSpPr>
        <a:xfrm>
          <a:off x="0" y="0"/>
          <a:ext cx="0" cy="0"/>
          <a:chOff x="0" y="0"/>
          <a:chExt cx="0" cy="0"/>
        </a:xfrm>
      </p:grpSpPr>
      <p:sp>
        <p:nvSpPr>
          <p:cNvPr id="270" name="Google Shape;270;g25575ca5dd0_0_499"/>
          <p:cNvSpPr txBox="1">
            <a:spLocks noGrp="1"/>
          </p:cNvSpPr>
          <p:nvPr>
            <p:ph type="title"/>
          </p:nvPr>
        </p:nvSpPr>
        <p:spPr>
          <a:xfrm>
            <a:off x="723900" y="322263"/>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g25575ca5dd0_0_499"/>
          <p:cNvSpPr txBox="1">
            <a:spLocks noGrp="1"/>
          </p:cNvSpPr>
          <p:nvPr>
            <p:ph type="body" idx="1"/>
          </p:nvPr>
        </p:nvSpPr>
        <p:spPr>
          <a:xfrm>
            <a:off x="228600" y="1022354"/>
            <a:ext cx="8763000" cy="5307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a:solidFill>
                  <a:schemeClr val="dk1"/>
                </a:solidFill>
              </a:defRPr>
            </a:lvl1pPr>
            <a:lvl2pPr marL="914400" lvl="1" indent="-381000" algn="l">
              <a:lnSpc>
                <a:spcPct val="100000"/>
              </a:lnSpc>
              <a:spcBef>
                <a:spcPts val="480"/>
              </a:spcBef>
              <a:spcAft>
                <a:spcPts val="0"/>
              </a:spcAft>
              <a:buClr>
                <a:schemeClr val="dk1"/>
              </a:buClr>
              <a:buSzPts val="2400"/>
              <a:buChar char="•"/>
              <a:defRPr>
                <a:solidFill>
                  <a:schemeClr val="dk1"/>
                </a:solidFill>
              </a:defRPr>
            </a:lvl2pPr>
            <a:lvl3pPr marL="1371600" lvl="2" indent="-381000" algn="l">
              <a:lnSpc>
                <a:spcPct val="100000"/>
              </a:lnSpc>
              <a:spcBef>
                <a:spcPts val="480"/>
              </a:spcBef>
              <a:spcAft>
                <a:spcPts val="0"/>
              </a:spcAft>
              <a:buClr>
                <a:schemeClr val="dk1"/>
              </a:buClr>
              <a:buSzPts val="2400"/>
              <a:buChar char="–"/>
              <a:defRPr>
                <a:solidFill>
                  <a:schemeClr val="dk1"/>
                </a:solidFill>
              </a:defRPr>
            </a:lvl3pPr>
            <a:lvl4pPr marL="1828800" lvl="3" indent="-381000" algn="l">
              <a:lnSpc>
                <a:spcPct val="100000"/>
              </a:lnSpc>
              <a:spcBef>
                <a:spcPts val="480"/>
              </a:spcBef>
              <a:spcAft>
                <a:spcPts val="0"/>
              </a:spcAft>
              <a:buClr>
                <a:schemeClr val="dk1"/>
              </a:buClr>
              <a:buSzPts val="2400"/>
              <a:buFont typeface="Meiryo"/>
              <a:buChar char="–"/>
              <a:defRPr>
                <a:solidFill>
                  <a:schemeClr val="dk1"/>
                </a:solidFill>
              </a:defRPr>
            </a:lvl4pPr>
            <a:lvl5pPr marL="2286000" lvl="4" indent="-381000" algn="l">
              <a:lnSpc>
                <a:spcPct val="100000"/>
              </a:lnSpc>
              <a:spcBef>
                <a:spcPts val="480"/>
              </a:spcBef>
              <a:spcAft>
                <a:spcPts val="0"/>
              </a:spcAft>
              <a:buClr>
                <a:schemeClr val="dk1"/>
              </a:buClr>
              <a:buSzPts val="2400"/>
              <a:buFont typeface="Meiryo"/>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2" name="Google Shape;272;g25575ca5dd0_0_49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ja-JP"/>
              <a:t>‹#›</a:t>
            </a:fld>
            <a:endParaRPr/>
          </a:p>
        </p:txBody>
      </p:sp>
      <p:sp>
        <p:nvSpPr>
          <p:cNvPr id="273" name="Google Shape;273;g25575ca5dd0_0_499"/>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74" name="Google Shape;274;g25575ca5dd0_0_499"/>
          <p:cNvSpPr txBox="1">
            <a:spLocks noGrp="1"/>
          </p:cNvSpPr>
          <p:nvPr>
            <p:ph type="body" idx="2"/>
          </p:nvPr>
        </p:nvSpPr>
        <p:spPr>
          <a:xfrm>
            <a:off x="228600" y="76328"/>
            <a:ext cx="23559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dk1"/>
              </a:buClr>
              <a:buSzPts val="1800"/>
              <a:buNone/>
              <a:defRPr sz="1800">
                <a:solidFill>
                  <a:schemeClr val="dk1"/>
                </a:solidFill>
              </a:defRPr>
            </a:lvl1pPr>
            <a:lvl2pPr marL="914400" lvl="1" indent="-342900" algn="l">
              <a:lnSpc>
                <a:spcPct val="100000"/>
              </a:lnSpc>
              <a:spcBef>
                <a:spcPts val="360"/>
              </a:spcBef>
              <a:spcAft>
                <a:spcPts val="0"/>
              </a:spcAft>
              <a:buClr>
                <a:srgbClr val="7F7F7F"/>
              </a:buClr>
              <a:buSzPts val="1800"/>
              <a:buChar char="•"/>
              <a:defRPr/>
            </a:lvl2pPr>
            <a:lvl3pPr marL="1371600" lvl="2" indent="-342900" algn="l">
              <a:lnSpc>
                <a:spcPct val="100000"/>
              </a:lnSpc>
              <a:spcBef>
                <a:spcPts val="360"/>
              </a:spcBef>
              <a:spcAft>
                <a:spcPts val="0"/>
              </a:spcAft>
              <a:buClr>
                <a:srgbClr val="7F7F7F"/>
              </a:buClr>
              <a:buSzPts val="1800"/>
              <a:buChar char="–"/>
              <a:defRPr/>
            </a:lvl3pPr>
            <a:lvl4pPr marL="1828800" lvl="3" indent="-342900" algn="l">
              <a:lnSpc>
                <a:spcPct val="100000"/>
              </a:lnSpc>
              <a:spcBef>
                <a:spcPts val="360"/>
              </a:spcBef>
              <a:spcAft>
                <a:spcPts val="0"/>
              </a:spcAft>
              <a:buClr>
                <a:srgbClr val="7F7F7F"/>
              </a:buClr>
              <a:buSzPts val="1800"/>
              <a:buChar char="–"/>
              <a:defRPr/>
            </a:lvl4pPr>
            <a:lvl5pPr marL="2286000" lvl="4" indent="-342900" algn="l">
              <a:lnSpc>
                <a:spcPct val="100000"/>
              </a:lnSpc>
              <a:spcBef>
                <a:spcPts val="360"/>
              </a:spcBef>
              <a:spcAft>
                <a:spcPts val="0"/>
              </a:spcAft>
              <a:buClr>
                <a:srgbClr val="7F7F7F"/>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3"/>
        <p:cNvGrpSpPr/>
        <p:nvPr/>
      </p:nvGrpSpPr>
      <p:grpSpPr>
        <a:xfrm>
          <a:off x="0" y="0"/>
          <a:ext cx="0" cy="0"/>
          <a:chOff x="0" y="0"/>
          <a:chExt cx="0" cy="0"/>
        </a:xfrm>
      </p:grpSpPr>
      <p:sp>
        <p:nvSpPr>
          <p:cNvPr id="34" name="Google Shape;34;g22afd113ad6_0_546"/>
          <p:cNvSpPr txBox="1">
            <a:spLocks noGrp="1"/>
          </p:cNvSpPr>
          <p:nvPr>
            <p:ph type="title"/>
          </p:nvPr>
        </p:nvSpPr>
        <p:spPr>
          <a:xfrm>
            <a:off x="623888" y="1709739"/>
            <a:ext cx="78867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g22afd113ad6_0_546"/>
          <p:cNvSpPr txBox="1">
            <a:spLocks noGrp="1"/>
          </p:cNvSpPr>
          <p:nvPr>
            <p:ph type="body" idx="1"/>
          </p:nvPr>
        </p:nvSpPr>
        <p:spPr>
          <a:xfrm>
            <a:off x="623888" y="4589464"/>
            <a:ext cx="78867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g22afd113ad6_0_546"/>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g22afd113ad6_0_546"/>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g22afd113ad6_0_54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9"/>
        <p:cNvGrpSpPr/>
        <p:nvPr/>
      </p:nvGrpSpPr>
      <p:grpSpPr>
        <a:xfrm>
          <a:off x="0" y="0"/>
          <a:ext cx="0" cy="0"/>
          <a:chOff x="0" y="0"/>
          <a:chExt cx="0" cy="0"/>
        </a:xfrm>
      </p:grpSpPr>
      <p:sp>
        <p:nvSpPr>
          <p:cNvPr id="40" name="Google Shape;40;g22afd113ad6_0_552"/>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22afd113ad6_0_552"/>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g22afd113ad6_0_552"/>
          <p:cNvSpPr txBox="1">
            <a:spLocks noGrp="1"/>
          </p:cNvSpPr>
          <p:nvPr>
            <p:ph type="body" idx="2"/>
          </p:nvPr>
        </p:nvSpPr>
        <p:spPr>
          <a:xfrm>
            <a:off x="46291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g22afd113ad6_0_55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g22afd113ad6_0_55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22afd113ad6_0_55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6"/>
        <p:cNvGrpSpPr/>
        <p:nvPr/>
      </p:nvGrpSpPr>
      <p:grpSpPr>
        <a:xfrm>
          <a:off x="0" y="0"/>
          <a:ext cx="0" cy="0"/>
          <a:chOff x="0" y="0"/>
          <a:chExt cx="0" cy="0"/>
        </a:xfrm>
      </p:grpSpPr>
      <p:sp>
        <p:nvSpPr>
          <p:cNvPr id="47" name="Google Shape;47;g22afd113ad6_0_559"/>
          <p:cNvSpPr txBox="1">
            <a:spLocks noGrp="1"/>
          </p:cNvSpPr>
          <p:nvPr>
            <p:ph type="title"/>
          </p:nvPr>
        </p:nvSpPr>
        <p:spPr>
          <a:xfrm>
            <a:off x="629841" y="365126"/>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g22afd113ad6_0_559"/>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g22afd113ad6_0_559"/>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g22afd113ad6_0_559"/>
          <p:cNvSpPr txBox="1">
            <a:spLocks noGrp="1"/>
          </p:cNvSpPr>
          <p:nvPr>
            <p:ph type="body" idx="3"/>
          </p:nvPr>
        </p:nvSpPr>
        <p:spPr>
          <a:xfrm>
            <a:off x="4629150" y="1681163"/>
            <a:ext cx="38874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g22afd113ad6_0_559"/>
          <p:cNvSpPr txBox="1">
            <a:spLocks noGrp="1"/>
          </p:cNvSpPr>
          <p:nvPr>
            <p:ph type="body" idx="4"/>
          </p:nvPr>
        </p:nvSpPr>
        <p:spPr>
          <a:xfrm>
            <a:off x="4629150" y="2505075"/>
            <a:ext cx="38874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g22afd113ad6_0_55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22afd113ad6_0_559"/>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22afd113ad6_0_55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5"/>
        <p:cNvGrpSpPr/>
        <p:nvPr/>
      </p:nvGrpSpPr>
      <p:grpSpPr>
        <a:xfrm>
          <a:off x="0" y="0"/>
          <a:ext cx="0" cy="0"/>
          <a:chOff x="0" y="0"/>
          <a:chExt cx="0" cy="0"/>
        </a:xfrm>
      </p:grpSpPr>
      <p:sp>
        <p:nvSpPr>
          <p:cNvPr id="56" name="Google Shape;56;g22afd113ad6_0_568"/>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22afd113ad6_0_568"/>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22afd113ad6_0_568"/>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22afd113ad6_0_56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60"/>
        <p:cNvGrpSpPr/>
        <p:nvPr/>
      </p:nvGrpSpPr>
      <p:grpSpPr>
        <a:xfrm>
          <a:off x="0" y="0"/>
          <a:ext cx="0" cy="0"/>
          <a:chOff x="0" y="0"/>
          <a:chExt cx="0" cy="0"/>
        </a:xfrm>
      </p:grpSpPr>
      <p:sp>
        <p:nvSpPr>
          <p:cNvPr id="61" name="Google Shape;61;g22afd113ad6_0_57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g22afd113ad6_0_57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g22afd113ad6_0_57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64"/>
        <p:cNvGrpSpPr/>
        <p:nvPr/>
      </p:nvGrpSpPr>
      <p:grpSpPr>
        <a:xfrm>
          <a:off x="0" y="0"/>
          <a:ext cx="0" cy="0"/>
          <a:chOff x="0" y="0"/>
          <a:chExt cx="0" cy="0"/>
        </a:xfrm>
      </p:grpSpPr>
      <p:sp>
        <p:nvSpPr>
          <p:cNvPr id="65" name="Google Shape;65;g22afd113ad6_0_577"/>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g22afd113ad6_0_577"/>
          <p:cNvSpPr txBox="1">
            <a:spLocks noGrp="1"/>
          </p:cNvSpPr>
          <p:nvPr>
            <p:ph type="body" idx="1"/>
          </p:nvPr>
        </p:nvSpPr>
        <p:spPr>
          <a:xfrm>
            <a:off x="3887391" y="987426"/>
            <a:ext cx="46293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g22afd113ad6_0_577"/>
          <p:cNvSpPr txBox="1">
            <a:spLocks noGrp="1"/>
          </p:cNvSpPr>
          <p:nvPr>
            <p:ph type="body" idx="2"/>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g22afd113ad6_0_57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g22afd113ad6_0_57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22afd113ad6_0_57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2afd113ad6_0_522"/>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22afd113ad6_0_5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22afd113ad6_0_52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22afd113ad6_0_52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22afd113ad6_0_5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22afd113ad6_0_651"/>
          <p:cNvSpPr txBox="1">
            <a:spLocks noGrp="1"/>
          </p:cNvSpPr>
          <p:nvPr>
            <p:ph type="title"/>
          </p:nvPr>
        </p:nvSpPr>
        <p:spPr>
          <a:xfrm>
            <a:off x="342900" y="412196"/>
            <a:ext cx="777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400" b="0" i="0" u="sng" strike="noStrike" cap="none">
                <a:solidFill>
                  <a:srgbClr val="142976"/>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Meiryo"/>
                <a:ea typeface="Meiryo"/>
                <a:cs typeface="Meiryo"/>
                <a:sym typeface="Meiryo"/>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Meiryo"/>
                <a:ea typeface="Meiryo"/>
                <a:cs typeface="Meiryo"/>
                <a:sym typeface="Meiryo"/>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Meiryo"/>
                <a:ea typeface="Meiryo"/>
                <a:cs typeface="Meiryo"/>
                <a:sym typeface="Meiryo"/>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Meiryo"/>
                <a:ea typeface="Meiryo"/>
                <a:cs typeface="Meiryo"/>
                <a:sym typeface="Meiryo"/>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Meiryo"/>
                <a:ea typeface="Meiryo"/>
                <a:cs typeface="Meiryo"/>
                <a:sym typeface="Meiryo"/>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Meiryo"/>
                <a:ea typeface="Meiryo"/>
                <a:cs typeface="Meiryo"/>
                <a:sym typeface="Meiryo"/>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Meiryo"/>
                <a:ea typeface="Meiryo"/>
                <a:cs typeface="Meiryo"/>
                <a:sym typeface="Meiryo"/>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Meiryo"/>
                <a:ea typeface="Meiryo"/>
                <a:cs typeface="Meiryo"/>
                <a:sym typeface="Meiryo"/>
              </a:defRPr>
            </a:lvl9pPr>
          </a:lstStyle>
          <a:p>
            <a:endParaRPr/>
          </a:p>
        </p:txBody>
      </p:sp>
      <p:sp>
        <p:nvSpPr>
          <p:cNvPr id="140" name="Google Shape;140;g22afd113ad6_0_651"/>
          <p:cNvSpPr txBox="1">
            <a:spLocks noGrp="1"/>
          </p:cNvSpPr>
          <p:nvPr>
            <p:ph type="body" idx="1"/>
          </p:nvPr>
        </p:nvSpPr>
        <p:spPr>
          <a:xfrm>
            <a:off x="228600" y="1022352"/>
            <a:ext cx="8763000" cy="53070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100000"/>
              </a:lnSpc>
              <a:spcBef>
                <a:spcPts val="420"/>
              </a:spcBef>
              <a:spcAft>
                <a:spcPts val="0"/>
              </a:spcAft>
              <a:buClr>
                <a:srgbClr val="142976"/>
              </a:buClr>
              <a:buSzPts val="2100"/>
              <a:buFont typeface="Noto Sans Symbols"/>
              <a:buChar char="●"/>
              <a:defRPr sz="2100" b="0" i="0" u="none" strike="noStrike" cap="none">
                <a:solidFill>
                  <a:srgbClr val="142976"/>
                </a:solidFill>
                <a:latin typeface="Meiryo"/>
                <a:ea typeface="Meiryo"/>
                <a:cs typeface="Meiryo"/>
                <a:sym typeface="Meiryo"/>
              </a:defRPr>
            </a:lvl1pPr>
            <a:lvl2pPr marL="914400" marR="0" lvl="1" indent="-342900" algn="l" rtl="0">
              <a:lnSpc>
                <a:spcPct val="100000"/>
              </a:lnSpc>
              <a:spcBef>
                <a:spcPts val="360"/>
              </a:spcBef>
              <a:spcAft>
                <a:spcPts val="0"/>
              </a:spcAft>
              <a:buClr>
                <a:srgbClr val="142976"/>
              </a:buClr>
              <a:buSzPts val="1800"/>
              <a:buFont typeface="Arial"/>
              <a:buChar char="•"/>
              <a:defRPr sz="1800" b="0" i="0" u="none" strike="noStrike" cap="none">
                <a:solidFill>
                  <a:srgbClr val="142976"/>
                </a:solidFill>
                <a:latin typeface="Meiryo"/>
                <a:ea typeface="Meiryo"/>
                <a:cs typeface="Meiryo"/>
                <a:sym typeface="Meiryo"/>
              </a:defRPr>
            </a:lvl2pPr>
            <a:lvl3pPr marL="1371600" marR="0" lvl="2" indent="-342900" algn="l" rtl="0">
              <a:lnSpc>
                <a:spcPct val="100000"/>
              </a:lnSpc>
              <a:spcBef>
                <a:spcPts val="360"/>
              </a:spcBef>
              <a:spcAft>
                <a:spcPts val="0"/>
              </a:spcAft>
              <a:buClr>
                <a:srgbClr val="142976"/>
              </a:buClr>
              <a:buSzPts val="1800"/>
              <a:buFont typeface="Times New Roman"/>
              <a:buChar char="–"/>
              <a:defRPr sz="1800" b="0" i="0" u="none" strike="noStrike" cap="none">
                <a:solidFill>
                  <a:srgbClr val="142976"/>
                </a:solidFill>
                <a:latin typeface="Meiryo"/>
                <a:ea typeface="Meiryo"/>
                <a:cs typeface="Meiryo"/>
                <a:sym typeface="Meiryo"/>
              </a:defRPr>
            </a:lvl3pPr>
            <a:lvl4pPr marL="1828800" marR="0" lvl="3" indent="-342900" algn="l" rtl="0">
              <a:lnSpc>
                <a:spcPct val="100000"/>
              </a:lnSpc>
              <a:spcBef>
                <a:spcPts val="360"/>
              </a:spcBef>
              <a:spcAft>
                <a:spcPts val="0"/>
              </a:spcAft>
              <a:buClr>
                <a:srgbClr val="142976"/>
              </a:buClr>
              <a:buSzPts val="1800"/>
              <a:buFont typeface="Meiryo"/>
              <a:buChar char="–"/>
              <a:defRPr sz="1800" b="0" i="0" u="none" strike="noStrike" cap="none">
                <a:solidFill>
                  <a:srgbClr val="142976"/>
                </a:solidFill>
                <a:latin typeface="Meiryo"/>
                <a:ea typeface="Meiryo"/>
                <a:cs typeface="Meiryo"/>
                <a:sym typeface="Meiryo"/>
              </a:defRPr>
            </a:lvl4pPr>
            <a:lvl5pPr marL="2286000" marR="0" lvl="4" indent="-342900" algn="l" rtl="0">
              <a:lnSpc>
                <a:spcPct val="100000"/>
              </a:lnSpc>
              <a:spcBef>
                <a:spcPts val="360"/>
              </a:spcBef>
              <a:spcAft>
                <a:spcPts val="0"/>
              </a:spcAft>
              <a:buClr>
                <a:srgbClr val="142976"/>
              </a:buClr>
              <a:buSzPts val="1800"/>
              <a:buFont typeface="Meiryo"/>
              <a:buChar char="»"/>
              <a:defRPr sz="1800" b="0" i="0" u="none" strike="noStrike" cap="none">
                <a:solidFill>
                  <a:srgbClr val="142976"/>
                </a:solidFill>
                <a:latin typeface="Meiryo"/>
                <a:ea typeface="Meiryo"/>
                <a:cs typeface="Meiryo"/>
                <a:sym typeface="Meiryo"/>
              </a:defRPr>
            </a:lvl5pPr>
            <a:lvl6pPr marL="2743200" marR="0" lvl="5" indent="-342900" algn="l" rtl="0">
              <a:lnSpc>
                <a:spcPct val="100000"/>
              </a:lnSpc>
              <a:spcBef>
                <a:spcPts val="360"/>
              </a:spcBef>
              <a:spcAft>
                <a:spcPts val="0"/>
              </a:spcAft>
              <a:buClr>
                <a:schemeClr val="dk1"/>
              </a:buClr>
              <a:buSzPts val="1800"/>
              <a:buFont typeface="Meiryo"/>
              <a:buChar char="»"/>
              <a:defRPr sz="1800" b="0" i="0" u="none" strike="noStrike" cap="none">
                <a:solidFill>
                  <a:schemeClr val="dk1"/>
                </a:solidFill>
                <a:latin typeface="Meiryo"/>
                <a:ea typeface="Meiryo"/>
                <a:cs typeface="Meiryo"/>
                <a:sym typeface="Meiryo"/>
              </a:defRPr>
            </a:lvl6pPr>
            <a:lvl7pPr marL="3200400" marR="0" lvl="6" indent="-342900" algn="l" rtl="0">
              <a:lnSpc>
                <a:spcPct val="100000"/>
              </a:lnSpc>
              <a:spcBef>
                <a:spcPts val="360"/>
              </a:spcBef>
              <a:spcAft>
                <a:spcPts val="0"/>
              </a:spcAft>
              <a:buClr>
                <a:schemeClr val="dk1"/>
              </a:buClr>
              <a:buSzPts val="1800"/>
              <a:buFont typeface="Meiryo"/>
              <a:buChar char="»"/>
              <a:defRPr sz="1800" b="0" i="0" u="none" strike="noStrike" cap="none">
                <a:solidFill>
                  <a:schemeClr val="dk1"/>
                </a:solidFill>
                <a:latin typeface="Meiryo"/>
                <a:ea typeface="Meiryo"/>
                <a:cs typeface="Meiryo"/>
                <a:sym typeface="Meiryo"/>
              </a:defRPr>
            </a:lvl7pPr>
            <a:lvl8pPr marL="3657600" marR="0" lvl="7" indent="-342900" algn="l" rtl="0">
              <a:lnSpc>
                <a:spcPct val="100000"/>
              </a:lnSpc>
              <a:spcBef>
                <a:spcPts val="360"/>
              </a:spcBef>
              <a:spcAft>
                <a:spcPts val="0"/>
              </a:spcAft>
              <a:buClr>
                <a:schemeClr val="dk1"/>
              </a:buClr>
              <a:buSzPts val="1800"/>
              <a:buFont typeface="Meiryo"/>
              <a:buChar char="»"/>
              <a:defRPr sz="1800" b="0" i="0" u="none" strike="noStrike" cap="none">
                <a:solidFill>
                  <a:schemeClr val="dk1"/>
                </a:solidFill>
                <a:latin typeface="Meiryo"/>
                <a:ea typeface="Meiryo"/>
                <a:cs typeface="Meiryo"/>
                <a:sym typeface="Meiryo"/>
              </a:defRPr>
            </a:lvl8pPr>
            <a:lvl9pPr marL="4114800" marR="0" lvl="8" indent="-342900" algn="l" rtl="0">
              <a:lnSpc>
                <a:spcPct val="100000"/>
              </a:lnSpc>
              <a:spcBef>
                <a:spcPts val="360"/>
              </a:spcBef>
              <a:spcAft>
                <a:spcPts val="0"/>
              </a:spcAft>
              <a:buClr>
                <a:schemeClr val="dk1"/>
              </a:buClr>
              <a:buSzPts val="1800"/>
              <a:buFont typeface="Meiryo"/>
              <a:buChar char="»"/>
              <a:defRPr sz="1800" b="0" i="0" u="none" strike="noStrike" cap="none">
                <a:solidFill>
                  <a:schemeClr val="dk1"/>
                </a:solidFill>
                <a:latin typeface="Meiryo"/>
                <a:ea typeface="Meiryo"/>
                <a:cs typeface="Meiryo"/>
                <a:sym typeface="Meiryo"/>
              </a:defRPr>
            </a:lvl9pPr>
          </a:lstStyle>
          <a:p>
            <a:endParaRPr/>
          </a:p>
        </p:txBody>
      </p:sp>
      <p:sp>
        <p:nvSpPr>
          <p:cNvPr id="141" name="Google Shape;141;g22afd113ad6_0_651"/>
          <p:cNvSpPr txBox="1">
            <a:spLocks noGrp="1"/>
          </p:cNvSpPr>
          <p:nvPr>
            <p:ph type="sldNum" idx="12"/>
          </p:nvPr>
        </p:nvSpPr>
        <p:spPr>
          <a:xfrm>
            <a:off x="8534400" y="6553200"/>
            <a:ext cx="606300" cy="3048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cxnSp>
        <p:nvCxnSpPr>
          <p:cNvPr id="142" name="Google Shape;142;g22afd113ad6_0_651"/>
          <p:cNvCxnSpPr/>
          <p:nvPr/>
        </p:nvCxnSpPr>
        <p:spPr>
          <a:xfrm>
            <a:off x="304800" y="836613"/>
            <a:ext cx="8496300" cy="0"/>
          </a:xfrm>
          <a:prstGeom prst="straightConnector1">
            <a:avLst/>
          </a:prstGeom>
          <a:noFill/>
          <a:ln w="19050" cap="flat" cmpd="sng">
            <a:solidFill>
              <a:srgbClr val="336699"/>
            </a:solidFill>
            <a:prstDash val="solid"/>
            <a:round/>
            <a:headEnd type="none" w="sm" len="sm"/>
            <a:tailEnd type="none" w="sm" len="sm"/>
          </a:ln>
        </p:spPr>
      </p:cxnSp>
      <p:sp>
        <p:nvSpPr>
          <p:cNvPr id="143" name="Google Shape;143;g22afd113ad6_0_651"/>
          <p:cNvSpPr txBox="1"/>
          <p:nvPr/>
        </p:nvSpPr>
        <p:spPr>
          <a:xfrm>
            <a:off x="4552950" y="-3411550"/>
            <a:ext cx="0" cy="8496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Meiryo"/>
              <a:ea typeface="Meiryo"/>
              <a:cs typeface="Meiryo"/>
              <a:sym typeface="Meiryo"/>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1.xml"/><Relationship Id="rId5" Type="http://schemas.openxmlformats.org/officeDocument/2006/relationships/image" Target="../media/image1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2afd113ad6_0_394"/>
          <p:cNvSpPr/>
          <p:nvPr/>
        </p:nvSpPr>
        <p:spPr>
          <a:xfrm>
            <a:off x="-45658" y="-76200"/>
            <a:ext cx="9222900" cy="4258800"/>
          </a:xfrm>
          <a:prstGeom prst="rect">
            <a:avLst/>
          </a:prstGeom>
          <a:solidFill>
            <a:srgbClr val="002060"/>
          </a:solidFill>
          <a:ln>
            <a:noFill/>
          </a:ln>
        </p:spPr>
        <p:txBody>
          <a:bodyPr spcFirstLastPara="1" wrap="square" lIns="90000" tIns="46800" rIns="90000" bIns="46800" anchor="t"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1" i="0" u="none" strike="noStrike" cap="none">
              <a:solidFill>
                <a:srgbClr val="000000"/>
              </a:solidFill>
              <a:latin typeface="Meiryo"/>
              <a:ea typeface="Meiryo"/>
              <a:cs typeface="Meiryo"/>
              <a:sym typeface="Meiryo"/>
            </a:endParaRPr>
          </a:p>
        </p:txBody>
      </p:sp>
      <p:sp>
        <p:nvSpPr>
          <p:cNvPr id="281" name="Google Shape;281;g22afd113ad6_0_394"/>
          <p:cNvSpPr txBox="1"/>
          <p:nvPr/>
        </p:nvSpPr>
        <p:spPr>
          <a:xfrm>
            <a:off x="6678392" y="5857364"/>
            <a:ext cx="3795600" cy="145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Noto Sans Symbols"/>
              <a:buNone/>
            </a:pPr>
            <a:endParaRPr sz="1800" b="0" i="0" u="none" strike="noStrike" cap="none">
              <a:solidFill>
                <a:srgbClr val="000000"/>
              </a:solidFill>
              <a:latin typeface="Meiryo"/>
              <a:ea typeface="Meiryo"/>
              <a:cs typeface="Meiryo"/>
              <a:sym typeface="Meiryo"/>
            </a:endParaRPr>
          </a:p>
        </p:txBody>
      </p:sp>
      <p:sp>
        <p:nvSpPr>
          <p:cNvPr id="282" name="Google Shape;282;g22afd113ad6_0_394"/>
          <p:cNvSpPr txBox="1"/>
          <p:nvPr/>
        </p:nvSpPr>
        <p:spPr>
          <a:xfrm>
            <a:off x="457201" y="4563725"/>
            <a:ext cx="6934200" cy="145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1000"/>
              <a:buFont typeface="Noto Sans Symbols"/>
              <a:buNone/>
            </a:pPr>
            <a:r>
              <a:rPr lang="ja-JP" sz="1000" b="0" i="0" u="none" strike="noStrike" cap="none">
                <a:solidFill>
                  <a:srgbClr val="002060"/>
                </a:solidFill>
                <a:latin typeface="Calibri"/>
                <a:ea typeface="Calibri"/>
                <a:cs typeface="Calibri"/>
                <a:sym typeface="Calibri"/>
              </a:rPr>
              <a:t>　コウ　　　エツ</a:t>
            </a:r>
            <a:br>
              <a:rPr lang="ja-JP" sz="2400" b="0" i="0" u="none" strike="noStrike" cap="none">
                <a:solidFill>
                  <a:srgbClr val="002060"/>
                </a:solidFill>
                <a:latin typeface="Calibri"/>
                <a:ea typeface="Calibri"/>
                <a:cs typeface="Calibri"/>
                <a:sym typeface="Calibri"/>
              </a:rPr>
            </a:br>
            <a:r>
              <a:rPr lang="ja-JP" sz="2400" b="0" i="0" u="none" strike="noStrike" cap="none">
                <a:solidFill>
                  <a:srgbClr val="002060"/>
                </a:solidFill>
                <a:latin typeface="Calibri"/>
                <a:ea typeface="Calibri"/>
                <a:cs typeface="Calibri"/>
                <a:sym typeface="Calibri"/>
              </a:rPr>
              <a:t>HOU YUE</a:t>
            </a:r>
            <a:r>
              <a:rPr lang="ja-JP" sz="2400">
                <a:solidFill>
                  <a:srgbClr val="002060"/>
                </a:solidFill>
                <a:latin typeface="Calibri"/>
                <a:ea typeface="Calibri"/>
                <a:cs typeface="Calibri"/>
                <a:sym typeface="Calibri"/>
              </a:rPr>
              <a:t>（</a:t>
            </a:r>
            <a:r>
              <a:rPr lang="ja-JP" sz="2400" b="0" i="0" u="none" strike="noStrike" cap="none">
                <a:solidFill>
                  <a:srgbClr val="002060"/>
                </a:solidFill>
                <a:latin typeface="Calibri"/>
                <a:ea typeface="Calibri"/>
                <a:cs typeface="Calibri"/>
                <a:sym typeface="Calibri"/>
              </a:rPr>
              <a:t>M1</a:t>
            </a:r>
            <a:r>
              <a:rPr lang="ja-JP" sz="2400">
                <a:solidFill>
                  <a:srgbClr val="002060"/>
                </a:solidFill>
                <a:latin typeface="Calibri"/>
                <a:ea typeface="Calibri"/>
                <a:cs typeface="Calibri"/>
                <a:sym typeface="Calibri"/>
              </a:rPr>
              <a:t>）</a:t>
            </a:r>
            <a:endParaRPr sz="2400" b="0" i="0" u="none" strike="noStrike" cap="none">
              <a:solidFill>
                <a:srgbClr val="002060"/>
              </a:solidFill>
              <a:latin typeface="Meiryo"/>
              <a:ea typeface="Meiryo"/>
              <a:cs typeface="Meiryo"/>
              <a:sym typeface="Meiryo"/>
            </a:endParaRPr>
          </a:p>
          <a:p>
            <a:pPr marL="0" marR="0" lvl="0" indent="0" algn="l" rtl="0">
              <a:lnSpc>
                <a:spcPct val="100000"/>
              </a:lnSpc>
              <a:spcBef>
                <a:spcPts val="360"/>
              </a:spcBef>
              <a:spcAft>
                <a:spcPts val="0"/>
              </a:spcAft>
              <a:buClr>
                <a:srgbClr val="002060"/>
              </a:buClr>
              <a:buSzPts val="1800"/>
              <a:buFont typeface="Noto Sans Symbols"/>
              <a:buNone/>
            </a:pPr>
            <a:r>
              <a:rPr lang="ja-JP" sz="1800" b="0" i="0" u="none" strike="noStrike" cap="none">
                <a:solidFill>
                  <a:srgbClr val="002060"/>
                </a:solidFill>
                <a:latin typeface="Meiryo"/>
                <a:ea typeface="Meiryo"/>
                <a:cs typeface="Meiryo"/>
                <a:sym typeface="Meiryo"/>
              </a:rPr>
              <a:t>埼玉大学大学院　理工学研究科　</a:t>
            </a:r>
            <a:endParaRPr sz="1800" b="0" i="0" u="none" strike="noStrike" cap="none">
              <a:solidFill>
                <a:srgbClr val="002060"/>
              </a:solidFill>
              <a:latin typeface="Meiryo"/>
              <a:ea typeface="Meiryo"/>
              <a:cs typeface="Meiryo"/>
              <a:sym typeface="Meiryo"/>
            </a:endParaRPr>
          </a:p>
          <a:p>
            <a:pPr marL="0" marR="0" lvl="0" indent="0" algn="l" rtl="0">
              <a:lnSpc>
                <a:spcPct val="100000"/>
              </a:lnSpc>
              <a:spcBef>
                <a:spcPts val="360"/>
              </a:spcBef>
              <a:spcAft>
                <a:spcPts val="0"/>
              </a:spcAft>
              <a:buClr>
                <a:srgbClr val="002060"/>
              </a:buClr>
              <a:buSzPts val="1800"/>
              <a:buFont typeface="Noto Sans Symbols"/>
              <a:buNone/>
            </a:pPr>
            <a:r>
              <a:rPr lang="ja-JP" sz="1800" b="0" i="0" u="none" strike="noStrike" cap="none">
                <a:solidFill>
                  <a:srgbClr val="002060"/>
                </a:solidFill>
                <a:latin typeface="Meiryo"/>
                <a:ea typeface="Meiryo"/>
                <a:cs typeface="Meiryo"/>
                <a:sym typeface="Meiryo"/>
              </a:rPr>
              <a:t>数理電子情報専攻　情報工学プログラム</a:t>
            </a:r>
            <a:endParaRPr sz="1800" b="0" i="0" u="none" strike="noStrike" cap="none">
              <a:solidFill>
                <a:srgbClr val="002060"/>
              </a:solidFill>
              <a:latin typeface="Meiryo"/>
              <a:ea typeface="Meiryo"/>
              <a:cs typeface="Meiryo"/>
              <a:sym typeface="Meiryo"/>
            </a:endParaRPr>
          </a:p>
          <a:p>
            <a:pPr marL="0" marR="0" lvl="0" indent="0" algn="l" rtl="0">
              <a:lnSpc>
                <a:spcPct val="100000"/>
              </a:lnSpc>
              <a:spcBef>
                <a:spcPts val="360"/>
              </a:spcBef>
              <a:spcAft>
                <a:spcPts val="0"/>
              </a:spcAft>
              <a:buClr>
                <a:srgbClr val="002060"/>
              </a:buClr>
              <a:buSzPts val="1800"/>
              <a:buFont typeface="Noto Sans Symbols"/>
              <a:buNone/>
            </a:pPr>
            <a:r>
              <a:rPr lang="ja-JP" sz="1800" b="0" i="0" u="none" strike="noStrike" cap="none">
                <a:solidFill>
                  <a:srgbClr val="002060"/>
                </a:solidFill>
                <a:latin typeface="Meiryo"/>
                <a:ea typeface="Meiryo"/>
                <a:cs typeface="Meiryo"/>
                <a:sym typeface="Meiryo"/>
              </a:rPr>
              <a:t>安積研究室　博士前期課程</a:t>
            </a:r>
            <a:endParaRPr sz="1800" b="0" i="0" u="none" strike="noStrike" cap="none">
              <a:solidFill>
                <a:srgbClr val="002060"/>
              </a:solidFill>
              <a:latin typeface="Meiryo"/>
              <a:ea typeface="Meiryo"/>
              <a:cs typeface="Meiryo"/>
              <a:sym typeface="Meiryo"/>
            </a:endParaRPr>
          </a:p>
        </p:txBody>
      </p:sp>
      <p:cxnSp>
        <p:nvCxnSpPr>
          <p:cNvPr id="283" name="Google Shape;283;g22afd113ad6_0_394"/>
          <p:cNvCxnSpPr/>
          <p:nvPr/>
        </p:nvCxnSpPr>
        <p:spPr>
          <a:xfrm rot="10800000" flipH="1">
            <a:off x="381001" y="4553913"/>
            <a:ext cx="3600" cy="1491600"/>
          </a:xfrm>
          <a:prstGeom prst="straightConnector1">
            <a:avLst/>
          </a:prstGeom>
          <a:noFill/>
          <a:ln w="19050" cap="flat" cmpd="sng">
            <a:solidFill>
              <a:srgbClr val="2F5496"/>
            </a:solidFill>
            <a:prstDash val="solid"/>
            <a:miter lim="800000"/>
            <a:headEnd type="none" w="sm" len="sm"/>
            <a:tailEnd type="none" w="sm" len="sm"/>
          </a:ln>
        </p:spPr>
      </p:cxnSp>
      <p:grpSp>
        <p:nvGrpSpPr>
          <p:cNvPr id="284" name="Google Shape;284;g22afd113ad6_0_394"/>
          <p:cNvGrpSpPr/>
          <p:nvPr/>
        </p:nvGrpSpPr>
        <p:grpSpPr>
          <a:xfrm>
            <a:off x="-45657" y="-80155"/>
            <a:ext cx="9411449" cy="4347118"/>
            <a:chOff x="-1" y="952956"/>
            <a:chExt cx="7356718" cy="2327400"/>
          </a:xfrm>
        </p:grpSpPr>
        <p:sp>
          <p:nvSpPr>
            <p:cNvPr id="285" name="Google Shape;285;g22afd113ad6_0_394"/>
            <p:cNvSpPr/>
            <p:nvPr/>
          </p:nvSpPr>
          <p:spPr>
            <a:xfrm>
              <a:off x="-1" y="952956"/>
              <a:ext cx="7235700" cy="2327400"/>
            </a:xfrm>
            <a:prstGeom prst="rect">
              <a:avLst/>
            </a:prstGeom>
            <a:solidFill>
              <a:srgbClr val="181E39"/>
            </a:solidFill>
            <a:ln>
              <a:noFill/>
            </a:ln>
          </p:spPr>
          <p:txBody>
            <a:bodyPr spcFirstLastPara="1" wrap="square" lIns="396000" tIns="108000" rIns="90000" bIns="468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strike="noStrike" cap="none">
                <a:solidFill>
                  <a:srgbClr val="FF0000"/>
                </a:solidFill>
                <a:latin typeface="Meiryo"/>
                <a:ea typeface="Meiryo"/>
                <a:cs typeface="Meiryo"/>
                <a:sym typeface="Meiryo"/>
              </a:endParaRPr>
            </a:p>
          </p:txBody>
        </p:sp>
        <p:sp>
          <p:nvSpPr>
            <p:cNvPr id="286" name="Google Shape;286;g22afd113ad6_0_394"/>
            <p:cNvSpPr/>
            <p:nvPr/>
          </p:nvSpPr>
          <p:spPr>
            <a:xfrm>
              <a:off x="6621417" y="954310"/>
              <a:ext cx="735300" cy="2318100"/>
            </a:xfrm>
            <a:prstGeom prst="rect">
              <a:avLst/>
            </a:prstGeom>
            <a:gradFill>
              <a:gsLst>
                <a:gs pos="0">
                  <a:srgbClr val="181E39"/>
                </a:gs>
                <a:gs pos="29000">
                  <a:srgbClr val="171C37">
                    <a:alpha val="82352"/>
                  </a:srgbClr>
                </a:gs>
                <a:gs pos="100000">
                  <a:srgbClr val="1C2242">
                    <a:alpha val="0"/>
                  </a:srgbClr>
                </a:gs>
              </a:gsLst>
              <a:lin ang="0" scaled="0"/>
            </a:gra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chemeClr val="dk1"/>
                </a:buClr>
                <a:buSzPts val="1800"/>
                <a:buFont typeface="Calibri"/>
                <a:buNone/>
              </a:pPr>
              <a:endParaRPr sz="1800" b="0" i="0" u="none" strike="noStrike" cap="none">
                <a:solidFill>
                  <a:srgbClr val="000000"/>
                </a:solidFill>
                <a:latin typeface="Meiryo"/>
                <a:ea typeface="Meiryo"/>
                <a:cs typeface="Meiryo"/>
                <a:sym typeface="Meiryo"/>
              </a:endParaRPr>
            </a:p>
          </p:txBody>
        </p:sp>
      </p:grpSp>
      <p:sp>
        <p:nvSpPr>
          <p:cNvPr id="287" name="Google Shape;287;g22afd113ad6_0_394"/>
          <p:cNvSpPr txBox="1"/>
          <p:nvPr/>
        </p:nvSpPr>
        <p:spPr>
          <a:xfrm>
            <a:off x="431275" y="1246475"/>
            <a:ext cx="8457600" cy="14775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3600"/>
              <a:buFont typeface="Arial"/>
              <a:buNone/>
            </a:pPr>
            <a:r>
              <a:rPr lang="ja-JP" sz="3600" b="1">
                <a:solidFill>
                  <a:srgbClr val="FFFFFF"/>
                </a:solidFill>
                <a:latin typeface="Meiryo"/>
                <a:ea typeface="Meiryo"/>
                <a:cs typeface="Meiryo"/>
                <a:sym typeface="Meiryo"/>
              </a:rPr>
              <a:t>組込みソフトウェア向け</a:t>
            </a:r>
            <a:endParaRPr sz="3600" b="1">
              <a:solidFill>
                <a:srgbClr val="FFFFFF"/>
              </a:solidFill>
              <a:latin typeface="Meiryo"/>
              <a:ea typeface="Meiryo"/>
              <a:cs typeface="Meiryo"/>
              <a:sym typeface="Meiryo"/>
            </a:endParaRPr>
          </a:p>
          <a:p>
            <a:pPr marL="0" marR="0" lvl="0" indent="0" algn="just" rtl="0">
              <a:lnSpc>
                <a:spcPct val="150000"/>
              </a:lnSpc>
              <a:spcBef>
                <a:spcPts val="0"/>
              </a:spcBef>
              <a:spcAft>
                <a:spcPts val="0"/>
              </a:spcAft>
              <a:buClr>
                <a:srgbClr val="000000"/>
              </a:buClr>
              <a:buSzPts val="3600"/>
              <a:buFont typeface="Arial"/>
              <a:buNone/>
            </a:pPr>
            <a:r>
              <a:rPr lang="ja-JP" sz="3600" b="1">
                <a:solidFill>
                  <a:srgbClr val="FFFFFF"/>
                </a:solidFill>
                <a:latin typeface="Meiryo"/>
                <a:ea typeface="Meiryo"/>
                <a:cs typeface="Meiryo"/>
                <a:sym typeface="Meiryo"/>
              </a:rPr>
              <a:t>消費電力見積もりSHIMスキーマの提案</a:t>
            </a:r>
            <a:endParaRPr sz="3600" b="1" i="0" u="none" strike="noStrike" cap="none">
              <a:solidFill>
                <a:srgbClr val="FFFFFF"/>
              </a:solidFill>
              <a:latin typeface="Meiryo"/>
              <a:ea typeface="Meiryo"/>
              <a:cs typeface="Meiryo"/>
              <a:sym typeface="Meiryo"/>
            </a:endParaRPr>
          </a:p>
        </p:txBody>
      </p:sp>
      <p:pic>
        <p:nvPicPr>
          <p:cNvPr id="288" name="Google Shape;288;g22afd113ad6_0_394"/>
          <p:cNvPicPr preferRelativeResize="0"/>
          <p:nvPr/>
        </p:nvPicPr>
        <p:blipFill rotWithShape="1">
          <a:blip r:embed="rId3">
            <a:alphaModFix/>
          </a:blip>
          <a:srcRect/>
          <a:stretch/>
        </p:blipFill>
        <p:spPr>
          <a:xfrm>
            <a:off x="6400800" y="6097381"/>
            <a:ext cx="2709791" cy="598922"/>
          </a:xfrm>
          <a:prstGeom prst="rect">
            <a:avLst/>
          </a:prstGeom>
          <a:noFill/>
          <a:ln>
            <a:noFill/>
          </a:ln>
        </p:spPr>
      </p:pic>
      <p:sp>
        <p:nvSpPr>
          <p:cNvPr id="289" name="Google Shape;289;g22afd113ad6_0_39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latin typeface="Meiryo"/>
                <a:ea typeface="Meiryo"/>
                <a:cs typeface="Meiryo"/>
                <a:sym typeface="Meiryo"/>
              </a:rPr>
              <a:t>1</a:t>
            </a:fld>
            <a:endParaRPr>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2bb7cc28b3e_0_62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83" name="Google Shape;383;g2bb7cc28b3e_0_629"/>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基本評価</a:t>
            </a:r>
            <a:endParaRPr/>
          </a:p>
          <a:p>
            <a:pPr marL="1371600" lvl="2" indent="-355600" algn="l" rtl="0">
              <a:spcBef>
                <a:spcPts val="0"/>
              </a:spcBef>
              <a:spcAft>
                <a:spcPts val="0"/>
              </a:spcAft>
              <a:buSzPts val="2000"/>
              <a:buChar char="̵"/>
            </a:pPr>
            <a:r>
              <a:rPr lang="ja-JP"/>
              <a:t>テストスクリプト</a:t>
            </a:r>
            <a:endParaRPr/>
          </a:p>
          <a:p>
            <a:pPr marL="1828800" lvl="3" indent="-355600" algn="l" rtl="0">
              <a:spcBef>
                <a:spcPts val="0"/>
              </a:spcBef>
              <a:spcAft>
                <a:spcPts val="0"/>
              </a:spcAft>
              <a:buSzPts val="2000"/>
              <a:buChar char="‑"/>
            </a:pPr>
            <a:r>
              <a:rPr lang="ja-JP"/>
              <a:t>四則演算</a:t>
            </a:r>
            <a:endParaRPr/>
          </a:p>
          <a:p>
            <a:pPr marL="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2" indent="-355600" algn="l" rtl="0">
              <a:spcBef>
                <a:spcPts val="0"/>
              </a:spcBef>
              <a:spcAft>
                <a:spcPts val="0"/>
              </a:spcAft>
              <a:buSzPts val="2000"/>
              <a:buFont typeface="Meiryo"/>
              <a:buChar char="̵"/>
            </a:pPr>
            <a:r>
              <a:rPr lang="ja-JP"/>
              <a:t>消費電力の予測</a:t>
            </a:r>
            <a:endParaRPr/>
          </a:p>
          <a:p>
            <a:pPr marL="1828800" lvl="3" indent="-355600" algn="l" rtl="0">
              <a:spcBef>
                <a:spcPts val="0"/>
              </a:spcBef>
              <a:spcAft>
                <a:spcPts val="0"/>
              </a:spcAft>
              <a:buSzPts val="2000"/>
              <a:buChar char="‑"/>
            </a:pPr>
            <a:r>
              <a:rPr lang="ja-JP"/>
              <a:t>for文の部分に注目する</a:t>
            </a: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84" name="Google Shape;384;g2bb7cc28b3e_0_629"/>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10</a:t>
            </a:fld>
            <a:endParaRPr/>
          </a:p>
        </p:txBody>
      </p:sp>
      <p:pic>
        <p:nvPicPr>
          <p:cNvPr id="385" name="Google Shape;385;g2bb7cc28b3e_0_629"/>
          <p:cNvPicPr preferRelativeResize="0"/>
          <p:nvPr/>
        </p:nvPicPr>
        <p:blipFill>
          <a:blip r:embed="rId3">
            <a:alphaModFix/>
          </a:blip>
          <a:stretch>
            <a:fillRect/>
          </a:stretch>
        </p:blipFill>
        <p:spPr>
          <a:xfrm>
            <a:off x="4739325" y="1047888"/>
            <a:ext cx="4062850" cy="2315000"/>
          </a:xfrm>
          <a:prstGeom prst="rect">
            <a:avLst/>
          </a:prstGeom>
          <a:noFill/>
          <a:ln>
            <a:noFill/>
          </a:ln>
        </p:spPr>
      </p:pic>
      <p:pic>
        <p:nvPicPr>
          <p:cNvPr id="386" name="Google Shape;386;g2bb7cc28b3e_0_629"/>
          <p:cNvPicPr preferRelativeResize="0"/>
          <p:nvPr/>
        </p:nvPicPr>
        <p:blipFill>
          <a:blip r:embed="rId4">
            <a:alphaModFix/>
          </a:blip>
          <a:stretch>
            <a:fillRect/>
          </a:stretch>
        </p:blipFill>
        <p:spPr>
          <a:xfrm>
            <a:off x="5014337" y="3572575"/>
            <a:ext cx="3787825" cy="3201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2bb7cc28b3e_0_660"/>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93" name="Google Shape;393;g2bb7cc28b3e_0_660"/>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ltLang="en-US"/>
              <a:t>入力データ</a:t>
            </a:r>
            <a:r>
              <a:rPr lang="ja-JP"/>
              <a:t>の</a:t>
            </a:r>
            <a:r>
              <a:rPr lang="ja-JP" altLang="en-US"/>
              <a:t>構造</a:t>
            </a:r>
            <a:r>
              <a:rPr lang="ja-JP"/>
              <a:t>（3層構造）</a:t>
            </a:r>
            <a:endParaRPr/>
          </a:p>
          <a:p>
            <a:pPr marL="1371600" lvl="2" indent="-355600" algn="l" rtl="0">
              <a:spcBef>
                <a:spcPts val="0"/>
              </a:spcBef>
              <a:spcAft>
                <a:spcPts val="0"/>
              </a:spcAft>
              <a:buSzPts val="2000"/>
              <a:buChar char="̵"/>
            </a:pPr>
            <a:r>
              <a:rPr lang="ja-JP"/>
              <a:t>CommonInstructionSet</a:t>
            </a:r>
            <a:endParaRPr/>
          </a:p>
          <a:p>
            <a:pPr marL="1828800" lvl="3" indent="-355600" algn="l" rtl="0">
              <a:spcBef>
                <a:spcPts val="0"/>
              </a:spcBef>
              <a:spcAft>
                <a:spcPts val="0"/>
              </a:spcAft>
              <a:buSzPts val="2000"/>
              <a:buChar char="‑"/>
            </a:pPr>
            <a:r>
              <a:rPr lang="ja-JP"/>
              <a:t>記述スキーマ全体のルート要素として機能し、1つまたは複数の命令のエネルギー消費情報を含む</a:t>
            </a:r>
            <a:endParaRPr/>
          </a:p>
          <a:p>
            <a:pPr marL="1371600" lvl="2" indent="-355600" algn="l" rtl="0">
              <a:spcBef>
                <a:spcPts val="0"/>
              </a:spcBef>
              <a:spcAft>
                <a:spcPts val="0"/>
              </a:spcAft>
              <a:buSzPts val="2000"/>
              <a:buChar char="̵"/>
            </a:pPr>
            <a:r>
              <a:rPr lang="ja-JP"/>
              <a:t>Instruction</a:t>
            </a:r>
            <a:endParaRPr/>
          </a:p>
          <a:p>
            <a:pPr marL="1828800" lvl="3" indent="-355600" algn="l" rtl="0">
              <a:spcBef>
                <a:spcPts val="0"/>
              </a:spcBef>
              <a:spcAft>
                <a:spcPts val="0"/>
              </a:spcAft>
              <a:buSzPts val="2000"/>
              <a:buChar char="‑"/>
            </a:pPr>
            <a:r>
              <a:rPr lang="ja-JP"/>
              <a:t>name属性を通して特定の命令名を識別し、各命令のエネルギー消費情報を表現する</a:t>
            </a:r>
            <a:endParaRPr/>
          </a:p>
          <a:p>
            <a:pPr marL="1371600" lvl="2" indent="-355600" algn="l" rtl="0">
              <a:spcBef>
                <a:spcPts val="0"/>
              </a:spcBef>
              <a:spcAft>
                <a:spcPts val="0"/>
              </a:spcAft>
              <a:buSzPts val="2000"/>
              <a:buChar char="̵"/>
            </a:pPr>
            <a:r>
              <a:rPr lang="ja-JP"/>
              <a:t>PowerConsumption</a:t>
            </a:r>
            <a:endParaRPr/>
          </a:p>
          <a:p>
            <a:pPr marL="1828800" lvl="3" indent="-355600" algn="l" rtl="0">
              <a:spcBef>
                <a:spcPts val="0"/>
              </a:spcBef>
              <a:spcAft>
                <a:spcPts val="0"/>
              </a:spcAft>
              <a:buSzPts val="2000"/>
              <a:buFont typeface="Meiryo"/>
              <a:buChar char="‑"/>
            </a:pPr>
            <a:r>
              <a:rPr lang="ja-JP"/>
              <a:t>最も具体的な情報レイヤで、各命令に関連するエネルギー消費のコストを直接記述する。</a:t>
            </a:r>
            <a:endParaRPr/>
          </a:p>
          <a:p>
            <a:pPr marL="1828800" lvl="3" indent="-355600" algn="l" rtl="0">
              <a:spcBef>
                <a:spcPts val="0"/>
              </a:spcBef>
              <a:spcAft>
                <a:spcPts val="0"/>
              </a:spcAft>
              <a:buClr>
                <a:srgbClr val="FF0000"/>
              </a:buClr>
              <a:buSzPts val="2000"/>
              <a:buFont typeface="Meiryo"/>
              <a:buChar char="‑"/>
            </a:pPr>
            <a:r>
              <a:rPr lang="ja-JP">
                <a:solidFill>
                  <a:srgbClr val="FF0000"/>
                </a:solidFill>
              </a:rPr>
              <a:t>Impactは、マルチコアシステムで行われる将来のエネルギー予測のための展望として考えられている</a:t>
            </a:r>
            <a:endParaRPr/>
          </a:p>
          <a:p>
            <a:pPr marL="1371600" lvl="2" indent="-355600" algn="l" rtl="0">
              <a:spcBef>
                <a:spcPts val="0"/>
              </a:spcBef>
              <a:spcAft>
                <a:spcPts val="0"/>
              </a:spcAft>
              <a:buSzPts val="2000"/>
              <a:buChar char="̵"/>
            </a:pPr>
            <a:r>
              <a:rPr lang="ja-JP"/>
              <a:t>例：</a:t>
            </a: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94" name="Google Shape;394;g2bb7cc28b3e_0_660"/>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11</a:t>
            </a:fld>
            <a:endParaRPr/>
          </a:p>
        </p:txBody>
      </p:sp>
      <p:sp>
        <p:nvSpPr>
          <p:cNvPr id="395" name="Google Shape;395;g2bb7cc28b3e_0_660"/>
          <p:cNvSpPr txBox="1"/>
          <p:nvPr/>
        </p:nvSpPr>
        <p:spPr>
          <a:xfrm>
            <a:off x="2211649" y="4981550"/>
            <a:ext cx="5608299"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300">
                <a:solidFill>
                  <a:srgbClr val="142976"/>
                </a:solidFill>
                <a:latin typeface="Meiryo"/>
                <a:ea typeface="Meiryo"/>
                <a:cs typeface="Meiryo"/>
                <a:sym typeface="Meiryo"/>
              </a:rPr>
              <a:t>&lt;CommonInstructionSet&gt;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&lt;Instruction name="load"&gt;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&lt;PowerConsumption&gt;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&lt;Cost&gt;1.656&lt;/Cost&gt;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&lt;Impact&gt;0.000&lt;/Impact&gt;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&lt;/PowerConsumption&gt;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&lt;/Instruction&gt;</a:t>
            </a:r>
            <a:endParaRPr sz="1300">
              <a:solidFill>
                <a:srgbClr val="142976"/>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JP" sz="1300">
                <a:solidFill>
                  <a:srgbClr val="142976"/>
                </a:solidFill>
                <a:latin typeface="Meiryo"/>
                <a:ea typeface="Meiryo"/>
                <a:cs typeface="Meiryo"/>
                <a:sym typeface="Meiryo"/>
              </a:rPr>
              <a:t>&lt;CommonInstructionSet&gt;</a:t>
            </a:r>
            <a:endParaRPr sz="1300">
              <a:solidFill>
                <a:srgbClr val="142976"/>
              </a:solidFill>
              <a:latin typeface="Meiryo"/>
              <a:ea typeface="Meiryo"/>
              <a:cs typeface="Meiryo"/>
              <a:sym typeface="Meiry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2bb7cc28b3e_0_641"/>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402" name="Google Shape;402;g2bb7cc28b3e_0_641"/>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モデルを用いる評価</a:t>
            </a:r>
            <a:endParaRPr/>
          </a:p>
          <a:p>
            <a:pPr marL="1371600" lvl="0" indent="0" algn="l" rtl="0">
              <a:spcBef>
                <a:spcPts val="0"/>
              </a:spcBef>
              <a:spcAft>
                <a:spcPts val="0"/>
              </a:spcAft>
              <a:buNone/>
            </a:pP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403" name="Google Shape;403;g2bb7cc28b3e_0_641"/>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12</a:t>
            </a:fld>
            <a:endParaRPr/>
          </a:p>
        </p:txBody>
      </p:sp>
      <p:pic>
        <p:nvPicPr>
          <p:cNvPr id="404" name="Google Shape;404;g2bb7cc28b3e_0_641"/>
          <p:cNvPicPr preferRelativeResize="0"/>
          <p:nvPr/>
        </p:nvPicPr>
        <p:blipFill>
          <a:blip r:embed="rId3">
            <a:alphaModFix/>
          </a:blip>
          <a:stretch>
            <a:fillRect/>
          </a:stretch>
        </p:blipFill>
        <p:spPr>
          <a:xfrm>
            <a:off x="1524671" y="1655821"/>
            <a:ext cx="6008399" cy="1692225"/>
          </a:xfrm>
          <a:prstGeom prst="rect">
            <a:avLst/>
          </a:prstGeom>
          <a:noFill/>
          <a:ln>
            <a:noFill/>
          </a:ln>
        </p:spPr>
      </p:pic>
      <p:pic>
        <p:nvPicPr>
          <p:cNvPr id="405" name="Google Shape;405;g2bb7cc28b3e_0_641"/>
          <p:cNvPicPr preferRelativeResize="0"/>
          <p:nvPr/>
        </p:nvPicPr>
        <p:blipFill>
          <a:blip r:embed="rId4">
            <a:alphaModFix/>
          </a:blip>
          <a:stretch>
            <a:fillRect/>
          </a:stretch>
        </p:blipFill>
        <p:spPr>
          <a:xfrm>
            <a:off x="1602371" y="3785646"/>
            <a:ext cx="5853025" cy="2902625"/>
          </a:xfrm>
          <a:prstGeom prst="rect">
            <a:avLst/>
          </a:prstGeom>
          <a:noFill/>
          <a:ln>
            <a:noFill/>
          </a:ln>
        </p:spPr>
      </p:pic>
      <p:cxnSp>
        <p:nvCxnSpPr>
          <p:cNvPr id="406" name="Google Shape;406;g2bb7cc28b3e_0_641"/>
          <p:cNvCxnSpPr>
            <a:stCxn id="404" idx="2"/>
            <a:endCxn id="405" idx="0"/>
          </p:cNvCxnSpPr>
          <p:nvPr/>
        </p:nvCxnSpPr>
        <p:spPr>
          <a:xfrm>
            <a:off x="4528871" y="3348046"/>
            <a:ext cx="0" cy="4377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bb7cc28b3e_0_67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413" name="Google Shape;413;g2bb7cc28b3e_0_678"/>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モデルを用いる評価</a:t>
            </a:r>
            <a:endParaRPr/>
          </a:p>
          <a:p>
            <a:pPr marL="1371600" lvl="2" indent="-355600" algn="l" rtl="0">
              <a:spcBef>
                <a:spcPts val="0"/>
              </a:spcBef>
              <a:spcAft>
                <a:spcPts val="0"/>
              </a:spcAft>
              <a:buSzPts val="2000"/>
              <a:buChar char="̵"/>
            </a:pPr>
            <a:r>
              <a:rPr lang="ja-JP"/>
              <a:t>Embedded Coderで生成されたコード</a:t>
            </a:r>
            <a:endParaRPr/>
          </a:p>
          <a:p>
            <a:pPr marL="1371600" lvl="2" indent="-355600" algn="l" rtl="0">
              <a:spcBef>
                <a:spcPts val="0"/>
              </a:spcBef>
              <a:spcAft>
                <a:spcPts val="0"/>
              </a:spcAft>
              <a:buSzPts val="2000"/>
              <a:buChar char="̵"/>
            </a:pPr>
            <a:r>
              <a:rPr lang="ja-JP"/>
              <a:t>関数呼出しでユーザーのコードで実行する</a:t>
            </a:r>
            <a:endParaRPr/>
          </a:p>
          <a:p>
            <a:pPr marL="1371600" lvl="2" indent="-355600" algn="l" rtl="0">
              <a:spcBef>
                <a:spcPts val="0"/>
              </a:spcBef>
              <a:spcAft>
                <a:spcPts val="0"/>
              </a:spcAft>
              <a:buSzPts val="2000"/>
              <a:buChar char="̵"/>
            </a:pPr>
            <a:r>
              <a:rPr lang="ja-JP"/>
              <a:t>LLVM-IR命令に転換する</a:t>
            </a:r>
            <a:endParaRPr/>
          </a:p>
          <a:p>
            <a:pPr marL="1371600" lvl="2" indent="-355600" algn="l" rtl="0">
              <a:spcBef>
                <a:spcPts val="0"/>
              </a:spcBef>
              <a:spcAft>
                <a:spcPts val="0"/>
              </a:spcAft>
              <a:buSzPts val="2000"/>
              <a:buChar char="̵"/>
            </a:pPr>
            <a:r>
              <a:rPr lang="ja-JP"/>
              <a:t>予測ツールで予測を行う</a:t>
            </a:r>
            <a:endParaRPr/>
          </a:p>
          <a:p>
            <a:pPr marL="1371600" lvl="2" indent="-355600" algn="l" rtl="0">
              <a:spcBef>
                <a:spcPts val="0"/>
              </a:spcBef>
              <a:spcAft>
                <a:spcPts val="0"/>
              </a:spcAft>
              <a:buSzPts val="2000"/>
              <a:buChar char="̵"/>
            </a:pPr>
            <a:r>
              <a:rPr lang="ja-JP"/>
              <a:t>結果エラー：４％</a:t>
            </a:r>
            <a:endParaRPr/>
          </a:p>
          <a:p>
            <a:pPr marL="1371600" lvl="0" indent="0" algn="l" rtl="0">
              <a:spcBef>
                <a:spcPts val="0"/>
              </a:spcBef>
              <a:spcAft>
                <a:spcPts val="0"/>
              </a:spcAft>
              <a:buNone/>
            </a:pP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414" name="Google Shape;414;g2bb7cc28b3e_0_67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13</a:t>
            </a:fld>
            <a:endParaRPr/>
          </a:p>
        </p:txBody>
      </p:sp>
      <p:pic>
        <p:nvPicPr>
          <p:cNvPr id="415" name="Google Shape;415;g2bb7cc28b3e_0_678"/>
          <p:cNvPicPr preferRelativeResize="0"/>
          <p:nvPr/>
        </p:nvPicPr>
        <p:blipFill>
          <a:blip r:embed="rId3">
            <a:alphaModFix/>
          </a:blip>
          <a:stretch>
            <a:fillRect/>
          </a:stretch>
        </p:blipFill>
        <p:spPr>
          <a:xfrm>
            <a:off x="937049" y="3367074"/>
            <a:ext cx="3503674" cy="3102975"/>
          </a:xfrm>
          <a:prstGeom prst="rect">
            <a:avLst/>
          </a:prstGeom>
          <a:noFill/>
          <a:ln>
            <a:noFill/>
          </a:ln>
        </p:spPr>
      </p:pic>
      <p:pic>
        <p:nvPicPr>
          <p:cNvPr id="416" name="Google Shape;416;g2bb7cc28b3e_0_678"/>
          <p:cNvPicPr preferRelativeResize="0"/>
          <p:nvPr/>
        </p:nvPicPr>
        <p:blipFill>
          <a:blip r:embed="rId4">
            <a:alphaModFix/>
          </a:blip>
          <a:stretch>
            <a:fillRect/>
          </a:stretch>
        </p:blipFill>
        <p:spPr>
          <a:xfrm>
            <a:off x="4927425" y="2518817"/>
            <a:ext cx="3919050" cy="39512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2bb7cc28b3e_0_45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spcBef>
                <a:spcPts val="480"/>
              </a:spcBef>
              <a:spcAft>
                <a:spcPts val="0"/>
              </a:spcAft>
              <a:buNone/>
            </a:pPr>
            <a:r>
              <a:rPr lang="ja-JP"/>
              <a:t>まとめ</a:t>
            </a:r>
            <a:endParaRPr/>
          </a:p>
        </p:txBody>
      </p:sp>
      <p:sp>
        <p:nvSpPr>
          <p:cNvPr id="431" name="Google Shape;431;g2bb7cc28b3e_0_459"/>
          <p:cNvSpPr txBox="1">
            <a:spLocks noGrp="1"/>
          </p:cNvSpPr>
          <p:nvPr>
            <p:ph type="body" idx="2"/>
          </p:nvPr>
        </p:nvSpPr>
        <p:spPr>
          <a:xfrm>
            <a:off x="304800" y="913897"/>
            <a:ext cx="8534400" cy="4659000"/>
          </a:xfrm>
          <a:prstGeom prst="rect">
            <a:avLst/>
          </a:prstGeom>
          <a:noFill/>
          <a:ln>
            <a:noFill/>
          </a:ln>
        </p:spPr>
        <p:txBody>
          <a:bodyPr spcFirstLastPara="1" wrap="square" lIns="91425" tIns="45700" rIns="91425" bIns="45700" anchor="t" anchorCtr="0">
            <a:noAutofit/>
          </a:bodyPr>
          <a:lstStyle/>
          <a:p>
            <a:pPr marL="135731" lvl="0" indent="-158750" algn="l" rtl="0">
              <a:spcBef>
                <a:spcPts val="420"/>
              </a:spcBef>
              <a:spcAft>
                <a:spcPts val="0"/>
              </a:spcAft>
              <a:buSzPts val="2500"/>
              <a:buChar char="■"/>
            </a:pPr>
            <a:r>
              <a:rPr lang="ja-JP"/>
              <a:t>研究背景</a:t>
            </a:r>
            <a:endParaRPr sz="2200"/>
          </a:p>
          <a:p>
            <a:pPr marL="401241" lvl="1" indent="-156368" algn="l" rtl="0">
              <a:spcBef>
                <a:spcPts val="360"/>
              </a:spcBef>
              <a:spcAft>
                <a:spcPts val="0"/>
              </a:spcAft>
              <a:buSzPts val="2200"/>
              <a:buChar char="⁃"/>
            </a:pPr>
            <a:r>
              <a:rPr lang="ja-JP" sz="2200"/>
              <a:t> 組込みシステムは通常最大電力が与えられるため、</a:t>
            </a:r>
            <a:r>
              <a:rPr lang="ja-JP" sz="2200">
                <a:solidFill>
                  <a:srgbClr val="FF0000"/>
                </a:solidFill>
              </a:rPr>
              <a:t>消費電力の見積もり</a:t>
            </a:r>
            <a:r>
              <a:rPr lang="ja-JP" sz="2200"/>
              <a:t>が必要</a:t>
            </a:r>
            <a:endParaRPr lang="zh-CN" altLang="en-US" sz="2200"/>
          </a:p>
          <a:p>
            <a:pPr marL="135731" lvl="0" indent="-158750" algn="l" rtl="0">
              <a:spcBef>
                <a:spcPts val="420"/>
              </a:spcBef>
              <a:spcAft>
                <a:spcPts val="0"/>
              </a:spcAft>
              <a:buSzPts val="2500"/>
              <a:buChar char="■"/>
            </a:pPr>
            <a:r>
              <a:rPr lang="zh-CN" altLang="en-US"/>
              <a:t>提案手法</a:t>
            </a:r>
            <a:endParaRPr lang="en-US" altLang="zh-CN"/>
          </a:p>
          <a:p>
            <a:pPr marL="592931" lvl="1" indent="-158750">
              <a:spcBef>
                <a:spcPts val="420"/>
              </a:spcBef>
              <a:buSzPts val="2500"/>
            </a:pPr>
            <a:r>
              <a:rPr lang="ja-JP" altLang="en-US"/>
              <a:t>モデルベース開発で</a:t>
            </a:r>
            <a:r>
              <a:rPr lang="en-US" altLang="ja-JP"/>
              <a:t>LLVM-IR</a:t>
            </a:r>
            <a:r>
              <a:rPr lang="ja-JP" altLang="en-US"/>
              <a:t>命令レベルの電力消費量を導入して、組込ソフトウェアの消費電力を予測する</a:t>
            </a:r>
            <a:endParaRPr lang="en-US" altLang="zh-CN"/>
          </a:p>
          <a:p>
            <a:pPr marL="135731" lvl="0" indent="-158750" algn="l" rtl="0">
              <a:spcBef>
                <a:spcPts val="420"/>
              </a:spcBef>
              <a:spcAft>
                <a:spcPts val="0"/>
              </a:spcAft>
              <a:buSzPts val="2500"/>
              <a:buChar char="■"/>
            </a:pPr>
            <a:r>
              <a:rPr lang="ja-JP" altLang="zh-CN" sz="2400">
                <a:solidFill>
                  <a:srgbClr val="142976"/>
                </a:solidFill>
                <a:latin typeface="Meiryo"/>
                <a:ea typeface="Meiryo"/>
                <a:cs typeface="Meiryo"/>
                <a:sym typeface="Meiryo"/>
              </a:rPr>
              <a:t>結論</a:t>
            </a:r>
            <a:endParaRPr lang="en-US" altLang="ja-JP"/>
          </a:p>
          <a:p>
            <a:pPr marL="592931" lvl="1" indent="-158750">
              <a:spcBef>
                <a:spcPts val="420"/>
              </a:spcBef>
              <a:buSzPts val="2500"/>
            </a:pPr>
            <a:r>
              <a:rPr lang="en-US" altLang="ja-JP">
                <a:solidFill>
                  <a:srgbClr val="FF0000"/>
                </a:solidFill>
              </a:rPr>
              <a:t>LLVM-IR</a:t>
            </a:r>
            <a:r>
              <a:rPr lang="ja-JP" altLang="en-US">
                <a:solidFill>
                  <a:srgbClr val="FF0000"/>
                </a:solidFill>
              </a:rPr>
              <a:t>命令レベルの消費電力見積もり手法は利用可能</a:t>
            </a:r>
            <a:endParaRPr lang="en-US" altLang="ja-JP">
              <a:solidFill>
                <a:srgbClr val="FF0000"/>
              </a:solidFill>
            </a:endParaRPr>
          </a:p>
          <a:p>
            <a:pPr marL="135731" lvl="0" indent="-139700" algn="l" rtl="0">
              <a:spcBef>
                <a:spcPts val="360"/>
              </a:spcBef>
              <a:spcAft>
                <a:spcPts val="0"/>
              </a:spcAft>
              <a:buSzPts val="2200"/>
              <a:buChar char="■"/>
            </a:pPr>
            <a:r>
              <a:rPr lang="ja-JP"/>
              <a:t>将来的な問題</a:t>
            </a:r>
            <a:endParaRPr sz="2200"/>
          </a:p>
          <a:p>
            <a:pPr marL="401241" lvl="1" indent="-156368" algn="l" rtl="0">
              <a:spcBef>
                <a:spcPts val="360"/>
              </a:spcBef>
              <a:spcAft>
                <a:spcPts val="0"/>
              </a:spcAft>
              <a:buSzPts val="2200"/>
              <a:buChar char="⁃"/>
            </a:pPr>
            <a:r>
              <a:rPr lang="ja-JP" sz="2200"/>
              <a:t> マルチコアへの対応</a:t>
            </a:r>
            <a:endParaRPr sz="2200"/>
          </a:p>
          <a:p>
            <a:pPr marL="401241" lvl="1" indent="-156368" algn="l" rtl="0">
              <a:spcBef>
                <a:spcPts val="360"/>
              </a:spcBef>
              <a:spcAft>
                <a:spcPts val="0"/>
              </a:spcAft>
              <a:buSzPts val="2200"/>
              <a:buChar char="⁃"/>
            </a:pPr>
            <a:r>
              <a:rPr lang="ja-JP" sz="2200"/>
              <a:t> 外部デバイスの電力消費量の導入手法</a:t>
            </a:r>
            <a:endParaRPr sz="2200"/>
          </a:p>
          <a:p>
            <a:pPr marL="135731" lvl="0" indent="-158750" algn="l" rtl="0">
              <a:spcBef>
                <a:spcPts val="420"/>
              </a:spcBef>
              <a:spcAft>
                <a:spcPts val="0"/>
              </a:spcAft>
              <a:buSzPts val="2500"/>
              <a:buChar char="■"/>
            </a:pPr>
            <a:r>
              <a:rPr lang="ja-JP"/>
              <a:t>本研究の方針</a:t>
            </a:r>
            <a:endParaRPr/>
          </a:p>
          <a:p>
            <a:pPr marL="401241" lvl="1" indent="-156368" algn="l" rtl="0">
              <a:spcBef>
                <a:spcPts val="360"/>
              </a:spcBef>
              <a:spcAft>
                <a:spcPts val="0"/>
              </a:spcAft>
              <a:buSzPts val="2200"/>
              <a:buChar char="⁃"/>
            </a:pPr>
            <a:r>
              <a:rPr lang="ja-JP" sz="2200"/>
              <a:t> 組込みソフトウェアに向ける静的な消費電力</a:t>
            </a:r>
            <a:r>
              <a:rPr lang="ja-JP" sz="2200">
                <a:solidFill>
                  <a:srgbClr val="FF0000"/>
                </a:solidFill>
              </a:rPr>
              <a:t>見積もりに適用するスキーマと見積もり手法を提案する</a:t>
            </a:r>
            <a:endParaRPr sz="2400"/>
          </a:p>
          <a:p>
            <a:pPr marL="0" lvl="0" indent="0" algn="l" rtl="0">
              <a:lnSpc>
                <a:spcPct val="100000"/>
              </a:lnSpc>
              <a:spcBef>
                <a:spcPts val="480"/>
              </a:spcBef>
              <a:spcAft>
                <a:spcPts val="0"/>
              </a:spcAft>
              <a:buSzPts val="2400"/>
              <a:buNone/>
            </a:pPr>
            <a:endParaRPr sz="2700"/>
          </a:p>
          <a:p>
            <a:pPr marL="135731" lvl="0" indent="-21431" algn="l" rtl="0">
              <a:lnSpc>
                <a:spcPct val="100000"/>
              </a:lnSpc>
              <a:spcBef>
                <a:spcPts val="360"/>
              </a:spcBef>
              <a:spcAft>
                <a:spcPts val="0"/>
              </a:spcAft>
              <a:buClr>
                <a:srgbClr val="142976"/>
              </a:buClr>
              <a:buSzPts val="1800"/>
              <a:buFont typeface="Noto Sans Symbols"/>
              <a:buNone/>
            </a:pPr>
            <a:endParaRPr sz="2100">
              <a:solidFill>
                <a:srgbClr val="FF0000"/>
              </a:solidFill>
              <a:latin typeface="Meiryo"/>
              <a:ea typeface="Meiryo"/>
              <a:cs typeface="Meiryo"/>
              <a:sym typeface="Meiryo"/>
            </a:endParaRPr>
          </a:p>
        </p:txBody>
      </p:sp>
      <p:sp>
        <p:nvSpPr>
          <p:cNvPr id="432" name="Google Shape;432;g2bb7cc28b3e_0_459"/>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a16="http://schemas.microsoft.com/office/drawing/2014/main" id="{45555BCB-51A6-B098-78D5-9398EC0E9988}"/>
            </a:ext>
          </a:extLst>
        </p:cNvPr>
        <p:cNvGrpSpPr/>
        <p:nvPr/>
      </p:nvGrpSpPr>
      <p:grpSpPr>
        <a:xfrm>
          <a:off x="0" y="0"/>
          <a:ext cx="0" cy="0"/>
          <a:chOff x="0" y="0"/>
          <a:chExt cx="0" cy="0"/>
        </a:xfrm>
      </p:grpSpPr>
      <p:sp>
        <p:nvSpPr>
          <p:cNvPr id="362" name="Google Shape;362;g2bb7cc28b3e_0_452">
            <a:extLst>
              <a:ext uri="{FF2B5EF4-FFF2-40B4-BE49-F238E27FC236}">
                <a16:creationId xmlns:a16="http://schemas.microsoft.com/office/drawing/2014/main" id="{8CFCBCF9-0236-5B11-29FB-A3C577760D14}"/>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63" name="Google Shape;363;g2bb7cc28b3e_0_452">
            <a:extLst>
              <a:ext uri="{FF2B5EF4-FFF2-40B4-BE49-F238E27FC236}">
                <a16:creationId xmlns:a16="http://schemas.microsoft.com/office/drawing/2014/main" id="{3407A65F-802D-E862-29C2-33C194DF5ADA}"/>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r>
              <a:rPr lang="ja-JP" altLang="en-US"/>
              <a:t>２</a:t>
            </a:r>
            <a:endParaRPr/>
          </a:p>
          <a:p>
            <a:pPr marL="914400" lvl="1" indent="-355600" algn="l" rtl="0">
              <a:lnSpc>
                <a:spcPct val="100000"/>
              </a:lnSpc>
              <a:spcBef>
                <a:spcPts val="0"/>
              </a:spcBef>
              <a:spcAft>
                <a:spcPts val="0"/>
              </a:spcAft>
              <a:buSzPts val="2000"/>
              <a:buChar char="⁃"/>
            </a:pPr>
            <a:r>
              <a:rPr lang="ja-JP"/>
              <a:t>実験環境</a:t>
            </a:r>
            <a:endParaRPr/>
          </a:p>
          <a:p>
            <a:pPr marL="1371600" lvl="2" indent="-355600" algn="l" rtl="0">
              <a:lnSpc>
                <a:spcPct val="100000"/>
              </a:lnSpc>
              <a:spcBef>
                <a:spcPts val="0"/>
              </a:spcBef>
              <a:spcAft>
                <a:spcPts val="0"/>
              </a:spcAft>
              <a:buSzPts val="2000"/>
              <a:buChar char="̵"/>
            </a:pPr>
            <a:r>
              <a:rPr lang="ja-JP"/>
              <a:t>ターゲットデバイス：</a:t>
            </a:r>
            <a:r>
              <a:rPr lang="en-US" altLang="ja-JP"/>
              <a:t>ESP32</a:t>
            </a:r>
            <a:r>
              <a:rPr lang="ja-JP"/>
              <a:t> (</a:t>
            </a:r>
            <a:r>
              <a:rPr lang="en-US" altLang="ja-JP"/>
              <a:t>Xtensa LX6</a:t>
            </a:r>
            <a:r>
              <a:rPr lang="ja-JP"/>
              <a:t>)</a:t>
            </a: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2" indent="-355600" algn="l" rtl="0">
              <a:lnSpc>
                <a:spcPct val="100000"/>
              </a:lnSpc>
              <a:spcBef>
                <a:spcPts val="0"/>
              </a:spcBef>
              <a:spcAft>
                <a:spcPts val="0"/>
              </a:spcAft>
              <a:buSzPts val="2000"/>
              <a:buChar char="̵"/>
            </a:pPr>
            <a:r>
              <a:rPr lang="ja-JP"/>
              <a:t>測定デバイス：AVHzY CT-3 USB テスター</a:t>
            </a: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64" name="Google Shape;364;g2bb7cc28b3e_0_452">
            <a:extLst>
              <a:ext uri="{FF2B5EF4-FFF2-40B4-BE49-F238E27FC236}">
                <a16:creationId xmlns:a16="http://schemas.microsoft.com/office/drawing/2014/main" id="{CBAFE069-C704-76DA-3C68-12DB6F63115F}"/>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15</a:t>
            </a:fld>
            <a:endParaRPr/>
          </a:p>
        </p:txBody>
      </p:sp>
      <p:pic>
        <p:nvPicPr>
          <p:cNvPr id="365" name="Google Shape;365;g2bb7cc28b3e_0_452">
            <a:extLst>
              <a:ext uri="{FF2B5EF4-FFF2-40B4-BE49-F238E27FC236}">
                <a16:creationId xmlns:a16="http://schemas.microsoft.com/office/drawing/2014/main" id="{521ADE7E-87E6-AF0E-E2F3-35EDB711E578}"/>
              </a:ext>
            </a:extLst>
          </p:cNvPr>
          <p:cNvPicPr preferRelativeResize="0"/>
          <p:nvPr/>
        </p:nvPicPr>
        <p:blipFill>
          <a:blip r:embed="rId3">
            <a:alphaModFix/>
          </a:blip>
          <a:stretch>
            <a:fillRect/>
          </a:stretch>
        </p:blipFill>
        <p:spPr>
          <a:xfrm>
            <a:off x="1217550" y="4326525"/>
            <a:ext cx="2971825" cy="1607175"/>
          </a:xfrm>
          <a:prstGeom prst="rect">
            <a:avLst/>
          </a:prstGeom>
          <a:noFill/>
          <a:ln>
            <a:noFill/>
          </a:ln>
        </p:spPr>
      </p:pic>
      <p:pic>
        <p:nvPicPr>
          <p:cNvPr id="366" name="Google Shape;366;g2bb7cc28b3e_0_452">
            <a:extLst>
              <a:ext uri="{FF2B5EF4-FFF2-40B4-BE49-F238E27FC236}">
                <a16:creationId xmlns:a16="http://schemas.microsoft.com/office/drawing/2014/main" id="{3565ECD9-E485-259B-A483-66BABB41BA1D}"/>
              </a:ext>
            </a:extLst>
          </p:cNvPr>
          <p:cNvPicPr preferRelativeResize="0"/>
          <p:nvPr/>
        </p:nvPicPr>
        <p:blipFill>
          <a:blip r:embed="rId4">
            <a:alphaModFix/>
          </a:blip>
          <a:stretch>
            <a:fillRect/>
          </a:stretch>
        </p:blipFill>
        <p:spPr>
          <a:xfrm>
            <a:off x="4750124" y="3826924"/>
            <a:ext cx="3701150" cy="2606375"/>
          </a:xfrm>
          <a:prstGeom prst="rect">
            <a:avLst/>
          </a:prstGeom>
          <a:noFill/>
          <a:ln>
            <a:noFill/>
          </a:ln>
        </p:spPr>
      </p:pic>
      <p:pic>
        <p:nvPicPr>
          <p:cNvPr id="3" name="图片 2">
            <a:extLst>
              <a:ext uri="{FF2B5EF4-FFF2-40B4-BE49-F238E27FC236}">
                <a16:creationId xmlns:a16="http://schemas.microsoft.com/office/drawing/2014/main" id="{134C202F-EDB5-A614-0B34-B8EB68E69047}"/>
              </a:ext>
            </a:extLst>
          </p:cNvPr>
          <p:cNvPicPr>
            <a:picLocks noChangeAspect="1"/>
          </p:cNvPicPr>
          <p:nvPr/>
        </p:nvPicPr>
        <p:blipFill>
          <a:blip r:embed="rId5"/>
          <a:stretch>
            <a:fillRect/>
          </a:stretch>
        </p:blipFill>
        <p:spPr>
          <a:xfrm rot="5400000">
            <a:off x="3871814" y="1344557"/>
            <a:ext cx="1400372" cy="2567348"/>
          </a:xfrm>
          <a:prstGeom prst="rect">
            <a:avLst/>
          </a:prstGeom>
        </p:spPr>
      </p:pic>
    </p:spTree>
    <p:extLst>
      <p:ext uri="{BB962C8B-B14F-4D97-AF65-F5344CB8AC3E}">
        <p14:creationId xmlns:p14="http://schemas.microsoft.com/office/powerpoint/2010/main" val="278731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25130AB2-C500-7100-3AD9-4BC68DA14147}"/>
            </a:ext>
          </a:extLst>
        </p:cNvPr>
        <p:cNvGrpSpPr/>
        <p:nvPr/>
      </p:nvGrpSpPr>
      <p:grpSpPr>
        <a:xfrm>
          <a:off x="0" y="0"/>
          <a:ext cx="0" cy="0"/>
          <a:chOff x="0" y="0"/>
          <a:chExt cx="0" cy="0"/>
        </a:xfrm>
      </p:grpSpPr>
      <p:sp>
        <p:nvSpPr>
          <p:cNvPr id="373" name="Google Shape;373;g2bb7cc28b3e_0_614">
            <a:extLst>
              <a:ext uri="{FF2B5EF4-FFF2-40B4-BE49-F238E27FC236}">
                <a16:creationId xmlns:a16="http://schemas.microsoft.com/office/drawing/2014/main" id="{D65932A4-B098-AFCA-7AB9-315DAE15EA3F}"/>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74" name="Google Shape;374;g2bb7cc28b3e_0_614">
            <a:extLst>
              <a:ext uri="{FF2B5EF4-FFF2-40B4-BE49-F238E27FC236}">
                <a16:creationId xmlns:a16="http://schemas.microsoft.com/office/drawing/2014/main" id="{D0167DCE-D767-FD99-4643-01903887A602}"/>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r>
              <a:rPr lang="ja-JP" altLang="en-US"/>
              <a:t>２</a:t>
            </a:r>
            <a:endParaRPr/>
          </a:p>
          <a:p>
            <a:pPr marL="914400" lvl="1" indent="-355600" algn="l" rtl="0">
              <a:spcBef>
                <a:spcPts val="0"/>
              </a:spcBef>
              <a:spcAft>
                <a:spcPts val="0"/>
              </a:spcAft>
              <a:buSzPts val="2000"/>
              <a:buFont typeface="Times New Roman"/>
              <a:buChar char="⁃"/>
            </a:pPr>
            <a:r>
              <a:rPr lang="ja-JP"/>
              <a:t>基礎評価</a:t>
            </a:r>
            <a:endParaRPr/>
          </a:p>
          <a:p>
            <a:pPr marL="1371600" lvl="2" indent="-355600" algn="l" rtl="0">
              <a:spcBef>
                <a:spcPts val="0"/>
              </a:spcBef>
              <a:spcAft>
                <a:spcPts val="0"/>
              </a:spcAft>
              <a:buSzPts val="2000"/>
              <a:buFont typeface="Meiryo"/>
              <a:buChar char="̵"/>
            </a:pPr>
            <a:r>
              <a:rPr lang="ja-JP"/>
              <a:t>ターゲットデバイスの基本命令の消費電力量と実行時間を測定する</a:t>
            </a:r>
            <a:endParaRPr/>
          </a:p>
          <a:p>
            <a:pPr marL="1371600" lvl="2" indent="-355600" algn="l" rtl="0">
              <a:spcBef>
                <a:spcPts val="0"/>
              </a:spcBef>
              <a:spcAft>
                <a:spcPts val="0"/>
              </a:spcAft>
              <a:buSzPts val="2000"/>
              <a:buFont typeface="Meiryo"/>
              <a:buChar char="̵"/>
            </a:pPr>
            <a:r>
              <a:rPr lang="ja-JP"/>
              <a:t>シングルコア環境における実際の実行時間と消費電力を取得するためのテストスクリプトを作成する</a:t>
            </a:r>
            <a:endParaRPr/>
          </a:p>
          <a:p>
            <a:pPr marL="1371600" lvl="2" indent="-355600" algn="l" rtl="0">
              <a:spcBef>
                <a:spcPts val="0"/>
              </a:spcBef>
              <a:spcAft>
                <a:spcPts val="0"/>
              </a:spcAft>
              <a:buSzPts val="2000"/>
              <a:buFont typeface="Meiryo"/>
              <a:buChar char="̵"/>
            </a:pPr>
            <a:r>
              <a:rPr lang="ja-JP"/>
              <a:t>計測された単一命令データに基づき、LLVM-IR命令レベルでの予測を行い、計測値と比較することで予測精度分析を行う</a:t>
            </a:r>
            <a:endParaRPr/>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75" name="Google Shape;375;g2bb7cc28b3e_0_614">
            <a:extLst>
              <a:ext uri="{FF2B5EF4-FFF2-40B4-BE49-F238E27FC236}">
                <a16:creationId xmlns:a16="http://schemas.microsoft.com/office/drawing/2014/main" id="{2B1E72D0-A51D-A50C-4B61-8C79BE065454}"/>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16</a:t>
            </a:fld>
            <a:endParaRPr/>
          </a:p>
        </p:txBody>
      </p:sp>
      <p:pic>
        <p:nvPicPr>
          <p:cNvPr id="3" name="图片 2">
            <a:extLst>
              <a:ext uri="{FF2B5EF4-FFF2-40B4-BE49-F238E27FC236}">
                <a16:creationId xmlns:a16="http://schemas.microsoft.com/office/drawing/2014/main" id="{0AC818AA-3202-3D11-18FF-F0D8DA9CD3FE}"/>
              </a:ext>
            </a:extLst>
          </p:cNvPr>
          <p:cNvPicPr>
            <a:picLocks noChangeAspect="1"/>
          </p:cNvPicPr>
          <p:nvPr/>
        </p:nvPicPr>
        <p:blipFill>
          <a:blip r:embed="rId3"/>
          <a:stretch>
            <a:fillRect/>
          </a:stretch>
        </p:blipFill>
        <p:spPr>
          <a:xfrm>
            <a:off x="2593212" y="3616447"/>
            <a:ext cx="4058373" cy="3043780"/>
          </a:xfrm>
          <a:prstGeom prst="rect">
            <a:avLst/>
          </a:prstGeom>
        </p:spPr>
      </p:pic>
    </p:spTree>
    <p:extLst>
      <p:ext uri="{BB962C8B-B14F-4D97-AF65-F5344CB8AC3E}">
        <p14:creationId xmlns:p14="http://schemas.microsoft.com/office/powerpoint/2010/main" val="127066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DC9CB1B3-382B-F788-EB2E-418C0CEEC760}"/>
            </a:ext>
          </a:extLst>
        </p:cNvPr>
        <p:cNvGrpSpPr/>
        <p:nvPr/>
      </p:nvGrpSpPr>
      <p:grpSpPr>
        <a:xfrm>
          <a:off x="0" y="0"/>
          <a:ext cx="0" cy="0"/>
          <a:chOff x="0" y="0"/>
          <a:chExt cx="0" cy="0"/>
        </a:xfrm>
      </p:grpSpPr>
      <p:sp>
        <p:nvSpPr>
          <p:cNvPr id="373" name="Google Shape;373;g2bb7cc28b3e_0_614">
            <a:extLst>
              <a:ext uri="{FF2B5EF4-FFF2-40B4-BE49-F238E27FC236}">
                <a16:creationId xmlns:a16="http://schemas.microsoft.com/office/drawing/2014/main" id="{A76C609D-3CEE-8DF2-2C59-45315D61D82D}"/>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74" name="Google Shape;374;g2bb7cc28b3e_0_614">
            <a:extLst>
              <a:ext uri="{FF2B5EF4-FFF2-40B4-BE49-F238E27FC236}">
                <a16:creationId xmlns:a16="http://schemas.microsoft.com/office/drawing/2014/main" id="{2C7C5F9A-5EBE-24FC-BCFD-991598614286}"/>
              </a:ext>
            </a:extLst>
          </p:cNvPr>
          <p:cNvSpPr txBox="1">
            <a:spLocks noGrp="1"/>
          </p:cNvSpPr>
          <p:nvPr>
            <p:ph type="body" idx="2"/>
          </p:nvPr>
        </p:nvSpPr>
        <p:spPr>
          <a:xfrm>
            <a:off x="304798" y="913897"/>
            <a:ext cx="5143093"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r>
              <a:rPr lang="ja-JP" altLang="en-US"/>
              <a:t>２</a:t>
            </a:r>
            <a:endParaRPr/>
          </a:p>
          <a:p>
            <a:pPr marL="914400" lvl="1" indent="-355600" algn="l" rtl="0">
              <a:spcBef>
                <a:spcPts val="0"/>
              </a:spcBef>
              <a:spcAft>
                <a:spcPts val="0"/>
              </a:spcAft>
              <a:buSzPts val="2000"/>
              <a:buFont typeface="Times New Roman"/>
              <a:buChar char="⁃"/>
            </a:pPr>
            <a:r>
              <a:rPr lang="ja-JP"/>
              <a:t>基礎評価</a:t>
            </a:r>
            <a:endParaRPr/>
          </a:p>
          <a:p>
            <a:pPr marL="1371600" lvl="2" indent="-355600" algn="l" rtl="0">
              <a:spcBef>
                <a:spcPts val="0"/>
              </a:spcBef>
              <a:spcAft>
                <a:spcPts val="0"/>
              </a:spcAft>
              <a:buSzPts val="2000"/>
              <a:buFont typeface="Meiryo"/>
              <a:buChar char="̵"/>
            </a:pPr>
            <a:r>
              <a:rPr lang="ja-JP" altLang="en-US"/>
              <a:t>ターゲットデバイスの基本命令の消費電力量と実行時間を測定する</a:t>
            </a:r>
          </a:p>
          <a:p>
            <a:pPr marL="1371600" lvl="2" indent="-355600" algn="l" rtl="0">
              <a:spcBef>
                <a:spcPts val="0"/>
              </a:spcBef>
              <a:spcAft>
                <a:spcPts val="0"/>
              </a:spcAft>
              <a:buSzPts val="2000"/>
              <a:buFont typeface="Meiryo"/>
              <a:buChar char="̵"/>
            </a:pPr>
            <a:r>
              <a:rPr lang="ja-JP" altLang="en-US"/>
              <a:t>シングルコア環境における実際の実行時間と消費電力を取得するためのテストスクリプトを作成する</a:t>
            </a:r>
          </a:p>
          <a:p>
            <a:pPr marL="1371600" lvl="2" indent="-355600" algn="l" rtl="0">
              <a:spcBef>
                <a:spcPts val="0"/>
              </a:spcBef>
              <a:spcAft>
                <a:spcPts val="0"/>
              </a:spcAft>
              <a:buSzPts val="2000"/>
              <a:buFont typeface="Meiryo"/>
              <a:buChar char="̵"/>
            </a:pPr>
            <a:r>
              <a:rPr lang="ja-JP" altLang="en-US"/>
              <a:t>計測された単一命令データに基づき、</a:t>
            </a:r>
            <a:r>
              <a:rPr lang="en-US" altLang="ja-JP"/>
              <a:t>LLVM-IR</a:t>
            </a:r>
            <a:r>
              <a:rPr lang="ja-JP" altLang="en-US"/>
              <a:t>命令レベルでの予測を行い、計測値と比較することで予測精度分析を行う</a:t>
            </a:r>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75" name="Google Shape;375;g2bb7cc28b3e_0_614">
            <a:extLst>
              <a:ext uri="{FF2B5EF4-FFF2-40B4-BE49-F238E27FC236}">
                <a16:creationId xmlns:a16="http://schemas.microsoft.com/office/drawing/2014/main" id="{691CEE52-908A-CBC0-6EC4-88D200A02421}"/>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17</a:t>
            </a:fld>
            <a:endParaRPr/>
          </a:p>
        </p:txBody>
      </p:sp>
      <p:pic>
        <p:nvPicPr>
          <p:cNvPr id="8" name="图片 7">
            <a:extLst>
              <a:ext uri="{FF2B5EF4-FFF2-40B4-BE49-F238E27FC236}">
                <a16:creationId xmlns:a16="http://schemas.microsoft.com/office/drawing/2014/main" id="{C5B28ED0-D3AF-B26C-B775-BA1CE4C94D3F}"/>
              </a:ext>
            </a:extLst>
          </p:cNvPr>
          <p:cNvPicPr>
            <a:picLocks noChangeAspect="1"/>
          </p:cNvPicPr>
          <p:nvPr/>
        </p:nvPicPr>
        <p:blipFill>
          <a:blip r:embed="rId3"/>
          <a:stretch>
            <a:fillRect/>
          </a:stretch>
        </p:blipFill>
        <p:spPr>
          <a:xfrm>
            <a:off x="5447893" y="913897"/>
            <a:ext cx="3668293" cy="2751220"/>
          </a:xfrm>
          <a:prstGeom prst="rect">
            <a:avLst/>
          </a:prstGeom>
        </p:spPr>
      </p:pic>
      <p:pic>
        <p:nvPicPr>
          <p:cNvPr id="12" name="图片 11">
            <a:extLst>
              <a:ext uri="{FF2B5EF4-FFF2-40B4-BE49-F238E27FC236}">
                <a16:creationId xmlns:a16="http://schemas.microsoft.com/office/drawing/2014/main" id="{4CFA47E6-9D7C-CC4B-E911-1A6C4C0C94AB}"/>
              </a:ext>
            </a:extLst>
          </p:cNvPr>
          <p:cNvPicPr>
            <a:picLocks noChangeAspect="1"/>
          </p:cNvPicPr>
          <p:nvPr/>
        </p:nvPicPr>
        <p:blipFill>
          <a:blip r:embed="rId4"/>
          <a:stretch>
            <a:fillRect/>
          </a:stretch>
        </p:blipFill>
        <p:spPr>
          <a:xfrm>
            <a:off x="5447893" y="3665117"/>
            <a:ext cx="3668294" cy="2751220"/>
          </a:xfrm>
          <a:prstGeom prst="rect">
            <a:avLst/>
          </a:prstGeom>
        </p:spPr>
      </p:pic>
    </p:spTree>
    <p:extLst>
      <p:ext uri="{BB962C8B-B14F-4D97-AF65-F5344CB8AC3E}">
        <p14:creationId xmlns:p14="http://schemas.microsoft.com/office/powerpoint/2010/main" val="409353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a:extLst>
            <a:ext uri="{FF2B5EF4-FFF2-40B4-BE49-F238E27FC236}">
              <a16:creationId xmlns:a16="http://schemas.microsoft.com/office/drawing/2014/main" id="{C9CA6465-82B4-9871-C41F-159E1ED6451D}"/>
            </a:ext>
          </a:extLst>
        </p:cNvPr>
        <p:cNvGrpSpPr/>
        <p:nvPr/>
      </p:nvGrpSpPr>
      <p:grpSpPr>
        <a:xfrm>
          <a:off x="0" y="0"/>
          <a:ext cx="0" cy="0"/>
          <a:chOff x="0" y="0"/>
          <a:chExt cx="0" cy="0"/>
        </a:xfrm>
      </p:grpSpPr>
      <p:sp>
        <p:nvSpPr>
          <p:cNvPr id="382" name="Google Shape;382;g2bb7cc28b3e_0_629">
            <a:extLst>
              <a:ext uri="{FF2B5EF4-FFF2-40B4-BE49-F238E27FC236}">
                <a16:creationId xmlns:a16="http://schemas.microsoft.com/office/drawing/2014/main" id="{3E2D46C1-56B7-3722-7F0D-D1ED3A530D9F}"/>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83" name="Google Shape;383;g2bb7cc28b3e_0_629">
            <a:extLst>
              <a:ext uri="{FF2B5EF4-FFF2-40B4-BE49-F238E27FC236}">
                <a16:creationId xmlns:a16="http://schemas.microsoft.com/office/drawing/2014/main" id="{0ED6CBE0-9F35-4D2A-207F-EE300EF8A8AE}"/>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基本評価</a:t>
            </a:r>
            <a:endParaRPr/>
          </a:p>
          <a:p>
            <a:pPr marL="1371600" lvl="2" indent="-355600" algn="l" rtl="0">
              <a:spcBef>
                <a:spcPts val="0"/>
              </a:spcBef>
              <a:spcAft>
                <a:spcPts val="0"/>
              </a:spcAft>
              <a:buSzPts val="2000"/>
              <a:buChar char="̵"/>
            </a:pPr>
            <a:r>
              <a:rPr lang="ja-JP"/>
              <a:t>テストスクリプト</a:t>
            </a:r>
            <a:endParaRPr/>
          </a:p>
          <a:p>
            <a:pPr marL="1828800" lvl="3" indent="-355600" algn="l" rtl="0">
              <a:spcBef>
                <a:spcPts val="0"/>
              </a:spcBef>
              <a:spcAft>
                <a:spcPts val="0"/>
              </a:spcAft>
              <a:buSzPts val="2000"/>
              <a:buChar char="‑"/>
            </a:pPr>
            <a:r>
              <a:rPr lang="ja-JP"/>
              <a:t>四則演算</a:t>
            </a:r>
            <a:endParaRPr/>
          </a:p>
          <a:p>
            <a:pPr marL="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2" indent="-355600" algn="l" rtl="0">
              <a:spcBef>
                <a:spcPts val="0"/>
              </a:spcBef>
              <a:spcAft>
                <a:spcPts val="0"/>
              </a:spcAft>
              <a:buSzPts val="2000"/>
              <a:buFont typeface="Meiryo"/>
              <a:buChar char="̵"/>
            </a:pPr>
            <a:r>
              <a:rPr lang="ja-JP"/>
              <a:t>消費電力の予測</a:t>
            </a:r>
            <a:endParaRPr/>
          </a:p>
          <a:p>
            <a:pPr marL="1828800" lvl="3" indent="-355600" algn="l" rtl="0">
              <a:spcBef>
                <a:spcPts val="0"/>
              </a:spcBef>
              <a:spcAft>
                <a:spcPts val="0"/>
              </a:spcAft>
              <a:buSzPts val="2000"/>
              <a:buChar char="‑"/>
            </a:pPr>
            <a:r>
              <a:rPr lang="ja-JP"/>
              <a:t>for文の部分に注目する</a:t>
            </a: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84" name="Google Shape;384;g2bb7cc28b3e_0_629">
            <a:extLst>
              <a:ext uri="{FF2B5EF4-FFF2-40B4-BE49-F238E27FC236}">
                <a16:creationId xmlns:a16="http://schemas.microsoft.com/office/drawing/2014/main" id="{C713A0E8-F131-EACD-817A-F21350B3B1AA}"/>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18</a:t>
            </a:fld>
            <a:endParaRPr/>
          </a:p>
        </p:txBody>
      </p:sp>
      <p:pic>
        <p:nvPicPr>
          <p:cNvPr id="385" name="Google Shape;385;g2bb7cc28b3e_0_629">
            <a:extLst>
              <a:ext uri="{FF2B5EF4-FFF2-40B4-BE49-F238E27FC236}">
                <a16:creationId xmlns:a16="http://schemas.microsoft.com/office/drawing/2014/main" id="{882D4D4D-53EA-0E6F-7973-5870F545C232}"/>
              </a:ext>
            </a:extLst>
          </p:cNvPr>
          <p:cNvPicPr preferRelativeResize="0"/>
          <p:nvPr/>
        </p:nvPicPr>
        <p:blipFill>
          <a:blip r:embed="rId3">
            <a:alphaModFix/>
          </a:blip>
          <a:stretch>
            <a:fillRect/>
          </a:stretch>
        </p:blipFill>
        <p:spPr>
          <a:xfrm>
            <a:off x="4739325" y="1047888"/>
            <a:ext cx="4062850" cy="2315000"/>
          </a:xfrm>
          <a:prstGeom prst="rect">
            <a:avLst/>
          </a:prstGeom>
          <a:noFill/>
          <a:ln>
            <a:noFill/>
          </a:ln>
        </p:spPr>
      </p:pic>
      <p:pic>
        <p:nvPicPr>
          <p:cNvPr id="386" name="Google Shape;386;g2bb7cc28b3e_0_629">
            <a:extLst>
              <a:ext uri="{FF2B5EF4-FFF2-40B4-BE49-F238E27FC236}">
                <a16:creationId xmlns:a16="http://schemas.microsoft.com/office/drawing/2014/main" id="{64359DEF-00F8-7564-8544-75E47D1FF77D}"/>
              </a:ext>
            </a:extLst>
          </p:cNvPr>
          <p:cNvPicPr preferRelativeResize="0"/>
          <p:nvPr/>
        </p:nvPicPr>
        <p:blipFill>
          <a:blip r:embed="rId4">
            <a:alphaModFix/>
          </a:blip>
          <a:stretch>
            <a:fillRect/>
          </a:stretch>
        </p:blipFill>
        <p:spPr>
          <a:xfrm>
            <a:off x="5014337" y="3572575"/>
            <a:ext cx="3787825" cy="3201549"/>
          </a:xfrm>
          <a:prstGeom prst="rect">
            <a:avLst/>
          </a:prstGeom>
          <a:noFill/>
          <a:ln>
            <a:noFill/>
          </a:ln>
        </p:spPr>
      </p:pic>
    </p:spTree>
    <p:extLst>
      <p:ext uri="{BB962C8B-B14F-4D97-AF65-F5344CB8AC3E}">
        <p14:creationId xmlns:p14="http://schemas.microsoft.com/office/powerpoint/2010/main" val="295283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48D8D08A-8B0A-3B88-76DB-4E955FC7BDFF}"/>
            </a:ext>
          </a:extLst>
        </p:cNvPr>
        <p:cNvGrpSpPr/>
        <p:nvPr/>
      </p:nvGrpSpPr>
      <p:grpSpPr>
        <a:xfrm>
          <a:off x="0" y="0"/>
          <a:ext cx="0" cy="0"/>
          <a:chOff x="0" y="0"/>
          <a:chExt cx="0" cy="0"/>
        </a:xfrm>
      </p:grpSpPr>
      <p:sp>
        <p:nvSpPr>
          <p:cNvPr id="392" name="Google Shape;392;g2bb7cc28b3e_0_660">
            <a:extLst>
              <a:ext uri="{FF2B5EF4-FFF2-40B4-BE49-F238E27FC236}">
                <a16:creationId xmlns:a16="http://schemas.microsoft.com/office/drawing/2014/main" id="{46607878-179D-901C-C42A-C437836820C7}"/>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93" name="Google Shape;393;g2bb7cc28b3e_0_660">
            <a:extLst>
              <a:ext uri="{FF2B5EF4-FFF2-40B4-BE49-F238E27FC236}">
                <a16:creationId xmlns:a16="http://schemas.microsoft.com/office/drawing/2014/main" id="{CAA7E957-6A3B-3627-B05B-A03FB1A7FC8F}"/>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スキーマの記述（3層構造）</a:t>
            </a:r>
            <a:endParaRPr/>
          </a:p>
          <a:p>
            <a:pPr marL="1371600" lvl="2" indent="-355600" algn="l" rtl="0">
              <a:spcBef>
                <a:spcPts val="0"/>
              </a:spcBef>
              <a:spcAft>
                <a:spcPts val="0"/>
              </a:spcAft>
              <a:buSzPts val="2000"/>
              <a:buChar char="̵"/>
            </a:pPr>
            <a:r>
              <a:rPr lang="ja-JP"/>
              <a:t>CommonInstructionSet</a:t>
            </a:r>
            <a:endParaRPr/>
          </a:p>
          <a:p>
            <a:pPr marL="1828800" lvl="3" indent="-355600" algn="l" rtl="0">
              <a:spcBef>
                <a:spcPts val="0"/>
              </a:spcBef>
              <a:spcAft>
                <a:spcPts val="0"/>
              </a:spcAft>
              <a:buSzPts val="2000"/>
              <a:buChar char="‑"/>
            </a:pPr>
            <a:r>
              <a:rPr lang="ja-JP"/>
              <a:t>記述スキーマ全体のルート要素として機能し、1つまたは複数の命令のエネルギー消費情報を含む</a:t>
            </a:r>
            <a:endParaRPr/>
          </a:p>
          <a:p>
            <a:pPr marL="1371600" lvl="2" indent="-355600" algn="l" rtl="0">
              <a:spcBef>
                <a:spcPts val="0"/>
              </a:spcBef>
              <a:spcAft>
                <a:spcPts val="0"/>
              </a:spcAft>
              <a:buSzPts val="2000"/>
              <a:buChar char="̵"/>
            </a:pPr>
            <a:r>
              <a:rPr lang="ja-JP"/>
              <a:t>Instruction</a:t>
            </a:r>
            <a:endParaRPr/>
          </a:p>
          <a:p>
            <a:pPr marL="1828800" lvl="3" indent="-355600" algn="l" rtl="0">
              <a:spcBef>
                <a:spcPts val="0"/>
              </a:spcBef>
              <a:spcAft>
                <a:spcPts val="0"/>
              </a:spcAft>
              <a:buSzPts val="2000"/>
              <a:buChar char="‑"/>
            </a:pPr>
            <a:r>
              <a:rPr lang="ja-JP"/>
              <a:t>name属性を通して特定の命令名を識別し、各命令のエネルギー消費情報を表現する</a:t>
            </a:r>
            <a:endParaRPr/>
          </a:p>
          <a:p>
            <a:pPr marL="1371600" lvl="2" indent="-355600" algn="l" rtl="0">
              <a:spcBef>
                <a:spcPts val="0"/>
              </a:spcBef>
              <a:spcAft>
                <a:spcPts val="0"/>
              </a:spcAft>
              <a:buSzPts val="2000"/>
              <a:buChar char="̵"/>
            </a:pPr>
            <a:r>
              <a:rPr lang="ja-JP"/>
              <a:t>PowerConsumption</a:t>
            </a:r>
            <a:endParaRPr/>
          </a:p>
          <a:p>
            <a:pPr marL="1828800" lvl="3" indent="-355600" algn="l" rtl="0">
              <a:spcBef>
                <a:spcPts val="0"/>
              </a:spcBef>
              <a:spcAft>
                <a:spcPts val="0"/>
              </a:spcAft>
              <a:buSzPts val="2000"/>
              <a:buFont typeface="Meiryo"/>
              <a:buChar char="‑"/>
            </a:pPr>
            <a:r>
              <a:rPr lang="ja-JP"/>
              <a:t>最も具体的な情報レイヤで、各命令に関連するエネルギー消費のコストを直接記述する。</a:t>
            </a:r>
            <a:endParaRPr/>
          </a:p>
          <a:p>
            <a:pPr marL="1828800" lvl="3" indent="-355600" algn="l" rtl="0">
              <a:spcBef>
                <a:spcPts val="0"/>
              </a:spcBef>
              <a:spcAft>
                <a:spcPts val="0"/>
              </a:spcAft>
              <a:buClr>
                <a:srgbClr val="FF0000"/>
              </a:buClr>
              <a:buSzPts val="2000"/>
              <a:buFont typeface="Meiryo"/>
              <a:buChar char="‑"/>
            </a:pPr>
            <a:r>
              <a:rPr lang="ja-JP">
                <a:solidFill>
                  <a:srgbClr val="FF0000"/>
                </a:solidFill>
              </a:rPr>
              <a:t>Impactは、マルチコアシステムで行われる将来のエネルギー予測のための展望として考えられている</a:t>
            </a:r>
            <a:endParaRPr/>
          </a:p>
          <a:p>
            <a:pPr marL="1371600" lvl="2" indent="-355600" algn="l" rtl="0">
              <a:spcBef>
                <a:spcPts val="0"/>
              </a:spcBef>
              <a:spcAft>
                <a:spcPts val="0"/>
              </a:spcAft>
              <a:buSzPts val="2000"/>
              <a:buChar char="̵"/>
            </a:pPr>
            <a:r>
              <a:rPr lang="ja-JP"/>
              <a:t>例：</a:t>
            </a: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94" name="Google Shape;394;g2bb7cc28b3e_0_660">
            <a:extLst>
              <a:ext uri="{FF2B5EF4-FFF2-40B4-BE49-F238E27FC236}">
                <a16:creationId xmlns:a16="http://schemas.microsoft.com/office/drawing/2014/main" id="{A780667D-0F2C-A627-80D5-606EFC3857A5}"/>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19</a:t>
            </a:fld>
            <a:endParaRPr/>
          </a:p>
        </p:txBody>
      </p:sp>
      <p:sp>
        <p:nvSpPr>
          <p:cNvPr id="395" name="Google Shape;395;g2bb7cc28b3e_0_660">
            <a:extLst>
              <a:ext uri="{FF2B5EF4-FFF2-40B4-BE49-F238E27FC236}">
                <a16:creationId xmlns:a16="http://schemas.microsoft.com/office/drawing/2014/main" id="{EB15AE20-935F-4D4E-F2F9-B2688AA503AC}"/>
              </a:ext>
            </a:extLst>
          </p:cNvPr>
          <p:cNvSpPr txBox="1"/>
          <p:nvPr/>
        </p:nvSpPr>
        <p:spPr>
          <a:xfrm>
            <a:off x="2211649" y="4981550"/>
            <a:ext cx="5608299"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300">
                <a:solidFill>
                  <a:srgbClr val="142976"/>
                </a:solidFill>
                <a:latin typeface="Meiryo"/>
                <a:ea typeface="Meiryo"/>
                <a:cs typeface="Meiryo"/>
                <a:sym typeface="Meiryo"/>
              </a:rPr>
              <a:t>&lt;CommonInstructionSet&gt;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&lt;Instruction name="load"&gt;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&lt;PowerConsumption&gt;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&lt;Cost&gt;1.656&lt;/Cost&gt;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&lt;Impact&gt;0.000&lt;/Impact&gt;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&lt;/PowerConsumption&gt;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&lt;/Instruction&gt;</a:t>
            </a:r>
            <a:endParaRPr sz="1300">
              <a:solidFill>
                <a:srgbClr val="142976"/>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JP" sz="1300">
                <a:solidFill>
                  <a:srgbClr val="142976"/>
                </a:solidFill>
                <a:latin typeface="Meiryo"/>
                <a:ea typeface="Meiryo"/>
                <a:cs typeface="Meiryo"/>
                <a:sym typeface="Meiryo"/>
              </a:rPr>
              <a:t>&lt;CommonInstructionSet&gt;</a:t>
            </a:r>
            <a:endParaRPr sz="1300">
              <a:solidFill>
                <a:srgbClr val="142976"/>
              </a:solidFill>
              <a:latin typeface="Meiryo"/>
              <a:ea typeface="Meiryo"/>
              <a:cs typeface="Meiryo"/>
              <a:sym typeface="Meiryo"/>
            </a:endParaRPr>
          </a:p>
        </p:txBody>
      </p:sp>
    </p:spTree>
    <p:extLst>
      <p:ext uri="{BB962C8B-B14F-4D97-AF65-F5344CB8AC3E}">
        <p14:creationId xmlns:p14="http://schemas.microsoft.com/office/powerpoint/2010/main" val="314654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2afd113ad6_0_40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Meiryo"/>
                <a:ea typeface="Meiryo"/>
                <a:cs typeface="Meiryo"/>
                <a:sym typeface="Meiryo"/>
              </a:rPr>
              <a:t>Outline</a:t>
            </a:r>
            <a:endParaRPr>
              <a:latin typeface="Meiryo"/>
              <a:ea typeface="Meiryo"/>
              <a:cs typeface="Meiryo"/>
              <a:sym typeface="Meiryo"/>
            </a:endParaRPr>
          </a:p>
        </p:txBody>
      </p:sp>
      <p:sp>
        <p:nvSpPr>
          <p:cNvPr id="296" name="Google Shape;296;g22afd113ad6_0_40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a:t>
            </a:fld>
            <a:endParaRPr sz="1050" b="0" i="0" u="none" strike="noStrike" cap="none">
              <a:solidFill>
                <a:srgbClr val="000000"/>
              </a:solidFill>
              <a:latin typeface="Meiryo"/>
              <a:ea typeface="Meiryo"/>
              <a:cs typeface="Meiryo"/>
              <a:sym typeface="Meiryo"/>
            </a:endParaRPr>
          </a:p>
        </p:txBody>
      </p:sp>
      <p:sp>
        <p:nvSpPr>
          <p:cNvPr id="297" name="Google Shape;297;g22afd113ad6_0_408"/>
          <p:cNvSpPr txBox="1">
            <a:spLocks noGrp="1"/>
          </p:cNvSpPr>
          <p:nvPr>
            <p:ph type="body" idx="2"/>
          </p:nvPr>
        </p:nvSpPr>
        <p:spPr>
          <a:xfrm>
            <a:off x="304800" y="978020"/>
            <a:ext cx="8534400" cy="56970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ja-JP">
                <a:latin typeface="Meiryo"/>
                <a:ea typeface="Meiryo"/>
                <a:cs typeface="Meiryo"/>
                <a:sym typeface="Meiryo"/>
              </a:rPr>
              <a:t>研究背景</a:t>
            </a:r>
            <a:endParaRPr/>
          </a:p>
          <a:p>
            <a:pPr marL="0" lvl="0" indent="0" algn="l" rtl="0">
              <a:lnSpc>
                <a:spcPct val="100000"/>
              </a:lnSpc>
              <a:spcBef>
                <a:spcPts val="480"/>
              </a:spcBef>
              <a:spcAft>
                <a:spcPts val="0"/>
              </a:spcAft>
              <a:buClr>
                <a:srgbClr val="142976"/>
              </a:buClr>
              <a:buSzPts val="2400"/>
              <a:buNone/>
            </a:pPr>
            <a:endParaRPr>
              <a:latin typeface="Meiryo"/>
              <a:ea typeface="Meiryo"/>
              <a:cs typeface="Meiryo"/>
              <a:sym typeface="Meiryo"/>
            </a:endParaRPr>
          </a:p>
          <a:p>
            <a:pPr marL="135731" lvl="0" indent="-135731" algn="l" rtl="0">
              <a:lnSpc>
                <a:spcPct val="100000"/>
              </a:lnSpc>
              <a:spcBef>
                <a:spcPts val="480"/>
              </a:spcBef>
              <a:spcAft>
                <a:spcPts val="0"/>
              </a:spcAft>
              <a:buClr>
                <a:srgbClr val="142976"/>
              </a:buClr>
              <a:buSzPts val="2400"/>
              <a:buFont typeface="Noto Sans Symbols"/>
              <a:buChar char="■"/>
            </a:pPr>
            <a:r>
              <a:rPr lang="ja-JP"/>
              <a:t>前提知識</a:t>
            </a:r>
            <a:endParaRPr b="1"/>
          </a:p>
          <a:p>
            <a:pPr marL="135731" lvl="0" indent="0" algn="l" rtl="0">
              <a:lnSpc>
                <a:spcPct val="100000"/>
              </a:lnSpc>
              <a:spcBef>
                <a:spcPts val="480"/>
              </a:spcBef>
              <a:spcAft>
                <a:spcPts val="0"/>
              </a:spcAft>
              <a:buSzPts val="2400"/>
              <a:buNone/>
            </a:pPr>
            <a:endParaRPr/>
          </a:p>
          <a:p>
            <a:pPr marL="135731" lvl="0" indent="-135731" algn="l" rtl="0">
              <a:lnSpc>
                <a:spcPct val="100000"/>
              </a:lnSpc>
              <a:spcBef>
                <a:spcPts val="480"/>
              </a:spcBef>
              <a:spcAft>
                <a:spcPts val="0"/>
              </a:spcAft>
              <a:buClr>
                <a:srgbClr val="142976"/>
              </a:buClr>
              <a:buSzPts val="2400"/>
              <a:buFont typeface="Noto Sans Symbols"/>
              <a:buChar char="■"/>
            </a:pPr>
            <a:r>
              <a:rPr lang="ja-JP" b="1"/>
              <a:t>解決したい課題</a:t>
            </a:r>
            <a:endParaRPr>
              <a:latin typeface="Meiryo"/>
              <a:ea typeface="Meiryo"/>
              <a:cs typeface="Meiryo"/>
              <a:sym typeface="Meiryo"/>
            </a:endParaRPr>
          </a:p>
          <a:p>
            <a:pPr marL="135731" lvl="0" indent="0" algn="l" rtl="0">
              <a:lnSpc>
                <a:spcPct val="100000"/>
              </a:lnSpc>
              <a:spcBef>
                <a:spcPts val="480"/>
              </a:spcBef>
              <a:spcAft>
                <a:spcPts val="0"/>
              </a:spcAft>
              <a:buClr>
                <a:srgbClr val="142976"/>
              </a:buClr>
              <a:buSzPts val="2400"/>
              <a:buFont typeface="Noto Sans Symbols"/>
              <a:buNone/>
            </a:pPr>
            <a:endParaRPr>
              <a:latin typeface="Meiryo"/>
              <a:ea typeface="Meiryo"/>
              <a:cs typeface="Meiryo"/>
              <a:sym typeface="Meiryo"/>
            </a:endParaRPr>
          </a:p>
          <a:p>
            <a:pPr marL="135731" lvl="0" indent="-135731" algn="l" rtl="0">
              <a:lnSpc>
                <a:spcPct val="100000"/>
              </a:lnSpc>
              <a:spcBef>
                <a:spcPts val="480"/>
              </a:spcBef>
              <a:spcAft>
                <a:spcPts val="0"/>
              </a:spcAft>
              <a:buClr>
                <a:srgbClr val="142976"/>
              </a:buClr>
              <a:buSzPts val="2400"/>
              <a:buFont typeface="Noto Sans Symbols"/>
              <a:buChar char="■"/>
            </a:pPr>
            <a:r>
              <a:rPr lang="ja-JP"/>
              <a:t>アプローチ</a:t>
            </a:r>
            <a:endParaRPr/>
          </a:p>
          <a:p>
            <a:pPr marL="457200" lvl="0" indent="0" algn="l" rtl="0">
              <a:lnSpc>
                <a:spcPct val="100000"/>
              </a:lnSpc>
              <a:spcBef>
                <a:spcPts val="480"/>
              </a:spcBef>
              <a:spcAft>
                <a:spcPts val="0"/>
              </a:spcAft>
              <a:buNone/>
            </a:pPr>
            <a:endParaRPr/>
          </a:p>
          <a:p>
            <a:pPr marL="135731" lvl="0" indent="-135731" algn="l" rtl="0">
              <a:lnSpc>
                <a:spcPct val="100000"/>
              </a:lnSpc>
              <a:spcBef>
                <a:spcPts val="480"/>
              </a:spcBef>
              <a:spcAft>
                <a:spcPts val="0"/>
              </a:spcAft>
              <a:buClr>
                <a:srgbClr val="142976"/>
              </a:buClr>
              <a:buSzPts val="2400"/>
              <a:buFont typeface="Noto Sans Symbols"/>
              <a:buChar char="■"/>
            </a:pPr>
            <a:r>
              <a:rPr lang="ja-JP"/>
              <a:t>実験結果</a:t>
            </a:r>
            <a:endParaRPr/>
          </a:p>
          <a:p>
            <a:pPr marL="457200" lvl="0" indent="0" algn="l" rtl="0">
              <a:lnSpc>
                <a:spcPct val="100000"/>
              </a:lnSpc>
              <a:spcBef>
                <a:spcPts val="480"/>
              </a:spcBef>
              <a:spcAft>
                <a:spcPts val="0"/>
              </a:spcAft>
              <a:buNone/>
            </a:pPr>
            <a:endParaRPr/>
          </a:p>
          <a:p>
            <a:pPr marL="135731" lvl="0" indent="-135731" algn="l" rtl="0">
              <a:lnSpc>
                <a:spcPct val="100000"/>
              </a:lnSpc>
              <a:spcBef>
                <a:spcPts val="480"/>
              </a:spcBef>
              <a:spcAft>
                <a:spcPts val="0"/>
              </a:spcAft>
              <a:buSzPts val="2400"/>
              <a:buChar char="■"/>
            </a:pPr>
            <a:r>
              <a:rPr lang="ja-JP"/>
              <a:t>まとめ</a:t>
            </a:r>
            <a:endParaRPr/>
          </a:p>
          <a:p>
            <a:pPr marL="0" lvl="0" indent="0" algn="l" rtl="0">
              <a:lnSpc>
                <a:spcPct val="100000"/>
              </a:lnSpc>
              <a:spcBef>
                <a:spcPts val="48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36656F4E-9298-7D29-FA82-9B98E290F68F}"/>
            </a:ext>
          </a:extLst>
        </p:cNvPr>
        <p:cNvGrpSpPr/>
        <p:nvPr/>
      </p:nvGrpSpPr>
      <p:grpSpPr>
        <a:xfrm>
          <a:off x="0" y="0"/>
          <a:ext cx="0" cy="0"/>
          <a:chOff x="0" y="0"/>
          <a:chExt cx="0" cy="0"/>
        </a:xfrm>
      </p:grpSpPr>
      <p:sp>
        <p:nvSpPr>
          <p:cNvPr id="401" name="Google Shape;401;g2bb7cc28b3e_0_641">
            <a:extLst>
              <a:ext uri="{FF2B5EF4-FFF2-40B4-BE49-F238E27FC236}">
                <a16:creationId xmlns:a16="http://schemas.microsoft.com/office/drawing/2014/main" id="{C9776088-111D-5035-9711-CBF6C08D5396}"/>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402" name="Google Shape;402;g2bb7cc28b3e_0_641">
            <a:extLst>
              <a:ext uri="{FF2B5EF4-FFF2-40B4-BE49-F238E27FC236}">
                <a16:creationId xmlns:a16="http://schemas.microsoft.com/office/drawing/2014/main" id="{D24F5239-FECF-78C5-64DB-E9A128FB77B1}"/>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モデルを用いる評価</a:t>
            </a:r>
            <a:endParaRPr/>
          </a:p>
          <a:p>
            <a:pPr marL="1371600" lvl="0" indent="0" algn="l" rtl="0">
              <a:spcBef>
                <a:spcPts val="0"/>
              </a:spcBef>
              <a:spcAft>
                <a:spcPts val="0"/>
              </a:spcAft>
              <a:buNone/>
            </a:pP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403" name="Google Shape;403;g2bb7cc28b3e_0_641">
            <a:extLst>
              <a:ext uri="{FF2B5EF4-FFF2-40B4-BE49-F238E27FC236}">
                <a16:creationId xmlns:a16="http://schemas.microsoft.com/office/drawing/2014/main" id="{53208C75-719F-088E-ABEB-47F14DA909A8}"/>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20</a:t>
            </a:fld>
            <a:endParaRPr/>
          </a:p>
        </p:txBody>
      </p:sp>
      <p:pic>
        <p:nvPicPr>
          <p:cNvPr id="404" name="Google Shape;404;g2bb7cc28b3e_0_641">
            <a:extLst>
              <a:ext uri="{FF2B5EF4-FFF2-40B4-BE49-F238E27FC236}">
                <a16:creationId xmlns:a16="http://schemas.microsoft.com/office/drawing/2014/main" id="{24C677B0-FDF9-FD9A-D94E-A8446FAB746F}"/>
              </a:ext>
            </a:extLst>
          </p:cNvPr>
          <p:cNvPicPr preferRelativeResize="0"/>
          <p:nvPr/>
        </p:nvPicPr>
        <p:blipFill>
          <a:blip r:embed="rId3">
            <a:alphaModFix/>
          </a:blip>
          <a:stretch>
            <a:fillRect/>
          </a:stretch>
        </p:blipFill>
        <p:spPr>
          <a:xfrm>
            <a:off x="1524671" y="1655821"/>
            <a:ext cx="6008399" cy="1692225"/>
          </a:xfrm>
          <a:prstGeom prst="rect">
            <a:avLst/>
          </a:prstGeom>
          <a:noFill/>
          <a:ln>
            <a:noFill/>
          </a:ln>
        </p:spPr>
      </p:pic>
      <p:pic>
        <p:nvPicPr>
          <p:cNvPr id="405" name="Google Shape;405;g2bb7cc28b3e_0_641">
            <a:extLst>
              <a:ext uri="{FF2B5EF4-FFF2-40B4-BE49-F238E27FC236}">
                <a16:creationId xmlns:a16="http://schemas.microsoft.com/office/drawing/2014/main" id="{86767D2A-06E8-4C94-3663-97531802F8B6}"/>
              </a:ext>
            </a:extLst>
          </p:cNvPr>
          <p:cNvPicPr preferRelativeResize="0"/>
          <p:nvPr/>
        </p:nvPicPr>
        <p:blipFill>
          <a:blip r:embed="rId4">
            <a:alphaModFix/>
          </a:blip>
          <a:stretch>
            <a:fillRect/>
          </a:stretch>
        </p:blipFill>
        <p:spPr>
          <a:xfrm>
            <a:off x="1602371" y="3785646"/>
            <a:ext cx="5853025" cy="2902625"/>
          </a:xfrm>
          <a:prstGeom prst="rect">
            <a:avLst/>
          </a:prstGeom>
          <a:noFill/>
          <a:ln>
            <a:noFill/>
          </a:ln>
        </p:spPr>
      </p:pic>
      <p:cxnSp>
        <p:nvCxnSpPr>
          <p:cNvPr id="406" name="Google Shape;406;g2bb7cc28b3e_0_641">
            <a:extLst>
              <a:ext uri="{FF2B5EF4-FFF2-40B4-BE49-F238E27FC236}">
                <a16:creationId xmlns:a16="http://schemas.microsoft.com/office/drawing/2014/main" id="{1120BF5F-24E2-CFEB-59B9-ACAF22A4BEB0}"/>
              </a:ext>
            </a:extLst>
          </p:cNvPr>
          <p:cNvCxnSpPr>
            <a:stCxn id="404" idx="2"/>
            <a:endCxn id="405" idx="0"/>
          </p:cNvCxnSpPr>
          <p:nvPr/>
        </p:nvCxnSpPr>
        <p:spPr>
          <a:xfrm>
            <a:off x="4528871" y="3348046"/>
            <a:ext cx="0" cy="437700"/>
          </a:xfrm>
          <a:prstGeom prst="straightConnector1">
            <a:avLst/>
          </a:prstGeom>
          <a:noFill/>
          <a:ln w="2857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60853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a:extLst>
            <a:ext uri="{FF2B5EF4-FFF2-40B4-BE49-F238E27FC236}">
              <a16:creationId xmlns:a16="http://schemas.microsoft.com/office/drawing/2014/main" id="{7D1267D8-3494-1ADE-F3FB-C4178AD5CE74}"/>
            </a:ext>
          </a:extLst>
        </p:cNvPr>
        <p:cNvGrpSpPr/>
        <p:nvPr/>
      </p:nvGrpSpPr>
      <p:grpSpPr>
        <a:xfrm>
          <a:off x="0" y="0"/>
          <a:ext cx="0" cy="0"/>
          <a:chOff x="0" y="0"/>
          <a:chExt cx="0" cy="0"/>
        </a:xfrm>
      </p:grpSpPr>
      <p:sp>
        <p:nvSpPr>
          <p:cNvPr id="412" name="Google Shape;412;g2bb7cc28b3e_0_678">
            <a:extLst>
              <a:ext uri="{FF2B5EF4-FFF2-40B4-BE49-F238E27FC236}">
                <a16:creationId xmlns:a16="http://schemas.microsoft.com/office/drawing/2014/main" id="{1B422DFD-05EB-B986-CDD8-236958B5168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413" name="Google Shape;413;g2bb7cc28b3e_0_678">
            <a:extLst>
              <a:ext uri="{FF2B5EF4-FFF2-40B4-BE49-F238E27FC236}">
                <a16:creationId xmlns:a16="http://schemas.microsoft.com/office/drawing/2014/main" id="{01858BE5-C166-C1FC-43B6-C18A0A37D40B}"/>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モデルを用いる評価</a:t>
            </a:r>
            <a:endParaRPr/>
          </a:p>
          <a:p>
            <a:pPr marL="1371600" lvl="2" indent="-355600" algn="l" rtl="0">
              <a:spcBef>
                <a:spcPts val="0"/>
              </a:spcBef>
              <a:spcAft>
                <a:spcPts val="0"/>
              </a:spcAft>
              <a:buSzPts val="2000"/>
              <a:buChar char="̵"/>
            </a:pPr>
            <a:r>
              <a:rPr lang="ja-JP"/>
              <a:t>Embedded Coderで生成されたコード</a:t>
            </a:r>
            <a:endParaRPr/>
          </a:p>
          <a:p>
            <a:pPr marL="1371600" lvl="2" indent="-355600" algn="l" rtl="0">
              <a:spcBef>
                <a:spcPts val="0"/>
              </a:spcBef>
              <a:spcAft>
                <a:spcPts val="0"/>
              </a:spcAft>
              <a:buSzPts val="2000"/>
              <a:buChar char="̵"/>
            </a:pPr>
            <a:r>
              <a:rPr lang="ja-JP"/>
              <a:t>関数呼出しでユーザーのコードで実行する</a:t>
            </a:r>
            <a:endParaRPr/>
          </a:p>
          <a:p>
            <a:pPr marL="1371600" lvl="2" indent="-355600" algn="l" rtl="0">
              <a:spcBef>
                <a:spcPts val="0"/>
              </a:spcBef>
              <a:spcAft>
                <a:spcPts val="0"/>
              </a:spcAft>
              <a:buSzPts val="2000"/>
              <a:buChar char="̵"/>
            </a:pPr>
            <a:r>
              <a:rPr lang="ja-JP"/>
              <a:t>LLVM-IR命令に転換する</a:t>
            </a:r>
            <a:endParaRPr/>
          </a:p>
          <a:p>
            <a:pPr marL="1371600" lvl="2" indent="-355600" algn="l" rtl="0">
              <a:spcBef>
                <a:spcPts val="0"/>
              </a:spcBef>
              <a:spcAft>
                <a:spcPts val="0"/>
              </a:spcAft>
              <a:buSzPts val="2000"/>
              <a:buChar char="̵"/>
            </a:pPr>
            <a:r>
              <a:rPr lang="ja-JP"/>
              <a:t>予測ツールで予測を行う</a:t>
            </a:r>
            <a:endParaRPr/>
          </a:p>
          <a:p>
            <a:pPr marL="1371600" lvl="2" indent="-355600" algn="l" rtl="0">
              <a:spcBef>
                <a:spcPts val="0"/>
              </a:spcBef>
              <a:spcAft>
                <a:spcPts val="0"/>
              </a:spcAft>
              <a:buSzPts val="2000"/>
              <a:buChar char="̵"/>
            </a:pPr>
            <a:r>
              <a:rPr lang="ja-JP"/>
              <a:t>結果エラー：４％</a:t>
            </a:r>
            <a:endParaRPr/>
          </a:p>
          <a:p>
            <a:pPr marL="1371600" lvl="0" indent="0" algn="l" rtl="0">
              <a:spcBef>
                <a:spcPts val="0"/>
              </a:spcBef>
              <a:spcAft>
                <a:spcPts val="0"/>
              </a:spcAft>
              <a:buNone/>
            </a:pP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414" name="Google Shape;414;g2bb7cc28b3e_0_678">
            <a:extLst>
              <a:ext uri="{FF2B5EF4-FFF2-40B4-BE49-F238E27FC236}">
                <a16:creationId xmlns:a16="http://schemas.microsoft.com/office/drawing/2014/main" id="{5F469A7B-C956-79DC-8017-84CB9F7230B5}"/>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21</a:t>
            </a:fld>
            <a:endParaRPr/>
          </a:p>
        </p:txBody>
      </p:sp>
      <p:pic>
        <p:nvPicPr>
          <p:cNvPr id="415" name="Google Shape;415;g2bb7cc28b3e_0_678">
            <a:extLst>
              <a:ext uri="{FF2B5EF4-FFF2-40B4-BE49-F238E27FC236}">
                <a16:creationId xmlns:a16="http://schemas.microsoft.com/office/drawing/2014/main" id="{83FF9512-EE17-045A-D23E-AA89C6E68629}"/>
              </a:ext>
            </a:extLst>
          </p:cNvPr>
          <p:cNvPicPr preferRelativeResize="0"/>
          <p:nvPr/>
        </p:nvPicPr>
        <p:blipFill>
          <a:blip r:embed="rId3">
            <a:alphaModFix/>
          </a:blip>
          <a:stretch>
            <a:fillRect/>
          </a:stretch>
        </p:blipFill>
        <p:spPr>
          <a:xfrm>
            <a:off x="937049" y="3367074"/>
            <a:ext cx="3503674" cy="3102975"/>
          </a:xfrm>
          <a:prstGeom prst="rect">
            <a:avLst/>
          </a:prstGeom>
          <a:noFill/>
          <a:ln>
            <a:noFill/>
          </a:ln>
        </p:spPr>
      </p:pic>
      <p:pic>
        <p:nvPicPr>
          <p:cNvPr id="416" name="Google Shape;416;g2bb7cc28b3e_0_678">
            <a:extLst>
              <a:ext uri="{FF2B5EF4-FFF2-40B4-BE49-F238E27FC236}">
                <a16:creationId xmlns:a16="http://schemas.microsoft.com/office/drawing/2014/main" id="{2C8F7634-A4DE-975C-C620-4F9D6B25A7C1}"/>
              </a:ext>
            </a:extLst>
          </p:cNvPr>
          <p:cNvPicPr preferRelativeResize="0"/>
          <p:nvPr/>
        </p:nvPicPr>
        <p:blipFill>
          <a:blip r:embed="rId4">
            <a:alphaModFix/>
          </a:blip>
          <a:stretch>
            <a:fillRect/>
          </a:stretch>
        </p:blipFill>
        <p:spPr>
          <a:xfrm>
            <a:off x="4927425" y="2518817"/>
            <a:ext cx="3919050" cy="3951232"/>
          </a:xfrm>
          <a:prstGeom prst="rect">
            <a:avLst/>
          </a:prstGeom>
          <a:noFill/>
          <a:ln>
            <a:noFill/>
          </a:ln>
        </p:spPr>
      </p:pic>
    </p:spTree>
    <p:extLst>
      <p:ext uri="{BB962C8B-B14F-4D97-AF65-F5344CB8AC3E}">
        <p14:creationId xmlns:p14="http://schemas.microsoft.com/office/powerpoint/2010/main" val="217337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ja-JP"/>
              <a:t>組込みシステム</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3</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9579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[研究背景]</a:t>
            </a:r>
            <a:endParaRPr sz="1200" b="1" i="0" u="none" strike="noStrike" cap="none">
              <a:solidFill>
                <a:srgbClr val="FFFFFF"/>
              </a:solidFill>
              <a:latin typeface="Meiryo"/>
              <a:ea typeface="Meiryo"/>
              <a:cs typeface="Meiryo"/>
              <a:sym typeface="Meiryo"/>
            </a:endParaRPr>
          </a:p>
        </p:txBody>
      </p:sp>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ja-JP">
                <a:latin typeface="Meiryo"/>
                <a:ea typeface="Meiryo"/>
                <a:cs typeface="Meiryo"/>
                <a:sym typeface="Meiryo"/>
              </a:rPr>
              <a:t> </a:t>
            </a:r>
            <a:r>
              <a:rPr lang="ja-JP"/>
              <a:t>組込みシステムの大規模化・複雑化が進行</a:t>
            </a:r>
            <a:endParaRPr/>
          </a:p>
          <a:p>
            <a:pPr marL="401241" marR="0" lvl="1" indent="-130968" algn="l" rtl="0">
              <a:lnSpc>
                <a:spcPct val="100000"/>
              </a:lnSpc>
              <a:spcBef>
                <a:spcPts val="400"/>
              </a:spcBef>
              <a:spcAft>
                <a:spcPts val="0"/>
              </a:spcAft>
              <a:buSzPts val="2000"/>
              <a:buChar char="⁃"/>
            </a:pPr>
            <a:r>
              <a:rPr lang="ja-JP"/>
              <a:t>高性能・低消費電力のマルチ/メニーコアプロセッサの導入が望まれている</a:t>
            </a:r>
            <a:endParaRPr/>
          </a:p>
          <a:p>
            <a:pPr marL="0" marR="0" lvl="0" indent="0" algn="l" rtl="0">
              <a:lnSpc>
                <a:spcPct val="100000"/>
              </a:lnSpc>
              <a:spcBef>
                <a:spcPts val="400"/>
              </a:spcBef>
              <a:spcAft>
                <a:spcPts val="0"/>
              </a:spcAft>
              <a:buSzPts val="2400"/>
              <a:buNone/>
            </a:pPr>
            <a:endParaRPr/>
          </a:p>
          <a:p>
            <a:pPr marL="135731" lvl="0" indent="-135731" algn="l" rtl="0">
              <a:lnSpc>
                <a:spcPct val="100000"/>
              </a:lnSpc>
              <a:spcBef>
                <a:spcPts val="480"/>
              </a:spcBef>
              <a:spcAft>
                <a:spcPts val="0"/>
              </a:spcAft>
              <a:buClr>
                <a:srgbClr val="142976"/>
              </a:buClr>
              <a:buSzPts val="2400"/>
              <a:buFont typeface="Noto Sans Symbols"/>
              <a:buChar char="■"/>
            </a:pPr>
            <a:r>
              <a:rPr lang="ja-JP">
                <a:latin typeface="Meiryo"/>
                <a:ea typeface="Meiryo"/>
                <a:cs typeface="Meiryo"/>
                <a:sym typeface="Meiryo"/>
              </a:rPr>
              <a:t> </a:t>
            </a:r>
            <a:r>
              <a:rPr lang="ja-JP">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消費電力の見積もりの必要性</a:t>
            </a:r>
            <a:endParaRPr/>
          </a:p>
          <a:p>
            <a:pPr marL="401241" lvl="1" indent="-130968" algn="l" rtl="0">
              <a:lnSpc>
                <a:spcPct val="100000"/>
              </a:lnSpc>
              <a:spcBef>
                <a:spcPts val="480"/>
              </a:spcBef>
              <a:spcAft>
                <a:spcPts val="0"/>
              </a:spcAft>
              <a:buSzPts val="2000"/>
              <a:buChar char="⁃"/>
            </a:pPr>
            <a:r>
              <a:rPr lang="ja-JP"/>
              <a:t>組込みソフトウェアでは、通常、最大電力が与えられる</a:t>
            </a:r>
            <a:endParaRPr/>
          </a:p>
          <a:p>
            <a:pPr marL="672703" lvl="2" indent="-136921" algn="l" rtl="0">
              <a:lnSpc>
                <a:spcPct val="100000"/>
              </a:lnSpc>
              <a:spcBef>
                <a:spcPts val="480"/>
              </a:spcBef>
              <a:spcAft>
                <a:spcPts val="0"/>
              </a:spcAft>
              <a:buSzPts val="2000"/>
              <a:buChar char="̵"/>
            </a:pPr>
            <a:r>
              <a:rPr lang="ja-JP"/>
              <a:t>消費電力がこの制限内に収まるように設計する必要がある</a:t>
            </a:r>
            <a:endParaRPr/>
          </a:p>
          <a:p>
            <a:pPr marL="401241" lvl="1" indent="-130968" algn="l" rtl="0">
              <a:lnSpc>
                <a:spcPct val="100000"/>
              </a:lnSpc>
              <a:spcBef>
                <a:spcPts val="480"/>
              </a:spcBef>
              <a:spcAft>
                <a:spcPts val="0"/>
              </a:spcAft>
              <a:buSzPts val="2000"/>
              <a:buChar char="⁃"/>
            </a:pPr>
            <a:r>
              <a:rPr lang="ja-JP"/>
              <a:t>消費電力の見積もりを行うことで、電力を多く消費する処理を判定</a:t>
            </a:r>
            <a:endParaRPr/>
          </a:p>
          <a:p>
            <a:pPr marL="672703" lvl="2" indent="-136921" algn="l" rtl="0">
              <a:lnSpc>
                <a:spcPct val="100000"/>
              </a:lnSpc>
              <a:spcBef>
                <a:spcPts val="480"/>
              </a:spcBef>
              <a:spcAft>
                <a:spcPts val="0"/>
              </a:spcAft>
              <a:buSzPts val="2000"/>
              <a:buChar char="̵"/>
            </a:pPr>
            <a:r>
              <a:rPr lang="ja-JP"/>
              <a:t>消費電力を削減する時に、再設計する処理の判断する</a:t>
            </a:r>
            <a:endParaRPr/>
          </a:p>
          <a:p>
            <a:pPr marL="672703" lvl="0" indent="0" algn="l" rtl="0">
              <a:lnSpc>
                <a:spcPct val="100000"/>
              </a:lnSpc>
              <a:spcBef>
                <a:spcPts val="480"/>
              </a:spcBef>
              <a:spcAft>
                <a:spcPts val="0"/>
              </a:spcAft>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2bb7cc28b3e_0_0"/>
          <p:cNvSpPr txBox="1">
            <a:spLocks noGrp="1"/>
          </p:cNvSpPr>
          <p:nvPr>
            <p:ph type="title"/>
          </p:nvPr>
        </p:nvSpPr>
        <p:spPr>
          <a:xfrm>
            <a:off x="304800" y="381000"/>
            <a:ext cx="87420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SHIM</a:t>
            </a:r>
            <a:r>
              <a:rPr lang="ja-JP" sz="2000"/>
              <a:t>（Software-Hardware Interface for Multi-Many-Core）</a:t>
            </a:r>
            <a:endParaRPr sz="2000">
              <a:latin typeface="Meiryo"/>
              <a:ea typeface="Meiryo"/>
              <a:cs typeface="Meiryo"/>
              <a:sym typeface="Meiryo"/>
            </a:endParaRPr>
          </a:p>
        </p:txBody>
      </p:sp>
      <p:sp>
        <p:nvSpPr>
          <p:cNvPr id="313" name="Google Shape;313;g2bb7cc28b3e_0_0"/>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4</a:t>
            </a:fld>
            <a:endParaRPr/>
          </a:p>
        </p:txBody>
      </p:sp>
      <p:sp>
        <p:nvSpPr>
          <p:cNvPr id="314" name="Google Shape;314;g2bb7cc28b3e_0_0"/>
          <p:cNvSpPr txBox="1">
            <a:spLocks noGrp="1"/>
          </p:cNvSpPr>
          <p:nvPr>
            <p:ph type="body" idx="2"/>
          </p:nvPr>
        </p:nvSpPr>
        <p:spPr>
          <a:xfrm>
            <a:off x="304800" y="978025"/>
            <a:ext cx="8566500" cy="51750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SzPts val="2400"/>
              <a:buChar char="■"/>
            </a:pPr>
            <a:r>
              <a:rPr lang="ja-JP"/>
              <a:t> SHIMの特徴</a:t>
            </a:r>
            <a:endParaRPr sz="2000" b="0"/>
          </a:p>
          <a:p>
            <a:pPr marL="401241" lvl="1" indent="-69850" algn="l" rtl="0">
              <a:lnSpc>
                <a:spcPct val="100000"/>
              </a:lnSpc>
              <a:spcBef>
                <a:spcPts val="400"/>
              </a:spcBef>
              <a:spcAft>
                <a:spcPts val="0"/>
              </a:spcAft>
              <a:buClr>
                <a:srgbClr val="000000"/>
              </a:buClr>
              <a:buSzPts val="1100"/>
              <a:buFont typeface="Arial"/>
              <a:buChar char="⁃"/>
            </a:pPr>
            <a:r>
              <a:rPr lang="ja-JP"/>
              <a:t>ボードやチップの特徴をパラメータ化して、</a:t>
            </a:r>
            <a:r>
              <a:rPr lang="ja-JP">
                <a:solidFill>
                  <a:srgbClr val="FF0000"/>
                </a:solidFill>
              </a:rPr>
              <a:t>XML形式</a:t>
            </a:r>
            <a:r>
              <a:rPr lang="ja-JP"/>
              <a:t>で記述される</a:t>
            </a:r>
            <a:endParaRPr/>
          </a:p>
          <a:p>
            <a:pPr marL="401241" lvl="1" indent="-69850" algn="l" rtl="0">
              <a:lnSpc>
                <a:spcPct val="100000"/>
              </a:lnSpc>
              <a:spcBef>
                <a:spcPts val="400"/>
              </a:spcBef>
              <a:spcAft>
                <a:spcPts val="0"/>
              </a:spcAft>
              <a:buClr>
                <a:srgbClr val="000000"/>
              </a:buClr>
              <a:buSzPts val="1100"/>
              <a:buFont typeface="Arial"/>
              <a:buChar char="⁃"/>
            </a:pPr>
            <a:r>
              <a:rPr lang="ja-JP"/>
              <a:t>基本的なプロセッサ情報など，ソフトウェア開発において重要となることが記述されている</a:t>
            </a:r>
            <a:endParaRPr/>
          </a:p>
          <a:p>
            <a:pPr marL="672702" lvl="2" indent="-136919" algn="l" rtl="0">
              <a:lnSpc>
                <a:spcPct val="100000"/>
              </a:lnSpc>
              <a:spcBef>
                <a:spcPts val="400"/>
              </a:spcBef>
              <a:spcAft>
                <a:spcPts val="0"/>
              </a:spcAft>
              <a:buSzPts val="2000"/>
              <a:buChar char="̵"/>
            </a:pPr>
            <a:r>
              <a:rPr lang="ja-JP"/>
              <a:t>レイテンシ，FIFO レジスタ通信のような通信、メモリアクセスの情報や，クロック，命令セット，キャッシュサイズ</a:t>
            </a:r>
            <a:br>
              <a:rPr lang="ja-JP"/>
            </a:br>
            <a:endParaRPr/>
          </a:p>
          <a:p>
            <a:pPr marL="401241" lvl="1" indent="-3968" algn="l" rtl="0">
              <a:lnSpc>
                <a:spcPct val="100000"/>
              </a:lnSpc>
              <a:spcBef>
                <a:spcPts val="400"/>
              </a:spcBef>
              <a:spcAft>
                <a:spcPts val="0"/>
              </a:spcAft>
              <a:buClr>
                <a:srgbClr val="142976"/>
              </a:buClr>
              <a:buSzPts val="2000"/>
              <a:buFont typeface="Arial"/>
              <a:buNone/>
            </a:pPr>
            <a:endParaRPr>
              <a:latin typeface="Meiryo"/>
              <a:ea typeface="Meiryo"/>
              <a:cs typeface="Meiryo"/>
              <a:sym typeface="Meiryo"/>
            </a:endParaRPr>
          </a:p>
        </p:txBody>
      </p:sp>
      <p:sp>
        <p:nvSpPr>
          <p:cNvPr id="315" name="Google Shape;315;g2bb7cc28b3e_0_0"/>
          <p:cNvSpPr/>
          <p:nvPr/>
        </p:nvSpPr>
        <p:spPr>
          <a:xfrm>
            <a:off x="6725524" y="3538906"/>
            <a:ext cx="2057400" cy="736200"/>
          </a:xfrm>
          <a:prstGeom prst="rect">
            <a:avLst/>
          </a:prstGeom>
          <a:solidFill>
            <a:srgbClr val="26819A"/>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FFFFFF"/>
              </a:solidFill>
              <a:latin typeface="Times New Roman"/>
              <a:ea typeface="Times New Roman"/>
              <a:cs typeface="Times New Roman"/>
              <a:sym typeface="Times New Roman"/>
            </a:endParaRPr>
          </a:p>
        </p:txBody>
      </p:sp>
      <p:sp>
        <p:nvSpPr>
          <p:cNvPr id="316" name="Google Shape;316;g2bb7cc28b3e_0_0"/>
          <p:cNvSpPr/>
          <p:nvPr/>
        </p:nvSpPr>
        <p:spPr>
          <a:xfrm>
            <a:off x="6740863" y="4538546"/>
            <a:ext cx="2057400" cy="736200"/>
          </a:xfrm>
          <a:prstGeom prst="rect">
            <a:avLst/>
          </a:prstGeom>
          <a:solidFill>
            <a:srgbClr val="26819A"/>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FFFFFF"/>
              </a:solidFill>
              <a:latin typeface="Times New Roman"/>
              <a:ea typeface="Times New Roman"/>
              <a:cs typeface="Times New Roman"/>
              <a:sym typeface="Times New Roman"/>
            </a:endParaRPr>
          </a:p>
        </p:txBody>
      </p:sp>
      <p:sp>
        <p:nvSpPr>
          <p:cNvPr id="317" name="Google Shape;317;g2bb7cc28b3e_0_0"/>
          <p:cNvSpPr txBox="1"/>
          <p:nvPr/>
        </p:nvSpPr>
        <p:spPr>
          <a:xfrm>
            <a:off x="6724134" y="3703918"/>
            <a:ext cx="20574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ja-JP" sz="2000" i="0" u="none" strike="noStrike" cap="none">
                <a:solidFill>
                  <a:srgbClr val="FFFFFF"/>
                </a:solidFill>
                <a:latin typeface="Meiryo"/>
                <a:ea typeface="Meiryo"/>
                <a:cs typeface="Meiryo"/>
                <a:sym typeface="Meiryo"/>
              </a:rPr>
              <a:t>並列化ツール</a:t>
            </a:r>
            <a:endParaRPr sz="2000" i="0" u="none" strike="noStrike" cap="none">
              <a:solidFill>
                <a:srgbClr val="FFFFFF"/>
              </a:solidFill>
              <a:latin typeface="Meiryo"/>
              <a:ea typeface="Meiryo"/>
              <a:cs typeface="Meiryo"/>
              <a:sym typeface="Meiryo"/>
            </a:endParaRPr>
          </a:p>
        </p:txBody>
      </p:sp>
      <p:sp>
        <p:nvSpPr>
          <p:cNvPr id="318" name="Google Shape;318;g2bb7cc28b3e_0_0"/>
          <p:cNvSpPr txBox="1"/>
          <p:nvPr/>
        </p:nvSpPr>
        <p:spPr>
          <a:xfrm>
            <a:off x="6680074" y="4721325"/>
            <a:ext cx="21483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ja-JP" sz="2000" i="0" u="none" strike="noStrike" cap="none">
                <a:solidFill>
                  <a:srgbClr val="FFFFFF"/>
                </a:solidFill>
                <a:latin typeface="Meiryo"/>
                <a:ea typeface="Meiryo"/>
                <a:cs typeface="Meiryo"/>
                <a:sym typeface="Meiryo"/>
              </a:rPr>
              <a:t>性能測定ツール</a:t>
            </a:r>
            <a:endParaRPr sz="2000" i="0" u="none" strike="noStrike" cap="none">
              <a:solidFill>
                <a:srgbClr val="FFFFFF"/>
              </a:solidFill>
              <a:latin typeface="Meiryo"/>
              <a:ea typeface="Meiryo"/>
              <a:cs typeface="Meiryo"/>
              <a:sym typeface="Meiryo"/>
            </a:endParaRPr>
          </a:p>
        </p:txBody>
      </p:sp>
      <p:sp>
        <p:nvSpPr>
          <p:cNvPr id="319" name="Google Shape;319;g2bb7cc28b3e_0_0"/>
          <p:cNvSpPr/>
          <p:nvPr/>
        </p:nvSpPr>
        <p:spPr>
          <a:xfrm>
            <a:off x="4815182" y="4201780"/>
            <a:ext cx="1829100" cy="410100"/>
          </a:xfrm>
          <a:prstGeom prst="rightArrow">
            <a:avLst>
              <a:gd name="adj1" fmla="val 50000"/>
              <a:gd name="adj2" fmla="val 50000"/>
            </a:avLst>
          </a:prstGeom>
          <a:solidFill>
            <a:srgbClr val="D9D9D9"/>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7F7F7F"/>
              </a:solidFill>
              <a:latin typeface="Times New Roman"/>
              <a:ea typeface="Times New Roman"/>
              <a:cs typeface="Times New Roman"/>
              <a:sym typeface="Times New Roman"/>
            </a:endParaRPr>
          </a:p>
        </p:txBody>
      </p:sp>
      <p:sp>
        <p:nvSpPr>
          <p:cNvPr id="320" name="Google Shape;320;g2bb7cc28b3e_0_0"/>
          <p:cNvSpPr txBox="1"/>
          <p:nvPr/>
        </p:nvSpPr>
        <p:spPr>
          <a:xfrm>
            <a:off x="4500994" y="3928012"/>
            <a:ext cx="2232000" cy="3231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500"/>
              <a:buFont typeface="Arial"/>
              <a:buNone/>
            </a:pPr>
            <a:r>
              <a:rPr lang="ja-JP" sz="1500" b="0" i="0" u="none" strike="noStrike" cap="none">
                <a:solidFill>
                  <a:srgbClr val="142976"/>
                </a:solidFill>
                <a:latin typeface="Meiryo"/>
                <a:ea typeface="Meiryo"/>
                <a:cs typeface="Meiryo"/>
                <a:sym typeface="Meiryo"/>
              </a:rPr>
              <a:t>様々なツールで利用</a:t>
            </a:r>
            <a:endParaRPr sz="1600" b="0" i="0" u="none" strike="noStrike" cap="none">
              <a:solidFill>
                <a:srgbClr val="000000"/>
              </a:solidFill>
              <a:latin typeface="Times New Roman"/>
              <a:ea typeface="Times New Roman"/>
              <a:cs typeface="Times New Roman"/>
              <a:sym typeface="Times New Roman"/>
            </a:endParaRPr>
          </a:p>
        </p:txBody>
      </p:sp>
      <p:pic>
        <p:nvPicPr>
          <p:cNvPr id="321" name="Google Shape;321;g2bb7cc28b3e_0_0"/>
          <p:cNvPicPr preferRelativeResize="0"/>
          <p:nvPr/>
        </p:nvPicPr>
        <p:blipFill rotWithShape="1">
          <a:blip r:embed="rId3">
            <a:alphaModFix/>
          </a:blip>
          <a:srcRect/>
          <a:stretch/>
        </p:blipFill>
        <p:spPr>
          <a:xfrm>
            <a:off x="714437" y="3627856"/>
            <a:ext cx="1132878" cy="835669"/>
          </a:xfrm>
          <a:prstGeom prst="rect">
            <a:avLst/>
          </a:prstGeom>
          <a:noFill/>
          <a:ln>
            <a:noFill/>
          </a:ln>
        </p:spPr>
      </p:pic>
      <p:pic>
        <p:nvPicPr>
          <p:cNvPr id="322" name="Google Shape;322;g2bb7cc28b3e_0_0"/>
          <p:cNvPicPr preferRelativeResize="0"/>
          <p:nvPr/>
        </p:nvPicPr>
        <p:blipFill rotWithShape="1">
          <a:blip r:embed="rId4">
            <a:alphaModFix/>
          </a:blip>
          <a:srcRect/>
          <a:stretch/>
        </p:blipFill>
        <p:spPr>
          <a:xfrm>
            <a:off x="714437" y="4251111"/>
            <a:ext cx="1323918" cy="1107800"/>
          </a:xfrm>
          <a:prstGeom prst="rect">
            <a:avLst/>
          </a:prstGeom>
          <a:noFill/>
          <a:ln>
            <a:noFill/>
          </a:ln>
        </p:spPr>
      </p:pic>
      <p:sp>
        <p:nvSpPr>
          <p:cNvPr id="323" name="Google Shape;323;g2bb7cc28b3e_0_0"/>
          <p:cNvSpPr/>
          <p:nvPr/>
        </p:nvSpPr>
        <p:spPr>
          <a:xfrm>
            <a:off x="2038355" y="3826074"/>
            <a:ext cx="1132800" cy="367500"/>
          </a:xfrm>
          <a:prstGeom prst="rightArrow">
            <a:avLst>
              <a:gd name="adj1" fmla="val 50000"/>
              <a:gd name="adj2" fmla="val 50000"/>
            </a:avLst>
          </a:prstGeom>
          <a:solidFill>
            <a:srgbClr val="D9D9D9"/>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7F7F7F"/>
              </a:solidFill>
              <a:latin typeface="Times New Roman"/>
              <a:ea typeface="Times New Roman"/>
              <a:cs typeface="Times New Roman"/>
              <a:sym typeface="Times New Roman"/>
            </a:endParaRPr>
          </a:p>
        </p:txBody>
      </p:sp>
      <p:sp>
        <p:nvSpPr>
          <p:cNvPr id="324" name="Google Shape;324;g2bb7cc28b3e_0_0"/>
          <p:cNvSpPr/>
          <p:nvPr/>
        </p:nvSpPr>
        <p:spPr>
          <a:xfrm>
            <a:off x="2048151" y="4698893"/>
            <a:ext cx="1132800" cy="367500"/>
          </a:xfrm>
          <a:prstGeom prst="rightArrow">
            <a:avLst>
              <a:gd name="adj1" fmla="val 50000"/>
              <a:gd name="adj2" fmla="val 50000"/>
            </a:avLst>
          </a:prstGeom>
          <a:solidFill>
            <a:srgbClr val="D9D9D9"/>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7F7F7F"/>
              </a:solidFill>
              <a:latin typeface="Times New Roman"/>
              <a:ea typeface="Times New Roman"/>
              <a:cs typeface="Times New Roman"/>
              <a:sym typeface="Times New Roman"/>
            </a:endParaRPr>
          </a:p>
        </p:txBody>
      </p:sp>
      <p:sp>
        <p:nvSpPr>
          <p:cNvPr id="325" name="Google Shape;325;g2bb7cc28b3e_0_0"/>
          <p:cNvSpPr txBox="1"/>
          <p:nvPr/>
        </p:nvSpPr>
        <p:spPr>
          <a:xfrm>
            <a:off x="1601589" y="4228768"/>
            <a:ext cx="2025900" cy="356100"/>
          </a:xfrm>
          <a:prstGeom prst="rect">
            <a:avLst/>
          </a:prstGeom>
          <a:noFill/>
          <a:ln>
            <a:noFill/>
          </a:ln>
        </p:spPr>
        <p:txBody>
          <a:bodyPr spcFirstLastPara="1" wrap="square" lIns="91425" tIns="108000" rIns="91425" bIns="45700" anchor="ctr" anchorCtr="0">
            <a:noAutofit/>
          </a:bodyPr>
          <a:lstStyle/>
          <a:p>
            <a:pPr marL="0" marR="0" lvl="0" indent="0" algn="ctr" rtl="0">
              <a:lnSpc>
                <a:spcPct val="100000"/>
              </a:lnSpc>
              <a:spcBef>
                <a:spcPts val="0"/>
              </a:spcBef>
              <a:spcAft>
                <a:spcPts val="0"/>
              </a:spcAft>
              <a:buClr>
                <a:srgbClr val="000000"/>
              </a:buClr>
              <a:buSzPts val="1600"/>
              <a:buFont typeface="Noto Sans Symbols"/>
              <a:buNone/>
            </a:pPr>
            <a:r>
              <a:rPr lang="ja-JP" sz="1500" b="0" i="0" u="none" strike="noStrike" cap="none">
                <a:solidFill>
                  <a:srgbClr val="142976"/>
                </a:solidFill>
                <a:latin typeface="Meiryo"/>
                <a:ea typeface="Meiryo"/>
                <a:cs typeface="Meiryo"/>
                <a:sym typeface="Meiryo"/>
              </a:rPr>
              <a:t>ハードウェア情報</a:t>
            </a:r>
            <a:endParaRPr sz="3100" b="0" i="0" u="none" strike="noStrike" cap="none">
              <a:solidFill>
                <a:srgbClr val="142976"/>
              </a:solidFill>
              <a:latin typeface="Meiryo"/>
              <a:ea typeface="Meiryo"/>
              <a:cs typeface="Meiryo"/>
              <a:sym typeface="Meiryo"/>
            </a:endParaRPr>
          </a:p>
        </p:txBody>
      </p:sp>
      <p:sp>
        <p:nvSpPr>
          <p:cNvPr id="326" name="Google Shape;326;g2bb7cc28b3e_0_0"/>
          <p:cNvSpPr txBox="1"/>
          <p:nvPr/>
        </p:nvSpPr>
        <p:spPr>
          <a:xfrm>
            <a:off x="3481154" y="4206725"/>
            <a:ext cx="12453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None/>
            </a:pPr>
            <a:r>
              <a:rPr lang="ja-JP" sz="2000">
                <a:solidFill>
                  <a:srgbClr val="142976"/>
                </a:solidFill>
                <a:latin typeface="Meiryo"/>
                <a:ea typeface="Meiryo"/>
                <a:cs typeface="Meiryo"/>
                <a:sym typeface="Meiryo"/>
              </a:rPr>
              <a:t>XML</a:t>
            </a:r>
            <a:endParaRPr sz="2400" b="1" i="0" u="none" strike="noStrike" cap="none">
              <a:solidFill>
                <a:srgbClr val="142976"/>
              </a:solidFill>
              <a:latin typeface="Meiryo"/>
              <a:ea typeface="Meiryo"/>
              <a:cs typeface="Meiryo"/>
              <a:sym typeface="Meiryo"/>
            </a:endParaRPr>
          </a:p>
        </p:txBody>
      </p:sp>
      <p:sp>
        <p:nvSpPr>
          <p:cNvPr id="327" name="Google Shape;327;g2bb7cc28b3e_0_0"/>
          <p:cNvSpPr txBox="1"/>
          <p:nvPr/>
        </p:nvSpPr>
        <p:spPr>
          <a:xfrm>
            <a:off x="129324" y="5416425"/>
            <a:ext cx="22320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400"/>
              </a:spcBef>
              <a:spcAft>
                <a:spcPts val="0"/>
              </a:spcAft>
              <a:buNone/>
            </a:pPr>
            <a:r>
              <a:rPr lang="ja-JP" sz="1500" b="0" i="0" u="none" strike="noStrike" cap="none">
                <a:solidFill>
                  <a:srgbClr val="142976"/>
                </a:solidFill>
                <a:latin typeface="Meiryo"/>
                <a:ea typeface="Meiryo"/>
                <a:cs typeface="Meiryo"/>
                <a:sym typeface="Meiryo"/>
              </a:rPr>
              <a:t>ターゲ</a:t>
            </a:r>
            <a:r>
              <a:rPr lang="ja-JP" sz="2000">
                <a:solidFill>
                  <a:srgbClr val="142976"/>
                </a:solidFill>
                <a:latin typeface="Meiryo"/>
                <a:ea typeface="Meiryo"/>
                <a:cs typeface="Meiryo"/>
                <a:sym typeface="Meiryo"/>
              </a:rPr>
              <a:t>ッ</a:t>
            </a:r>
            <a:r>
              <a:rPr lang="ja-JP" sz="1500" b="0" i="0" u="none" strike="noStrike" cap="none">
                <a:solidFill>
                  <a:srgbClr val="142976"/>
                </a:solidFill>
                <a:latin typeface="Meiryo"/>
                <a:ea typeface="Meiryo"/>
                <a:cs typeface="Meiryo"/>
                <a:sym typeface="Meiryo"/>
              </a:rPr>
              <a:t>トボード</a:t>
            </a:r>
            <a:endParaRPr sz="1200" b="0" i="0" u="none" strike="noStrike" cap="none">
              <a:solidFill>
                <a:srgbClr val="142976"/>
              </a:solidFill>
              <a:latin typeface="Arial"/>
              <a:ea typeface="Arial"/>
              <a:cs typeface="Arial"/>
              <a:sym typeface="Arial"/>
            </a:endParaRPr>
          </a:p>
        </p:txBody>
      </p:sp>
      <p:sp>
        <p:nvSpPr>
          <p:cNvPr id="328" name="Google Shape;328;g2bb7cc28b3e_0_0"/>
          <p:cNvSpPr txBox="1"/>
          <p:nvPr/>
        </p:nvSpPr>
        <p:spPr>
          <a:xfrm>
            <a:off x="304800" y="35961"/>
            <a:ext cx="9579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[前提知識]</a:t>
            </a:r>
            <a:endParaRPr sz="1200" b="1" i="0" u="none" strike="noStrike" cap="none">
              <a:solidFill>
                <a:srgbClr val="FFFFFF"/>
              </a:solidFill>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bb7cc28b3e_0_15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5</a:t>
            </a:fld>
            <a:endParaRPr/>
          </a:p>
        </p:txBody>
      </p:sp>
      <p:sp>
        <p:nvSpPr>
          <p:cNvPr id="335" name="Google Shape;335;g2bb7cc28b3e_0_15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SHIMにある電力に関する内容</a:t>
            </a:r>
            <a:endParaRPr/>
          </a:p>
        </p:txBody>
      </p:sp>
      <p:sp>
        <p:nvSpPr>
          <p:cNvPr id="336" name="Google Shape;336;g2bb7cc28b3e_0_158"/>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SzPts val="2400"/>
              <a:buChar char="■"/>
            </a:pPr>
            <a:r>
              <a:rPr lang="ja-JP"/>
              <a:t> PowerConfiguration</a:t>
            </a:r>
            <a:endParaRPr/>
          </a:p>
          <a:p>
            <a:pPr marL="401241" lvl="1" indent="-130968" algn="l" rtl="0">
              <a:lnSpc>
                <a:spcPct val="100000"/>
              </a:lnSpc>
              <a:spcBef>
                <a:spcPts val="0"/>
              </a:spcBef>
              <a:spcAft>
                <a:spcPts val="0"/>
              </a:spcAft>
              <a:buSzPts val="2000"/>
              <a:buChar char="⁃"/>
            </a:pPr>
            <a:r>
              <a:rPr lang="ja-JP"/>
              <a:t>SHIM 2.0では、開発者とツールが最適な作業を行うために必要な適切な情報を提供するために、パワーモデリングのサポートが導入されている</a:t>
            </a:r>
            <a:endParaRPr/>
          </a:p>
        </p:txBody>
      </p:sp>
      <p:sp>
        <p:nvSpPr>
          <p:cNvPr id="337" name="Google Shape;337;g2bb7cc28b3e_0_158"/>
          <p:cNvSpPr txBox="1"/>
          <p:nvPr/>
        </p:nvSpPr>
        <p:spPr>
          <a:xfrm>
            <a:off x="304800" y="35961"/>
            <a:ext cx="9579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[前提知識]</a:t>
            </a:r>
            <a:endParaRPr sz="1200" b="1" i="0" u="none" strike="noStrike" cap="none">
              <a:solidFill>
                <a:srgbClr val="FFFFFF"/>
              </a:solidFill>
              <a:latin typeface="Meiryo"/>
              <a:ea typeface="Meiryo"/>
              <a:cs typeface="Meiryo"/>
              <a:sym typeface="Meiryo"/>
            </a:endParaRPr>
          </a:p>
        </p:txBody>
      </p:sp>
      <p:graphicFrame>
        <p:nvGraphicFramePr>
          <p:cNvPr id="338" name="Google Shape;338;g2bb7cc28b3e_0_158"/>
          <p:cNvGraphicFramePr/>
          <p:nvPr>
            <p:extLst>
              <p:ext uri="{D42A27DB-BD31-4B8C-83A1-F6EECF244321}">
                <p14:modId xmlns:p14="http://schemas.microsoft.com/office/powerpoint/2010/main" val="125701096"/>
              </p:ext>
            </p:extLst>
          </p:nvPr>
        </p:nvGraphicFramePr>
        <p:xfrm>
          <a:off x="733609" y="2889452"/>
          <a:ext cx="7676775" cy="2262590"/>
        </p:xfrm>
        <a:graphic>
          <a:graphicData uri="http://schemas.openxmlformats.org/drawingml/2006/table">
            <a:tbl>
              <a:tblPr firstRow="1" bandRow="1">
                <a:noFill/>
                <a:tableStyleId>{427AAA27-BBF6-466C-B030-6C6246805FEE}</a:tableStyleId>
              </a:tblPr>
              <a:tblGrid>
                <a:gridCol w="2330975">
                  <a:extLst>
                    <a:ext uri="{9D8B030D-6E8A-4147-A177-3AD203B41FA5}">
                      <a16:colId xmlns:a16="http://schemas.microsoft.com/office/drawing/2014/main" val="20000"/>
                    </a:ext>
                  </a:extLst>
                </a:gridCol>
                <a:gridCol w="5345800">
                  <a:extLst>
                    <a:ext uri="{9D8B030D-6E8A-4147-A177-3AD203B41FA5}">
                      <a16:colId xmlns:a16="http://schemas.microsoft.com/office/drawing/2014/main" val="20001"/>
                    </a:ext>
                  </a:extLst>
                </a:gridCol>
              </a:tblGrid>
              <a:tr h="431900">
                <a:tc>
                  <a:txBody>
                    <a:bodyPr/>
                    <a:lstStyle/>
                    <a:p>
                      <a:pPr marL="0" marR="0" lvl="0" indent="0" algn="l" rtl="0">
                        <a:lnSpc>
                          <a:spcPct val="150000"/>
                        </a:lnSpc>
                        <a:spcBef>
                          <a:spcPts val="0"/>
                        </a:spcBef>
                        <a:spcAft>
                          <a:spcPts val="0"/>
                        </a:spcAft>
                        <a:buNone/>
                      </a:pPr>
                      <a:r>
                        <a:rPr lang="ja-JP" sz="1400" u="none" strike="noStrike" cap="none">
                          <a:latin typeface="Meiryo" panose="020B0604030504040204" pitchFamily="34" charset="-128"/>
                          <a:ea typeface="Meiryo" panose="020B0604030504040204" pitchFamily="34" charset="-128"/>
                          <a:cs typeface="Meiryo"/>
                          <a:sym typeface="Meiryo"/>
                        </a:rPr>
                        <a:t>電力構成クラス</a:t>
                      </a:r>
                      <a:endParaRPr>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42976"/>
                    </a:solidFill>
                  </a:tcPr>
                </a:tc>
                <a:tc>
                  <a:txBody>
                    <a:bodyPr/>
                    <a:lstStyle/>
                    <a:p>
                      <a:pPr marL="0" marR="0" lvl="1" indent="0" algn="just" rtl="0">
                        <a:lnSpc>
                          <a:spcPct val="150000"/>
                        </a:lnSpc>
                        <a:spcBef>
                          <a:spcPts val="0"/>
                        </a:spcBef>
                        <a:spcAft>
                          <a:spcPts val="0"/>
                        </a:spcAft>
                        <a:buNone/>
                      </a:pPr>
                      <a:r>
                        <a:rPr lang="ja-JP" sz="1400" b="1" i="0" u="none" strike="noStrike" cap="none">
                          <a:solidFill>
                            <a:schemeClr val="lt1"/>
                          </a:solidFill>
                          <a:latin typeface="Meiryo" panose="020B0604030504040204" pitchFamily="34" charset="-128"/>
                          <a:ea typeface="Meiryo" panose="020B0604030504040204" pitchFamily="34" charset="-128"/>
                          <a:cs typeface="Meiryo"/>
                          <a:sym typeface="Meiryo"/>
                        </a:rPr>
                        <a:t>説明</a:t>
                      </a:r>
                      <a:endParaRPr>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42976"/>
                    </a:solidFill>
                  </a:tcPr>
                </a:tc>
                <a:extLst>
                  <a:ext uri="{0D108BD9-81ED-4DB2-BD59-A6C34878D82A}">
                    <a16:rowId xmlns:a16="http://schemas.microsoft.com/office/drawing/2014/main" val="10000"/>
                  </a:ext>
                </a:extLst>
              </a:tr>
              <a:tr h="356375">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PowerConfiguration</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電力に関連する設定や構成を表す</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6225">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PowerConsumptionSet</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動作点の電力消費量と、電力消費が定義されているコンポーネントを定義する</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7975">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PowerConsumption</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電力消費値を定義する</a:t>
                      </a:r>
                      <a:endParaRPr sz="1400" b="0" i="0" u="none" strike="noStrike" cap="none">
                        <a:solidFill>
                          <a:schemeClr val="dk1"/>
                        </a:solidFill>
                        <a:latin typeface="Meiryo" panose="020B0604030504040204" pitchFamily="34" charset="-128"/>
                        <a:ea typeface="Meiryo" panose="020B0604030504040204" pitchFamily="34" charset="-128"/>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16225">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PowerConsumerRef</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親のPowerConsumptionSetによって定義されるコンポーネントの電力消費を参照するために使用される</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2bb7cc28b3e_0_30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Meiryo"/>
                <a:ea typeface="Meiryo"/>
                <a:cs typeface="Meiryo"/>
                <a:sym typeface="Meiryo"/>
              </a:rPr>
              <a:t>解</a:t>
            </a:r>
            <a:r>
              <a:rPr lang="ja-JP"/>
              <a:t>決したい課題</a:t>
            </a:r>
            <a:endParaRPr>
              <a:latin typeface="Meiryo"/>
              <a:ea typeface="Meiryo"/>
              <a:cs typeface="Meiryo"/>
              <a:sym typeface="Meiryo"/>
            </a:endParaRPr>
          </a:p>
        </p:txBody>
      </p:sp>
      <p:sp>
        <p:nvSpPr>
          <p:cNvPr id="347" name="Google Shape;347;g2bb7cc28b3e_0_30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6</a:t>
            </a:fld>
            <a:endParaRPr/>
          </a:p>
        </p:txBody>
      </p:sp>
      <p:sp>
        <p:nvSpPr>
          <p:cNvPr id="348" name="Google Shape;348;g2bb7cc28b3e_0_308"/>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ja-JP"/>
              <a:t>モデルベース開発で、組込みソフトウェアの消費電力を見積もる研究がない</a:t>
            </a:r>
            <a:endParaRPr/>
          </a:p>
          <a:p>
            <a:pPr marL="457200" lvl="0" indent="-228600" algn="l" rtl="0">
              <a:lnSpc>
                <a:spcPct val="100000"/>
              </a:lnSpc>
              <a:spcBef>
                <a:spcPts val="0"/>
              </a:spcBef>
              <a:spcAft>
                <a:spcPts val="0"/>
              </a:spcAft>
              <a:buSzPts val="2400"/>
              <a:buNone/>
            </a:pPr>
            <a:endParaRPr/>
          </a:p>
          <a:p>
            <a:pPr marL="457200" lvl="0" indent="-381000" algn="l" rtl="0">
              <a:lnSpc>
                <a:spcPct val="100000"/>
              </a:lnSpc>
              <a:spcBef>
                <a:spcPts val="0"/>
              </a:spcBef>
              <a:spcAft>
                <a:spcPts val="0"/>
              </a:spcAft>
              <a:buSzPts val="2400"/>
              <a:buChar char="■"/>
            </a:pPr>
            <a:r>
              <a:rPr lang="ja-JP"/>
              <a:t>SHIM2.0では、</a:t>
            </a:r>
            <a:r>
              <a:rPr lang="ja-JP">
                <a:latin typeface="Meiryo"/>
                <a:ea typeface="Meiryo"/>
                <a:cs typeface="Meiryo"/>
                <a:sym typeface="Meiryo"/>
              </a:rPr>
              <a:t>定式化する機能がない</a:t>
            </a:r>
            <a:endParaRPr/>
          </a:p>
          <a:p>
            <a:pPr marL="457200" lvl="0" indent="0" algn="l" rtl="0">
              <a:lnSpc>
                <a:spcPct val="100000"/>
              </a:lnSpc>
              <a:spcBef>
                <a:spcPts val="480"/>
              </a:spcBef>
              <a:spcAft>
                <a:spcPts val="0"/>
              </a:spcAft>
              <a:buSzPts val="2400"/>
              <a:buNone/>
            </a:pPr>
            <a:endParaRPr/>
          </a:p>
          <a:p>
            <a:pPr marL="457200" lvl="0" indent="-381000" algn="l" rtl="0">
              <a:lnSpc>
                <a:spcPct val="100000"/>
              </a:lnSpc>
              <a:spcBef>
                <a:spcPts val="480"/>
              </a:spcBef>
              <a:spcAft>
                <a:spcPts val="0"/>
              </a:spcAft>
              <a:buSzPts val="2400"/>
              <a:buChar char="■"/>
            </a:pPr>
            <a:r>
              <a:rPr lang="ja-JP">
                <a:latin typeface="Meiryo"/>
                <a:ea typeface="Meiryo"/>
                <a:cs typeface="Meiryo"/>
                <a:sym typeface="Meiryo"/>
              </a:rPr>
              <a:t>「</a:t>
            </a:r>
            <a:r>
              <a:rPr lang="ja-JP"/>
              <a:t>組込みソフトウェア向け消費電力見積もりSHIMスキーマの提案</a:t>
            </a:r>
            <a:r>
              <a:rPr lang="ja-JP">
                <a:latin typeface="Meiryo"/>
                <a:ea typeface="Meiryo"/>
                <a:cs typeface="Meiryo"/>
                <a:sym typeface="Meiryo"/>
              </a:rPr>
              <a:t>」という</a:t>
            </a:r>
            <a:r>
              <a:rPr lang="ja-JP"/>
              <a:t>テーマ</a:t>
            </a:r>
            <a:r>
              <a:rPr lang="ja-JP">
                <a:latin typeface="Meiryo"/>
                <a:ea typeface="Meiryo"/>
                <a:cs typeface="Meiryo"/>
                <a:sym typeface="Meiryo"/>
              </a:rPr>
              <a:t>を提案</a:t>
            </a:r>
            <a:r>
              <a:rPr lang="ja-JP"/>
              <a:t>する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bb7cc28b3e_0_603"/>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Meiryo"/>
                <a:ea typeface="Meiryo"/>
                <a:cs typeface="Meiryo"/>
                <a:sym typeface="Meiryo"/>
              </a:rPr>
              <a:t>アプローチ</a:t>
            </a:r>
            <a:endParaRPr/>
          </a:p>
        </p:txBody>
      </p:sp>
      <p:sp>
        <p:nvSpPr>
          <p:cNvPr id="355" name="Google Shape;355;g2bb7cc28b3e_0_603"/>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atin typeface="Meiryo"/>
                <a:ea typeface="Meiryo"/>
                <a:cs typeface="Meiryo"/>
                <a:sym typeface="Meiryo"/>
              </a:rPr>
              <a:t>問題を解決するための主なステップは以下の通り：</a:t>
            </a:r>
            <a:endParaRPr>
              <a:latin typeface="Meiryo"/>
              <a:ea typeface="Meiryo"/>
              <a:cs typeface="Meiryo"/>
              <a:sym typeface="Meiryo"/>
            </a:endParaRPr>
          </a:p>
          <a:p>
            <a:pPr marL="1016000" lvl="0" indent="-457200" algn="l" rtl="0">
              <a:lnSpc>
                <a:spcPct val="100000"/>
              </a:lnSpc>
              <a:spcBef>
                <a:spcPts val="0"/>
              </a:spcBef>
              <a:spcAft>
                <a:spcPts val="0"/>
              </a:spcAft>
              <a:buSzPts val="2000"/>
              <a:buFont typeface="Arial"/>
              <a:buAutoNum type="arabicPeriod"/>
            </a:pPr>
            <a:r>
              <a:rPr lang="ja-JP" sz="2000" b="0"/>
              <a:t>実機を使用した消費電力の測定</a:t>
            </a:r>
            <a:endParaRPr sz="2000" b="0"/>
          </a:p>
          <a:p>
            <a:pPr marL="1358900" lvl="1" indent="-342900" algn="l" rtl="0">
              <a:lnSpc>
                <a:spcPct val="100000"/>
              </a:lnSpc>
              <a:spcBef>
                <a:spcPts val="0"/>
              </a:spcBef>
              <a:spcAft>
                <a:spcPts val="0"/>
              </a:spcAft>
              <a:buSzPts val="2000"/>
              <a:buChar char="⁃"/>
            </a:pPr>
            <a:r>
              <a:rPr lang="ja-JP" b="0"/>
              <a:t>見積もりの基準となるデータを取得する</a:t>
            </a:r>
            <a:endParaRPr/>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0"/>
              </a:spcBef>
              <a:spcAft>
                <a:spcPts val="0"/>
              </a:spcAft>
              <a:buSzPts val="2000"/>
              <a:buFont typeface="Arial"/>
              <a:buAutoNum type="arabicPeriod"/>
            </a:pPr>
            <a:r>
              <a:rPr lang="ja-JP" sz="2000" b="0"/>
              <a:t>干渉要素と規則性の調査</a:t>
            </a:r>
            <a:endParaRPr sz="2000" b="0"/>
          </a:p>
          <a:p>
            <a:pPr marL="1358900" lvl="1" indent="-342900" algn="l" rtl="0">
              <a:lnSpc>
                <a:spcPct val="100000"/>
              </a:lnSpc>
              <a:spcBef>
                <a:spcPts val="0"/>
              </a:spcBef>
              <a:spcAft>
                <a:spcPts val="0"/>
              </a:spcAft>
              <a:buSzPts val="2000"/>
              <a:buChar char="⁃"/>
            </a:pPr>
            <a:r>
              <a:rPr lang="ja-JP" b="0"/>
              <a:t>定式化のために、両者の関連性を理解する</a:t>
            </a:r>
            <a:endParaRPr b="0"/>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0"/>
              </a:spcBef>
              <a:spcAft>
                <a:spcPts val="0"/>
              </a:spcAft>
              <a:buSzPts val="2000"/>
              <a:buFont typeface="Arial"/>
              <a:buAutoNum type="arabicPeriod"/>
            </a:pPr>
            <a:r>
              <a:rPr lang="ja-JP" sz="2000" b="0"/>
              <a:t>消費電力を表すスキーマの作成</a:t>
            </a:r>
            <a:endParaRPr sz="2000" b="0"/>
          </a:p>
          <a:p>
            <a:pPr marL="1358900" lvl="1" indent="-342900" algn="l" rtl="0">
              <a:lnSpc>
                <a:spcPct val="100000"/>
              </a:lnSpc>
              <a:spcBef>
                <a:spcPts val="0"/>
              </a:spcBef>
              <a:spcAft>
                <a:spcPts val="0"/>
              </a:spcAft>
              <a:buSzPts val="2000"/>
              <a:buChar char="⁃"/>
            </a:pPr>
            <a:r>
              <a:rPr lang="ja-JP" b="0"/>
              <a:t>スキーマを作成することで他のハードウェアにも適用する</a:t>
            </a:r>
            <a:endParaRPr b="0"/>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400"/>
              </a:spcBef>
              <a:spcAft>
                <a:spcPts val="0"/>
              </a:spcAft>
              <a:buSzPts val="2000"/>
              <a:buFont typeface="Arial"/>
              <a:buAutoNum type="arabicPeriod"/>
            </a:pPr>
            <a:r>
              <a:rPr lang="ja-JP" sz="2000" b="0"/>
              <a:t>スキーマを使用した各計算処理に対する消費電力の見積もり</a:t>
            </a:r>
            <a:endParaRPr sz="2000" b="0"/>
          </a:p>
          <a:p>
            <a:pPr marL="1358900" lvl="1" indent="-342900" algn="l" rtl="0">
              <a:lnSpc>
                <a:spcPct val="100000"/>
              </a:lnSpc>
              <a:spcBef>
                <a:spcPts val="400"/>
              </a:spcBef>
              <a:spcAft>
                <a:spcPts val="0"/>
              </a:spcAft>
              <a:buSzPts val="2000"/>
              <a:buChar char="⁃"/>
            </a:pPr>
            <a:r>
              <a:rPr lang="ja-JP" b="0"/>
              <a:t>実態にあった消費電力の見積もりを行う</a:t>
            </a:r>
            <a:br>
              <a:rPr lang="ja-JP" sz="1600" b="0"/>
            </a:br>
            <a:endParaRPr sz="1200" b="0"/>
          </a:p>
          <a:p>
            <a:pPr marL="1016000" lvl="0" indent="-457200" algn="l" rtl="0">
              <a:lnSpc>
                <a:spcPct val="100000"/>
              </a:lnSpc>
              <a:spcBef>
                <a:spcPts val="400"/>
              </a:spcBef>
              <a:spcAft>
                <a:spcPts val="0"/>
              </a:spcAft>
              <a:buSzPts val="2000"/>
              <a:buFont typeface="Arial"/>
              <a:buAutoNum type="arabicPeriod"/>
            </a:pPr>
            <a:r>
              <a:rPr lang="ja-JP" sz="2000" b="0"/>
              <a:t>ソフトウェアの消費電力の見積もり</a:t>
            </a:r>
            <a:endParaRPr sz="2000" b="0"/>
          </a:p>
          <a:p>
            <a:pPr marL="1358900" lvl="1" indent="-342900" algn="l" rtl="0">
              <a:lnSpc>
                <a:spcPct val="100000"/>
              </a:lnSpc>
              <a:spcBef>
                <a:spcPts val="400"/>
              </a:spcBef>
              <a:spcAft>
                <a:spcPts val="0"/>
              </a:spcAft>
              <a:buSzPts val="2000"/>
              <a:buChar char="⁃"/>
            </a:pPr>
            <a:r>
              <a:rPr lang="ja-JP">
                <a:latin typeface="Meiryo"/>
                <a:ea typeface="Meiryo"/>
                <a:cs typeface="Meiryo"/>
                <a:sym typeface="Meiryo"/>
              </a:rPr>
              <a:t>ハードウェア要件に違反していないかを確認する</a:t>
            </a:r>
            <a:endParaRPr>
              <a:latin typeface="Meiryo"/>
              <a:ea typeface="Meiryo"/>
              <a:cs typeface="Meiryo"/>
              <a:sym typeface="Meiryo"/>
            </a:endParaRPr>
          </a:p>
        </p:txBody>
      </p:sp>
      <p:sp>
        <p:nvSpPr>
          <p:cNvPr id="356" name="Google Shape;356;g2bb7cc28b3e_0_603"/>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bb7cc28b3e_0_452"/>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63" name="Google Shape;363;g2bb7cc28b3e_0_452"/>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実験１</a:t>
            </a:r>
            <a:endParaRPr/>
          </a:p>
          <a:p>
            <a:pPr marL="914400" lvl="1" indent="-355600" algn="l" rtl="0">
              <a:lnSpc>
                <a:spcPct val="100000"/>
              </a:lnSpc>
              <a:spcBef>
                <a:spcPts val="0"/>
              </a:spcBef>
              <a:spcAft>
                <a:spcPts val="0"/>
              </a:spcAft>
              <a:buSzPts val="2000"/>
              <a:buChar char="⁃"/>
            </a:pPr>
            <a:r>
              <a:rPr lang="ja-JP"/>
              <a:t>実験環境</a:t>
            </a:r>
            <a:endParaRPr/>
          </a:p>
          <a:p>
            <a:pPr marL="1371600" lvl="2" indent="-355600" algn="l" rtl="0">
              <a:lnSpc>
                <a:spcPct val="100000"/>
              </a:lnSpc>
              <a:spcBef>
                <a:spcPts val="0"/>
              </a:spcBef>
              <a:spcAft>
                <a:spcPts val="0"/>
              </a:spcAft>
              <a:buSzPts val="2000"/>
              <a:buChar char="̵"/>
            </a:pPr>
            <a:r>
              <a:rPr lang="ja-JP"/>
              <a:t>ターゲットデバイス：SONY Spresense (ARM Cortex M4F)</a:t>
            </a: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2" indent="-355600" algn="l" rtl="0">
              <a:lnSpc>
                <a:spcPct val="100000"/>
              </a:lnSpc>
              <a:spcBef>
                <a:spcPts val="0"/>
              </a:spcBef>
              <a:spcAft>
                <a:spcPts val="0"/>
              </a:spcAft>
              <a:buSzPts val="2000"/>
              <a:buChar char="̵"/>
            </a:pPr>
            <a:r>
              <a:rPr lang="ja-JP"/>
              <a:t>測定デバイス：AVHzY CT-3 USB テスター</a:t>
            </a: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64" name="Google Shape;364;g2bb7cc28b3e_0_452"/>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8</a:t>
            </a:fld>
            <a:endParaRPr/>
          </a:p>
        </p:txBody>
      </p:sp>
      <p:pic>
        <p:nvPicPr>
          <p:cNvPr id="365" name="Google Shape;365;g2bb7cc28b3e_0_452"/>
          <p:cNvPicPr preferRelativeResize="0"/>
          <p:nvPr/>
        </p:nvPicPr>
        <p:blipFill>
          <a:blip r:embed="rId3">
            <a:alphaModFix/>
          </a:blip>
          <a:stretch>
            <a:fillRect/>
          </a:stretch>
        </p:blipFill>
        <p:spPr>
          <a:xfrm>
            <a:off x="1217550" y="4326525"/>
            <a:ext cx="2971825" cy="1607175"/>
          </a:xfrm>
          <a:prstGeom prst="rect">
            <a:avLst/>
          </a:prstGeom>
          <a:noFill/>
          <a:ln>
            <a:noFill/>
          </a:ln>
        </p:spPr>
      </p:pic>
      <p:pic>
        <p:nvPicPr>
          <p:cNvPr id="366" name="Google Shape;366;g2bb7cc28b3e_0_452"/>
          <p:cNvPicPr preferRelativeResize="0"/>
          <p:nvPr/>
        </p:nvPicPr>
        <p:blipFill>
          <a:blip r:embed="rId4">
            <a:alphaModFix/>
          </a:blip>
          <a:stretch>
            <a:fillRect/>
          </a:stretch>
        </p:blipFill>
        <p:spPr>
          <a:xfrm>
            <a:off x="4750124" y="3826924"/>
            <a:ext cx="3701150" cy="2606375"/>
          </a:xfrm>
          <a:prstGeom prst="rect">
            <a:avLst/>
          </a:prstGeom>
          <a:noFill/>
          <a:ln>
            <a:noFill/>
          </a:ln>
        </p:spPr>
      </p:pic>
      <p:pic>
        <p:nvPicPr>
          <p:cNvPr id="367" name="Google Shape;367;g2bb7cc28b3e_0_452"/>
          <p:cNvPicPr preferRelativeResize="0"/>
          <p:nvPr/>
        </p:nvPicPr>
        <p:blipFill>
          <a:blip r:embed="rId5">
            <a:alphaModFix/>
          </a:blip>
          <a:stretch>
            <a:fillRect/>
          </a:stretch>
        </p:blipFill>
        <p:spPr>
          <a:xfrm rot="5400000">
            <a:off x="4016337" y="1508937"/>
            <a:ext cx="1111325" cy="232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2bb7cc28b3e_0_614"/>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74" name="Google Shape;374;g2bb7cc28b3e_0_614"/>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基礎評価</a:t>
            </a:r>
            <a:endParaRPr/>
          </a:p>
          <a:p>
            <a:pPr marL="1371600" lvl="2" indent="-355600" algn="l" rtl="0">
              <a:spcBef>
                <a:spcPts val="0"/>
              </a:spcBef>
              <a:spcAft>
                <a:spcPts val="0"/>
              </a:spcAft>
              <a:buSzPts val="2000"/>
              <a:buFont typeface="Meiryo"/>
              <a:buChar char="̵"/>
            </a:pPr>
            <a:r>
              <a:rPr lang="ja-JP"/>
              <a:t>ターゲットデバイスの基本命令の消費電力量と実行時間を測定する</a:t>
            </a:r>
            <a:endParaRPr/>
          </a:p>
          <a:p>
            <a:pPr marL="1371600" lvl="2" indent="-355600" algn="l" rtl="0">
              <a:spcBef>
                <a:spcPts val="0"/>
              </a:spcBef>
              <a:spcAft>
                <a:spcPts val="0"/>
              </a:spcAft>
              <a:buSzPts val="2000"/>
              <a:buFont typeface="Meiryo"/>
              <a:buChar char="̵"/>
            </a:pPr>
            <a:r>
              <a:rPr lang="ja-JP"/>
              <a:t>シングルコア環境における実際の実行時間と消費電力を取得するためのテストスクリプトを作成する</a:t>
            </a:r>
            <a:endParaRPr/>
          </a:p>
          <a:p>
            <a:pPr marL="1371600" lvl="2" indent="-355600" algn="l" rtl="0">
              <a:spcBef>
                <a:spcPts val="0"/>
              </a:spcBef>
              <a:spcAft>
                <a:spcPts val="0"/>
              </a:spcAft>
              <a:buSzPts val="2000"/>
              <a:buFont typeface="Meiryo"/>
              <a:buChar char="̵"/>
            </a:pPr>
            <a:r>
              <a:rPr lang="ja-JP"/>
              <a:t>計測された単一命令データに基づき、LLVM-IR命令レベルでの予測を行い、計測値と比較することで予測精度分析を行う</a:t>
            </a:r>
            <a:endParaRPr/>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75" name="Google Shape;375;g2bb7cc28b3e_0_614"/>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9</a:t>
            </a:fld>
            <a:endParaRPr/>
          </a:p>
        </p:txBody>
      </p:sp>
      <p:pic>
        <p:nvPicPr>
          <p:cNvPr id="376" name="Google Shape;376;g2bb7cc28b3e_0_614"/>
          <p:cNvPicPr preferRelativeResize="0"/>
          <p:nvPr/>
        </p:nvPicPr>
        <p:blipFill>
          <a:blip r:embed="rId3">
            <a:alphaModFix/>
          </a:blip>
          <a:stretch>
            <a:fillRect/>
          </a:stretch>
        </p:blipFill>
        <p:spPr>
          <a:xfrm>
            <a:off x="2506050" y="3450425"/>
            <a:ext cx="4625150" cy="3303675"/>
          </a:xfrm>
          <a:prstGeom prst="rect">
            <a:avLst/>
          </a:prstGeom>
          <a:noFill/>
          <a:ln>
            <a:noFill/>
          </a:ln>
        </p:spPr>
      </p:pic>
    </p:spTree>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3948</Words>
  <Application>Microsoft Office PowerPoint</Application>
  <PresentationFormat>全屏显示(4:3)</PresentationFormat>
  <Paragraphs>412</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21</vt:i4>
      </vt:variant>
    </vt:vector>
  </HeadingPairs>
  <TitlesOfParts>
    <vt:vector size="28" baseType="lpstr">
      <vt:lpstr>Meiryo</vt:lpstr>
      <vt:lpstr>Noto Sans Symbols</vt:lpstr>
      <vt:lpstr>Arial</vt:lpstr>
      <vt:lpstr>Calibri</vt:lpstr>
      <vt:lpstr>Times New Roman</vt:lpstr>
      <vt:lpstr>Office テーマ</vt:lpstr>
      <vt:lpstr>theme</vt:lpstr>
      <vt:lpstr>PowerPoint 演示文稿</vt:lpstr>
      <vt:lpstr>Outline</vt:lpstr>
      <vt:lpstr>組込みシステム</vt:lpstr>
      <vt:lpstr>SHIM（Software-Hardware Interface for Multi-Many-Core）</vt:lpstr>
      <vt:lpstr>SHIMにある電力に関する内容</vt:lpstr>
      <vt:lpstr>解決したい課題</vt:lpstr>
      <vt:lpstr>アプローチ</vt:lpstr>
      <vt:lpstr>実験結果</vt:lpstr>
      <vt:lpstr>実験結果</vt:lpstr>
      <vt:lpstr>実験結果</vt:lpstr>
      <vt:lpstr>実験結果</vt:lpstr>
      <vt:lpstr>実験結果</vt:lpstr>
      <vt:lpstr>実験結果</vt:lpstr>
      <vt:lpstr>まとめ</vt:lpstr>
      <vt:lpstr>補足資料</vt:lpstr>
      <vt:lpstr>補足資料</vt:lpstr>
      <vt:lpstr>補足資料</vt:lpstr>
      <vt:lpstr>実験結果</vt:lpstr>
      <vt:lpstr>実験結果</vt:lpstr>
      <vt:lpstr>実験結果</vt:lpstr>
      <vt:lpstr>実験結果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t.onozawa.507@ms.saitama-u.ac.jp</dc:creator>
  <cp:lastModifiedBy>鈴 風</cp:lastModifiedBy>
  <cp:revision>1</cp:revision>
  <dcterms:created xsi:type="dcterms:W3CDTF">2022-11-21T06:25:44Z</dcterms:created>
  <dcterms:modified xsi:type="dcterms:W3CDTF">2024-02-26T08:15:28Z</dcterms:modified>
</cp:coreProperties>
</file>