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CD648-954C-C47B-9A27-AAA3D764C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94A3E5-1614-D359-B472-02F1E7B24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44115-A275-288C-407F-8F9BD92A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B686A-8DEC-94E4-1776-89F6373E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0055A-9554-E869-7A86-5B7C5C40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5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D2B59-DE63-3F67-AD5C-4CAA278E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B250BE-C006-CFEE-6846-B2F9DB7CB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49E88-9FD7-10FB-10FD-01D86531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3CC15-287C-3A3A-2986-1C5960BF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0E508-EBE9-D87C-EEFE-1B2CB6EA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1A56E3-0448-D019-987E-5EEC5E510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12DA0-8831-2F6D-B03D-AF30D9971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7C932-30FD-08CE-1D4F-12423B9F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DA8A6-DCAA-521E-5EDE-1F0D3F87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DAF80-11A5-713A-1B45-CFC01E32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98017-F90E-AE73-40FC-5433E906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15030-02E1-9EB9-E580-C386A3BC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0948B-4AC1-5C9E-6389-CABC53EE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12253-F609-2F85-52D4-5081E47C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BED36-249C-BDF8-D1CD-D4CDF94F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4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B3852-AFC5-90A8-2228-FA9C8658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559E72-5EB4-30F1-9787-D8CD94414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BDC34-D460-5E6B-E5E7-0DADE22A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84B7F-8FE1-E583-1521-C5B3591E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2F730-2EEF-76B1-87AD-BDDCE6EB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90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40061-ACDE-D966-6BEC-D6F50A92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C295D-6277-0602-52B8-A2FF3A9C5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4FB3FF-54F3-1094-CE98-8937C976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78CB97-F9E8-4E51-A97B-F77B7114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6DB58-E3F4-CB99-7846-07B4E437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9DBCC-BE01-57B3-7162-78826162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1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2BD24-6BA2-3742-E632-885F3DE2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6B3E2F-EE3F-C344-AA0D-74F8992F6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E16836-6B25-E4C8-5124-CE486D92C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CA7FCD-22D3-84D3-E755-7EA4C72C8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6503D3-9688-AC8C-ED46-C6E2B947F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B3C131-C0C7-9DDA-3721-FBD7C3EF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DC3B79-F44C-F962-55E7-C0A12429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5BA936-451E-0332-A2A4-8539D049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6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11C85-555C-6A76-85AE-B6CA9A40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5EF8B2-1010-C637-95BB-ED47F065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EFFD50-657F-C5BB-0585-8E531197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190B21-6B79-9D88-BB21-18E23CA5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9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60809C-19D5-82DB-C76E-1ABA3B62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137768-FB9E-E7D5-04D1-486A6748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5A80B0-ADAC-C908-A881-0AEC422F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52487-B1AF-8A16-0F86-BA620FE9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89EE2-0438-3DDE-9468-CCE53EB26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F1E8E-E11F-7B89-37A7-B76BC89A4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7E7F8-C19C-4D63-224D-D8A976D1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6C6E5F-6825-F289-BFCA-44264E8A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1EF8E-24D3-9A0A-9BCB-E1BC010D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0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70FB7-A8D6-0FA2-7368-09642ECB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AE372B-81FD-CAEB-1A9B-843F47F3B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B8406-0558-9E68-D083-187F29713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AED11-8AD5-29F1-78FE-52B9AB21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2C95-CE49-4AEB-AA1B-CF24826B3C4B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90899-013A-248B-C91C-34C42711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97EFB-1FA4-6238-D08F-50DDEC59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0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AB5C12-B550-5F77-0261-5C23FACE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2E99-340B-337F-EC26-EF51C4891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623B5-6A29-48D9-D95E-E33B5F3E7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2C95-CE49-4AEB-AA1B-CF24826B3C4B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280A7-8BB3-92D4-051C-1ECAC5A59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ED72D-55D7-04DC-618D-0D5FA0769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4BFDF-34EA-4D3D-BA8B-FD1EEE1FB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3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D43E8709-45B9-4231-15AB-31E9F602ADFE}"/>
              </a:ext>
            </a:extLst>
          </p:cNvPr>
          <p:cNvGrpSpPr/>
          <p:nvPr/>
        </p:nvGrpSpPr>
        <p:grpSpPr>
          <a:xfrm>
            <a:off x="1756611" y="589547"/>
            <a:ext cx="2117558" cy="2021306"/>
            <a:chOff x="745958" y="421105"/>
            <a:chExt cx="2875547" cy="2803358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192CF3DE-DAE5-3024-F766-B611FCB56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585" y="599575"/>
              <a:ext cx="1251284" cy="1251284"/>
            </a:xfrm>
            <a:prstGeom prst="rect">
              <a:avLst/>
            </a:prstGeom>
          </p:spPr>
        </p:pic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F22DD6D0-EA1B-D1CF-F042-DF3F04B30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84610" y="2036349"/>
              <a:ext cx="851234" cy="851234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AF4A9B6B-272B-768F-6AD0-31195911F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46159" y="785062"/>
              <a:ext cx="880309" cy="880309"/>
            </a:xfrm>
            <a:prstGeom prst="rect">
              <a:avLst/>
            </a:prstGeom>
          </p:spPr>
        </p:pic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7B148374-5A91-A265-10D0-DF6B92F7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07318" y="2055898"/>
              <a:ext cx="757990" cy="757990"/>
            </a:xfrm>
            <a:prstGeom prst="rect">
              <a:avLst/>
            </a:prstGeom>
          </p:spPr>
        </p:pic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82741F-EE54-AAFB-12DB-2B3E15955812}"/>
                </a:ext>
              </a:extLst>
            </p:cNvPr>
            <p:cNvSpPr/>
            <p:nvPr/>
          </p:nvSpPr>
          <p:spPr>
            <a:xfrm>
              <a:off x="745958" y="421105"/>
              <a:ext cx="2875547" cy="2803358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ABD26CD-1A02-E6AB-4DFB-C470115B6A8C}"/>
              </a:ext>
            </a:extLst>
          </p:cNvPr>
          <p:cNvGrpSpPr/>
          <p:nvPr/>
        </p:nvGrpSpPr>
        <p:grpSpPr>
          <a:xfrm>
            <a:off x="7742528" y="589547"/>
            <a:ext cx="2117558" cy="2021306"/>
            <a:chOff x="7742528" y="589547"/>
            <a:chExt cx="2117558" cy="2021306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46EE53F-E284-24C2-F49D-EE0C2D098B22}"/>
                </a:ext>
              </a:extLst>
            </p:cNvPr>
            <p:cNvGrpSpPr/>
            <p:nvPr/>
          </p:nvGrpSpPr>
          <p:grpSpPr>
            <a:xfrm>
              <a:off x="8512499" y="662609"/>
              <a:ext cx="1245111" cy="1420231"/>
              <a:chOff x="6356351" y="589547"/>
              <a:chExt cx="1961482" cy="2173535"/>
            </a:xfrm>
          </p:grpSpPr>
          <p:pic>
            <p:nvPicPr>
              <p:cNvPr id="15" name="图形 14">
                <a:extLst>
                  <a:ext uri="{FF2B5EF4-FFF2-40B4-BE49-F238E27FC236}">
                    <a16:creationId xmlns:a16="http://schemas.microsoft.com/office/drawing/2014/main" id="{A32BC63A-0926-B1AF-1A9C-0B3DF9531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356351" y="589547"/>
                <a:ext cx="1048943" cy="1048943"/>
              </a:xfrm>
              <a:prstGeom prst="rect">
                <a:avLst/>
              </a:prstGeom>
            </p:spPr>
          </p:pic>
          <p:pic>
            <p:nvPicPr>
              <p:cNvPr id="17" name="图形 16">
                <a:extLst>
                  <a:ext uri="{FF2B5EF4-FFF2-40B4-BE49-F238E27FC236}">
                    <a16:creationId xmlns:a16="http://schemas.microsoft.com/office/drawing/2014/main" id="{1890228A-9740-F6AF-5A55-F4D4166021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268889" y="1866549"/>
                <a:ext cx="1048944" cy="896533"/>
              </a:xfrm>
              <a:prstGeom prst="rect">
                <a:avLst/>
              </a:prstGeom>
            </p:spPr>
          </p:pic>
          <p:cxnSp>
            <p:nvCxnSpPr>
              <p:cNvPr id="21" name="连接符: 曲线 20">
                <a:extLst>
                  <a:ext uri="{FF2B5EF4-FFF2-40B4-BE49-F238E27FC236}">
                    <a16:creationId xmlns:a16="http://schemas.microsoft.com/office/drawing/2014/main" id="{941A531D-3C80-E6A8-5708-6EF1229D918D}"/>
                  </a:ext>
                </a:extLst>
              </p:cNvPr>
              <p:cNvCxnSpPr>
                <a:cxnSpLocks/>
                <a:stCxn id="15" idx="3"/>
                <a:endCxn id="17" idx="1"/>
              </p:cNvCxnSpPr>
              <p:nvPr/>
            </p:nvCxnSpPr>
            <p:spPr>
              <a:xfrm flipH="1">
                <a:off x="7268889" y="1114019"/>
                <a:ext cx="136405" cy="1200797"/>
              </a:xfrm>
              <a:prstGeom prst="curvedConnector5">
                <a:avLst>
                  <a:gd name="adj1" fmla="val -167589"/>
                  <a:gd name="adj2" fmla="val 53173"/>
                  <a:gd name="adj3" fmla="val 267589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0" name="图形 29">
              <a:extLst>
                <a:ext uri="{FF2B5EF4-FFF2-40B4-BE49-F238E27FC236}">
                  <a16:creationId xmlns:a16="http://schemas.microsoft.com/office/drawing/2014/main" id="{A070F465-44E9-0E82-975C-63DC96415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19470" y="1490859"/>
              <a:ext cx="1023741" cy="1023741"/>
            </a:xfrm>
            <a:prstGeom prst="rect">
              <a:avLst/>
            </a:prstGeom>
          </p:spPr>
        </p:pic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CBE74B68-B097-388B-1C17-7C1988C03333}"/>
                </a:ext>
              </a:extLst>
            </p:cNvPr>
            <p:cNvSpPr/>
            <p:nvPr/>
          </p:nvSpPr>
          <p:spPr>
            <a:xfrm>
              <a:off x="7742528" y="589547"/>
              <a:ext cx="2117558" cy="2021306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1BFB415-2560-664C-DDB1-7D3D1AD30001}"/>
              </a:ext>
            </a:extLst>
          </p:cNvPr>
          <p:cNvCxnSpPr>
            <a:cxnSpLocks/>
          </p:cNvCxnSpPr>
          <p:nvPr/>
        </p:nvCxnSpPr>
        <p:spPr>
          <a:xfrm>
            <a:off x="3949249" y="2241946"/>
            <a:ext cx="1479070" cy="717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3942611-F895-7075-E385-B9FF1E2797D5}"/>
              </a:ext>
            </a:extLst>
          </p:cNvPr>
          <p:cNvGrpSpPr/>
          <p:nvPr/>
        </p:nvGrpSpPr>
        <p:grpSpPr>
          <a:xfrm>
            <a:off x="7819470" y="4121126"/>
            <a:ext cx="2117558" cy="2147328"/>
            <a:chOff x="7819470" y="4121126"/>
            <a:chExt cx="2117558" cy="2147328"/>
          </a:xfrm>
        </p:grpSpPr>
        <p:pic>
          <p:nvPicPr>
            <p:cNvPr id="55" name="图形 54">
              <a:extLst>
                <a:ext uri="{FF2B5EF4-FFF2-40B4-BE49-F238E27FC236}">
                  <a16:creationId xmlns:a16="http://schemas.microsoft.com/office/drawing/2014/main" id="{83420F03-1663-0B34-FD75-1F1A3B18E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091761" y="5455980"/>
              <a:ext cx="739411" cy="739411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BE6A9461-DED4-56E7-75F5-6597F0C3A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002549" y="5426306"/>
              <a:ext cx="798758" cy="798758"/>
            </a:xfrm>
            <a:prstGeom prst="rect">
              <a:avLst/>
            </a:prstGeom>
          </p:spPr>
        </p:pic>
        <p:pic>
          <p:nvPicPr>
            <p:cNvPr id="59" name="图形 58">
              <a:extLst>
                <a:ext uri="{FF2B5EF4-FFF2-40B4-BE49-F238E27FC236}">
                  <a16:creationId xmlns:a16="http://schemas.microsoft.com/office/drawing/2014/main" id="{4D8774C5-EF66-67E2-D6A0-A9BA5E0F2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36880" y="4121126"/>
              <a:ext cx="1482737" cy="1136675"/>
            </a:xfrm>
            <a:prstGeom prst="rect">
              <a:avLst/>
            </a:prstGeom>
          </p:spPr>
        </p:pic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EBDEC337-C541-6CBC-A55A-5A0A989E84B0}"/>
                </a:ext>
              </a:extLst>
            </p:cNvPr>
            <p:cNvSpPr/>
            <p:nvPr/>
          </p:nvSpPr>
          <p:spPr>
            <a:xfrm>
              <a:off x="7819470" y="4247148"/>
              <a:ext cx="2117558" cy="2021306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B8A97241-2962-976C-8036-2717A9EBB2A3}"/>
                </a:ext>
              </a:extLst>
            </p:cNvPr>
            <p:cNvCxnSpPr/>
            <p:nvPr/>
          </p:nvCxnSpPr>
          <p:spPr>
            <a:xfrm flipH="1">
              <a:off x="8401928" y="5005137"/>
              <a:ext cx="399379" cy="4211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49CAD849-F83E-CD02-0382-5F73859E99BA}"/>
                </a:ext>
              </a:extLst>
            </p:cNvPr>
            <p:cNvCxnSpPr>
              <a:cxnSpLocks/>
            </p:cNvCxnSpPr>
            <p:nvPr/>
          </p:nvCxnSpPr>
          <p:spPr>
            <a:xfrm>
              <a:off x="8935364" y="5005137"/>
              <a:ext cx="399379" cy="4211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0" name="图形 89">
            <a:extLst>
              <a:ext uri="{FF2B5EF4-FFF2-40B4-BE49-F238E27FC236}">
                <a16:creationId xmlns:a16="http://schemas.microsoft.com/office/drawing/2014/main" id="{A92CFD7A-CE0A-48CC-2400-D0CDB23F9E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86480" y="2870716"/>
            <a:ext cx="1243735" cy="1243735"/>
          </a:xfrm>
          <a:prstGeom prst="rect">
            <a:avLst/>
          </a:prstGeom>
        </p:spPr>
      </p:pic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C240FCD6-72A1-51D3-0027-14A1B6F6721C}"/>
              </a:ext>
            </a:extLst>
          </p:cNvPr>
          <p:cNvGrpSpPr/>
          <p:nvPr/>
        </p:nvGrpSpPr>
        <p:grpSpPr>
          <a:xfrm>
            <a:off x="1795005" y="4310158"/>
            <a:ext cx="2117558" cy="2021306"/>
            <a:chOff x="1795005" y="4310158"/>
            <a:chExt cx="2117558" cy="2021306"/>
          </a:xfrm>
        </p:grpSpPr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72E8E3D8-F27F-E872-351C-DB6FBFE1E31F}"/>
                </a:ext>
              </a:extLst>
            </p:cNvPr>
            <p:cNvSpPr/>
            <p:nvPr/>
          </p:nvSpPr>
          <p:spPr>
            <a:xfrm>
              <a:off x="1795005" y="4310158"/>
              <a:ext cx="2117558" cy="2021306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FC2FD2B8-BDF7-2672-D018-428D76F94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912550" y="5533758"/>
              <a:ext cx="937304" cy="797706"/>
            </a:xfrm>
            <a:prstGeom prst="rect">
              <a:avLst/>
            </a:prstGeom>
          </p:spPr>
        </p:pic>
        <p:pic>
          <p:nvPicPr>
            <p:cNvPr id="101" name="图形 100">
              <a:extLst>
                <a:ext uri="{FF2B5EF4-FFF2-40B4-BE49-F238E27FC236}">
                  <a16:creationId xmlns:a16="http://schemas.microsoft.com/office/drawing/2014/main" id="{1A81DB2B-B717-3049-C6EE-B97C72DA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305831" y="4310158"/>
              <a:ext cx="1095906" cy="1095906"/>
            </a:xfrm>
            <a:prstGeom prst="rect">
              <a:avLst/>
            </a:prstGeom>
          </p:spPr>
        </p:pic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220598C8-6786-486F-9ADF-96AA7617E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026206" y="5501910"/>
              <a:ext cx="733707" cy="733707"/>
            </a:xfrm>
            <a:prstGeom prst="rect">
              <a:avLst/>
            </a:prstGeom>
          </p:spPr>
        </p:pic>
      </p:grp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9C4FB72C-0BA7-B106-797D-7CE8686C527C}"/>
              </a:ext>
            </a:extLst>
          </p:cNvPr>
          <p:cNvCxnSpPr>
            <a:cxnSpLocks/>
          </p:cNvCxnSpPr>
          <p:nvPr/>
        </p:nvCxnSpPr>
        <p:spPr>
          <a:xfrm flipH="1" flipV="1">
            <a:off x="3732686" y="2605613"/>
            <a:ext cx="1453794" cy="707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13A28785-104A-27CD-8681-1036F36A0B46}"/>
              </a:ext>
            </a:extLst>
          </p:cNvPr>
          <p:cNvCxnSpPr>
            <a:cxnSpLocks/>
          </p:cNvCxnSpPr>
          <p:nvPr/>
        </p:nvCxnSpPr>
        <p:spPr>
          <a:xfrm>
            <a:off x="6404939" y="3522966"/>
            <a:ext cx="1479070" cy="717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EFC7534-CA87-A9F9-F231-10F86109AA32}"/>
              </a:ext>
            </a:extLst>
          </p:cNvPr>
          <p:cNvCxnSpPr>
            <a:cxnSpLocks/>
          </p:cNvCxnSpPr>
          <p:nvPr/>
        </p:nvCxnSpPr>
        <p:spPr>
          <a:xfrm flipH="1" flipV="1">
            <a:off x="6188376" y="3886633"/>
            <a:ext cx="1453794" cy="707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C99F2C0F-85BF-A38B-DB46-EEA6997EEEA4}"/>
              </a:ext>
            </a:extLst>
          </p:cNvPr>
          <p:cNvCxnSpPr>
            <a:cxnSpLocks/>
          </p:cNvCxnSpPr>
          <p:nvPr/>
        </p:nvCxnSpPr>
        <p:spPr>
          <a:xfrm flipH="1">
            <a:off x="3753208" y="3619809"/>
            <a:ext cx="1479070" cy="717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4C9BE1B-ED3C-D996-0084-B40603C15FCC}"/>
              </a:ext>
            </a:extLst>
          </p:cNvPr>
          <p:cNvCxnSpPr>
            <a:cxnSpLocks/>
          </p:cNvCxnSpPr>
          <p:nvPr/>
        </p:nvCxnSpPr>
        <p:spPr>
          <a:xfrm flipV="1">
            <a:off x="4006308" y="3983476"/>
            <a:ext cx="1453794" cy="707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80F8776C-50B7-50F4-F169-CA9F887678EB}"/>
              </a:ext>
            </a:extLst>
          </p:cNvPr>
          <p:cNvCxnSpPr>
            <a:cxnSpLocks/>
          </p:cNvCxnSpPr>
          <p:nvPr/>
        </p:nvCxnSpPr>
        <p:spPr>
          <a:xfrm flipH="1">
            <a:off x="6156593" y="2241946"/>
            <a:ext cx="1479070" cy="717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A770E0A-ADE7-1EAE-7A1F-5AD6BDB13ED9}"/>
              </a:ext>
            </a:extLst>
          </p:cNvPr>
          <p:cNvCxnSpPr>
            <a:cxnSpLocks/>
          </p:cNvCxnSpPr>
          <p:nvPr/>
        </p:nvCxnSpPr>
        <p:spPr>
          <a:xfrm flipV="1">
            <a:off x="6409693" y="2605613"/>
            <a:ext cx="1453794" cy="707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图形 149">
            <a:extLst>
              <a:ext uri="{FF2B5EF4-FFF2-40B4-BE49-F238E27FC236}">
                <a16:creationId xmlns:a16="http://schemas.microsoft.com/office/drawing/2014/main" id="{5AC5BB83-1CC8-B832-EDCC-4E43F2C3BC5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951145" y="205175"/>
            <a:ext cx="1479070" cy="1479070"/>
          </a:xfrm>
          <a:prstGeom prst="rect">
            <a:avLst/>
          </a:prstGeom>
        </p:spPr>
      </p:pic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387A236-DF91-4BE7-1659-0ACDFC2CCAB2}"/>
              </a:ext>
            </a:extLst>
          </p:cNvPr>
          <p:cNvCxnSpPr>
            <a:cxnSpLocks/>
          </p:cNvCxnSpPr>
          <p:nvPr/>
        </p:nvCxnSpPr>
        <p:spPr>
          <a:xfrm>
            <a:off x="5577331" y="1620443"/>
            <a:ext cx="25932" cy="12502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FA34817F-9163-50BE-20BB-B03B9A1CB29C}"/>
              </a:ext>
            </a:extLst>
          </p:cNvPr>
          <p:cNvCxnSpPr>
            <a:cxnSpLocks/>
          </p:cNvCxnSpPr>
          <p:nvPr/>
        </p:nvCxnSpPr>
        <p:spPr>
          <a:xfrm flipH="1" flipV="1">
            <a:off x="5879928" y="1600200"/>
            <a:ext cx="17930" cy="12502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01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>
            <a:extLst>
              <a:ext uri="{FF2B5EF4-FFF2-40B4-BE49-F238E27FC236}">
                <a16:creationId xmlns:a16="http://schemas.microsoft.com/office/drawing/2014/main" id="{B89993F0-E743-45F5-93C2-C851A0A9D006}"/>
              </a:ext>
            </a:extLst>
          </p:cNvPr>
          <p:cNvSpPr/>
          <p:nvPr/>
        </p:nvSpPr>
        <p:spPr>
          <a:xfrm>
            <a:off x="518579" y="3182798"/>
            <a:ext cx="11200788" cy="3034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935D5C9-9744-8B5E-B53B-84D08860AB1E}"/>
              </a:ext>
            </a:extLst>
          </p:cNvPr>
          <p:cNvSpPr/>
          <p:nvPr/>
        </p:nvSpPr>
        <p:spPr>
          <a:xfrm>
            <a:off x="520205" y="1143569"/>
            <a:ext cx="2528781" cy="3309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矩形: 剪去单角 3">
            <a:extLst>
              <a:ext uri="{FF2B5EF4-FFF2-40B4-BE49-F238E27FC236}">
                <a16:creationId xmlns:a16="http://schemas.microsoft.com/office/drawing/2014/main" id="{0F93E3F7-AE6C-655F-2BA1-B3639D42825C}"/>
              </a:ext>
            </a:extLst>
          </p:cNvPr>
          <p:cNvSpPr/>
          <p:nvPr/>
        </p:nvSpPr>
        <p:spPr>
          <a:xfrm>
            <a:off x="1361490" y="4549644"/>
            <a:ext cx="1332475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CE69C9-2A3A-4960-7F66-8154DC6A37EC}"/>
              </a:ext>
            </a:extLst>
          </p:cNvPr>
          <p:cNvSpPr/>
          <p:nvPr/>
        </p:nvSpPr>
        <p:spPr>
          <a:xfrm>
            <a:off x="1506625" y="4461397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Schema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40AD5C6F-2D92-BD2B-81C8-D2F5B407DF40}"/>
              </a:ext>
            </a:extLst>
          </p:cNvPr>
          <p:cNvSpPr/>
          <p:nvPr/>
        </p:nvSpPr>
        <p:spPr>
          <a:xfrm>
            <a:off x="1643652" y="5682562"/>
            <a:ext cx="749062" cy="21811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add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CBB55104-7DA1-48BC-9ADD-E86ECB87FEEF}"/>
              </a:ext>
            </a:extLst>
          </p:cNvPr>
          <p:cNvSpPr/>
          <p:nvPr/>
        </p:nvSpPr>
        <p:spPr>
          <a:xfrm>
            <a:off x="1565317" y="5496046"/>
            <a:ext cx="749062" cy="21811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store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A380F1AE-F3FA-24FA-F5CD-43D27B678D67}"/>
              </a:ext>
            </a:extLst>
          </p:cNvPr>
          <p:cNvSpPr/>
          <p:nvPr/>
        </p:nvSpPr>
        <p:spPr>
          <a:xfrm>
            <a:off x="1505258" y="5304356"/>
            <a:ext cx="749062" cy="21811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load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4ECDEF8D-2C91-3CD9-232B-664DACBC816C}"/>
              </a:ext>
            </a:extLst>
          </p:cNvPr>
          <p:cNvSpPr/>
          <p:nvPr/>
        </p:nvSpPr>
        <p:spPr>
          <a:xfrm>
            <a:off x="1391575" y="4771467"/>
            <a:ext cx="1268517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Operations’s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Power Consumption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Relative Contents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8CF08A-70D0-4BFA-DF22-8A1D90BE0880}"/>
              </a:ext>
            </a:extLst>
          </p:cNvPr>
          <p:cNvSpPr txBox="1"/>
          <p:nvPr/>
        </p:nvSpPr>
        <p:spPr>
          <a:xfrm>
            <a:off x="1818643" y="582452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22543FD-826D-DCD3-E17B-ACDAA261C83D}"/>
              </a:ext>
            </a:extLst>
          </p:cNvPr>
          <p:cNvCxnSpPr/>
          <p:nvPr/>
        </p:nvCxnSpPr>
        <p:spPr>
          <a:xfrm>
            <a:off x="520205" y="1480227"/>
            <a:ext cx="25287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5C6C6DF-D812-2BEF-ABA1-AE21E3B2622C}"/>
              </a:ext>
            </a:extLst>
          </p:cNvPr>
          <p:cNvSpPr/>
          <p:nvPr/>
        </p:nvSpPr>
        <p:spPr>
          <a:xfrm>
            <a:off x="2461436" y="1244226"/>
            <a:ext cx="108709" cy="13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996ECD1-9957-8973-E5E0-F62E5D1B7EB4}"/>
              </a:ext>
            </a:extLst>
          </p:cNvPr>
          <p:cNvSpPr/>
          <p:nvPr/>
        </p:nvSpPr>
        <p:spPr>
          <a:xfrm>
            <a:off x="2615112" y="1246576"/>
            <a:ext cx="108709" cy="130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213C31B-BA55-5AC5-CC3D-8E2A160F486B}"/>
              </a:ext>
            </a:extLst>
          </p:cNvPr>
          <p:cNvSpPr/>
          <p:nvPr/>
        </p:nvSpPr>
        <p:spPr>
          <a:xfrm>
            <a:off x="2768788" y="1244226"/>
            <a:ext cx="108709" cy="130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3602821-1660-D80F-2DDD-B4C5F6D89D9F}"/>
              </a:ext>
            </a:extLst>
          </p:cNvPr>
          <p:cNvGrpSpPr/>
          <p:nvPr/>
        </p:nvGrpSpPr>
        <p:grpSpPr>
          <a:xfrm>
            <a:off x="601235" y="1575667"/>
            <a:ext cx="2395478" cy="1072750"/>
            <a:chOff x="258146" y="1650127"/>
            <a:chExt cx="2938462" cy="342637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EA797B1-5AEC-AC1A-16F5-28048D123724}"/>
                </a:ext>
              </a:extLst>
            </p:cNvPr>
            <p:cNvSpPr/>
            <p:nvPr/>
          </p:nvSpPr>
          <p:spPr>
            <a:xfrm>
              <a:off x="620648" y="2832537"/>
              <a:ext cx="208713" cy="599089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7FEDCA-481E-C711-2AA1-FC2FCC10CE75}"/>
                </a:ext>
              </a:extLst>
            </p:cNvPr>
            <p:cNvSpPr/>
            <p:nvPr/>
          </p:nvSpPr>
          <p:spPr>
            <a:xfrm>
              <a:off x="258146" y="2819400"/>
              <a:ext cx="208713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BACF2E5-EAE7-F246-30F9-7EC69097E6AE}"/>
                </a:ext>
              </a:extLst>
            </p:cNvPr>
            <p:cNvCxnSpPr>
              <a:stCxn id="42" idx="3"/>
              <a:endCxn id="41" idx="2"/>
            </p:cNvCxnSpPr>
            <p:nvPr/>
          </p:nvCxnSpPr>
          <p:spPr>
            <a:xfrm>
              <a:off x="466859" y="3118947"/>
              <a:ext cx="153789" cy="131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D0326A60-254C-EA42-A667-916AA7DD5C6D}"/>
                </a:ext>
              </a:extLst>
            </p:cNvPr>
            <p:cNvCxnSpPr>
              <a:cxnSpLocks/>
              <a:stCxn id="41" idx="6"/>
              <a:endCxn id="46" idx="3"/>
            </p:cNvCxnSpPr>
            <p:nvPr/>
          </p:nvCxnSpPr>
          <p:spPr>
            <a:xfrm flipV="1">
              <a:off x="829361" y="2191644"/>
              <a:ext cx="269162" cy="94044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F5301E07-7124-86FE-6413-517C08B3DAC9}"/>
                </a:ext>
              </a:extLst>
            </p:cNvPr>
            <p:cNvCxnSpPr>
              <a:cxnSpLocks/>
              <a:stCxn id="41" idx="6"/>
              <a:endCxn id="47" idx="1"/>
            </p:cNvCxnSpPr>
            <p:nvPr/>
          </p:nvCxnSpPr>
          <p:spPr>
            <a:xfrm>
              <a:off x="829361" y="3132084"/>
              <a:ext cx="269162" cy="108782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7FBFE533-4266-CAF7-8DB2-BC98B122B032}"/>
                </a:ext>
              </a:extLst>
            </p:cNvPr>
            <p:cNvSpPr/>
            <p:nvPr/>
          </p:nvSpPr>
          <p:spPr>
            <a:xfrm rot="5400000">
              <a:off x="895781" y="2094837"/>
              <a:ext cx="599094" cy="19361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4AA82E5-1F26-44F5-079C-E1155F323072}"/>
                </a:ext>
              </a:extLst>
            </p:cNvPr>
            <p:cNvSpPr/>
            <p:nvPr/>
          </p:nvSpPr>
          <p:spPr>
            <a:xfrm>
              <a:off x="1098523" y="3920358"/>
              <a:ext cx="208713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47F64C1-F884-4872-06A0-BFC9A2D4721D}"/>
                </a:ext>
              </a:extLst>
            </p:cNvPr>
            <p:cNvSpPr/>
            <p:nvPr/>
          </p:nvSpPr>
          <p:spPr>
            <a:xfrm>
              <a:off x="1098522" y="2832653"/>
              <a:ext cx="208713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DA5E3F5-C2C9-24DB-0EEF-C0205B2ADB21}"/>
                </a:ext>
              </a:extLst>
            </p:cNvPr>
            <p:cNvCxnSpPr>
              <a:cxnSpLocks/>
              <a:stCxn id="41" idx="6"/>
              <a:endCxn id="48" idx="1"/>
            </p:cNvCxnSpPr>
            <p:nvPr/>
          </p:nvCxnSpPr>
          <p:spPr>
            <a:xfrm>
              <a:off x="829361" y="3132084"/>
              <a:ext cx="269161" cy="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21F775F-41C3-63DB-38D9-59D345E519EF}"/>
                </a:ext>
              </a:extLst>
            </p:cNvPr>
            <p:cNvSpPr/>
            <p:nvPr/>
          </p:nvSpPr>
          <p:spPr>
            <a:xfrm>
              <a:off x="1912779" y="1650127"/>
              <a:ext cx="208713" cy="30374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2F7B8D4-E78F-E774-A9AB-790D3B4AB434}"/>
                </a:ext>
              </a:extLst>
            </p:cNvPr>
            <p:cNvCxnSpPr>
              <a:cxnSpLocks/>
            </p:cNvCxnSpPr>
            <p:nvPr/>
          </p:nvCxnSpPr>
          <p:spPr>
            <a:xfrm>
              <a:off x="1303346" y="3132084"/>
              <a:ext cx="15767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D8FC28C3-9F3C-164E-2836-6072E792F469}"/>
                </a:ext>
              </a:extLst>
            </p:cNvPr>
            <p:cNvSpPr/>
            <p:nvPr/>
          </p:nvSpPr>
          <p:spPr>
            <a:xfrm rot="5400000">
              <a:off x="1258283" y="3035280"/>
              <a:ext cx="599094" cy="19361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9B63B88-41F8-951B-D3EF-5A84B39D1877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1654635" y="3132084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A49E3CB-EB91-BA1C-0C2D-00DE55D33162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292133" y="2191641"/>
              <a:ext cx="62064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1B4F6D1D-60ED-BAB7-B3EB-540CBC6A320F}"/>
                </a:ext>
              </a:extLst>
            </p:cNvPr>
            <p:cNvSpPr/>
            <p:nvPr/>
          </p:nvSpPr>
          <p:spPr>
            <a:xfrm rot="5400000">
              <a:off x="1258283" y="4123101"/>
              <a:ext cx="599094" cy="19361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7C16B70-4A22-8A86-D2BB-A09E563A3D09}"/>
                </a:ext>
              </a:extLst>
            </p:cNvPr>
            <p:cNvCxnSpPr>
              <a:cxnSpLocks/>
            </p:cNvCxnSpPr>
            <p:nvPr/>
          </p:nvCxnSpPr>
          <p:spPr>
            <a:xfrm>
              <a:off x="1307236" y="4235670"/>
              <a:ext cx="15767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8AA1805-4977-6A82-4859-DB917BD04741}"/>
                </a:ext>
              </a:extLst>
            </p:cNvPr>
            <p:cNvCxnSpPr>
              <a:cxnSpLocks/>
            </p:cNvCxnSpPr>
            <p:nvPr/>
          </p:nvCxnSpPr>
          <p:spPr>
            <a:xfrm>
              <a:off x="1654634" y="4219905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C8E3364-B612-2B25-4E19-A4DD35A2436F}"/>
                </a:ext>
              </a:extLst>
            </p:cNvPr>
            <p:cNvCxnSpPr>
              <a:cxnSpLocks/>
            </p:cNvCxnSpPr>
            <p:nvPr/>
          </p:nvCxnSpPr>
          <p:spPr>
            <a:xfrm>
              <a:off x="2121492" y="3125513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0E47C1A-924B-5B3D-E05A-445D0CEBC41D}"/>
                </a:ext>
              </a:extLst>
            </p:cNvPr>
            <p:cNvSpPr/>
            <p:nvPr/>
          </p:nvSpPr>
          <p:spPr>
            <a:xfrm>
              <a:off x="2384018" y="2819400"/>
              <a:ext cx="346484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A42CEB7-465D-2138-75B4-2EC72E4F33FD}"/>
                </a:ext>
              </a:extLst>
            </p:cNvPr>
            <p:cNvCxnSpPr>
              <a:cxnSpLocks/>
            </p:cNvCxnSpPr>
            <p:nvPr/>
          </p:nvCxnSpPr>
          <p:spPr>
            <a:xfrm>
              <a:off x="2730502" y="3125513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0706C0E-B1F4-6210-B102-C1D2C746091B}"/>
                </a:ext>
              </a:extLst>
            </p:cNvPr>
            <p:cNvSpPr/>
            <p:nvPr/>
          </p:nvSpPr>
          <p:spPr>
            <a:xfrm>
              <a:off x="2992112" y="2819400"/>
              <a:ext cx="204496" cy="59908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13CD6A5-3F13-B873-B9FD-6A0C9095D53D}"/>
                </a:ext>
              </a:extLst>
            </p:cNvPr>
            <p:cNvSpPr/>
            <p:nvPr/>
          </p:nvSpPr>
          <p:spPr>
            <a:xfrm>
              <a:off x="3014082" y="2882467"/>
              <a:ext cx="160557" cy="28640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B662889-EF04-517F-6AF0-87652F1C4737}"/>
                </a:ext>
              </a:extLst>
            </p:cNvPr>
            <p:cNvCxnSpPr/>
            <p:nvPr/>
          </p:nvCxnSpPr>
          <p:spPr>
            <a:xfrm>
              <a:off x="2861307" y="3132084"/>
              <a:ext cx="0" cy="19444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EC1843A-1539-24EB-9D0F-8E0067D9C749}"/>
                </a:ext>
              </a:extLst>
            </p:cNvPr>
            <p:cNvCxnSpPr>
              <a:cxnSpLocks/>
            </p:cNvCxnSpPr>
            <p:nvPr/>
          </p:nvCxnSpPr>
          <p:spPr>
            <a:xfrm>
              <a:off x="725004" y="5076497"/>
              <a:ext cx="21363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8FF4B13-912A-5729-31C6-47516EF0E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004" y="3431629"/>
              <a:ext cx="0" cy="164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A9B1727-6AE6-57C7-A313-D0FF597DCA9D}"/>
              </a:ext>
            </a:extLst>
          </p:cNvPr>
          <p:cNvGrpSpPr/>
          <p:nvPr/>
        </p:nvGrpSpPr>
        <p:grpSpPr>
          <a:xfrm>
            <a:off x="4534616" y="1159201"/>
            <a:ext cx="1332475" cy="1640390"/>
            <a:chOff x="8068391" y="1177142"/>
            <a:chExt cx="1634507" cy="1991768"/>
          </a:xfrm>
        </p:grpSpPr>
        <p:sp>
          <p:nvSpPr>
            <p:cNvPr id="78" name="矩形: 剪去单角 77">
              <a:extLst>
                <a:ext uri="{FF2B5EF4-FFF2-40B4-BE49-F238E27FC236}">
                  <a16:creationId xmlns:a16="http://schemas.microsoft.com/office/drawing/2014/main" id="{A80EE018-320A-6996-66F7-630D356A2872}"/>
                </a:ext>
              </a:extLst>
            </p:cNvPr>
            <p:cNvSpPr/>
            <p:nvPr/>
          </p:nvSpPr>
          <p:spPr>
            <a:xfrm>
              <a:off x="8068391" y="12842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6042EFF-2FD8-21EF-97CF-5DC283D577EB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Code</a:t>
              </a: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7752C96-AF45-CE50-5985-118629253584}"/>
                </a:ext>
              </a:extLst>
            </p:cNvPr>
            <p:cNvSpPr txBox="1"/>
            <p:nvPr/>
          </p:nvSpPr>
          <p:spPr>
            <a:xfrm>
              <a:off x="8623712" y="2720466"/>
              <a:ext cx="792835" cy="44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矩形: 剪去单角 86">
              <a:extLst>
                <a:ext uri="{FF2B5EF4-FFF2-40B4-BE49-F238E27FC236}">
                  <a16:creationId xmlns:a16="http://schemas.microsoft.com/office/drawing/2014/main" id="{817AE2FE-327A-82D2-213C-11E45EBA183C}"/>
                </a:ext>
              </a:extLst>
            </p:cNvPr>
            <p:cNvSpPr/>
            <p:nvPr/>
          </p:nvSpPr>
          <p:spPr>
            <a:xfrm>
              <a:off x="8348512" y="2487285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ert_main.c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" name="矩形: 剪去单角 85">
              <a:extLst>
                <a:ext uri="{FF2B5EF4-FFF2-40B4-BE49-F238E27FC236}">
                  <a16:creationId xmlns:a16="http://schemas.microsoft.com/office/drawing/2014/main" id="{F883D420-E5F5-B843-B315-5BEAB3914B65}"/>
                </a:ext>
              </a:extLst>
            </p:cNvPr>
            <p:cNvSpPr/>
            <p:nvPr/>
          </p:nvSpPr>
          <p:spPr>
            <a:xfrm>
              <a:off x="8299520" y="2200133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rtwtypes.h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5" name="矩形: 剪去单角 84">
              <a:extLst>
                <a:ext uri="{FF2B5EF4-FFF2-40B4-BE49-F238E27FC236}">
                  <a16:creationId xmlns:a16="http://schemas.microsoft.com/office/drawing/2014/main" id="{6F0A5917-6A9D-8081-5086-FD0E29202FD7}"/>
                </a:ext>
              </a:extLst>
            </p:cNvPr>
            <p:cNvSpPr/>
            <p:nvPr/>
          </p:nvSpPr>
          <p:spPr>
            <a:xfrm>
              <a:off x="8246424" y="1937364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Target.h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2" name="矩形: 剪去单角 81">
              <a:extLst>
                <a:ext uri="{FF2B5EF4-FFF2-40B4-BE49-F238E27FC236}">
                  <a16:creationId xmlns:a16="http://schemas.microsoft.com/office/drawing/2014/main" id="{CC4861AB-401B-3ECB-E27E-2CBAE5651D0E}"/>
                </a:ext>
              </a:extLst>
            </p:cNvPr>
            <p:cNvSpPr/>
            <p:nvPr/>
          </p:nvSpPr>
          <p:spPr>
            <a:xfrm>
              <a:off x="8193328" y="1650212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Target.c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6ABF5AD-137A-BFC7-1286-E509C5FA079F}"/>
              </a:ext>
            </a:extLst>
          </p:cNvPr>
          <p:cNvCxnSpPr>
            <a:cxnSpLocks/>
          </p:cNvCxnSpPr>
          <p:nvPr/>
        </p:nvCxnSpPr>
        <p:spPr>
          <a:xfrm>
            <a:off x="3049651" y="2063615"/>
            <a:ext cx="1494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110A0FE-25C3-1867-3159-E59865856ACF}"/>
              </a:ext>
            </a:extLst>
          </p:cNvPr>
          <p:cNvSpPr txBox="1"/>
          <p:nvPr/>
        </p:nvSpPr>
        <p:spPr>
          <a:xfrm>
            <a:off x="2975767" y="154380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Tool: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Embedded Coder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DFD7670-A6FA-6093-57C0-1123BC6AC31D}"/>
              </a:ext>
            </a:extLst>
          </p:cNvPr>
          <p:cNvSpPr txBox="1"/>
          <p:nvPr/>
        </p:nvSpPr>
        <p:spPr>
          <a:xfrm>
            <a:off x="2996713" y="2047179"/>
            <a:ext cx="1581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Action: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Code Generation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456CC-ACAF-EBD3-72F6-4B05C9D5E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5363">
            <a:off x="10102627" y="1357313"/>
            <a:ext cx="1676016" cy="127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矩形 109">
            <a:extLst>
              <a:ext uri="{FF2B5EF4-FFF2-40B4-BE49-F238E27FC236}">
                <a16:creationId xmlns:a16="http://schemas.microsoft.com/office/drawing/2014/main" id="{5BD93D2D-A6B2-0258-8256-3C14F84495CF}"/>
              </a:ext>
            </a:extLst>
          </p:cNvPr>
          <p:cNvSpPr/>
          <p:nvPr/>
        </p:nvSpPr>
        <p:spPr>
          <a:xfrm>
            <a:off x="520205" y="1143569"/>
            <a:ext cx="2528781" cy="1607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25" name="图形 24">
            <a:extLst>
              <a:ext uri="{FF2B5EF4-FFF2-40B4-BE49-F238E27FC236}">
                <a16:creationId xmlns:a16="http://schemas.microsoft.com/office/drawing/2014/main" id="{462CBA07-5397-759B-A466-64884BBE4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176" y="750042"/>
            <a:ext cx="768727" cy="776620"/>
          </a:xfrm>
          <a:prstGeom prst="rect">
            <a:avLst/>
          </a:prstGeom>
        </p:spPr>
      </p:pic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49F8DB2-7591-67C8-DD81-9E854BB37AF4}"/>
              </a:ext>
            </a:extLst>
          </p:cNvPr>
          <p:cNvCxnSpPr>
            <a:cxnSpLocks/>
          </p:cNvCxnSpPr>
          <p:nvPr/>
        </p:nvCxnSpPr>
        <p:spPr>
          <a:xfrm>
            <a:off x="5243376" y="2763596"/>
            <a:ext cx="0" cy="511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15008DE3-B233-F48C-1260-F0CB341BE739}"/>
              </a:ext>
            </a:extLst>
          </p:cNvPr>
          <p:cNvSpPr/>
          <p:nvPr/>
        </p:nvSpPr>
        <p:spPr>
          <a:xfrm>
            <a:off x="4534616" y="3284793"/>
            <a:ext cx="1344265" cy="5016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Block Extract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(Function Call)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16E8F9BC-E210-B2DB-212C-8B66165444B0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5878881" y="3535627"/>
            <a:ext cx="471451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直接箭头连接符 1031">
            <a:extLst>
              <a:ext uri="{FF2B5EF4-FFF2-40B4-BE49-F238E27FC236}">
                <a16:creationId xmlns:a16="http://schemas.microsoft.com/office/drawing/2014/main" id="{00D9253A-D8C0-9795-3DE4-344BD8AC6ECD}"/>
              </a:ext>
            </a:extLst>
          </p:cNvPr>
          <p:cNvCxnSpPr>
            <a:cxnSpLocks/>
          </p:cNvCxnSpPr>
          <p:nvPr/>
        </p:nvCxnSpPr>
        <p:spPr>
          <a:xfrm>
            <a:off x="10587950" y="3535627"/>
            <a:ext cx="5449" cy="89187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3" name="组合 1082">
            <a:extLst>
              <a:ext uri="{FF2B5EF4-FFF2-40B4-BE49-F238E27FC236}">
                <a16:creationId xmlns:a16="http://schemas.microsoft.com/office/drawing/2014/main" id="{3F7E4B70-681C-BC22-03BB-C6964AE92DB0}"/>
              </a:ext>
            </a:extLst>
          </p:cNvPr>
          <p:cNvGrpSpPr/>
          <p:nvPr/>
        </p:nvGrpSpPr>
        <p:grpSpPr>
          <a:xfrm>
            <a:off x="7078316" y="4461397"/>
            <a:ext cx="1349029" cy="1635471"/>
            <a:chOff x="6719639" y="4122020"/>
            <a:chExt cx="1654814" cy="1985794"/>
          </a:xfrm>
        </p:grpSpPr>
        <p:grpSp>
          <p:nvGrpSpPr>
            <p:cNvPr id="1061" name="组合 1060">
              <a:extLst>
                <a:ext uri="{FF2B5EF4-FFF2-40B4-BE49-F238E27FC236}">
                  <a16:creationId xmlns:a16="http://schemas.microsoft.com/office/drawing/2014/main" id="{A4654821-F7C4-457B-5A19-D6A0D0223C15}"/>
                </a:ext>
              </a:extLst>
            </p:cNvPr>
            <p:cNvGrpSpPr/>
            <p:nvPr/>
          </p:nvGrpSpPr>
          <p:grpSpPr>
            <a:xfrm>
              <a:off x="6719639" y="4122020"/>
              <a:ext cx="1634507" cy="1951893"/>
              <a:chOff x="1134191" y="1977242"/>
              <a:chExt cx="1634507" cy="1951893"/>
            </a:xfrm>
          </p:grpSpPr>
          <p:sp>
            <p:nvSpPr>
              <p:cNvPr id="1062" name="矩形: 剪去单角 1061">
                <a:extLst>
                  <a:ext uri="{FF2B5EF4-FFF2-40B4-BE49-F238E27FC236}">
                    <a16:creationId xmlns:a16="http://schemas.microsoft.com/office/drawing/2014/main" id="{4924E798-8228-A359-9EA9-D66A54D9FFE8}"/>
                  </a:ext>
                </a:extLst>
              </p:cNvPr>
              <p:cNvSpPr/>
              <p:nvPr/>
            </p:nvSpPr>
            <p:spPr>
              <a:xfrm>
                <a:off x="1134191" y="2084392"/>
                <a:ext cx="1634507" cy="1844743"/>
              </a:xfrm>
              <a:prstGeom prst="snip1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63" name="矩形 1062">
                <a:extLst>
                  <a:ext uri="{FF2B5EF4-FFF2-40B4-BE49-F238E27FC236}">
                    <a16:creationId xmlns:a16="http://schemas.microsoft.com/office/drawing/2014/main" id="{0857EA42-89E0-B993-B40B-A44B568C4F46}"/>
                  </a:ext>
                </a:extLst>
              </p:cNvPr>
              <p:cNvSpPr/>
              <p:nvPr/>
            </p:nvSpPr>
            <p:spPr>
              <a:xfrm>
                <a:off x="1303510" y="1977242"/>
                <a:ext cx="1071556" cy="31469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LLVM-IR</a:t>
                </a:r>
                <a:endParaRPr lang="zh-CN" altLang="en-US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79" name="矩形: 剪去单角 1078">
              <a:extLst>
                <a:ext uri="{FF2B5EF4-FFF2-40B4-BE49-F238E27FC236}">
                  <a16:creationId xmlns:a16="http://schemas.microsoft.com/office/drawing/2014/main" id="{EF0C06D6-65E5-1989-C1D3-E9E63133131D}"/>
                </a:ext>
              </a:extLst>
            </p:cNvPr>
            <p:cNvSpPr/>
            <p:nvPr/>
          </p:nvSpPr>
          <p:spPr>
            <a:xfrm>
              <a:off x="6788471" y="4523776"/>
              <a:ext cx="1496839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Main_code.ll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80" name="文本框 1079">
              <a:extLst>
                <a:ext uri="{FF2B5EF4-FFF2-40B4-BE49-F238E27FC236}">
                  <a16:creationId xmlns:a16="http://schemas.microsoft.com/office/drawing/2014/main" id="{ECBD664B-5B8E-B83F-0EF3-8DB43A687B15}"/>
                </a:ext>
              </a:extLst>
            </p:cNvPr>
            <p:cNvSpPr txBox="1"/>
            <p:nvPr/>
          </p:nvSpPr>
          <p:spPr>
            <a:xfrm>
              <a:off x="6757968" y="4818538"/>
              <a:ext cx="1616485" cy="1289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load volatile</a:t>
              </a: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load volatile</a:t>
              </a: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add i32 %15, %16</a:t>
              </a: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store volatile i32 %17, i32* %7, align 4</a:t>
              </a: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           </a:t>
              </a:r>
            </a:p>
          </p:txBody>
        </p:sp>
      </p:grpSp>
      <p:sp>
        <p:nvSpPr>
          <p:cNvPr id="1081" name="文本框 1080">
            <a:extLst>
              <a:ext uri="{FF2B5EF4-FFF2-40B4-BE49-F238E27FC236}">
                <a16:creationId xmlns:a16="http://schemas.microsoft.com/office/drawing/2014/main" id="{BAEBF379-A28D-1E57-B3CC-DBB84A752168}"/>
              </a:ext>
            </a:extLst>
          </p:cNvPr>
          <p:cNvSpPr txBox="1"/>
          <p:nvPr/>
        </p:nvSpPr>
        <p:spPr>
          <a:xfrm>
            <a:off x="7468847" y="500136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82" name="文本框 1081">
            <a:extLst>
              <a:ext uri="{FF2B5EF4-FFF2-40B4-BE49-F238E27FC236}">
                <a16:creationId xmlns:a16="http://schemas.microsoft.com/office/drawing/2014/main" id="{EB67518B-6845-E63C-D261-6BEE18A6C825}"/>
              </a:ext>
            </a:extLst>
          </p:cNvPr>
          <p:cNvSpPr txBox="1"/>
          <p:nvPr/>
        </p:nvSpPr>
        <p:spPr>
          <a:xfrm>
            <a:off x="7477695" y="584981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90" name="文本框 1089">
            <a:extLst>
              <a:ext uri="{FF2B5EF4-FFF2-40B4-BE49-F238E27FC236}">
                <a16:creationId xmlns:a16="http://schemas.microsoft.com/office/drawing/2014/main" id="{42C1D023-F4DF-444A-B328-6BD51130B613}"/>
              </a:ext>
            </a:extLst>
          </p:cNvPr>
          <p:cNvSpPr txBox="1"/>
          <p:nvPr/>
        </p:nvSpPr>
        <p:spPr>
          <a:xfrm>
            <a:off x="8463789" y="4740977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Tool:</a:t>
            </a:r>
          </a:p>
          <a:p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Clang Compiler</a:t>
            </a:r>
            <a:endParaRPr lang="zh-CN" altLang="en-US" sz="14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73CA1272-BBD4-0EA9-1530-D0688E978C31}"/>
              </a:ext>
            </a:extLst>
          </p:cNvPr>
          <p:cNvGrpSpPr/>
          <p:nvPr/>
        </p:nvGrpSpPr>
        <p:grpSpPr>
          <a:xfrm>
            <a:off x="4225758" y="4488644"/>
            <a:ext cx="1332475" cy="1608224"/>
            <a:chOff x="3066651" y="4608980"/>
            <a:chExt cx="1332475" cy="1608224"/>
          </a:xfrm>
        </p:grpSpPr>
        <p:sp>
          <p:nvSpPr>
            <p:cNvPr id="1084" name="矩形 1083">
              <a:extLst>
                <a:ext uri="{FF2B5EF4-FFF2-40B4-BE49-F238E27FC236}">
                  <a16:creationId xmlns:a16="http://schemas.microsoft.com/office/drawing/2014/main" id="{0214DC0D-D2ED-7931-996A-D6BBEE4DA080}"/>
                </a:ext>
              </a:extLst>
            </p:cNvPr>
            <p:cNvSpPr/>
            <p:nvPr/>
          </p:nvSpPr>
          <p:spPr>
            <a:xfrm>
              <a:off x="3066651" y="4608980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094" name="直接连接符 1093">
              <a:extLst>
                <a:ext uri="{FF2B5EF4-FFF2-40B4-BE49-F238E27FC236}">
                  <a16:creationId xmlns:a16="http://schemas.microsoft.com/office/drawing/2014/main" id="{F550FBFD-2758-F33E-5A88-27A2EA3C23C1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7" name="文本框 1096">
              <a:extLst>
                <a:ext uri="{FF2B5EF4-FFF2-40B4-BE49-F238E27FC236}">
                  <a16:creationId xmlns:a16="http://schemas.microsoft.com/office/drawing/2014/main" id="{47A5B864-5E80-EC03-2F29-641A9A1773DB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powerPreditor</a:t>
              </a:r>
            </a:p>
          </p:txBody>
        </p:sp>
        <p:sp>
          <p:nvSpPr>
            <p:cNvPr id="1098" name="矩形: 圆角 1097">
              <a:extLst>
                <a:ext uri="{FF2B5EF4-FFF2-40B4-BE49-F238E27FC236}">
                  <a16:creationId xmlns:a16="http://schemas.microsoft.com/office/drawing/2014/main" id="{82D2121A-BE2D-403C-F33B-612CD691AA26}"/>
                </a:ext>
              </a:extLst>
            </p:cNvPr>
            <p:cNvSpPr/>
            <p:nvPr/>
          </p:nvSpPr>
          <p:spPr>
            <a:xfrm>
              <a:off x="3099444" y="4990624"/>
              <a:ext cx="1266888" cy="25061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Loop Extraction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99" name="矩形: 圆角 1098">
              <a:extLst>
                <a:ext uri="{FF2B5EF4-FFF2-40B4-BE49-F238E27FC236}">
                  <a16:creationId xmlns:a16="http://schemas.microsoft.com/office/drawing/2014/main" id="{1102563E-94CD-AFC4-1C1E-47D8DCA2B7A8}"/>
                </a:ext>
              </a:extLst>
            </p:cNvPr>
            <p:cNvSpPr/>
            <p:nvPr/>
          </p:nvSpPr>
          <p:spPr>
            <a:xfrm>
              <a:off x="3097897" y="5291902"/>
              <a:ext cx="1268435" cy="2423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Code Analysis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0" name="矩形: 圆角 1099">
              <a:extLst>
                <a:ext uri="{FF2B5EF4-FFF2-40B4-BE49-F238E27FC236}">
                  <a16:creationId xmlns:a16="http://schemas.microsoft.com/office/drawing/2014/main" id="{F1C8E625-2C91-4E1C-8551-A6F0A9A1100B}"/>
                </a:ext>
              </a:extLst>
            </p:cNvPr>
            <p:cNvSpPr/>
            <p:nvPr/>
          </p:nvSpPr>
          <p:spPr>
            <a:xfrm>
              <a:off x="3097897" y="5597867"/>
              <a:ext cx="1268435" cy="2423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Data Edit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1" name="矩形: 圆角 1100">
              <a:extLst>
                <a:ext uri="{FF2B5EF4-FFF2-40B4-BE49-F238E27FC236}">
                  <a16:creationId xmlns:a16="http://schemas.microsoft.com/office/drawing/2014/main" id="{D3EF871B-A8E4-B853-054A-82296B7C4597}"/>
                </a:ext>
              </a:extLst>
            </p:cNvPr>
            <p:cNvSpPr/>
            <p:nvPr/>
          </p:nvSpPr>
          <p:spPr>
            <a:xfrm>
              <a:off x="3094157" y="5902203"/>
              <a:ext cx="1272175" cy="2423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Cost Estimate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1106" name="直接箭头连接符 1105">
            <a:extLst>
              <a:ext uri="{FF2B5EF4-FFF2-40B4-BE49-F238E27FC236}">
                <a16:creationId xmlns:a16="http://schemas.microsoft.com/office/drawing/2014/main" id="{A0688AF5-7919-50EC-3CC3-73CA91EB2149}"/>
              </a:ext>
            </a:extLst>
          </p:cNvPr>
          <p:cNvCxnSpPr>
            <a:cxnSpLocks/>
          </p:cNvCxnSpPr>
          <p:nvPr/>
        </p:nvCxnSpPr>
        <p:spPr>
          <a:xfrm flipH="1" flipV="1">
            <a:off x="3553321" y="4071862"/>
            <a:ext cx="1336030" cy="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0" name="矩形: 圆角 1129">
            <a:extLst>
              <a:ext uri="{FF2B5EF4-FFF2-40B4-BE49-F238E27FC236}">
                <a16:creationId xmlns:a16="http://schemas.microsoft.com/office/drawing/2014/main" id="{09D510DE-0F9D-EDBE-C7A6-F0D850887E21}"/>
              </a:ext>
            </a:extLst>
          </p:cNvPr>
          <p:cNvSpPr/>
          <p:nvPr/>
        </p:nvSpPr>
        <p:spPr>
          <a:xfrm>
            <a:off x="8824659" y="793141"/>
            <a:ext cx="1168488" cy="2378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Processing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31" name="矩形 1130">
            <a:extLst>
              <a:ext uri="{FF2B5EF4-FFF2-40B4-BE49-F238E27FC236}">
                <a16:creationId xmlns:a16="http://schemas.microsoft.com/office/drawing/2014/main" id="{2A159370-B2F8-AB2A-8425-2AB08BD3BC9D}"/>
              </a:ext>
            </a:extLst>
          </p:cNvPr>
          <p:cNvSpPr/>
          <p:nvPr/>
        </p:nvSpPr>
        <p:spPr>
          <a:xfrm>
            <a:off x="8824659" y="1103264"/>
            <a:ext cx="1168488" cy="2417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Tool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32" name="矩形: 剪去单角 1131">
            <a:extLst>
              <a:ext uri="{FF2B5EF4-FFF2-40B4-BE49-F238E27FC236}">
                <a16:creationId xmlns:a16="http://schemas.microsoft.com/office/drawing/2014/main" id="{C15EC341-0A6A-8333-335B-C3CACA54B593}"/>
              </a:ext>
            </a:extLst>
          </p:cNvPr>
          <p:cNvSpPr/>
          <p:nvPr/>
        </p:nvSpPr>
        <p:spPr>
          <a:xfrm>
            <a:off x="8824659" y="475358"/>
            <a:ext cx="1168488" cy="233687"/>
          </a:xfrm>
          <a:prstGeom prst="snip1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File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1144" name="组合 1143">
            <a:extLst>
              <a:ext uri="{FF2B5EF4-FFF2-40B4-BE49-F238E27FC236}">
                <a16:creationId xmlns:a16="http://schemas.microsoft.com/office/drawing/2014/main" id="{691E0EDF-1BFA-6C28-0115-6A8510248389}"/>
              </a:ext>
            </a:extLst>
          </p:cNvPr>
          <p:cNvGrpSpPr/>
          <p:nvPr/>
        </p:nvGrpSpPr>
        <p:grpSpPr>
          <a:xfrm>
            <a:off x="10303803" y="439121"/>
            <a:ext cx="1197226" cy="712578"/>
            <a:chOff x="10143588" y="155602"/>
            <a:chExt cx="1468602" cy="865215"/>
          </a:xfrm>
        </p:grpSpPr>
        <p:cxnSp>
          <p:nvCxnSpPr>
            <p:cNvPr id="1133" name="直接箭头连接符 1132">
              <a:extLst>
                <a:ext uri="{FF2B5EF4-FFF2-40B4-BE49-F238E27FC236}">
                  <a16:creationId xmlns:a16="http://schemas.microsoft.com/office/drawing/2014/main" id="{4802685A-836E-1EA2-429D-FE6187F2C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43588" y="995996"/>
              <a:ext cx="1468602" cy="1435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4" name="直接箭头连接符 1133">
              <a:extLst>
                <a:ext uri="{FF2B5EF4-FFF2-40B4-BE49-F238E27FC236}">
                  <a16:creationId xmlns:a16="http://schemas.microsoft.com/office/drawing/2014/main" id="{7086F7AB-8E80-72CD-FED4-4A26D06B850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3588" y="516175"/>
              <a:ext cx="14686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5" name="文本框 1134">
              <a:extLst>
                <a:ext uri="{FF2B5EF4-FFF2-40B4-BE49-F238E27FC236}">
                  <a16:creationId xmlns:a16="http://schemas.microsoft.com/office/drawing/2014/main" id="{AFC2D73B-C27B-FB96-599E-DAB69F322F05}"/>
                </a:ext>
              </a:extLst>
            </p:cNvPr>
            <p:cNvSpPr txBox="1"/>
            <p:nvPr/>
          </p:nvSpPr>
          <p:spPr>
            <a:xfrm>
              <a:off x="10153398" y="155602"/>
              <a:ext cx="1381510" cy="373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Input Data</a:t>
              </a:r>
              <a:endParaRPr lang="zh-CN" altLang="en-US" sz="1400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36" name="文本框 1135">
              <a:extLst>
                <a:ext uri="{FF2B5EF4-FFF2-40B4-BE49-F238E27FC236}">
                  <a16:creationId xmlns:a16="http://schemas.microsoft.com/office/drawing/2014/main" id="{DDBEE4ED-CAC9-01BC-C932-1DEA5ED74F45}"/>
                </a:ext>
              </a:extLst>
            </p:cNvPr>
            <p:cNvSpPr txBox="1"/>
            <p:nvPr/>
          </p:nvSpPr>
          <p:spPr>
            <a:xfrm>
              <a:off x="10195144" y="647113"/>
              <a:ext cx="1417046" cy="373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Output Data</a:t>
              </a:r>
              <a:endParaRPr lang="zh-CN" altLang="en-US" sz="1400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3230442-E04F-5A77-79CE-9B5EAA58D5F2}"/>
              </a:ext>
            </a:extLst>
          </p:cNvPr>
          <p:cNvSpPr txBox="1"/>
          <p:nvPr/>
        </p:nvSpPr>
        <p:spPr>
          <a:xfrm>
            <a:off x="782648" y="1156048"/>
            <a:ext cx="1617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MATLAB/Simulink</a:t>
            </a:r>
            <a:endParaRPr lang="zh-CN" altLang="en-US" sz="14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D38315-8F4D-70E9-A793-65C7A6A2A670}"/>
              </a:ext>
            </a:extLst>
          </p:cNvPr>
          <p:cNvSpPr txBox="1"/>
          <p:nvPr/>
        </p:nvSpPr>
        <p:spPr>
          <a:xfrm>
            <a:off x="589252" y="3307292"/>
            <a:ext cx="2179536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Proposed Framework</a:t>
            </a:r>
            <a:endParaRPr lang="zh-CN" altLang="en-US" sz="16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4125705A-32BD-16E7-6796-55AE42D0289C}"/>
              </a:ext>
            </a:extLst>
          </p:cNvPr>
          <p:cNvSpPr/>
          <p:nvPr/>
        </p:nvSpPr>
        <p:spPr>
          <a:xfrm>
            <a:off x="1358832" y="3792473"/>
            <a:ext cx="2194489" cy="515954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EEBB4BC-D224-376E-9952-F16EC5FAE92A}"/>
              </a:ext>
            </a:extLst>
          </p:cNvPr>
          <p:cNvCxnSpPr>
            <a:cxnSpLocks/>
          </p:cNvCxnSpPr>
          <p:nvPr/>
        </p:nvCxnSpPr>
        <p:spPr>
          <a:xfrm>
            <a:off x="5884498" y="2063615"/>
            <a:ext cx="1494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380ADFF-A06E-D435-3BC4-4A7AD42CDC5D}"/>
              </a:ext>
            </a:extLst>
          </p:cNvPr>
          <p:cNvSpPr txBox="1"/>
          <p:nvPr/>
        </p:nvSpPr>
        <p:spPr>
          <a:xfrm>
            <a:off x="5930183" y="1567379"/>
            <a:ext cx="1393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Tool: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GCC Compiler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59F4D3B-6F74-0DCC-7B70-9FD1593C7AFD}"/>
              </a:ext>
            </a:extLst>
          </p:cNvPr>
          <p:cNvSpPr txBox="1"/>
          <p:nvPr/>
        </p:nvSpPr>
        <p:spPr>
          <a:xfrm>
            <a:off x="5878881" y="2037198"/>
            <a:ext cx="15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Action: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Compile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CC592110-A8E0-4D81-B297-8EAFED87DE99}"/>
              </a:ext>
            </a:extLst>
          </p:cNvPr>
          <p:cNvGrpSpPr/>
          <p:nvPr/>
        </p:nvGrpSpPr>
        <p:grpSpPr>
          <a:xfrm>
            <a:off x="7378071" y="1156048"/>
            <a:ext cx="1332475" cy="1634688"/>
            <a:chOff x="8068389" y="1177142"/>
            <a:chExt cx="1634507" cy="1984845"/>
          </a:xfrm>
        </p:grpSpPr>
        <p:sp>
          <p:nvSpPr>
            <p:cNvPr id="83" name="矩形: 剪去单角 82">
              <a:extLst>
                <a:ext uri="{FF2B5EF4-FFF2-40B4-BE49-F238E27FC236}">
                  <a16:creationId xmlns:a16="http://schemas.microsoft.com/office/drawing/2014/main" id="{BFAC8234-AF9B-F397-8DE1-1CD03F5E4753}"/>
                </a:ext>
              </a:extLst>
            </p:cNvPr>
            <p:cNvSpPr/>
            <p:nvPr/>
          </p:nvSpPr>
          <p:spPr>
            <a:xfrm>
              <a:off x="8068389" y="1284292"/>
              <a:ext cx="1634507" cy="1844742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568C2885-EABF-B74F-FF57-AA44D981D22E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Code(.o)</a:t>
              </a: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AB0BAF6B-69E3-412D-6A16-2D39D092A014}"/>
                </a:ext>
              </a:extLst>
            </p:cNvPr>
            <p:cNvSpPr txBox="1"/>
            <p:nvPr/>
          </p:nvSpPr>
          <p:spPr>
            <a:xfrm>
              <a:off x="8489226" y="2713543"/>
              <a:ext cx="792835" cy="44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BB2371EB-A513-2DFC-2AFE-B345B9C73CD3}"/>
              </a:ext>
            </a:extLst>
          </p:cNvPr>
          <p:cNvSpPr txBox="1"/>
          <p:nvPr/>
        </p:nvSpPr>
        <p:spPr>
          <a:xfrm>
            <a:off x="7488825" y="1543333"/>
            <a:ext cx="1110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0110101101001010101001010001111101010010110100111010101</a:t>
            </a:r>
            <a:endParaRPr lang="zh-CN" altLang="en-US" sz="12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4FBBD44-221A-B62C-5E85-D02886A641B3}"/>
              </a:ext>
            </a:extLst>
          </p:cNvPr>
          <p:cNvCxnSpPr>
            <a:cxnSpLocks/>
          </p:cNvCxnSpPr>
          <p:nvPr/>
        </p:nvCxnSpPr>
        <p:spPr>
          <a:xfrm>
            <a:off x="8731558" y="2069994"/>
            <a:ext cx="1494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572B372-D7D9-5F20-679D-8F2BFDE8EABB}"/>
              </a:ext>
            </a:extLst>
          </p:cNvPr>
          <p:cNvSpPr txBox="1"/>
          <p:nvPr/>
        </p:nvSpPr>
        <p:spPr>
          <a:xfrm>
            <a:off x="8725941" y="2043577"/>
            <a:ext cx="15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Action: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Write to Device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95E96CD-5173-C4D0-78EF-0AAC7DDCF9D0}"/>
              </a:ext>
            </a:extLst>
          </p:cNvPr>
          <p:cNvSpPr txBox="1"/>
          <p:nvPr/>
        </p:nvSpPr>
        <p:spPr>
          <a:xfrm>
            <a:off x="9094579" y="1587200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Tool: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Minicom</a:t>
            </a: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216D014F-FD0E-7B7F-6279-F4A6F61216C4}"/>
              </a:ext>
            </a:extLst>
          </p:cNvPr>
          <p:cNvGrpSpPr/>
          <p:nvPr/>
        </p:nvGrpSpPr>
        <p:grpSpPr>
          <a:xfrm>
            <a:off x="9946094" y="4427506"/>
            <a:ext cx="1409368" cy="1713716"/>
            <a:chOff x="10191722" y="4450578"/>
            <a:chExt cx="1409368" cy="1713716"/>
          </a:xfrm>
        </p:grpSpPr>
        <p:sp>
          <p:nvSpPr>
            <p:cNvPr id="1034" name="矩形: 剪去单角 1033">
              <a:extLst>
                <a:ext uri="{FF2B5EF4-FFF2-40B4-BE49-F238E27FC236}">
                  <a16:creationId xmlns:a16="http://schemas.microsoft.com/office/drawing/2014/main" id="{B606856E-467C-014E-F077-9F99355BCF47}"/>
                </a:ext>
              </a:extLst>
            </p:cNvPr>
            <p:cNvSpPr/>
            <p:nvPr/>
          </p:nvSpPr>
          <p:spPr>
            <a:xfrm>
              <a:off x="10191722" y="4538825"/>
              <a:ext cx="1332475" cy="1519302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35" name="矩形 1034">
              <a:extLst>
                <a:ext uri="{FF2B5EF4-FFF2-40B4-BE49-F238E27FC236}">
                  <a16:creationId xmlns:a16="http://schemas.microsoft.com/office/drawing/2014/main" id="{8510BB4D-DC7A-4359-2118-6806C759696A}"/>
                </a:ext>
              </a:extLst>
            </p:cNvPr>
            <p:cNvSpPr/>
            <p:nvPr/>
          </p:nvSpPr>
          <p:spPr>
            <a:xfrm>
              <a:off x="10336857" y="4450578"/>
              <a:ext cx="866445" cy="259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 Code</a:t>
              </a:r>
              <a:endPara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39" name="矩形: 剪去单角 1038">
              <a:extLst>
                <a:ext uri="{FF2B5EF4-FFF2-40B4-BE49-F238E27FC236}">
                  <a16:creationId xmlns:a16="http://schemas.microsoft.com/office/drawing/2014/main" id="{5AC5DE7D-0B8D-FA18-7D2B-2A01F62B136E}"/>
                </a:ext>
              </a:extLst>
            </p:cNvPr>
            <p:cNvSpPr/>
            <p:nvPr/>
          </p:nvSpPr>
          <p:spPr>
            <a:xfrm>
              <a:off x="10247835" y="4764907"/>
              <a:ext cx="1220246" cy="218112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Main_code.c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42" name="文本框 1041">
              <a:extLst>
                <a:ext uri="{FF2B5EF4-FFF2-40B4-BE49-F238E27FC236}">
                  <a16:creationId xmlns:a16="http://schemas.microsoft.com/office/drawing/2014/main" id="{D4419EED-498A-0B97-483E-1959C7B830D5}"/>
                </a:ext>
              </a:extLst>
            </p:cNvPr>
            <p:cNvSpPr txBox="1"/>
            <p:nvPr/>
          </p:nvSpPr>
          <p:spPr>
            <a:xfrm>
              <a:off x="10283306" y="4963965"/>
              <a:ext cx="13177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#include “</a:t>
              </a:r>
              <a:r>
                <a:rPr lang="en-US" altLang="zh-CN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Target.c</a:t>
              </a:r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”</a:t>
              </a: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#include “</a:t>
              </a:r>
              <a:r>
                <a:rPr lang="en-US" altLang="zh-CN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Target.h</a:t>
              </a:r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”</a:t>
              </a:r>
            </a:p>
            <a:p>
              <a:endPara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Int</a:t>
              </a:r>
              <a:r>
                <a:rPr lang="ja-JP" altLang="en-US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en-US" altLang="ja-JP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main{</a:t>
              </a: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    function();</a:t>
              </a:r>
            </a:p>
            <a:p>
              <a:endPara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}</a:t>
              </a:r>
            </a:p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           </a:t>
              </a:r>
            </a:p>
          </p:txBody>
        </p:sp>
        <p:sp>
          <p:nvSpPr>
            <p:cNvPr id="1040" name="文本框 1039">
              <a:extLst>
                <a:ext uri="{FF2B5EF4-FFF2-40B4-BE49-F238E27FC236}">
                  <a16:creationId xmlns:a16="http://schemas.microsoft.com/office/drawing/2014/main" id="{923D10AA-3969-48DA-6BB3-BFB34C7D457C}"/>
                </a:ext>
              </a:extLst>
            </p:cNvPr>
            <p:cNvSpPr txBox="1"/>
            <p:nvPr/>
          </p:nvSpPr>
          <p:spPr>
            <a:xfrm>
              <a:off x="10623157" y="5629304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DCA5D1DB-EFC6-B352-B344-4B6DE9196AFC}"/>
                </a:ext>
              </a:extLst>
            </p:cNvPr>
            <p:cNvSpPr txBox="1"/>
            <p:nvPr/>
          </p:nvSpPr>
          <p:spPr>
            <a:xfrm>
              <a:off x="10631278" y="5830145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E4027081-B469-D4D4-8C12-DC7AF0D6732F}"/>
              </a:ext>
            </a:extLst>
          </p:cNvPr>
          <p:cNvCxnSpPr>
            <a:cxnSpLocks/>
          </p:cNvCxnSpPr>
          <p:nvPr/>
        </p:nvCxnSpPr>
        <p:spPr>
          <a:xfrm flipH="1">
            <a:off x="8427345" y="5254626"/>
            <a:ext cx="149480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858CB8E2-1623-810F-B4F0-1DEF4BFDCA12}"/>
              </a:ext>
            </a:extLst>
          </p:cNvPr>
          <p:cNvCxnSpPr>
            <a:cxnSpLocks/>
          </p:cNvCxnSpPr>
          <p:nvPr/>
        </p:nvCxnSpPr>
        <p:spPr>
          <a:xfrm flipH="1">
            <a:off x="5573079" y="5254626"/>
            <a:ext cx="1494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BEC22BB-EB56-137B-798E-356A598548DE}"/>
              </a:ext>
            </a:extLst>
          </p:cNvPr>
          <p:cNvCxnSpPr>
            <a:cxnSpLocks/>
          </p:cNvCxnSpPr>
          <p:nvPr/>
        </p:nvCxnSpPr>
        <p:spPr>
          <a:xfrm>
            <a:off x="2716208" y="5254626"/>
            <a:ext cx="1494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>
            <a:extLst>
              <a:ext uri="{FF2B5EF4-FFF2-40B4-BE49-F238E27FC236}">
                <a16:creationId xmlns:a16="http://schemas.microsoft.com/office/drawing/2014/main" id="{297E4218-EF3B-A1F2-DFD8-9D093AAA7791}"/>
              </a:ext>
            </a:extLst>
          </p:cNvPr>
          <p:cNvCxnSpPr>
            <a:cxnSpLocks/>
          </p:cNvCxnSpPr>
          <p:nvPr/>
        </p:nvCxnSpPr>
        <p:spPr>
          <a:xfrm rot="16200000">
            <a:off x="4667164" y="4284545"/>
            <a:ext cx="44437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6" name="文本框 1035">
            <a:extLst>
              <a:ext uri="{FF2B5EF4-FFF2-40B4-BE49-F238E27FC236}">
                <a16:creationId xmlns:a16="http://schemas.microsoft.com/office/drawing/2014/main" id="{C153C210-4A38-C4FA-3C93-0262D95784F5}"/>
              </a:ext>
            </a:extLst>
          </p:cNvPr>
          <p:cNvSpPr txBox="1"/>
          <p:nvPr/>
        </p:nvSpPr>
        <p:spPr>
          <a:xfrm>
            <a:off x="1527782" y="3773879"/>
            <a:ext cx="187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Prediction of 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Energy Consumption 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08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>
            <a:extLst>
              <a:ext uri="{FF2B5EF4-FFF2-40B4-BE49-F238E27FC236}">
                <a16:creationId xmlns:a16="http://schemas.microsoft.com/office/drawing/2014/main" id="{B89993F0-E743-45F5-93C2-C851A0A9D006}"/>
              </a:ext>
            </a:extLst>
          </p:cNvPr>
          <p:cNvSpPr/>
          <p:nvPr/>
        </p:nvSpPr>
        <p:spPr>
          <a:xfrm>
            <a:off x="477983" y="3125321"/>
            <a:ext cx="11276862" cy="3517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935D5C9-9744-8B5E-B53B-84D08860AB1E}"/>
              </a:ext>
            </a:extLst>
          </p:cNvPr>
          <p:cNvSpPr/>
          <p:nvPr/>
        </p:nvSpPr>
        <p:spPr>
          <a:xfrm>
            <a:off x="1018307" y="917804"/>
            <a:ext cx="3101980" cy="4017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5B579A0-20E4-5370-D601-4A7888C757EE}"/>
              </a:ext>
            </a:extLst>
          </p:cNvPr>
          <p:cNvGrpSpPr/>
          <p:nvPr/>
        </p:nvGrpSpPr>
        <p:grpSpPr>
          <a:xfrm>
            <a:off x="757213" y="4484084"/>
            <a:ext cx="1634507" cy="2049086"/>
            <a:chOff x="1134191" y="1977242"/>
            <a:chExt cx="1634507" cy="2049086"/>
          </a:xfrm>
        </p:grpSpPr>
        <p:sp>
          <p:nvSpPr>
            <p:cNvPr id="4" name="矩形: 剪去单角 3">
              <a:extLst>
                <a:ext uri="{FF2B5EF4-FFF2-40B4-BE49-F238E27FC236}">
                  <a16:creationId xmlns:a16="http://schemas.microsoft.com/office/drawing/2014/main" id="{0F93E3F7-AE6C-655F-2BA1-B3639D42825C}"/>
                </a:ext>
              </a:extLst>
            </p:cNvPr>
            <p:cNvSpPr/>
            <p:nvPr/>
          </p:nvSpPr>
          <p:spPr>
            <a:xfrm>
              <a:off x="1134191" y="20843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CE69C9-2A3A-4960-7F66-8154DC6A37EC}"/>
                </a:ext>
              </a:extLst>
            </p:cNvPr>
            <p:cNvSpPr/>
            <p:nvPr/>
          </p:nvSpPr>
          <p:spPr>
            <a:xfrm>
              <a:off x="1312224" y="19772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Schema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: 剪去单角 19">
              <a:extLst>
                <a:ext uri="{FF2B5EF4-FFF2-40B4-BE49-F238E27FC236}">
                  <a16:creationId xmlns:a16="http://schemas.microsoft.com/office/drawing/2014/main" id="{40AD5C6F-2D92-BD2B-81C8-D2F5B407DF40}"/>
                </a:ext>
              </a:extLst>
            </p:cNvPr>
            <p:cNvSpPr/>
            <p:nvPr/>
          </p:nvSpPr>
          <p:spPr>
            <a:xfrm>
              <a:off x="1480311" y="3459985"/>
              <a:ext cx="918852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add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矩形: 剪去单角 18">
              <a:extLst>
                <a:ext uri="{FF2B5EF4-FFF2-40B4-BE49-F238E27FC236}">
                  <a16:creationId xmlns:a16="http://schemas.microsoft.com/office/drawing/2014/main" id="{CBB55104-7DA1-48BC-9ADD-E86ECB87FEEF}"/>
                </a:ext>
              </a:extLst>
            </p:cNvPr>
            <p:cNvSpPr/>
            <p:nvPr/>
          </p:nvSpPr>
          <p:spPr>
            <a:xfrm>
              <a:off x="1384219" y="3233516"/>
              <a:ext cx="918852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store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矩形: 剪去单角 6">
              <a:extLst>
                <a:ext uri="{FF2B5EF4-FFF2-40B4-BE49-F238E27FC236}">
                  <a16:creationId xmlns:a16="http://schemas.microsoft.com/office/drawing/2014/main" id="{A380F1AE-F3FA-24FA-F5CD-43D27B678D67}"/>
                </a:ext>
              </a:extLst>
            </p:cNvPr>
            <p:cNvSpPr/>
            <p:nvPr/>
          </p:nvSpPr>
          <p:spPr>
            <a:xfrm>
              <a:off x="1310547" y="3000766"/>
              <a:ext cx="918852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load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矩形: 剪去单角 8">
              <a:extLst>
                <a:ext uri="{FF2B5EF4-FFF2-40B4-BE49-F238E27FC236}">
                  <a16:creationId xmlns:a16="http://schemas.microsoft.com/office/drawing/2014/main" id="{4ECDEF8D-2C91-3CD9-232B-664DACBC816C}"/>
                </a:ext>
              </a:extLst>
            </p:cNvPr>
            <p:cNvSpPr/>
            <p:nvPr/>
          </p:nvSpPr>
          <p:spPr>
            <a:xfrm>
              <a:off x="1203023" y="2358902"/>
              <a:ext cx="1496839" cy="676808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>
                  <a:solidFill>
                    <a:schemeClr val="tx1"/>
                  </a:solidFill>
                </a:rPr>
                <a:t>Operations’s</a:t>
              </a:r>
            </a:p>
            <a:p>
              <a:pPr algn="ctr"/>
              <a:r>
                <a:rPr lang="en-US" altLang="zh-CN" sz="1050" b="1">
                  <a:solidFill>
                    <a:schemeClr val="tx1"/>
                  </a:solidFill>
                </a:rPr>
                <a:t>Power Consumption</a:t>
              </a:r>
            </a:p>
            <a:p>
              <a:pPr algn="ctr"/>
              <a:r>
                <a:rPr lang="en-US" altLang="zh-CN" sz="1050" b="1">
                  <a:solidFill>
                    <a:schemeClr val="tx1"/>
                  </a:solidFill>
                </a:rPr>
                <a:t>Relative Contents</a:t>
              </a:r>
              <a:endParaRPr lang="zh-CN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F8CF08A-70D0-4BFA-DF22-8A1D90BE0880}"/>
                </a:ext>
              </a:extLst>
            </p:cNvPr>
            <p:cNvSpPr txBox="1"/>
            <p:nvPr/>
          </p:nvSpPr>
          <p:spPr>
            <a:xfrm>
              <a:off x="1697207" y="365699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……</a:t>
              </a:r>
              <a:endParaRPr lang="zh-CN" altLang="en-US"/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22543FD-826D-DCD3-E17B-ACDAA261C83D}"/>
              </a:ext>
            </a:extLst>
          </p:cNvPr>
          <p:cNvCxnSpPr/>
          <p:nvPr/>
        </p:nvCxnSpPr>
        <p:spPr>
          <a:xfrm>
            <a:off x="1018307" y="1326575"/>
            <a:ext cx="31019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5C6C6DF-D812-2BEF-ABA1-AE21E3B2622C}"/>
              </a:ext>
            </a:extLst>
          </p:cNvPr>
          <p:cNvSpPr/>
          <p:nvPr/>
        </p:nvSpPr>
        <p:spPr>
          <a:xfrm>
            <a:off x="3399557" y="1040021"/>
            <a:ext cx="133350" cy="16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996ECD1-9957-8973-E5E0-F62E5D1B7EB4}"/>
              </a:ext>
            </a:extLst>
          </p:cNvPr>
          <p:cNvSpPr/>
          <p:nvPr/>
        </p:nvSpPr>
        <p:spPr>
          <a:xfrm>
            <a:off x="3588067" y="1042875"/>
            <a:ext cx="133350" cy="15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213C31B-BA55-5AC5-CC3D-8E2A160F486B}"/>
              </a:ext>
            </a:extLst>
          </p:cNvPr>
          <p:cNvSpPr/>
          <p:nvPr/>
        </p:nvSpPr>
        <p:spPr>
          <a:xfrm>
            <a:off x="3776577" y="1040021"/>
            <a:ext cx="133350" cy="15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3602821-1660-D80F-2DDD-B4C5F6D89D9F}"/>
              </a:ext>
            </a:extLst>
          </p:cNvPr>
          <p:cNvGrpSpPr/>
          <p:nvPr/>
        </p:nvGrpSpPr>
        <p:grpSpPr>
          <a:xfrm>
            <a:off x="1117704" y="1442458"/>
            <a:ext cx="2938462" cy="1302537"/>
            <a:chOff x="740980" y="1650127"/>
            <a:chExt cx="8434551" cy="342637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EA797B1-5AEC-AC1A-16F5-28048D123724}"/>
                </a:ext>
              </a:extLst>
            </p:cNvPr>
            <p:cNvSpPr/>
            <p:nvPr/>
          </p:nvSpPr>
          <p:spPr>
            <a:xfrm>
              <a:off x="1781504" y="2832538"/>
              <a:ext cx="599089" cy="59909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7FEDCA-481E-C711-2AA1-FC2FCC10CE75}"/>
                </a:ext>
              </a:extLst>
            </p:cNvPr>
            <p:cNvSpPr/>
            <p:nvPr/>
          </p:nvSpPr>
          <p:spPr>
            <a:xfrm>
              <a:off x="740980" y="2819400"/>
              <a:ext cx="599090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BACF2E5-EAE7-F246-30F9-7EC69097E6AE}"/>
                </a:ext>
              </a:extLst>
            </p:cNvPr>
            <p:cNvCxnSpPr>
              <a:stCxn id="42" idx="3"/>
              <a:endCxn id="41" idx="2"/>
            </p:cNvCxnSpPr>
            <p:nvPr/>
          </p:nvCxnSpPr>
          <p:spPr>
            <a:xfrm>
              <a:off x="1340070" y="3118946"/>
              <a:ext cx="441434" cy="131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D0326A60-254C-EA42-A667-916AA7DD5C6D}"/>
                </a:ext>
              </a:extLst>
            </p:cNvPr>
            <p:cNvCxnSpPr>
              <a:cxnSpLocks/>
              <a:stCxn id="41" idx="6"/>
              <a:endCxn id="46" idx="3"/>
            </p:cNvCxnSpPr>
            <p:nvPr/>
          </p:nvCxnSpPr>
          <p:spPr>
            <a:xfrm flipV="1">
              <a:off x="2380593" y="2191643"/>
              <a:ext cx="772601" cy="94044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F5301E07-7124-86FE-6413-517C08B3DAC9}"/>
                </a:ext>
              </a:extLst>
            </p:cNvPr>
            <p:cNvCxnSpPr>
              <a:cxnSpLocks/>
              <a:stCxn id="41" idx="6"/>
              <a:endCxn id="47" idx="1"/>
            </p:cNvCxnSpPr>
            <p:nvPr/>
          </p:nvCxnSpPr>
          <p:spPr>
            <a:xfrm>
              <a:off x="2380593" y="3132083"/>
              <a:ext cx="772601" cy="108782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7FBFE533-4266-CAF7-8DB2-BC98B122B032}"/>
                </a:ext>
              </a:extLst>
            </p:cNvPr>
            <p:cNvSpPr/>
            <p:nvPr/>
          </p:nvSpPr>
          <p:spPr>
            <a:xfrm rot="5400000">
              <a:off x="3131517" y="1913773"/>
              <a:ext cx="599093" cy="55573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4AA82E5-1F26-44F5-079C-E1155F323072}"/>
                </a:ext>
              </a:extLst>
            </p:cNvPr>
            <p:cNvSpPr/>
            <p:nvPr/>
          </p:nvSpPr>
          <p:spPr>
            <a:xfrm>
              <a:off x="3153194" y="3920359"/>
              <a:ext cx="599090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47F64C1-F884-4872-06A0-BFC9A2D4721D}"/>
                </a:ext>
              </a:extLst>
            </p:cNvPr>
            <p:cNvSpPr/>
            <p:nvPr/>
          </p:nvSpPr>
          <p:spPr>
            <a:xfrm>
              <a:off x="3153193" y="2832653"/>
              <a:ext cx="599090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DA5E3F5-C2C9-24DB-0EEF-C0205B2ADB21}"/>
                </a:ext>
              </a:extLst>
            </p:cNvPr>
            <p:cNvCxnSpPr>
              <a:cxnSpLocks/>
              <a:stCxn id="41" idx="6"/>
              <a:endCxn id="48" idx="1"/>
            </p:cNvCxnSpPr>
            <p:nvPr/>
          </p:nvCxnSpPr>
          <p:spPr>
            <a:xfrm>
              <a:off x="2380593" y="3132083"/>
              <a:ext cx="772600" cy="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21F775F-41C3-63DB-38D9-59D345E519EF}"/>
                </a:ext>
              </a:extLst>
            </p:cNvPr>
            <p:cNvSpPr/>
            <p:nvPr/>
          </p:nvSpPr>
          <p:spPr>
            <a:xfrm>
              <a:off x="5490434" y="1650127"/>
              <a:ext cx="599089" cy="303748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2F7B8D4-E78F-E774-A9AB-790D3B4AB434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17" y="3132083"/>
              <a:ext cx="452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D8FC28C3-9F3C-164E-2836-6072E792F469}"/>
                </a:ext>
              </a:extLst>
            </p:cNvPr>
            <p:cNvSpPr/>
            <p:nvPr/>
          </p:nvSpPr>
          <p:spPr>
            <a:xfrm rot="5400000">
              <a:off x="4172040" y="2854215"/>
              <a:ext cx="599093" cy="55573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9B63B88-41F8-951B-D3EF-5A84B39D1877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4749456" y="3132085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A49E3CB-EB91-BA1C-0C2D-00DE55D33162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3708933" y="2191642"/>
              <a:ext cx="178150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1B4F6D1D-60ED-BAB7-B3EB-540CBC6A320F}"/>
                </a:ext>
              </a:extLst>
            </p:cNvPr>
            <p:cNvSpPr/>
            <p:nvPr/>
          </p:nvSpPr>
          <p:spPr>
            <a:xfrm rot="5400000">
              <a:off x="4172040" y="3942036"/>
              <a:ext cx="599093" cy="55573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7C16B70-4A22-8A86-D2BB-A09E563A3D09}"/>
                </a:ext>
              </a:extLst>
            </p:cNvPr>
            <p:cNvCxnSpPr>
              <a:cxnSpLocks/>
            </p:cNvCxnSpPr>
            <p:nvPr/>
          </p:nvCxnSpPr>
          <p:spPr>
            <a:xfrm>
              <a:off x="3752283" y="4235669"/>
              <a:ext cx="452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8AA1805-4977-6A82-4859-DB917BD04741}"/>
                </a:ext>
              </a:extLst>
            </p:cNvPr>
            <p:cNvCxnSpPr>
              <a:cxnSpLocks/>
            </p:cNvCxnSpPr>
            <p:nvPr/>
          </p:nvCxnSpPr>
          <p:spPr>
            <a:xfrm>
              <a:off x="4749455" y="4219904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C8E3364-B612-2B25-4E19-A4DD35A2436F}"/>
                </a:ext>
              </a:extLst>
            </p:cNvPr>
            <p:cNvCxnSpPr>
              <a:cxnSpLocks/>
            </p:cNvCxnSpPr>
            <p:nvPr/>
          </p:nvCxnSpPr>
          <p:spPr>
            <a:xfrm>
              <a:off x="6089523" y="3125514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0E47C1A-924B-5B3D-E05A-445D0CEBC41D}"/>
                </a:ext>
              </a:extLst>
            </p:cNvPr>
            <p:cNvSpPr/>
            <p:nvPr/>
          </p:nvSpPr>
          <p:spPr>
            <a:xfrm>
              <a:off x="6843075" y="2819399"/>
              <a:ext cx="994546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A42CEB7-465D-2138-75B4-2EC72E4F33F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621" y="3125514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0706C0E-B1F4-6210-B102-C1D2C746091B}"/>
                </a:ext>
              </a:extLst>
            </p:cNvPr>
            <p:cNvSpPr/>
            <p:nvPr/>
          </p:nvSpPr>
          <p:spPr>
            <a:xfrm>
              <a:off x="8588546" y="2819400"/>
              <a:ext cx="586985" cy="5990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13CD6A5-3F13-B873-B9FD-6A0C9095D53D}"/>
                </a:ext>
              </a:extLst>
            </p:cNvPr>
            <p:cNvSpPr/>
            <p:nvPr/>
          </p:nvSpPr>
          <p:spPr>
            <a:xfrm>
              <a:off x="8651608" y="2882466"/>
              <a:ext cx="460861" cy="28640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B662889-EF04-517F-6AF0-87652F1C4737}"/>
                </a:ext>
              </a:extLst>
            </p:cNvPr>
            <p:cNvCxnSpPr/>
            <p:nvPr/>
          </p:nvCxnSpPr>
          <p:spPr>
            <a:xfrm>
              <a:off x="8213083" y="3132083"/>
              <a:ext cx="0" cy="19444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EC1843A-1539-24EB-9D0F-8E0067D9C749}"/>
                </a:ext>
              </a:extLst>
            </p:cNvPr>
            <p:cNvCxnSpPr>
              <a:cxnSpLocks/>
            </p:cNvCxnSpPr>
            <p:nvPr/>
          </p:nvCxnSpPr>
          <p:spPr>
            <a:xfrm>
              <a:off x="2081048" y="5076497"/>
              <a:ext cx="613203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8FF4B13-912A-5729-31C6-47516EF0E594}"/>
                </a:ext>
              </a:extLst>
            </p:cNvPr>
            <p:cNvCxnSpPr>
              <a:endCxn id="41" idx="4"/>
            </p:cNvCxnSpPr>
            <p:nvPr/>
          </p:nvCxnSpPr>
          <p:spPr>
            <a:xfrm flipV="1">
              <a:off x="2081048" y="3431628"/>
              <a:ext cx="1" cy="16448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A9B1727-6AE6-57C7-A313-D0FF597DCA9D}"/>
              </a:ext>
            </a:extLst>
          </p:cNvPr>
          <p:cNvGrpSpPr/>
          <p:nvPr/>
        </p:nvGrpSpPr>
        <p:grpSpPr>
          <a:xfrm>
            <a:off x="5841711" y="917804"/>
            <a:ext cx="1634507" cy="2049086"/>
            <a:chOff x="8068391" y="1177142"/>
            <a:chExt cx="1634507" cy="2049086"/>
          </a:xfrm>
        </p:grpSpPr>
        <p:sp>
          <p:nvSpPr>
            <p:cNvPr id="78" name="矩形: 剪去单角 77">
              <a:extLst>
                <a:ext uri="{FF2B5EF4-FFF2-40B4-BE49-F238E27FC236}">
                  <a16:creationId xmlns:a16="http://schemas.microsoft.com/office/drawing/2014/main" id="{A80EE018-320A-6996-66F7-630D356A2872}"/>
                </a:ext>
              </a:extLst>
            </p:cNvPr>
            <p:cNvSpPr/>
            <p:nvPr/>
          </p:nvSpPr>
          <p:spPr>
            <a:xfrm>
              <a:off x="8068391" y="12842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6042EFF-2FD8-21EF-97CF-5DC283D577EB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Code 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7752C96-AF45-CE50-5985-118629253584}"/>
                </a:ext>
              </a:extLst>
            </p:cNvPr>
            <p:cNvSpPr txBox="1"/>
            <p:nvPr/>
          </p:nvSpPr>
          <p:spPr>
            <a:xfrm>
              <a:off x="8631407" y="285689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……</a:t>
              </a:r>
              <a:endParaRPr lang="zh-CN" altLang="en-US"/>
            </a:p>
          </p:txBody>
        </p:sp>
        <p:sp>
          <p:nvSpPr>
            <p:cNvPr id="87" name="矩形: 剪去单角 86">
              <a:extLst>
                <a:ext uri="{FF2B5EF4-FFF2-40B4-BE49-F238E27FC236}">
                  <a16:creationId xmlns:a16="http://schemas.microsoft.com/office/drawing/2014/main" id="{817AE2FE-327A-82D2-213C-11E45EBA183C}"/>
                </a:ext>
              </a:extLst>
            </p:cNvPr>
            <p:cNvSpPr/>
            <p:nvPr/>
          </p:nvSpPr>
          <p:spPr>
            <a:xfrm>
              <a:off x="8348512" y="2487285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ert_main.c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6" name="矩形: 剪去单角 85">
              <a:extLst>
                <a:ext uri="{FF2B5EF4-FFF2-40B4-BE49-F238E27FC236}">
                  <a16:creationId xmlns:a16="http://schemas.microsoft.com/office/drawing/2014/main" id="{F883D420-E5F5-B843-B315-5BEAB3914B65}"/>
                </a:ext>
              </a:extLst>
            </p:cNvPr>
            <p:cNvSpPr/>
            <p:nvPr/>
          </p:nvSpPr>
          <p:spPr>
            <a:xfrm>
              <a:off x="8299520" y="2200133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rtwtypes.h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5" name="矩形: 剪去单角 84">
              <a:extLst>
                <a:ext uri="{FF2B5EF4-FFF2-40B4-BE49-F238E27FC236}">
                  <a16:creationId xmlns:a16="http://schemas.microsoft.com/office/drawing/2014/main" id="{6F0A5917-6A9D-8081-5086-FD0E29202FD7}"/>
                </a:ext>
              </a:extLst>
            </p:cNvPr>
            <p:cNvSpPr/>
            <p:nvPr/>
          </p:nvSpPr>
          <p:spPr>
            <a:xfrm>
              <a:off x="8246424" y="1937364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Target.h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2" name="矩形: 剪去单角 81">
              <a:extLst>
                <a:ext uri="{FF2B5EF4-FFF2-40B4-BE49-F238E27FC236}">
                  <a16:creationId xmlns:a16="http://schemas.microsoft.com/office/drawing/2014/main" id="{CC4861AB-401B-3ECB-E27E-2CBAE5651D0E}"/>
                </a:ext>
              </a:extLst>
            </p:cNvPr>
            <p:cNvSpPr/>
            <p:nvPr/>
          </p:nvSpPr>
          <p:spPr>
            <a:xfrm>
              <a:off x="8193328" y="1650212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Target.c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6ABF5AD-137A-BFC7-1286-E509C5FA079F}"/>
              </a:ext>
            </a:extLst>
          </p:cNvPr>
          <p:cNvCxnSpPr>
            <a:cxnSpLocks/>
          </p:cNvCxnSpPr>
          <p:nvPr/>
        </p:nvCxnSpPr>
        <p:spPr>
          <a:xfrm flipV="1">
            <a:off x="4120287" y="1886363"/>
            <a:ext cx="1721817" cy="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110A0FE-25C3-1867-3159-E59865856ACF}"/>
              </a:ext>
            </a:extLst>
          </p:cNvPr>
          <p:cNvSpPr txBox="1"/>
          <p:nvPr/>
        </p:nvSpPr>
        <p:spPr>
          <a:xfrm>
            <a:off x="4130201" y="1326032"/>
            <a:ext cx="1737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/>
              <a:t>Tool:</a:t>
            </a:r>
          </a:p>
          <a:p>
            <a:pPr algn="ctr"/>
            <a:r>
              <a:rPr lang="en-US" altLang="zh-CN" sz="1600"/>
              <a:t>Embedded Coder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DFD7670-A6FA-6093-57C0-1123BC6AC31D}"/>
              </a:ext>
            </a:extLst>
          </p:cNvPr>
          <p:cNvSpPr txBox="1"/>
          <p:nvPr/>
        </p:nvSpPr>
        <p:spPr>
          <a:xfrm>
            <a:off x="4166567" y="188636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/>
              <a:t>Action:</a:t>
            </a:r>
          </a:p>
          <a:p>
            <a:pPr algn="ctr"/>
            <a:r>
              <a:rPr lang="en-US" altLang="zh-CN" sz="1600"/>
              <a:t>Code Generation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4E7164D-0776-DAA1-7C0D-17E8EF9B0B9A}"/>
              </a:ext>
            </a:extLst>
          </p:cNvPr>
          <p:cNvCxnSpPr>
            <a:cxnSpLocks/>
          </p:cNvCxnSpPr>
          <p:nvPr/>
        </p:nvCxnSpPr>
        <p:spPr>
          <a:xfrm flipV="1">
            <a:off x="7493238" y="1886363"/>
            <a:ext cx="1721817" cy="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CADA66-DE37-784A-97AB-2E0F28CE5960}"/>
              </a:ext>
            </a:extLst>
          </p:cNvPr>
          <p:cNvSpPr txBox="1"/>
          <p:nvPr/>
        </p:nvSpPr>
        <p:spPr>
          <a:xfrm>
            <a:off x="7424707" y="1886363"/>
            <a:ext cx="1816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Action:</a:t>
            </a:r>
          </a:p>
          <a:p>
            <a:pPr algn="ctr"/>
            <a:r>
              <a:rPr lang="en-US" altLang="zh-CN" sz="1600"/>
              <a:t>Write to Device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456CC-ACAF-EBD3-72F6-4B05C9D5E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5363">
            <a:off x="9176043" y="1208033"/>
            <a:ext cx="2055919" cy="154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矩形 109">
            <a:extLst>
              <a:ext uri="{FF2B5EF4-FFF2-40B4-BE49-F238E27FC236}">
                <a16:creationId xmlns:a16="http://schemas.microsoft.com/office/drawing/2014/main" id="{5BD93D2D-A6B2-0258-8256-3C14F84495CF}"/>
              </a:ext>
            </a:extLst>
          </p:cNvPr>
          <p:cNvSpPr/>
          <p:nvPr/>
        </p:nvSpPr>
        <p:spPr>
          <a:xfrm>
            <a:off x="1018307" y="917804"/>
            <a:ext cx="3101980" cy="1951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形 24">
            <a:extLst>
              <a:ext uri="{FF2B5EF4-FFF2-40B4-BE49-F238E27FC236}">
                <a16:creationId xmlns:a16="http://schemas.microsoft.com/office/drawing/2014/main" id="{462CBA07-5397-759B-A466-64884BBE4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983" y="502848"/>
            <a:ext cx="942975" cy="942975"/>
          </a:xfrm>
          <a:prstGeom prst="rect">
            <a:avLst/>
          </a:prstGeom>
        </p:spPr>
      </p:pic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49F8DB2-7591-67C8-DD81-9E854BB37AF4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6662508" y="2869697"/>
            <a:ext cx="0" cy="456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15008DE3-B233-F48C-1260-F0CB341BE739}"/>
              </a:ext>
            </a:extLst>
          </p:cNvPr>
          <p:cNvSpPr/>
          <p:nvPr/>
        </p:nvSpPr>
        <p:spPr>
          <a:xfrm>
            <a:off x="5841711" y="3325862"/>
            <a:ext cx="1641594" cy="60912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 Extract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(Function Call)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BEABABB-D830-414B-3A31-FF37C5DA0891}"/>
              </a:ext>
            </a:extLst>
          </p:cNvPr>
          <p:cNvSpPr txBox="1"/>
          <p:nvPr/>
        </p:nvSpPr>
        <p:spPr>
          <a:xfrm>
            <a:off x="532438" y="3184255"/>
            <a:ext cx="229178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Proposed Framework</a:t>
            </a:r>
            <a:endParaRPr lang="zh-CN" altLang="en-US"/>
          </a:p>
        </p:txBody>
      </p: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16E8F9BC-E210-B2DB-212C-8B66165444B0}"/>
              </a:ext>
            </a:extLst>
          </p:cNvPr>
          <p:cNvCxnSpPr>
            <a:cxnSpLocks/>
          </p:cNvCxnSpPr>
          <p:nvPr/>
        </p:nvCxnSpPr>
        <p:spPr>
          <a:xfrm>
            <a:off x="7493238" y="3630425"/>
            <a:ext cx="287688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直接箭头连接符 1031">
            <a:extLst>
              <a:ext uri="{FF2B5EF4-FFF2-40B4-BE49-F238E27FC236}">
                <a16:creationId xmlns:a16="http://schemas.microsoft.com/office/drawing/2014/main" id="{00D9253A-D8C0-9795-3DE4-344BD8AC6ECD}"/>
              </a:ext>
            </a:extLst>
          </p:cNvPr>
          <p:cNvCxnSpPr>
            <a:cxnSpLocks/>
          </p:cNvCxnSpPr>
          <p:nvPr/>
        </p:nvCxnSpPr>
        <p:spPr>
          <a:xfrm>
            <a:off x="10370127" y="3630425"/>
            <a:ext cx="0" cy="85365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0" name="组合 1059">
            <a:extLst>
              <a:ext uri="{FF2B5EF4-FFF2-40B4-BE49-F238E27FC236}">
                <a16:creationId xmlns:a16="http://schemas.microsoft.com/office/drawing/2014/main" id="{54D189B4-25E8-D06C-19A2-67E0A17DB2DB}"/>
              </a:ext>
            </a:extLst>
          </p:cNvPr>
          <p:cNvGrpSpPr/>
          <p:nvPr/>
        </p:nvGrpSpPr>
        <p:grpSpPr>
          <a:xfrm>
            <a:off x="9598068" y="4518009"/>
            <a:ext cx="1654814" cy="2122972"/>
            <a:chOff x="9572734" y="4134655"/>
            <a:chExt cx="1654814" cy="2122972"/>
          </a:xfrm>
        </p:grpSpPr>
        <p:grpSp>
          <p:nvGrpSpPr>
            <p:cNvPr id="1033" name="组合 1032">
              <a:extLst>
                <a:ext uri="{FF2B5EF4-FFF2-40B4-BE49-F238E27FC236}">
                  <a16:creationId xmlns:a16="http://schemas.microsoft.com/office/drawing/2014/main" id="{06E6E802-B663-23F6-DFBE-97F233AEE708}"/>
                </a:ext>
              </a:extLst>
            </p:cNvPr>
            <p:cNvGrpSpPr/>
            <p:nvPr/>
          </p:nvGrpSpPr>
          <p:grpSpPr>
            <a:xfrm>
              <a:off x="9572734" y="4134655"/>
              <a:ext cx="1634507" cy="1951893"/>
              <a:chOff x="1134191" y="1977242"/>
              <a:chExt cx="1634507" cy="1951893"/>
            </a:xfrm>
          </p:grpSpPr>
          <p:sp>
            <p:nvSpPr>
              <p:cNvPr id="1034" name="矩形: 剪去单角 1033">
                <a:extLst>
                  <a:ext uri="{FF2B5EF4-FFF2-40B4-BE49-F238E27FC236}">
                    <a16:creationId xmlns:a16="http://schemas.microsoft.com/office/drawing/2014/main" id="{B606856E-467C-014E-F077-9F99355BCF47}"/>
                  </a:ext>
                </a:extLst>
              </p:cNvPr>
              <p:cNvSpPr/>
              <p:nvPr/>
            </p:nvSpPr>
            <p:spPr>
              <a:xfrm>
                <a:off x="1134191" y="2084392"/>
                <a:ext cx="1634507" cy="1844743"/>
              </a:xfrm>
              <a:prstGeom prst="snip1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5" name="矩形 1034">
                <a:extLst>
                  <a:ext uri="{FF2B5EF4-FFF2-40B4-BE49-F238E27FC236}">
                    <a16:creationId xmlns:a16="http://schemas.microsoft.com/office/drawing/2014/main" id="{8510BB4D-DC7A-4359-2118-6806C759696A}"/>
                  </a:ext>
                </a:extLst>
              </p:cNvPr>
              <p:cNvSpPr/>
              <p:nvPr/>
            </p:nvSpPr>
            <p:spPr>
              <a:xfrm>
                <a:off x="1312224" y="1977242"/>
                <a:ext cx="1062842" cy="31469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C Code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9" name="矩形: 剪去单角 1038">
                <a:extLst>
                  <a:ext uri="{FF2B5EF4-FFF2-40B4-BE49-F238E27FC236}">
                    <a16:creationId xmlns:a16="http://schemas.microsoft.com/office/drawing/2014/main" id="{5AC5DE7D-0B8D-FA18-7D2B-2A01F62B136E}"/>
                  </a:ext>
                </a:extLst>
              </p:cNvPr>
              <p:cNvSpPr/>
              <p:nvPr/>
            </p:nvSpPr>
            <p:spPr>
              <a:xfrm>
                <a:off x="1203023" y="2358902"/>
                <a:ext cx="1496839" cy="264833"/>
              </a:xfrm>
              <a:prstGeom prst="snip1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Main_code.c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40" name="文本框 1039">
                <a:extLst>
                  <a:ext uri="{FF2B5EF4-FFF2-40B4-BE49-F238E27FC236}">
                    <a16:creationId xmlns:a16="http://schemas.microsoft.com/office/drawing/2014/main" id="{923D10AA-3969-48DA-6BB3-BFB34C7D457C}"/>
                  </a:ext>
                </a:extLst>
              </p:cNvPr>
              <p:cNvSpPr txBox="1"/>
              <p:nvPr/>
            </p:nvSpPr>
            <p:spPr>
              <a:xfrm>
                <a:off x="1697209" y="3485674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……</a:t>
                </a:r>
                <a:endParaRPr lang="zh-CN" altLang="en-US"/>
              </a:p>
            </p:txBody>
          </p:sp>
        </p:grpSp>
        <p:sp>
          <p:nvSpPr>
            <p:cNvPr id="1042" name="文本框 1041">
              <a:extLst>
                <a:ext uri="{FF2B5EF4-FFF2-40B4-BE49-F238E27FC236}">
                  <a16:creationId xmlns:a16="http://schemas.microsoft.com/office/drawing/2014/main" id="{D4419EED-498A-0B97-483E-1959C7B830D5}"/>
                </a:ext>
              </a:extLst>
            </p:cNvPr>
            <p:cNvSpPr txBox="1"/>
            <p:nvPr/>
          </p:nvSpPr>
          <p:spPr>
            <a:xfrm>
              <a:off x="9611062" y="4811077"/>
              <a:ext cx="161648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/>
                <a:t>#include “</a:t>
              </a:r>
              <a:r>
                <a:rPr lang="en-US" altLang="zh-CN" sz="1100">
                  <a:solidFill>
                    <a:schemeClr val="tx1"/>
                  </a:solidFill>
                </a:rPr>
                <a:t>Target.c</a:t>
              </a:r>
              <a:r>
                <a:rPr lang="en-US" altLang="zh-CN" sz="1100"/>
                <a:t>”</a:t>
              </a:r>
            </a:p>
            <a:p>
              <a:r>
                <a:rPr lang="en-US" altLang="zh-CN" sz="1100"/>
                <a:t>#include “</a:t>
              </a:r>
              <a:r>
                <a:rPr lang="en-US" altLang="zh-CN" sz="1100">
                  <a:solidFill>
                    <a:schemeClr val="tx1"/>
                  </a:solidFill>
                </a:rPr>
                <a:t>Target.h</a:t>
              </a:r>
              <a:r>
                <a:rPr lang="en-US" altLang="zh-CN" sz="1100"/>
                <a:t>”</a:t>
              </a:r>
            </a:p>
            <a:p>
              <a:endParaRPr lang="en-US" altLang="zh-CN" sz="1100"/>
            </a:p>
            <a:p>
              <a:r>
                <a:rPr lang="en-US" altLang="zh-CN" sz="1100"/>
                <a:t>Int</a:t>
              </a:r>
              <a:r>
                <a:rPr lang="ja-JP" altLang="en-US" sz="1100"/>
                <a:t> </a:t>
              </a:r>
              <a:r>
                <a:rPr lang="en-US" altLang="ja-JP" sz="1100"/>
                <a:t>main{</a:t>
              </a:r>
            </a:p>
            <a:p>
              <a:r>
                <a:rPr lang="en-US" altLang="zh-CN" sz="1100"/>
                <a:t>     function();</a:t>
              </a:r>
            </a:p>
            <a:p>
              <a:endParaRPr lang="en-US" altLang="zh-CN" sz="1100"/>
            </a:p>
            <a:p>
              <a:r>
                <a:rPr lang="en-US" altLang="zh-CN" sz="1100"/>
                <a:t>}</a:t>
              </a:r>
            </a:p>
            <a:p>
              <a:r>
                <a:rPr lang="en-US" altLang="zh-CN" sz="1100"/>
                <a:t>            </a:t>
              </a:r>
            </a:p>
          </p:txBody>
        </p:sp>
      </p:grpSp>
      <p:sp>
        <p:nvSpPr>
          <p:cNvPr id="1044" name="文本框 1043">
            <a:extLst>
              <a:ext uri="{FF2B5EF4-FFF2-40B4-BE49-F238E27FC236}">
                <a16:creationId xmlns:a16="http://schemas.microsoft.com/office/drawing/2014/main" id="{C7EBCC93-EFBB-CE29-F08B-FB2D54E22B76}"/>
              </a:ext>
            </a:extLst>
          </p:cNvPr>
          <p:cNvSpPr txBox="1"/>
          <p:nvPr/>
        </p:nvSpPr>
        <p:spPr>
          <a:xfrm>
            <a:off x="10115890" y="513424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……</a:t>
            </a:r>
            <a:endParaRPr lang="zh-CN" altLang="en-US"/>
          </a:p>
        </p:txBody>
      </p:sp>
      <p:cxnSp>
        <p:nvCxnSpPr>
          <p:cNvPr id="1047" name="直接箭头连接符 1046">
            <a:extLst>
              <a:ext uri="{FF2B5EF4-FFF2-40B4-BE49-F238E27FC236}">
                <a16:creationId xmlns:a16="http://schemas.microsoft.com/office/drawing/2014/main" id="{C78CCD3F-45B6-55C5-5CAF-D18F0E9CD973}"/>
              </a:ext>
            </a:extLst>
          </p:cNvPr>
          <p:cNvCxnSpPr>
            <a:cxnSpLocks/>
            <a:stCxn id="1034" idx="2"/>
          </p:cNvCxnSpPr>
          <p:nvPr/>
        </p:nvCxnSpPr>
        <p:spPr>
          <a:xfrm flipH="1">
            <a:off x="7831835" y="5547531"/>
            <a:ext cx="1766233" cy="1392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3" name="组合 1082">
            <a:extLst>
              <a:ext uri="{FF2B5EF4-FFF2-40B4-BE49-F238E27FC236}">
                <a16:creationId xmlns:a16="http://schemas.microsoft.com/office/drawing/2014/main" id="{3F7E4B70-681C-BC22-03BB-C6964AE92DB0}"/>
              </a:ext>
            </a:extLst>
          </p:cNvPr>
          <p:cNvGrpSpPr/>
          <p:nvPr/>
        </p:nvGrpSpPr>
        <p:grpSpPr>
          <a:xfrm>
            <a:off x="6197328" y="4505374"/>
            <a:ext cx="1654814" cy="1973791"/>
            <a:chOff x="6719639" y="4122020"/>
            <a:chExt cx="1654814" cy="1973791"/>
          </a:xfrm>
        </p:grpSpPr>
        <p:grpSp>
          <p:nvGrpSpPr>
            <p:cNvPr id="1061" name="组合 1060">
              <a:extLst>
                <a:ext uri="{FF2B5EF4-FFF2-40B4-BE49-F238E27FC236}">
                  <a16:creationId xmlns:a16="http://schemas.microsoft.com/office/drawing/2014/main" id="{A4654821-F7C4-457B-5A19-D6A0D0223C15}"/>
                </a:ext>
              </a:extLst>
            </p:cNvPr>
            <p:cNvGrpSpPr/>
            <p:nvPr/>
          </p:nvGrpSpPr>
          <p:grpSpPr>
            <a:xfrm>
              <a:off x="6719639" y="4122020"/>
              <a:ext cx="1634507" cy="1951893"/>
              <a:chOff x="1134191" y="1977242"/>
              <a:chExt cx="1634507" cy="1951893"/>
            </a:xfrm>
          </p:grpSpPr>
          <p:sp>
            <p:nvSpPr>
              <p:cNvPr id="1062" name="矩形: 剪去单角 1061">
                <a:extLst>
                  <a:ext uri="{FF2B5EF4-FFF2-40B4-BE49-F238E27FC236}">
                    <a16:creationId xmlns:a16="http://schemas.microsoft.com/office/drawing/2014/main" id="{4924E798-8228-A359-9EA9-D66A54D9FFE8}"/>
                  </a:ext>
                </a:extLst>
              </p:cNvPr>
              <p:cNvSpPr/>
              <p:nvPr/>
            </p:nvSpPr>
            <p:spPr>
              <a:xfrm>
                <a:off x="1134191" y="2084392"/>
                <a:ext cx="1634507" cy="1844743"/>
              </a:xfrm>
              <a:prstGeom prst="snip1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矩形 1062">
                <a:extLst>
                  <a:ext uri="{FF2B5EF4-FFF2-40B4-BE49-F238E27FC236}">
                    <a16:creationId xmlns:a16="http://schemas.microsoft.com/office/drawing/2014/main" id="{0857EA42-89E0-B993-B40B-A44B568C4F46}"/>
                  </a:ext>
                </a:extLst>
              </p:cNvPr>
              <p:cNvSpPr/>
              <p:nvPr/>
            </p:nvSpPr>
            <p:spPr>
              <a:xfrm>
                <a:off x="1312224" y="1977242"/>
                <a:ext cx="1062842" cy="31469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LLVM-IR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79" name="矩形: 剪去单角 1078">
              <a:extLst>
                <a:ext uri="{FF2B5EF4-FFF2-40B4-BE49-F238E27FC236}">
                  <a16:creationId xmlns:a16="http://schemas.microsoft.com/office/drawing/2014/main" id="{EF0C06D6-65E5-1989-C1D3-E9E63133131D}"/>
                </a:ext>
              </a:extLst>
            </p:cNvPr>
            <p:cNvSpPr/>
            <p:nvPr/>
          </p:nvSpPr>
          <p:spPr>
            <a:xfrm>
              <a:off x="6788471" y="4523776"/>
              <a:ext cx="1496839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Main_code.ll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080" name="文本框 1079">
              <a:extLst>
                <a:ext uri="{FF2B5EF4-FFF2-40B4-BE49-F238E27FC236}">
                  <a16:creationId xmlns:a16="http://schemas.microsoft.com/office/drawing/2014/main" id="{ECBD664B-5B8E-B83F-0EF3-8DB43A687B15}"/>
                </a:ext>
              </a:extLst>
            </p:cNvPr>
            <p:cNvSpPr txBox="1"/>
            <p:nvPr/>
          </p:nvSpPr>
          <p:spPr>
            <a:xfrm>
              <a:off x="6757967" y="4818538"/>
              <a:ext cx="161648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1100"/>
            </a:p>
            <a:p>
              <a:r>
                <a:rPr lang="en-US" altLang="zh-CN" sz="1100"/>
                <a:t>load volatile</a:t>
              </a:r>
            </a:p>
            <a:p>
              <a:r>
                <a:rPr lang="en-US" altLang="zh-CN" sz="1100"/>
                <a:t>load volatile</a:t>
              </a:r>
            </a:p>
            <a:p>
              <a:r>
                <a:rPr lang="en-US" altLang="zh-CN" sz="1100"/>
                <a:t>add i32 %15, %16</a:t>
              </a:r>
            </a:p>
            <a:p>
              <a:r>
                <a:rPr lang="en-US" altLang="zh-CN" sz="1100"/>
                <a:t>store volatile i32 %17, i32* %7, align 4</a:t>
              </a:r>
            </a:p>
            <a:p>
              <a:r>
                <a:rPr lang="en-US" altLang="zh-CN" sz="1100"/>
                <a:t>            </a:t>
              </a:r>
            </a:p>
          </p:txBody>
        </p:sp>
      </p:grpSp>
      <p:sp>
        <p:nvSpPr>
          <p:cNvPr id="1081" name="文本框 1080">
            <a:extLst>
              <a:ext uri="{FF2B5EF4-FFF2-40B4-BE49-F238E27FC236}">
                <a16:creationId xmlns:a16="http://schemas.microsoft.com/office/drawing/2014/main" id="{BAEBF379-A28D-1E57-B3CC-DBB84A752168}"/>
              </a:ext>
            </a:extLst>
          </p:cNvPr>
          <p:cNvSpPr txBox="1"/>
          <p:nvPr/>
        </p:nvSpPr>
        <p:spPr>
          <a:xfrm>
            <a:off x="6761028" y="512827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1082" name="文本框 1081">
            <a:extLst>
              <a:ext uri="{FF2B5EF4-FFF2-40B4-BE49-F238E27FC236}">
                <a16:creationId xmlns:a16="http://schemas.microsoft.com/office/drawing/2014/main" id="{EB67518B-6845-E63C-D261-6BEE18A6C825}"/>
              </a:ext>
            </a:extLst>
          </p:cNvPr>
          <p:cNvSpPr txBox="1"/>
          <p:nvPr/>
        </p:nvSpPr>
        <p:spPr>
          <a:xfrm>
            <a:off x="6783875" y="61517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……</a:t>
            </a:r>
            <a:endParaRPr lang="zh-CN" altLang="en-US"/>
          </a:p>
        </p:txBody>
      </p:sp>
      <p:cxnSp>
        <p:nvCxnSpPr>
          <p:cNvPr id="1085" name="直接箭头连接符 1084">
            <a:extLst>
              <a:ext uri="{FF2B5EF4-FFF2-40B4-BE49-F238E27FC236}">
                <a16:creationId xmlns:a16="http://schemas.microsoft.com/office/drawing/2014/main" id="{8C51272B-A98F-06A7-4E66-A59BCF8CF649}"/>
              </a:ext>
            </a:extLst>
          </p:cNvPr>
          <p:cNvCxnSpPr>
            <a:cxnSpLocks/>
          </p:cNvCxnSpPr>
          <p:nvPr/>
        </p:nvCxnSpPr>
        <p:spPr>
          <a:xfrm flipH="1">
            <a:off x="4981195" y="5541717"/>
            <a:ext cx="11969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7" name="直接箭头连接符 1086">
            <a:extLst>
              <a:ext uri="{FF2B5EF4-FFF2-40B4-BE49-F238E27FC236}">
                <a16:creationId xmlns:a16="http://schemas.microsoft.com/office/drawing/2014/main" id="{4DD05CEA-8A78-6542-4EDE-06C688AA6F05}"/>
              </a:ext>
            </a:extLst>
          </p:cNvPr>
          <p:cNvCxnSpPr>
            <a:cxnSpLocks/>
          </p:cNvCxnSpPr>
          <p:nvPr/>
        </p:nvCxnSpPr>
        <p:spPr>
          <a:xfrm flipV="1">
            <a:off x="2369477" y="5561457"/>
            <a:ext cx="995637" cy="1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0" name="文本框 1089">
            <a:extLst>
              <a:ext uri="{FF2B5EF4-FFF2-40B4-BE49-F238E27FC236}">
                <a16:creationId xmlns:a16="http://schemas.microsoft.com/office/drawing/2014/main" id="{42C1D023-F4DF-444A-B328-6BD51130B613}"/>
              </a:ext>
            </a:extLst>
          </p:cNvPr>
          <p:cNvSpPr txBox="1"/>
          <p:nvPr/>
        </p:nvSpPr>
        <p:spPr>
          <a:xfrm>
            <a:off x="7949551" y="4987842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/>
              <a:t>Tool:</a:t>
            </a:r>
          </a:p>
          <a:p>
            <a:r>
              <a:rPr lang="en-US" altLang="zh-CN" sz="1600"/>
              <a:t>Clang Compiler</a:t>
            </a:r>
            <a:endParaRPr lang="zh-CN" altLang="en-US" sz="1600"/>
          </a:p>
        </p:txBody>
      </p:sp>
      <p:grpSp>
        <p:nvGrpSpPr>
          <p:cNvPr id="1102" name="组合 1101">
            <a:extLst>
              <a:ext uri="{FF2B5EF4-FFF2-40B4-BE49-F238E27FC236}">
                <a16:creationId xmlns:a16="http://schemas.microsoft.com/office/drawing/2014/main" id="{0235B7ED-35C2-586F-47B9-7F2048A18A43}"/>
              </a:ext>
            </a:extLst>
          </p:cNvPr>
          <p:cNvGrpSpPr/>
          <p:nvPr/>
        </p:nvGrpSpPr>
        <p:grpSpPr>
          <a:xfrm>
            <a:off x="3360702" y="4483266"/>
            <a:ext cx="1634507" cy="1952711"/>
            <a:chOff x="3216261" y="4133837"/>
            <a:chExt cx="1634507" cy="1952711"/>
          </a:xfrm>
        </p:grpSpPr>
        <p:sp>
          <p:nvSpPr>
            <p:cNvPr id="1084" name="矩形 1083">
              <a:extLst>
                <a:ext uri="{FF2B5EF4-FFF2-40B4-BE49-F238E27FC236}">
                  <a16:creationId xmlns:a16="http://schemas.microsoft.com/office/drawing/2014/main" id="{0214DC0D-D2ED-7931-996A-D6BBEE4DA080}"/>
                </a:ext>
              </a:extLst>
            </p:cNvPr>
            <p:cNvSpPr/>
            <p:nvPr/>
          </p:nvSpPr>
          <p:spPr>
            <a:xfrm>
              <a:off x="3216261" y="4133837"/>
              <a:ext cx="1634507" cy="19527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94" name="直接连接符 1093">
              <a:extLst>
                <a:ext uri="{FF2B5EF4-FFF2-40B4-BE49-F238E27FC236}">
                  <a16:creationId xmlns:a16="http://schemas.microsoft.com/office/drawing/2014/main" id="{F550FBFD-2758-F33E-5A88-27A2EA3C23C1}"/>
                </a:ext>
              </a:extLst>
            </p:cNvPr>
            <p:cNvCxnSpPr>
              <a:cxnSpLocks/>
            </p:cNvCxnSpPr>
            <p:nvPr/>
          </p:nvCxnSpPr>
          <p:spPr>
            <a:xfrm>
              <a:off x="3216261" y="4516315"/>
              <a:ext cx="16345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7" name="文本框 1096">
              <a:extLst>
                <a:ext uri="{FF2B5EF4-FFF2-40B4-BE49-F238E27FC236}">
                  <a16:creationId xmlns:a16="http://schemas.microsoft.com/office/drawing/2014/main" id="{47A5B864-5E80-EC03-2F29-641A9A1773DB}"/>
                </a:ext>
              </a:extLst>
            </p:cNvPr>
            <p:cNvSpPr txBox="1"/>
            <p:nvPr/>
          </p:nvSpPr>
          <p:spPr>
            <a:xfrm>
              <a:off x="3229060" y="4155799"/>
              <a:ext cx="16027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/>
                <a:t>powerPreditor</a:t>
              </a:r>
            </a:p>
          </p:txBody>
        </p:sp>
        <p:sp>
          <p:nvSpPr>
            <p:cNvPr id="1098" name="矩形: 圆角 1097">
              <a:extLst>
                <a:ext uri="{FF2B5EF4-FFF2-40B4-BE49-F238E27FC236}">
                  <a16:creationId xmlns:a16="http://schemas.microsoft.com/office/drawing/2014/main" id="{82D2121A-BE2D-403C-F33B-612CD691AA26}"/>
                </a:ext>
              </a:extLst>
            </p:cNvPr>
            <p:cNvSpPr/>
            <p:nvPr/>
          </p:nvSpPr>
          <p:spPr>
            <a:xfrm>
              <a:off x="3321573" y="4604488"/>
              <a:ext cx="1427072" cy="29430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Loop Extraction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99" name="矩形: 圆角 1098">
              <a:extLst>
                <a:ext uri="{FF2B5EF4-FFF2-40B4-BE49-F238E27FC236}">
                  <a16:creationId xmlns:a16="http://schemas.microsoft.com/office/drawing/2014/main" id="{1102563E-94CD-AFC4-1C1E-47D8DCA2B7A8}"/>
                </a:ext>
              </a:extLst>
            </p:cNvPr>
            <p:cNvSpPr/>
            <p:nvPr/>
          </p:nvSpPr>
          <p:spPr>
            <a:xfrm>
              <a:off x="3329718" y="4963043"/>
              <a:ext cx="1427072" cy="29430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Code Analysis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00" name="矩形: 圆角 1099">
              <a:extLst>
                <a:ext uri="{FF2B5EF4-FFF2-40B4-BE49-F238E27FC236}">
                  <a16:creationId xmlns:a16="http://schemas.microsoft.com/office/drawing/2014/main" id="{F1C8E625-2C91-4E1C-8551-A6F0A9A1100B}"/>
                </a:ext>
              </a:extLst>
            </p:cNvPr>
            <p:cNvSpPr/>
            <p:nvPr/>
          </p:nvSpPr>
          <p:spPr>
            <a:xfrm>
              <a:off x="3333251" y="5334547"/>
              <a:ext cx="1427072" cy="29430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Data Edit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01" name="矩形: 圆角 1100">
              <a:extLst>
                <a:ext uri="{FF2B5EF4-FFF2-40B4-BE49-F238E27FC236}">
                  <a16:creationId xmlns:a16="http://schemas.microsoft.com/office/drawing/2014/main" id="{D3EF871B-A8E4-B853-054A-82296B7C4597}"/>
                </a:ext>
              </a:extLst>
            </p:cNvPr>
            <p:cNvSpPr/>
            <p:nvPr/>
          </p:nvSpPr>
          <p:spPr>
            <a:xfrm>
              <a:off x="3339946" y="5704073"/>
              <a:ext cx="1427072" cy="29430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Power Estimate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1106" name="直接箭头连接符 1105">
            <a:extLst>
              <a:ext uri="{FF2B5EF4-FFF2-40B4-BE49-F238E27FC236}">
                <a16:creationId xmlns:a16="http://schemas.microsoft.com/office/drawing/2014/main" id="{A0688AF5-7919-50EC-3CC3-73CA91EB2149}"/>
              </a:ext>
            </a:extLst>
          </p:cNvPr>
          <p:cNvCxnSpPr>
            <a:cxnSpLocks/>
            <a:stCxn id="1084" idx="0"/>
          </p:cNvCxnSpPr>
          <p:nvPr/>
        </p:nvCxnSpPr>
        <p:spPr>
          <a:xfrm flipV="1">
            <a:off x="4177956" y="3975869"/>
            <a:ext cx="0" cy="50739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0" name="矩形: 剪去单角 1109">
            <a:extLst>
              <a:ext uri="{FF2B5EF4-FFF2-40B4-BE49-F238E27FC236}">
                <a16:creationId xmlns:a16="http://schemas.microsoft.com/office/drawing/2014/main" id="{F9A4A382-CC9D-8945-D984-B28374E28DE1}"/>
              </a:ext>
            </a:extLst>
          </p:cNvPr>
          <p:cNvSpPr/>
          <p:nvPr/>
        </p:nvSpPr>
        <p:spPr>
          <a:xfrm>
            <a:off x="3162782" y="3329216"/>
            <a:ext cx="2024199" cy="62647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Prediction of Energy Consumption </a:t>
            </a:r>
            <a:endParaRPr lang="zh-CN" altLang="en-US" sz="1600"/>
          </a:p>
        </p:txBody>
      </p:sp>
      <p:sp>
        <p:nvSpPr>
          <p:cNvPr id="1130" name="矩形: 圆角 1129">
            <a:extLst>
              <a:ext uri="{FF2B5EF4-FFF2-40B4-BE49-F238E27FC236}">
                <a16:creationId xmlns:a16="http://schemas.microsoft.com/office/drawing/2014/main" id="{09D510DE-0F9D-EDBE-C7A6-F0D850887E21}"/>
              </a:ext>
            </a:extLst>
          </p:cNvPr>
          <p:cNvSpPr/>
          <p:nvPr/>
        </p:nvSpPr>
        <p:spPr>
          <a:xfrm>
            <a:off x="7949551" y="547079"/>
            <a:ext cx="1433350" cy="2888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Processing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31" name="矩形 1130">
            <a:extLst>
              <a:ext uri="{FF2B5EF4-FFF2-40B4-BE49-F238E27FC236}">
                <a16:creationId xmlns:a16="http://schemas.microsoft.com/office/drawing/2014/main" id="{2A159370-B2F8-AB2A-8425-2AB08BD3BC9D}"/>
              </a:ext>
            </a:extLst>
          </p:cNvPr>
          <p:cNvSpPr/>
          <p:nvPr/>
        </p:nvSpPr>
        <p:spPr>
          <a:xfrm>
            <a:off x="7949551" y="923631"/>
            <a:ext cx="1433350" cy="2935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Tool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32" name="矩形: 剪去单角 1131">
            <a:extLst>
              <a:ext uri="{FF2B5EF4-FFF2-40B4-BE49-F238E27FC236}">
                <a16:creationId xmlns:a16="http://schemas.microsoft.com/office/drawing/2014/main" id="{C15EC341-0A6A-8333-335B-C3CACA54B593}"/>
              </a:ext>
            </a:extLst>
          </p:cNvPr>
          <p:cNvSpPr/>
          <p:nvPr/>
        </p:nvSpPr>
        <p:spPr>
          <a:xfrm>
            <a:off x="7949551" y="161226"/>
            <a:ext cx="1433350" cy="283743"/>
          </a:xfrm>
          <a:prstGeom prst="snip1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File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144" name="组合 1143">
            <a:extLst>
              <a:ext uri="{FF2B5EF4-FFF2-40B4-BE49-F238E27FC236}">
                <a16:creationId xmlns:a16="http://schemas.microsoft.com/office/drawing/2014/main" id="{691E0EDF-1BFA-6C28-0115-6A8510248389}"/>
              </a:ext>
            </a:extLst>
          </p:cNvPr>
          <p:cNvGrpSpPr/>
          <p:nvPr/>
        </p:nvGrpSpPr>
        <p:grpSpPr>
          <a:xfrm>
            <a:off x="9763973" y="117227"/>
            <a:ext cx="1468602" cy="841829"/>
            <a:chOff x="10143588" y="155602"/>
            <a:chExt cx="1468602" cy="841829"/>
          </a:xfrm>
        </p:grpSpPr>
        <p:cxnSp>
          <p:nvCxnSpPr>
            <p:cNvPr id="1133" name="直接箭头连接符 1132">
              <a:extLst>
                <a:ext uri="{FF2B5EF4-FFF2-40B4-BE49-F238E27FC236}">
                  <a16:creationId xmlns:a16="http://schemas.microsoft.com/office/drawing/2014/main" id="{4802685A-836E-1EA2-429D-FE6187F2C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43588" y="995996"/>
              <a:ext cx="1468602" cy="1435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4" name="直接箭头连接符 1133">
              <a:extLst>
                <a:ext uri="{FF2B5EF4-FFF2-40B4-BE49-F238E27FC236}">
                  <a16:creationId xmlns:a16="http://schemas.microsoft.com/office/drawing/2014/main" id="{7086F7AB-8E80-72CD-FED4-4A26D06B850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3588" y="516175"/>
              <a:ext cx="14686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5" name="文本框 1134">
              <a:extLst>
                <a:ext uri="{FF2B5EF4-FFF2-40B4-BE49-F238E27FC236}">
                  <a16:creationId xmlns:a16="http://schemas.microsoft.com/office/drawing/2014/main" id="{AFC2D73B-C27B-FB96-599E-DAB69F322F05}"/>
                </a:ext>
              </a:extLst>
            </p:cNvPr>
            <p:cNvSpPr txBox="1"/>
            <p:nvPr/>
          </p:nvSpPr>
          <p:spPr>
            <a:xfrm>
              <a:off x="10153398" y="155602"/>
              <a:ext cx="1381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Input Data</a:t>
              </a:r>
              <a:endParaRPr lang="zh-CN" altLang="en-US" sz="1600" dirty="0"/>
            </a:p>
          </p:txBody>
        </p:sp>
        <p:sp>
          <p:nvSpPr>
            <p:cNvPr id="1136" name="文本框 1135">
              <a:extLst>
                <a:ext uri="{FF2B5EF4-FFF2-40B4-BE49-F238E27FC236}">
                  <a16:creationId xmlns:a16="http://schemas.microsoft.com/office/drawing/2014/main" id="{DDBEE4ED-CAC9-01BC-C932-1DEA5ED74F45}"/>
                </a:ext>
              </a:extLst>
            </p:cNvPr>
            <p:cNvSpPr txBox="1"/>
            <p:nvPr/>
          </p:nvSpPr>
          <p:spPr>
            <a:xfrm>
              <a:off x="10195144" y="647113"/>
              <a:ext cx="1417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Output Data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790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9A2E37A8-2DE7-AA58-70D7-63B9C6040E24}"/>
              </a:ext>
            </a:extLst>
          </p:cNvPr>
          <p:cNvSpPr/>
          <p:nvPr/>
        </p:nvSpPr>
        <p:spPr>
          <a:xfrm>
            <a:off x="1275575" y="1125558"/>
            <a:ext cx="3105150" cy="408771"/>
          </a:xfrm>
          <a:custGeom>
            <a:avLst/>
            <a:gdLst>
              <a:gd name="connsiteX0" fmla="*/ 0 w 3276600"/>
              <a:gd name="connsiteY0" fmla="*/ 0 h 556408"/>
              <a:gd name="connsiteX1" fmla="*/ 3276600 w 3276600"/>
              <a:gd name="connsiteY1" fmla="*/ 0 h 556408"/>
              <a:gd name="connsiteX2" fmla="*/ 3276600 w 3276600"/>
              <a:gd name="connsiteY2" fmla="*/ 556408 h 556408"/>
              <a:gd name="connsiteX3" fmla="*/ 0 w 3276600"/>
              <a:gd name="connsiteY3" fmla="*/ 556408 h 556408"/>
              <a:gd name="connsiteX4" fmla="*/ 0 w 3276600"/>
              <a:gd name="connsiteY4" fmla="*/ 0 h 556408"/>
              <a:gd name="connsiteX0" fmla="*/ 0 w 3276600"/>
              <a:gd name="connsiteY0" fmla="*/ 0 h 556408"/>
              <a:gd name="connsiteX1" fmla="*/ 2943225 w 3276600"/>
              <a:gd name="connsiteY1" fmla="*/ 142875 h 556408"/>
              <a:gd name="connsiteX2" fmla="*/ 3276600 w 3276600"/>
              <a:gd name="connsiteY2" fmla="*/ 556408 h 556408"/>
              <a:gd name="connsiteX3" fmla="*/ 0 w 3276600"/>
              <a:gd name="connsiteY3" fmla="*/ 556408 h 556408"/>
              <a:gd name="connsiteX4" fmla="*/ 0 w 3276600"/>
              <a:gd name="connsiteY4" fmla="*/ 0 h 556408"/>
              <a:gd name="connsiteX0" fmla="*/ 0 w 3276600"/>
              <a:gd name="connsiteY0" fmla="*/ 0 h 556408"/>
              <a:gd name="connsiteX1" fmla="*/ 2943225 w 3276600"/>
              <a:gd name="connsiteY1" fmla="*/ 142875 h 556408"/>
              <a:gd name="connsiteX2" fmla="*/ 3276600 w 3276600"/>
              <a:gd name="connsiteY2" fmla="*/ 556408 h 556408"/>
              <a:gd name="connsiteX3" fmla="*/ 0 w 3276600"/>
              <a:gd name="connsiteY3" fmla="*/ 556408 h 556408"/>
              <a:gd name="connsiteX4" fmla="*/ 0 w 3276600"/>
              <a:gd name="connsiteY4" fmla="*/ 0 h 556408"/>
              <a:gd name="connsiteX0" fmla="*/ 0 w 3276600"/>
              <a:gd name="connsiteY0" fmla="*/ 0 h 556408"/>
              <a:gd name="connsiteX1" fmla="*/ 2943225 w 3276600"/>
              <a:gd name="connsiteY1" fmla="*/ 142875 h 556408"/>
              <a:gd name="connsiteX2" fmla="*/ 3276600 w 3276600"/>
              <a:gd name="connsiteY2" fmla="*/ 556408 h 556408"/>
              <a:gd name="connsiteX3" fmla="*/ 0 w 3276600"/>
              <a:gd name="connsiteY3" fmla="*/ 556408 h 556408"/>
              <a:gd name="connsiteX4" fmla="*/ 0 w 3276600"/>
              <a:gd name="connsiteY4" fmla="*/ 0 h 556408"/>
              <a:gd name="connsiteX0" fmla="*/ 0 w 3200400"/>
              <a:gd name="connsiteY0" fmla="*/ 0 h 556408"/>
              <a:gd name="connsiteX1" fmla="*/ 2943225 w 3200400"/>
              <a:gd name="connsiteY1" fmla="*/ 142875 h 556408"/>
              <a:gd name="connsiteX2" fmla="*/ 3200400 w 3200400"/>
              <a:gd name="connsiteY2" fmla="*/ 551646 h 556408"/>
              <a:gd name="connsiteX3" fmla="*/ 0 w 3200400"/>
              <a:gd name="connsiteY3" fmla="*/ 556408 h 556408"/>
              <a:gd name="connsiteX4" fmla="*/ 0 w 3200400"/>
              <a:gd name="connsiteY4" fmla="*/ 0 h 556408"/>
              <a:gd name="connsiteX0" fmla="*/ 0 w 3200400"/>
              <a:gd name="connsiteY0" fmla="*/ 0 h 556408"/>
              <a:gd name="connsiteX1" fmla="*/ 2943225 w 3200400"/>
              <a:gd name="connsiteY1" fmla="*/ 142875 h 556408"/>
              <a:gd name="connsiteX2" fmla="*/ 3200400 w 3200400"/>
              <a:gd name="connsiteY2" fmla="*/ 551646 h 556408"/>
              <a:gd name="connsiteX3" fmla="*/ 0 w 3200400"/>
              <a:gd name="connsiteY3" fmla="*/ 556408 h 556408"/>
              <a:gd name="connsiteX4" fmla="*/ 0 w 3200400"/>
              <a:gd name="connsiteY4" fmla="*/ 0 h 556408"/>
              <a:gd name="connsiteX0" fmla="*/ 355600 w 3200400"/>
              <a:gd name="connsiteY0" fmla="*/ 15875 h 413533"/>
              <a:gd name="connsiteX1" fmla="*/ 2943225 w 3200400"/>
              <a:gd name="connsiteY1" fmla="*/ 0 h 413533"/>
              <a:gd name="connsiteX2" fmla="*/ 3200400 w 3200400"/>
              <a:gd name="connsiteY2" fmla="*/ 408771 h 413533"/>
              <a:gd name="connsiteX3" fmla="*/ 0 w 3200400"/>
              <a:gd name="connsiteY3" fmla="*/ 413533 h 413533"/>
              <a:gd name="connsiteX4" fmla="*/ 355600 w 3200400"/>
              <a:gd name="connsiteY4" fmla="*/ 15875 h 413533"/>
              <a:gd name="connsiteX0" fmla="*/ 282575 w 3127375"/>
              <a:gd name="connsiteY0" fmla="*/ 15875 h 410358"/>
              <a:gd name="connsiteX1" fmla="*/ 2870200 w 3127375"/>
              <a:gd name="connsiteY1" fmla="*/ 0 h 410358"/>
              <a:gd name="connsiteX2" fmla="*/ 3127375 w 3127375"/>
              <a:gd name="connsiteY2" fmla="*/ 408771 h 410358"/>
              <a:gd name="connsiteX3" fmla="*/ 0 w 3127375"/>
              <a:gd name="connsiteY3" fmla="*/ 410358 h 410358"/>
              <a:gd name="connsiteX4" fmla="*/ 282575 w 3127375"/>
              <a:gd name="connsiteY4" fmla="*/ 15875 h 410358"/>
              <a:gd name="connsiteX0" fmla="*/ 260350 w 3105150"/>
              <a:gd name="connsiteY0" fmla="*/ 15875 h 408771"/>
              <a:gd name="connsiteX1" fmla="*/ 2847975 w 3105150"/>
              <a:gd name="connsiteY1" fmla="*/ 0 h 408771"/>
              <a:gd name="connsiteX2" fmla="*/ 3105150 w 3105150"/>
              <a:gd name="connsiteY2" fmla="*/ 408771 h 408771"/>
              <a:gd name="connsiteX3" fmla="*/ 0 w 3105150"/>
              <a:gd name="connsiteY3" fmla="*/ 407183 h 408771"/>
              <a:gd name="connsiteX4" fmla="*/ 260350 w 3105150"/>
              <a:gd name="connsiteY4" fmla="*/ 15875 h 408771"/>
              <a:gd name="connsiteX0" fmla="*/ 260350 w 3105150"/>
              <a:gd name="connsiteY0" fmla="*/ 15875 h 408771"/>
              <a:gd name="connsiteX1" fmla="*/ 2847975 w 3105150"/>
              <a:gd name="connsiteY1" fmla="*/ 0 h 408771"/>
              <a:gd name="connsiteX2" fmla="*/ 3105150 w 3105150"/>
              <a:gd name="connsiteY2" fmla="*/ 408771 h 408771"/>
              <a:gd name="connsiteX3" fmla="*/ 0 w 3105150"/>
              <a:gd name="connsiteY3" fmla="*/ 407183 h 408771"/>
              <a:gd name="connsiteX4" fmla="*/ 64275 w 3105150"/>
              <a:gd name="connsiteY4" fmla="*/ 103167 h 408771"/>
              <a:gd name="connsiteX5" fmla="*/ 260350 w 3105150"/>
              <a:gd name="connsiteY5" fmla="*/ 15875 h 408771"/>
              <a:gd name="connsiteX0" fmla="*/ 260350 w 3105150"/>
              <a:gd name="connsiteY0" fmla="*/ 15875 h 408771"/>
              <a:gd name="connsiteX1" fmla="*/ 2847975 w 3105150"/>
              <a:gd name="connsiteY1" fmla="*/ 0 h 408771"/>
              <a:gd name="connsiteX2" fmla="*/ 3105150 w 3105150"/>
              <a:gd name="connsiteY2" fmla="*/ 408771 h 408771"/>
              <a:gd name="connsiteX3" fmla="*/ 0 w 3105150"/>
              <a:gd name="connsiteY3" fmla="*/ 407183 h 408771"/>
              <a:gd name="connsiteX4" fmla="*/ 64275 w 3105150"/>
              <a:gd name="connsiteY4" fmla="*/ 103167 h 408771"/>
              <a:gd name="connsiteX5" fmla="*/ 260350 w 3105150"/>
              <a:gd name="connsiteY5" fmla="*/ 15875 h 40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5150" h="408771">
                <a:moveTo>
                  <a:pt x="260350" y="15875"/>
                </a:moveTo>
                <a:lnTo>
                  <a:pt x="2847975" y="0"/>
                </a:lnTo>
                <a:cubicBezTo>
                  <a:pt x="3021013" y="90219"/>
                  <a:pt x="3065463" y="156627"/>
                  <a:pt x="3105150" y="408771"/>
                </a:cubicBezTo>
                <a:lnTo>
                  <a:pt x="0" y="407183"/>
                </a:lnTo>
                <a:cubicBezTo>
                  <a:pt x="42592" y="341828"/>
                  <a:pt x="-35467" y="305047"/>
                  <a:pt x="64275" y="103167"/>
                </a:cubicBezTo>
                <a:lnTo>
                  <a:pt x="260350" y="1587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5B579A0-20E4-5370-D601-4A7888C757EE}"/>
              </a:ext>
            </a:extLst>
          </p:cNvPr>
          <p:cNvGrpSpPr/>
          <p:nvPr/>
        </p:nvGrpSpPr>
        <p:grpSpPr>
          <a:xfrm>
            <a:off x="1272203" y="4159406"/>
            <a:ext cx="1634507" cy="2049086"/>
            <a:chOff x="1134191" y="1977242"/>
            <a:chExt cx="1634507" cy="2049086"/>
          </a:xfrm>
        </p:grpSpPr>
        <p:sp>
          <p:nvSpPr>
            <p:cNvPr id="4" name="矩形: 剪去单角 3">
              <a:extLst>
                <a:ext uri="{FF2B5EF4-FFF2-40B4-BE49-F238E27FC236}">
                  <a16:creationId xmlns:a16="http://schemas.microsoft.com/office/drawing/2014/main" id="{0F93E3F7-AE6C-655F-2BA1-B3639D42825C}"/>
                </a:ext>
              </a:extLst>
            </p:cNvPr>
            <p:cNvSpPr/>
            <p:nvPr/>
          </p:nvSpPr>
          <p:spPr>
            <a:xfrm>
              <a:off x="1134191" y="20843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CE69C9-2A3A-4960-7F66-8154DC6A37EC}"/>
                </a:ext>
              </a:extLst>
            </p:cNvPr>
            <p:cNvSpPr/>
            <p:nvPr/>
          </p:nvSpPr>
          <p:spPr>
            <a:xfrm>
              <a:off x="1312224" y="19772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Schema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: 剪去单角 19">
              <a:extLst>
                <a:ext uri="{FF2B5EF4-FFF2-40B4-BE49-F238E27FC236}">
                  <a16:creationId xmlns:a16="http://schemas.microsoft.com/office/drawing/2014/main" id="{40AD5C6F-2D92-BD2B-81C8-D2F5B407DF40}"/>
                </a:ext>
              </a:extLst>
            </p:cNvPr>
            <p:cNvSpPr/>
            <p:nvPr/>
          </p:nvSpPr>
          <p:spPr>
            <a:xfrm>
              <a:off x="1480311" y="3459985"/>
              <a:ext cx="918852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add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矩形: 剪去单角 18">
              <a:extLst>
                <a:ext uri="{FF2B5EF4-FFF2-40B4-BE49-F238E27FC236}">
                  <a16:creationId xmlns:a16="http://schemas.microsoft.com/office/drawing/2014/main" id="{CBB55104-7DA1-48BC-9ADD-E86ECB87FEEF}"/>
                </a:ext>
              </a:extLst>
            </p:cNvPr>
            <p:cNvSpPr/>
            <p:nvPr/>
          </p:nvSpPr>
          <p:spPr>
            <a:xfrm>
              <a:off x="1384219" y="3233516"/>
              <a:ext cx="918852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store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矩形: 剪去单角 6">
              <a:extLst>
                <a:ext uri="{FF2B5EF4-FFF2-40B4-BE49-F238E27FC236}">
                  <a16:creationId xmlns:a16="http://schemas.microsoft.com/office/drawing/2014/main" id="{A380F1AE-F3FA-24FA-F5CD-43D27B678D67}"/>
                </a:ext>
              </a:extLst>
            </p:cNvPr>
            <p:cNvSpPr/>
            <p:nvPr/>
          </p:nvSpPr>
          <p:spPr>
            <a:xfrm>
              <a:off x="1310547" y="3000766"/>
              <a:ext cx="918852" cy="264833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load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矩形: 剪去单角 8">
              <a:extLst>
                <a:ext uri="{FF2B5EF4-FFF2-40B4-BE49-F238E27FC236}">
                  <a16:creationId xmlns:a16="http://schemas.microsoft.com/office/drawing/2014/main" id="{4ECDEF8D-2C91-3CD9-232B-664DACBC816C}"/>
                </a:ext>
              </a:extLst>
            </p:cNvPr>
            <p:cNvSpPr/>
            <p:nvPr/>
          </p:nvSpPr>
          <p:spPr>
            <a:xfrm>
              <a:off x="1203023" y="2358902"/>
              <a:ext cx="1496839" cy="676808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>
                  <a:solidFill>
                    <a:schemeClr val="tx1"/>
                  </a:solidFill>
                </a:rPr>
                <a:t>Operations’s</a:t>
              </a:r>
            </a:p>
            <a:p>
              <a:pPr algn="ctr"/>
              <a:r>
                <a:rPr lang="en-US" altLang="zh-CN" sz="1050" b="1">
                  <a:solidFill>
                    <a:schemeClr val="tx1"/>
                  </a:solidFill>
                </a:rPr>
                <a:t>Power Consumption</a:t>
              </a:r>
            </a:p>
            <a:p>
              <a:pPr algn="ctr"/>
              <a:r>
                <a:rPr lang="en-US" altLang="zh-CN" sz="1050" b="1">
                  <a:solidFill>
                    <a:schemeClr val="tx1"/>
                  </a:solidFill>
                </a:rPr>
                <a:t>Relative Contents</a:t>
              </a:r>
              <a:endParaRPr lang="zh-CN" altLang="en-US" sz="1050" b="1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F8CF08A-70D0-4BFA-DF22-8A1D90BE0880}"/>
                </a:ext>
              </a:extLst>
            </p:cNvPr>
            <p:cNvSpPr txBox="1"/>
            <p:nvPr/>
          </p:nvSpPr>
          <p:spPr>
            <a:xfrm>
              <a:off x="1697207" y="365699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……</a:t>
              </a:r>
              <a:endParaRPr lang="zh-CN" altLang="en-US"/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89DB475-1C33-5C5B-F3E3-8E00002664B0}"/>
              </a:ext>
            </a:extLst>
          </p:cNvPr>
          <p:cNvSpPr/>
          <p:nvPr/>
        </p:nvSpPr>
        <p:spPr>
          <a:xfrm>
            <a:off x="1272203" y="1131892"/>
            <a:ext cx="3101980" cy="1941936"/>
          </a:xfrm>
          <a:prstGeom prst="roundRect">
            <a:avLst/>
          </a:prstGeom>
          <a:noFill/>
          <a:ln w="28575" cap="flat"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形 24">
            <a:extLst>
              <a:ext uri="{FF2B5EF4-FFF2-40B4-BE49-F238E27FC236}">
                <a16:creationId xmlns:a16="http://schemas.microsoft.com/office/drawing/2014/main" id="{462CBA07-5397-759B-A466-64884BBE4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79" y="710602"/>
            <a:ext cx="942975" cy="942975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22543FD-826D-DCD3-E17B-ACDAA261C83D}"/>
              </a:ext>
            </a:extLst>
          </p:cNvPr>
          <p:cNvCxnSpPr/>
          <p:nvPr/>
        </p:nvCxnSpPr>
        <p:spPr>
          <a:xfrm>
            <a:off x="1272203" y="1534329"/>
            <a:ext cx="31019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5C6C6DF-D812-2BEF-ABA1-AE21E3B2622C}"/>
              </a:ext>
            </a:extLst>
          </p:cNvPr>
          <p:cNvSpPr/>
          <p:nvPr/>
        </p:nvSpPr>
        <p:spPr>
          <a:xfrm>
            <a:off x="3653453" y="1247775"/>
            <a:ext cx="133350" cy="16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996ECD1-9957-8973-E5E0-F62E5D1B7EB4}"/>
              </a:ext>
            </a:extLst>
          </p:cNvPr>
          <p:cNvSpPr/>
          <p:nvPr/>
        </p:nvSpPr>
        <p:spPr>
          <a:xfrm>
            <a:off x="3841963" y="1250629"/>
            <a:ext cx="133350" cy="15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213C31B-BA55-5AC5-CC3D-8E2A160F486B}"/>
              </a:ext>
            </a:extLst>
          </p:cNvPr>
          <p:cNvSpPr/>
          <p:nvPr/>
        </p:nvSpPr>
        <p:spPr>
          <a:xfrm>
            <a:off x="4030473" y="1247775"/>
            <a:ext cx="133350" cy="15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3602821-1660-D80F-2DDD-B4C5F6D89D9F}"/>
              </a:ext>
            </a:extLst>
          </p:cNvPr>
          <p:cNvGrpSpPr/>
          <p:nvPr/>
        </p:nvGrpSpPr>
        <p:grpSpPr>
          <a:xfrm>
            <a:off x="1371600" y="1650212"/>
            <a:ext cx="2938462" cy="1302537"/>
            <a:chOff x="740980" y="1650127"/>
            <a:chExt cx="8434551" cy="342637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EA797B1-5AEC-AC1A-16F5-28048D123724}"/>
                </a:ext>
              </a:extLst>
            </p:cNvPr>
            <p:cNvSpPr/>
            <p:nvPr/>
          </p:nvSpPr>
          <p:spPr>
            <a:xfrm>
              <a:off x="1781504" y="2832538"/>
              <a:ext cx="599089" cy="59909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7FEDCA-481E-C711-2AA1-FC2FCC10CE75}"/>
                </a:ext>
              </a:extLst>
            </p:cNvPr>
            <p:cNvSpPr/>
            <p:nvPr/>
          </p:nvSpPr>
          <p:spPr>
            <a:xfrm>
              <a:off x="740980" y="2819400"/>
              <a:ext cx="599090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BACF2E5-EAE7-F246-30F9-7EC69097E6AE}"/>
                </a:ext>
              </a:extLst>
            </p:cNvPr>
            <p:cNvCxnSpPr>
              <a:stCxn id="42" idx="3"/>
              <a:endCxn id="41" idx="2"/>
            </p:cNvCxnSpPr>
            <p:nvPr/>
          </p:nvCxnSpPr>
          <p:spPr>
            <a:xfrm>
              <a:off x="1340070" y="3118946"/>
              <a:ext cx="441434" cy="131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D0326A60-254C-EA42-A667-916AA7DD5C6D}"/>
                </a:ext>
              </a:extLst>
            </p:cNvPr>
            <p:cNvCxnSpPr>
              <a:cxnSpLocks/>
              <a:stCxn id="41" idx="6"/>
              <a:endCxn id="46" idx="3"/>
            </p:cNvCxnSpPr>
            <p:nvPr/>
          </p:nvCxnSpPr>
          <p:spPr>
            <a:xfrm flipV="1">
              <a:off x="2380593" y="2191643"/>
              <a:ext cx="772601" cy="94044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F5301E07-7124-86FE-6413-517C08B3DAC9}"/>
                </a:ext>
              </a:extLst>
            </p:cNvPr>
            <p:cNvCxnSpPr>
              <a:cxnSpLocks/>
              <a:stCxn id="41" idx="6"/>
              <a:endCxn id="47" idx="1"/>
            </p:cNvCxnSpPr>
            <p:nvPr/>
          </p:nvCxnSpPr>
          <p:spPr>
            <a:xfrm>
              <a:off x="2380593" y="3132083"/>
              <a:ext cx="772601" cy="108782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7FBFE533-4266-CAF7-8DB2-BC98B122B032}"/>
                </a:ext>
              </a:extLst>
            </p:cNvPr>
            <p:cNvSpPr/>
            <p:nvPr/>
          </p:nvSpPr>
          <p:spPr>
            <a:xfrm rot="5400000">
              <a:off x="3131517" y="1913773"/>
              <a:ext cx="599093" cy="55573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4AA82E5-1F26-44F5-079C-E1155F323072}"/>
                </a:ext>
              </a:extLst>
            </p:cNvPr>
            <p:cNvSpPr/>
            <p:nvPr/>
          </p:nvSpPr>
          <p:spPr>
            <a:xfrm>
              <a:off x="3153194" y="3920359"/>
              <a:ext cx="599090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47F64C1-F884-4872-06A0-BFC9A2D4721D}"/>
                </a:ext>
              </a:extLst>
            </p:cNvPr>
            <p:cNvSpPr/>
            <p:nvPr/>
          </p:nvSpPr>
          <p:spPr>
            <a:xfrm>
              <a:off x="3153193" y="2832653"/>
              <a:ext cx="599090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DA5E3F5-C2C9-24DB-0EEF-C0205B2ADB21}"/>
                </a:ext>
              </a:extLst>
            </p:cNvPr>
            <p:cNvCxnSpPr>
              <a:cxnSpLocks/>
              <a:stCxn id="41" idx="6"/>
              <a:endCxn id="48" idx="1"/>
            </p:cNvCxnSpPr>
            <p:nvPr/>
          </p:nvCxnSpPr>
          <p:spPr>
            <a:xfrm>
              <a:off x="2380593" y="3132083"/>
              <a:ext cx="772600" cy="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21F775F-41C3-63DB-38D9-59D345E519EF}"/>
                </a:ext>
              </a:extLst>
            </p:cNvPr>
            <p:cNvSpPr/>
            <p:nvPr/>
          </p:nvSpPr>
          <p:spPr>
            <a:xfrm>
              <a:off x="5490434" y="1650127"/>
              <a:ext cx="599089" cy="303748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2F7B8D4-E78F-E774-A9AB-790D3B4AB434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17" y="3132083"/>
              <a:ext cx="452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D8FC28C3-9F3C-164E-2836-6072E792F469}"/>
                </a:ext>
              </a:extLst>
            </p:cNvPr>
            <p:cNvSpPr/>
            <p:nvPr/>
          </p:nvSpPr>
          <p:spPr>
            <a:xfrm rot="5400000">
              <a:off x="4172040" y="2854215"/>
              <a:ext cx="599093" cy="55573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9B63B88-41F8-951B-D3EF-5A84B39D1877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4749456" y="3132085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A49E3CB-EB91-BA1C-0C2D-00DE55D33162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3708933" y="2191642"/>
              <a:ext cx="178150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1B4F6D1D-60ED-BAB7-B3EB-540CBC6A320F}"/>
                </a:ext>
              </a:extLst>
            </p:cNvPr>
            <p:cNvSpPr/>
            <p:nvPr/>
          </p:nvSpPr>
          <p:spPr>
            <a:xfrm rot="5400000">
              <a:off x="4172040" y="3942036"/>
              <a:ext cx="599093" cy="55573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7C16B70-4A22-8A86-D2BB-A09E563A3D09}"/>
                </a:ext>
              </a:extLst>
            </p:cNvPr>
            <p:cNvCxnSpPr>
              <a:cxnSpLocks/>
            </p:cNvCxnSpPr>
            <p:nvPr/>
          </p:nvCxnSpPr>
          <p:spPr>
            <a:xfrm>
              <a:off x="3752283" y="4235669"/>
              <a:ext cx="452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8AA1805-4977-6A82-4859-DB917BD04741}"/>
                </a:ext>
              </a:extLst>
            </p:cNvPr>
            <p:cNvCxnSpPr>
              <a:cxnSpLocks/>
            </p:cNvCxnSpPr>
            <p:nvPr/>
          </p:nvCxnSpPr>
          <p:spPr>
            <a:xfrm>
              <a:off x="4749455" y="4219904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C8E3364-B612-2B25-4E19-A4DD35A2436F}"/>
                </a:ext>
              </a:extLst>
            </p:cNvPr>
            <p:cNvCxnSpPr>
              <a:cxnSpLocks/>
            </p:cNvCxnSpPr>
            <p:nvPr/>
          </p:nvCxnSpPr>
          <p:spPr>
            <a:xfrm>
              <a:off x="6089523" y="3125514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0E47C1A-924B-5B3D-E05A-445D0CEBC41D}"/>
                </a:ext>
              </a:extLst>
            </p:cNvPr>
            <p:cNvSpPr/>
            <p:nvPr/>
          </p:nvSpPr>
          <p:spPr>
            <a:xfrm>
              <a:off x="6843075" y="2819399"/>
              <a:ext cx="994546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A42CEB7-465D-2138-75B4-2EC72E4F33F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621" y="3125514"/>
              <a:ext cx="750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0706C0E-B1F4-6210-B102-C1D2C746091B}"/>
                </a:ext>
              </a:extLst>
            </p:cNvPr>
            <p:cNvSpPr/>
            <p:nvPr/>
          </p:nvSpPr>
          <p:spPr>
            <a:xfrm>
              <a:off x="8588546" y="2819400"/>
              <a:ext cx="586985" cy="5990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13CD6A5-3F13-B873-B9FD-6A0C9095D53D}"/>
                </a:ext>
              </a:extLst>
            </p:cNvPr>
            <p:cNvSpPr/>
            <p:nvPr/>
          </p:nvSpPr>
          <p:spPr>
            <a:xfrm>
              <a:off x="8651608" y="2882466"/>
              <a:ext cx="460861" cy="28640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B662889-EF04-517F-6AF0-87652F1C4737}"/>
                </a:ext>
              </a:extLst>
            </p:cNvPr>
            <p:cNvCxnSpPr/>
            <p:nvPr/>
          </p:nvCxnSpPr>
          <p:spPr>
            <a:xfrm>
              <a:off x="8213083" y="3132083"/>
              <a:ext cx="0" cy="19444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EC1843A-1539-24EB-9D0F-8E0067D9C749}"/>
                </a:ext>
              </a:extLst>
            </p:cNvPr>
            <p:cNvCxnSpPr>
              <a:cxnSpLocks/>
            </p:cNvCxnSpPr>
            <p:nvPr/>
          </p:nvCxnSpPr>
          <p:spPr>
            <a:xfrm>
              <a:off x="2081048" y="5076497"/>
              <a:ext cx="613203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8FF4B13-912A-5729-31C6-47516EF0E594}"/>
                </a:ext>
              </a:extLst>
            </p:cNvPr>
            <p:cNvCxnSpPr>
              <a:endCxn id="41" idx="4"/>
            </p:cNvCxnSpPr>
            <p:nvPr/>
          </p:nvCxnSpPr>
          <p:spPr>
            <a:xfrm flipV="1">
              <a:off x="2081048" y="3431628"/>
              <a:ext cx="1" cy="16448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A9B1727-6AE6-57C7-A313-D0FF597DCA9D}"/>
              </a:ext>
            </a:extLst>
          </p:cNvPr>
          <p:cNvGrpSpPr/>
          <p:nvPr/>
        </p:nvGrpSpPr>
        <p:grpSpPr>
          <a:xfrm>
            <a:off x="6095607" y="1125558"/>
            <a:ext cx="1634507" cy="2049086"/>
            <a:chOff x="8068391" y="1177142"/>
            <a:chExt cx="1634507" cy="2049086"/>
          </a:xfrm>
        </p:grpSpPr>
        <p:sp>
          <p:nvSpPr>
            <p:cNvPr id="78" name="矩形: 剪去单角 77">
              <a:extLst>
                <a:ext uri="{FF2B5EF4-FFF2-40B4-BE49-F238E27FC236}">
                  <a16:creationId xmlns:a16="http://schemas.microsoft.com/office/drawing/2014/main" id="{A80EE018-320A-6996-66F7-630D356A2872}"/>
                </a:ext>
              </a:extLst>
            </p:cNvPr>
            <p:cNvSpPr/>
            <p:nvPr/>
          </p:nvSpPr>
          <p:spPr>
            <a:xfrm>
              <a:off x="8068391" y="12842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6042EFF-2FD8-21EF-97CF-5DC283D577EB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Code 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7752C96-AF45-CE50-5985-118629253584}"/>
                </a:ext>
              </a:extLst>
            </p:cNvPr>
            <p:cNvSpPr txBox="1"/>
            <p:nvPr/>
          </p:nvSpPr>
          <p:spPr>
            <a:xfrm>
              <a:off x="8631407" y="285689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……</a:t>
              </a:r>
              <a:endParaRPr lang="zh-CN" altLang="en-US"/>
            </a:p>
          </p:txBody>
        </p:sp>
        <p:sp>
          <p:nvSpPr>
            <p:cNvPr id="87" name="矩形: 剪去单角 86">
              <a:extLst>
                <a:ext uri="{FF2B5EF4-FFF2-40B4-BE49-F238E27FC236}">
                  <a16:creationId xmlns:a16="http://schemas.microsoft.com/office/drawing/2014/main" id="{817AE2FE-327A-82D2-213C-11E45EBA183C}"/>
                </a:ext>
              </a:extLst>
            </p:cNvPr>
            <p:cNvSpPr/>
            <p:nvPr/>
          </p:nvSpPr>
          <p:spPr>
            <a:xfrm>
              <a:off x="8348512" y="2487285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ert_main.c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6" name="矩形: 剪去单角 85">
              <a:extLst>
                <a:ext uri="{FF2B5EF4-FFF2-40B4-BE49-F238E27FC236}">
                  <a16:creationId xmlns:a16="http://schemas.microsoft.com/office/drawing/2014/main" id="{F883D420-E5F5-B843-B315-5BEAB3914B65}"/>
                </a:ext>
              </a:extLst>
            </p:cNvPr>
            <p:cNvSpPr/>
            <p:nvPr/>
          </p:nvSpPr>
          <p:spPr>
            <a:xfrm>
              <a:off x="8299520" y="2200133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rtwtypes.h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5" name="矩形: 剪去单角 84">
              <a:extLst>
                <a:ext uri="{FF2B5EF4-FFF2-40B4-BE49-F238E27FC236}">
                  <a16:creationId xmlns:a16="http://schemas.microsoft.com/office/drawing/2014/main" id="{6F0A5917-6A9D-8081-5086-FD0E29202FD7}"/>
                </a:ext>
              </a:extLst>
            </p:cNvPr>
            <p:cNvSpPr/>
            <p:nvPr/>
          </p:nvSpPr>
          <p:spPr>
            <a:xfrm>
              <a:off x="8246424" y="1937364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Target.h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2" name="矩形: 剪去单角 81">
              <a:extLst>
                <a:ext uri="{FF2B5EF4-FFF2-40B4-BE49-F238E27FC236}">
                  <a16:creationId xmlns:a16="http://schemas.microsoft.com/office/drawing/2014/main" id="{CC4861AB-401B-3ECB-E27E-2CBAE5651D0E}"/>
                </a:ext>
              </a:extLst>
            </p:cNvPr>
            <p:cNvSpPr/>
            <p:nvPr/>
          </p:nvSpPr>
          <p:spPr>
            <a:xfrm>
              <a:off x="8193328" y="1650212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Target.c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6ABF5AD-137A-BFC7-1286-E509C5FA079F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374183" y="2094117"/>
            <a:ext cx="1721817" cy="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110A0FE-25C3-1867-3159-E59865856ACF}"/>
              </a:ext>
            </a:extLst>
          </p:cNvPr>
          <p:cNvSpPr txBox="1"/>
          <p:nvPr/>
        </p:nvSpPr>
        <p:spPr>
          <a:xfrm>
            <a:off x="4384097" y="1533786"/>
            <a:ext cx="1737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/>
              <a:t>Tool:</a:t>
            </a:r>
          </a:p>
          <a:p>
            <a:pPr algn="ctr"/>
            <a:r>
              <a:rPr lang="en-US" altLang="zh-CN" sz="1600"/>
              <a:t>Embedded Coder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DFD7670-A6FA-6093-57C0-1123BC6AC31D}"/>
              </a:ext>
            </a:extLst>
          </p:cNvPr>
          <p:cNvSpPr txBox="1"/>
          <p:nvPr/>
        </p:nvSpPr>
        <p:spPr>
          <a:xfrm>
            <a:off x="4420463" y="20941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/>
              <a:t>Action:</a:t>
            </a:r>
          </a:p>
          <a:p>
            <a:pPr algn="ctr"/>
            <a:r>
              <a:rPr lang="en-US" altLang="zh-CN" sz="1600"/>
              <a:t>Code Generation</a:t>
            </a: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37ADDC0-44C0-8A3E-BA76-9720C2590315}"/>
              </a:ext>
            </a:extLst>
          </p:cNvPr>
          <p:cNvGrpSpPr/>
          <p:nvPr/>
        </p:nvGrpSpPr>
        <p:grpSpPr>
          <a:xfrm>
            <a:off x="9468558" y="1125558"/>
            <a:ext cx="1634507" cy="2049086"/>
            <a:chOff x="8068391" y="1177142"/>
            <a:chExt cx="1634507" cy="2049086"/>
          </a:xfrm>
        </p:grpSpPr>
        <p:sp>
          <p:nvSpPr>
            <p:cNvPr id="99" name="矩形: 剪去单角 98">
              <a:extLst>
                <a:ext uri="{FF2B5EF4-FFF2-40B4-BE49-F238E27FC236}">
                  <a16:creationId xmlns:a16="http://schemas.microsoft.com/office/drawing/2014/main" id="{44DF6500-F812-01D9-7F34-E612EBDD7436}"/>
                </a:ext>
              </a:extLst>
            </p:cNvPr>
            <p:cNvSpPr/>
            <p:nvPr/>
          </p:nvSpPr>
          <p:spPr>
            <a:xfrm>
              <a:off x="8068391" y="12842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4ACCE13B-23D9-513D-8267-F2172B24C6AF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Code 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43D9303-59D6-5C9A-18D6-286C4A298D18}"/>
                </a:ext>
              </a:extLst>
            </p:cNvPr>
            <p:cNvSpPr txBox="1"/>
            <p:nvPr/>
          </p:nvSpPr>
          <p:spPr>
            <a:xfrm>
              <a:off x="8631407" y="285689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……</a:t>
              </a:r>
              <a:endParaRPr lang="zh-CN" altLang="en-US"/>
            </a:p>
          </p:txBody>
        </p:sp>
        <p:sp>
          <p:nvSpPr>
            <p:cNvPr id="102" name="矩形: 剪去单角 101">
              <a:extLst>
                <a:ext uri="{FF2B5EF4-FFF2-40B4-BE49-F238E27FC236}">
                  <a16:creationId xmlns:a16="http://schemas.microsoft.com/office/drawing/2014/main" id="{52C8EE42-788F-70EE-1A9B-4C45A25440AA}"/>
                </a:ext>
              </a:extLst>
            </p:cNvPr>
            <p:cNvSpPr/>
            <p:nvPr/>
          </p:nvSpPr>
          <p:spPr>
            <a:xfrm>
              <a:off x="8348512" y="2487285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ert_main.c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3" name="矩形: 剪去单角 102">
              <a:extLst>
                <a:ext uri="{FF2B5EF4-FFF2-40B4-BE49-F238E27FC236}">
                  <a16:creationId xmlns:a16="http://schemas.microsoft.com/office/drawing/2014/main" id="{E2593D15-092E-79C5-70DD-7136FBF65E84}"/>
                </a:ext>
              </a:extLst>
            </p:cNvPr>
            <p:cNvSpPr/>
            <p:nvPr/>
          </p:nvSpPr>
          <p:spPr>
            <a:xfrm>
              <a:off x="8299520" y="2200133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rtwtypes.h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4" name="矩形: 剪去单角 103">
              <a:extLst>
                <a:ext uri="{FF2B5EF4-FFF2-40B4-BE49-F238E27FC236}">
                  <a16:creationId xmlns:a16="http://schemas.microsoft.com/office/drawing/2014/main" id="{FDE0F90B-50D7-456C-EC00-5788DB9ACE5F}"/>
                </a:ext>
              </a:extLst>
            </p:cNvPr>
            <p:cNvSpPr/>
            <p:nvPr/>
          </p:nvSpPr>
          <p:spPr>
            <a:xfrm>
              <a:off x="8246424" y="1937364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Target.h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5" name="矩形: 剪去单角 104">
              <a:extLst>
                <a:ext uri="{FF2B5EF4-FFF2-40B4-BE49-F238E27FC236}">
                  <a16:creationId xmlns:a16="http://schemas.microsoft.com/office/drawing/2014/main" id="{10F6178C-C21D-B161-F9E4-06CBF05C0F56}"/>
                </a:ext>
              </a:extLst>
            </p:cNvPr>
            <p:cNvSpPr/>
            <p:nvPr/>
          </p:nvSpPr>
          <p:spPr>
            <a:xfrm>
              <a:off x="8193328" y="1650212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Target.c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4E7164D-0776-DAA1-7C0D-17E8EF9B0B9A}"/>
              </a:ext>
            </a:extLst>
          </p:cNvPr>
          <p:cNvCxnSpPr>
            <a:cxnSpLocks/>
          </p:cNvCxnSpPr>
          <p:nvPr/>
        </p:nvCxnSpPr>
        <p:spPr>
          <a:xfrm flipV="1">
            <a:off x="7747134" y="2094117"/>
            <a:ext cx="1721817" cy="8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CADA66-DE37-784A-97AB-2E0F28CE5960}"/>
              </a:ext>
            </a:extLst>
          </p:cNvPr>
          <p:cNvSpPr txBox="1"/>
          <p:nvPr/>
        </p:nvSpPr>
        <p:spPr>
          <a:xfrm>
            <a:off x="7678603" y="2094117"/>
            <a:ext cx="1816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Action:</a:t>
            </a:r>
          </a:p>
          <a:p>
            <a:pPr algn="ctr"/>
            <a:r>
              <a:rPr lang="en-US" altLang="zh-CN" sz="1600"/>
              <a:t>Code Modification</a:t>
            </a:r>
          </a:p>
        </p:txBody>
      </p:sp>
    </p:spTree>
    <p:extLst>
      <p:ext uri="{BB962C8B-B14F-4D97-AF65-F5344CB8AC3E}">
        <p14:creationId xmlns:p14="http://schemas.microsoft.com/office/powerpoint/2010/main" val="290069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79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350</Words>
  <Application>Microsoft Office PowerPoint</Application>
  <PresentationFormat>宽屏</PresentationFormat>
  <Paragraphs>156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鈴 風</dc:creator>
  <cp:lastModifiedBy>YUE HOU</cp:lastModifiedBy>
  <cp:revision>10</cp:revision>
  <dcterms:created xsi:type="dcterms:W3CDTF">2024-02-07T12:49:05Z</dcterms:created>
  <dcterms:modified xsi:type="dcterms:W3CDTF">2024-03-05T08:41:51Z</dcterms:modified>
</cp:coreProperties>
</file>