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701F5-5002-043D-554A-29C26DBE4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216857-0EE7-B9DB-904A-D3C1F7810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6AC2F-5257-1703-117A-3A02D454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58D7-1F4A-4B9F-9CF3-14BE6DD29F65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06E2B-B12A-DB14-96D7-624E9F6A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40738-5094-FF37-2031-DDDD8368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0DD0-1623-4BDF-899B-032F725C7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5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79808-1FCB-732F-3868-3E45965F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4B9810-A148-B055-D835-33D83733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ECF83-0508-7859-D990-09357BBC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58D7-1F4A-4B9F-9CF3-14BE6DD29F65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C8F87-E4A5-D212-156B-FC2190F2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83D5C-BE98-4407-1A23-5D18B4A1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0DD0-1623-4BDF-899B-032F725C7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69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DD3E25-6323-5A95-D362-1A5BF53A9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7775A-8F17-E693-CBB8-738566C74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D294E-B536-BCF0-6369-48C6A01C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58D7-1F4A-4B9F-9CF3-14BE6DD29F65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11778-3D32-17B4-2ED3-A08D946D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0C5FC-8602-4436-C406-58C6A0AF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0DD0-1623-4BDF-899B-032F725C7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9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DA063-2A48-4F1B-43A6-E7493F9A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7171F-06D3-D5C8-E0C6-AB0DD51EC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7F239-7347-A00F-E486-63DAECB5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58D7-1F4A-4B9F-9CF3-14BE6DD29F65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73E23-49C4-9A15-298D-720142CE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93920-CEEA-5CCA-0551-0EAB99E8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0DD0-1623-4BDF-899B-032F725C7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6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7E62B-F6F6-4314-49B9-7107DDC3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92864-6743-8134-A948-B1C1C3E51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3B0F8-11F0-B6CD-EDD7-97A2FB79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58D7-1F4A-4B9F-9CF3-14BE6DD29F65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CF1B0-DAE0-9FA1-C0E3-CD2C9F6C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E8345-2CF5-FBAD-2BC4-481A2CA0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0DD0-1623-4BDF-899B-032F725C7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1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62282-68EB-4BCC-9C86-87904DE3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39D46-9518-57BF-DAB3-FECE074EF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5E51E-7BD9-8E91-B3AE-B8652B81B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265FC-A11A-FEB7-8589-66B7EF0F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58D7-1F4A-4B9F-9CF3-14BE6DD29F65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7CDC6-C094-6CFF-3347-DC048504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A67CE-E4A8-9700-1FDD-F82D0EC4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0DD0-1623-4BDF-899B-032F725C7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3A9E5-8477-50B9-BE75-0DDF62F7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BBFBE9-6FF3-8EA7-D27D-905C679C4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13A40-0D1A-2AC4-A0C3-DBACCA749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1A946-E681-B978-804C-8CBBF801A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E90BE4-7234-3C41-7FF5-EC722FE4E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9AC702-268E-1094-A8F0-1FAA50E9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58D7-1F4A-4B9F-9CF3-14BE6DD29F65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DB4DB5-94FF-FD80-D77A-B37038E7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A77EA0-1E2C-4D98-5291-3A438937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0DD0-1623-4BDF-899B-032F725C7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3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FF2B0-15D9-17F6-7141-AB375F0B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905F8C-18EA-F16F-088B-B587E4EB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58D7-1F4A-4B9F-9CF3-14BE6DD29F65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EC92C3-4F15-7EEC-FDD9-9EA9E059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532414-A0DA-9534-20F2-7C79EC8D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0DD0-1623-4BDF-899B-032F725C7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9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BEEDAF-AFE8-E727-9CD5-6F972A0E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58D7-1F4A-4B9F-9CF3-14BE6DD29F65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CDBB63-E9C8-71D7-21B7-477929E1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9422FD-0B56-A010-352A-D19352A8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0DD0-1623-4BDF-899B-032F725C7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2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28F6E-BBB7-9738-2F84-554A90D7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1F9AC-51E3-1057-3E00-4E26065B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99D9BB-070D-642E-B285-7600BAB80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AF1F5-27A8-9A56-F9C6-948D5A45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58D7-1F4A-4B9F-9CF3-14BE6DD29F65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FFF94B-69AC-9373-6060-DFDB01EF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A107E4-8382-B524-2217-6C2CCC10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0DD0-1623-4BDF-899B-032F725C7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1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1EF52-5D56-3C97-5387-DA2655B6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139EFD-FFE6-4ECF-1E50-DE9E7660B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F85390-6FAC-E431-9BF0-23EBE221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27438-C501-EAB6-4202-CFC85AEC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58D7-1F4A-4B9F-9CF3-14BE6DD29F65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3FD40D-DC95-D01A-9600-D6AAB898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A735D-62E9-9BAC-6BF2-6321FBB8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0DD0-1623-4BDF-899B-032F725C7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223159-8870-0648-0EB3-6385374E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36676-F461-611B-8BA9-E0432793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2CECE-A5D1-ED4A-4DD3-C3C6E4E15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E58D7-1F4A-4B9F-9CF3-14BE6DD29F65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932BB-EEDD-57C1-092F-E31B08D10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2C9C9-3AD8-135C-3EFC-727FBE029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0DD0-1623-4BDF-899B-032F725C7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0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フリップフロップ回路とは(flip flop回路とは)～制御工学の基礎あれこれ～">
            <a:extLst>
              <a:ext uri="{FF2B5EF4-FFF2-40B4-BE49-F238E27FC236}">
                <a16:creationId xmlns:a16="http://schemas.microsoft.com/office/drawing/2014/main" id="{03C828BC-0065-8F5E-D5A2-A2622C81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04" y="416926"/>
            <a:ext cx="8257144" cy="233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0CD8BF-47E5-D99D-7723-FF44B1B03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504" y="3286646"/>
            <a:ext cx="7031748" cy="26904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E31346-A560-6B26-D987-E9A9A11C91EE}"/>
              </a:ext>
            </a:extLst>
          </p:cNvPr>
          <p:cNvSpPr txBox="1"/>
          <p:nvPr/>
        </p:nvSpPr>
        <p:spPr>
          <a:xfrm>
            <a:off x="1888066" y="2565071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E5530E-A867-0F7F-CBC3-B994AE2B87F1}"/>
              </a:ext>
            </a:extLst>
          </p:cNvPr>
          <p:cNvSpPr txBox="1"/>
          <p:nvPr/>
        </p:nvSpPr>
        <p:spPr>
          <a:xfrm>
            <a:off x="1888066" y="345359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889E06-C43A-281A-2F12-B6B7EA088C38}"/>
              </a:ext>
            </a:extLst>
          </p:cNvPr>
          <p:cNvSpPr txBox="1"/>
          <p:nvPr/>
        </p:nvSpPr>
        <p:spPr>
          <a:xfrm>
            <a:off x="1725770" y="1066934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E86251-FA37-B3DA-BF97-7A811FDEA87C}"/>
              </a:ext>
            </a:extLst>
          </p:cNvPr>
          <p:cNvSpPr txBox="1"/>
          <p:nvPr/>
        </p:nvSpPr>
        <p:spPr>
          <a:xfrm>
            <a:off x="4112710" y="549411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971002-ECC4-762F-20B7-2654C5B18836}"/>
              </a:ext>
            </a:extLst>
          </p:cNvPr>
          <p:cNvSpPr txBox="1"/>
          <p:nvPr/>
        </p:nvSpPr>
        <p:spPr>
          <a:xfrm>
            <a:off x="1671341" y="1788509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276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フリップフロップ回路とは(flip flop回路とは)～制御工学の基礎あれこれ～">
            <a:extLst>
              <a:ext uri="{FF2B5EF4-FFF2-40B4-BE49-F238E27FC236}">
                <a16:creationId xmlns:a16="http://schemas.microsoft.com/office/drawing/2014/main" id="{03C828BC-0065-8F5E-D5A2-A2622C81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04" y="416926"/>
            <a:ext cx="8257144" cy="233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0CD8BF-47E5-D99D-7723-FF44B1B03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504" y="3286646"/>
            <a:ext cx="7031748" cy="26904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E31346-A560-6B26-D987-E9A9A11C91EE}"/>
              </a:ext>
            </a:extLst>
          </p:cNvPr>
          <p:cNvSpPr txBox="1"/>
          <p:nvPr/>
        </p:nvSpPr>
        <p:spPr>
          <a:xfrm>
            <a:off x="1888066" y="2565071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E5530E-A867-0F7F-CBC3-B994AE2B87F1}"/>
              </a:ext>
            </a:extLst>
          </p:cNvPr>
          <p:cNvSpPr txBox="1"/>
          <p:nvPr/>
        </p:nvSpPr>
        <p:spPr>
          <a:xfrm>
            <a:off x="1888066" y="345359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889E06-C43A-281A-2F12-B6B7EA088C38}"/>
              </a:ext>
            </a:extLst>
          </p:cNvPr>
          <p:cNvSpPr txBox="1"/>
          <p:nvPr/>
        </p:nvSpPr>
        <p:spPr>
          <a:xfrm>
            <a:off x="1725770" y="1066934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E86251-FA37-B3DA-BF97-7A811FDEA87C}"/>
              </a:ext>
            </a:extLst>
          </p:cNvPr>
          <p:cNvSpPr txBox="1"/>
          <p:nvPr/>
        </p:nvSpPr>
        <p:spPr>
          <a:xfrm>
            <a:off x="4023645" y="530025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971002-ECC4-762F-20B7-2654C5B18836}"/>
              </a:ext>
            </a:extLst>
          </p:cNvPr>
          <p:cNvSpPr txBox="1"/>
          <p:nvPr/>
        </p:nvSpPr>
        <p:spPr>
          <a:xfrm>
            <a:off x="1675189" y="1751976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1408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フリップフロップ回路とは(flip flop回路とは)～制御工学の基礎あれこれ～">
            <a:extLst>
              <a:ext uri="{FF2B5EF4-FFF2-40B4-BE49-F238E27FC236}">
                <a16:creationId xmlns:a16="http://schemas.microsoft.com/office/drawing/2014/main" id="{03C828BC-0065-8F5E-D5A2-A2622C81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04" y="416926"/>
            <a:ext cx="8257144" cy="233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0CD8BF-47E5-D99D-7723-FF44B1B03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504" y="3286646"/>
            <a:ext cx="7031748" cy="26904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E31346-A560-6B26-D987-E9A9A11C91EE}"/>
              </a:ext>
            </a:extLst>
          </p:cNvPr>
          <p:cNvSpPr txBox="1"/>
          <p:nvPr/>
        </p:nvSpPr>
        <p:spPr>
          <a:xfrm>
            <a:off x="1888066" y="2565071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E5530E-A867-0F7F-CBC3-B994AE2B87F1}"/>
              </a:ext>
            </a:extLst>
          </p:cNvPr>
          <p:cNvSpPr txBox="1"/>
          <p:nvPr/>
        </p:nvSpPr>
        <p:spPr>
          <a:xfrm>
            <a:off x="1888066" y="345359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889E06-C43A-281A-2F12-B6B7EA088C38}"/>
              </a:ext>
            </a:extLst>
          </p:cNvPr>
          <p:cNvSpPr txBox="1"/>
          <p:nvPr/>
        </p:nvSpPr>
        <p:spPr>
          <a:xfrm>
            <a:off x="1725770" y="1066934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E86251-FA37-B3DA-BF97-7A811FDEA87C}"/>
              </a:ext>
            </a:extLst>
          </p:cNvPr>
          <p:cNvSpPr txBox="1"/>
          <p:nvPr/>
        </p:nvSpPr>
        <p:spPr>
          <a:xfrm>
            <a:off x="4023645" y="530025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971002-ECC4-762F-20B7-2654C5B18836}"/>
              </a:ext>
            </a:extLst>
          </p:cNvPr>
          <p:cNvSpPr txBox="1"/>
          <p:nvPr/>
        </p:nvSpPr>
        <p:spPr>
          <a:xfrm>
            <a:off x="1675189" y="1751976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663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フリップフロップ回路とは(flip flop回路とは)～制御工学の基礎あれこれ～">
            <a:extLst>
              <a:ext uri="{FF2B5EF4-FFF2-40B4-BE49-F238E27FC236}">
                <a16:creationId xmlns:a16="http://schemas.microsoft.com/office/drawing/2014/main" id="{03C828BC-0065-8F5E-D5A2-A2622C81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04" y="416926"/>
            <a:ext cx="8257144" cy="233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0CD8BF-47E5-D99D-7723-FF44B1B03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504" y="3286646"/>
            <a:ext cx="7031748" cy="26904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E31346-A560-6B26-D987-E9A9A11C91EE}"/>
              </a:ext>
            </a:extLst>
          </p:cNvPr>
          <p:cNvSpPr txBox="1"/>
          <p:nvPr/>
        </p:nvSpPr>
        <p:spPr>
          <a:xfrm>
            <a:off x="1888066" y="2565071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E5530E-A867-0F7F-CBC3-B994AE2B87F1}"/>
              </a:ext>
            </a:extLst>
          </p:cNvPr>
          <p:cNvSpPr txBox="1"/>
          <p:nvPr/>
        </p:nvSpPr>
        <p:spPr>
          <a:xfrm>
            <a:off x="1888066" y="345359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889E06-C43A-281A-2F12-B6B7EA088C38}"/>
              </a:ext>
            </a:extLst>
          </p:cNvPr>
          <p:cNvSpPr txBox="1"/>
          <p:nvPr/>
        </p:nvSpPr>
        <p:spPr>
          <a:xfrm>
            <a:off x="1725770" y="1066934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E86251-FA37-B3DA-BF97-7A811FDEA87C}"/>
              </a:ext>
            </a:extLst>
          </p:cNvPr>
          <p:cNvSpPr txBox="1"/>
          <p:nvPr/>
        </p:nvSpPr>
        <p:spPr>
          <a:xfrm>
            <a:off x="4023645" y="530025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971002-ECC4-762F-20B7-2654C5B18836}"/>
              </a:ext>
            </a:extLst>
          </p:cNvPr>
          <p:cNvSpPr txBox="1"/>
          <p:nvPr/>
        </p:nvSpPr>
        <p:spPr>
          <a:xfrm>
            <a:off x="1675189" y="1751976"/>
            <a:ext cx="4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4144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HOU</dc:creator>
  <cp:lastModifiedBy>YUE HOU</cp:lastModifiedBy>
  <cp:revision>1</cp:revision>
  <dcterms:created xsi:type="dcterms:W3CDTF">2024-06-07T00:24:28Z</dcterms:created>
  <dcterms:modified xsi:type="dcterms:W3CDTF">2024-06-07T00:24:28Z</dcterms:modified>
</cp:coreProperties>
</file>