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47"/>
  </p:notesMasterIdLst>
  <p:sldIdLst>
    <p:sldId id="256" r:id="rId2"/>
    <p:sldId id="257" r:id="rId3"/>
    <p:sldId id="305" r:id="rId4"/>
    <p:sldId id="258" r:id="rId5"/>
    <p:sldId id="259" r:id="rId6"/>
    <p:sldId id="260" r:id="rId7"/>
    <p:sldId id="263" r:id="rId8"/>
    <p:sldId id="261" r:id="rId9"/>
    <p:sldId id="262" r:id="rId10"/>
    <p:sldId id="264" r:id="rId11"/>
    <p:sldId id="265" r:id="rId12"/>
    <p:sldId id="292" r:id="rId13"/>
    <p:sldId id="291" r:id="rId14"/>
    <p:sldId id="306" r:id="rId15"/>
    <p:sldId id="266" r:id="rId16"/>
    <p:sldId id="267" r:id="rId17"/>
    <p:sldId id="269" r:id="rId18"/>
    <p:sldId id="270" r:id="rId19"/>
    <p:sldId id="271" r:id="rId20"/>
    <p:sldId id="272" r:id="rId21"/>
    <p:sldId id="273" r:id="rId22"/>
    <p:sldId id="293" r:id="rId23"/>
    <p:sldId id="294" r:id="rId24"/>
    <p:sldId id="295" r:id="rId25"/>
    <p:sldId id="296" r:id="rId26"/>
    <p:sldId id="299" r:id="rId27"/>
    <p:sldId id="304" r:id="rId28"/>
    <p:sldId id="297" r:id="rId29"/>
    <p:sldId id="307" r:id="rId30"/>
    <p:sldId id="278" r:id="rId31"/>
    <p:sldId id="308" r:id="rId32"/>
    <p:sldId id="301" r:id="rId33"/>
    <p:sldId id="303" r:id="rId34"/>
    <p:sldId id="300" r:id="rId35"/>
    <p:sldId id="279" r:id="rId36"/>
    <p:sldId id="280" r:id="rId37"/>
    <p:sldId id="281" r:id="rId38"/>
    <p:sldId id="282" r:id="rId39"/>
    <p:sldId id="283" r:id="rId40"/>
    <p:sldId id="284" r:id="rId41"/>
    <p:sldId id="285" r:id="rId42"/>
    <p:sldId id="286" r:id="rId43"/>
    <p:sldId id="287" r:id="rId44"/>
    <p:sldId id="288" r:id="rId45"/>
    <p:sldId id="289" r:id="rId46"/>
  </p:sldIdLst>
  <p:sldSz cx="9144000" cy="6858000" type="screen4x3"/>
  <p:notesSz cx="9866313" cy="6735763"/>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208">
          <p15:clr>
            <a:srgbClr val="A4A3A4"/>
          </p15:clr>
        </p15:guide>
        <p15:guide id="2" pos="2880">
          <p15:clr>
            <a:srgbClr val="A4A3A4"/>
          </p15:clr>
        </p15:guide>
      </p15:sldGuideLst>
    </p:ext>
    <p:ext uri="{2D200454-40CA-4A62-9FC3-DE9A4176ACB9}">
      <p15:notesGuideLst xmlns:p15="http://schemas.microsoft.com/office/powerpoint/2012/main">
        <p15:guide id="1" orient="horz" pos="2122">
          <p15:clr>
            <a:srgbClr val="A4A3A4"/>
          </p15:clr>
        </p15:guide>
        <p15:guide id="2" pos="3106">
          <p15:clr>
            <a:srgbClr val="A4A3A4"/>
          </p15:clr>
        </p15:guide>
      </p15:notes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8" roundtripDataSignature="AMtx7mjHWlrhU+wuUvLi1K8zThck+9kvw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D7933"/>
    <a:srgbClr val="003399"/>
    <a:srgbClr val="01A99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01C0494-289E-474A-8FE4-6B6AEF541F54}">
  <a:tblStyle styleId="{801C0494-289E-474A-8FE4-6B6AEF541F5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D27595B2-3577-4F92-8760-6220EDBE9A7E}"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11274E0-45B6-45ED-9AB7-7ABB2AC932E7}" styleName="Table_2">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88" autoAdjust="0"/>
    <p:restoredTop sz="77015" autoAdjust="0"/>
  </p:normalViewPr>
  <p:slideViewPr>
    <p:cSldViewPr snapToGrid="0">
      <p:cViewPr varScale="1">
        <p:scale>
          <a:sx n="87" d="100"/>
          <a:sy n="87" d="100"/>
        </p:scale>
        <p:origin x="1772" y="40"/>
      </p:cViewPr>
      <p:guideLst>
        <p:guide orient="horz" pos="2208"/>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122"/>
        <p:guide pos="3106"/>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customschemas.google.com/relationships/presentationmetadata" Target="metadata"/><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3" y="1"/>
            <a:ext cx="4273707" cy="337868"/>
          </a:xfrm>
          <a:prstGeom prst="rect">
            <a:avLst/>
          </a:prstGeom>
          <a:noFill/>
          <a:ln>
            <a:noFill/>
          </a:ln>
        </p:spPr>
        <p:txBody>
          <a:bodyPr spcFirstLastPara="1" wrap="square" lIns="91325" tIns="45650" rIns="91325" bIns="4565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imes New Roman"/>
                <a:ea typeface="Times New Roman"/>
                <a:cs typeface="Times New Roman"/>
                <a:sym typeface="Times New Roman"/>
              </a:defRPr>
            </a:lvl9pPr>
          </a:lstStyle>
          <a:p>
            <a:endParaRPr/>
          </a:p>
        </p:txBody>
      </p:sp>
      <p:sp>
        <p:nvSpPr>
          <p:cNvPr id="4" name="Google Shape;4;n"/>
          <p:cNvSpPr txBox="1">
            <a:spLocks noGrp="1"/>
          </p:cNvSpPr>
          <p:nvPr>
            <p:ph type="dt" idx="10"/>
          </p:nvPr>
        </p:nvSpPr>
        <p:spPr>
          <a:xfrm>
            <a:off x="5590297" y="1"/>
            <a:ext cx="4273707" cy="337868"/>
          </a:xfrm>
          <a:prstGeom prst="rect">
            <a:avLst/>
          </a:prstGeom>
          <a:noFill/>
          <a:ln>
            <a:noFill/>
          </a:ln>
        </p:spPr>
        <p:txBody>
          <a:bodyPr spcFirstLastPara="1" wrap="square" lIns="91325" tIns="45650" rIns="91325" bIns="4565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imes New Roman"/>
                <a:ea typeface="Times New Roman"/>
                <a:cs typeface="Times New Roman"/>
                <a:sym typeface="Times New Roman"/>
              </a:defRPr>
            </a:lvl9pPr>
          </a:lstStyle>
          <a:p>
            <a:endParaRPr/>
          </a:p>
        </p:txBody>
      </p:sp>
      <p:sp>
        <p:nvSpPr>
          <p:cNvPr id="5" name="Google Shape;5;n"/>
          <p:cNvSpPr>
            <a:spLocks noGrp="1" noRot="1" noChangeAspect="1"/>
          </p:cNvSpPr>
          <p:nvPr>
            <p:ph type="sldImg" idx="3"/>
          </p:nvPr>
        </p:nvSpPr>
        <p:spPr>
          <a:xfrm>
            <a:off x="3252788" y="504825"/>
            <a:ext cx="3367087" cy="2525713"/>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985709" y="3199488"/>
            <a:ext cx="7894902" cy="3031093"/>
          </a:xfrm>
          <a:prstGeom prst="rect">
            <a:avLst/>
          </a:prstGeom>
          <a:noFill/>
          <a:ln>
            <a:noFill/>
          </a:ln>
        </p:spPr>
        <p:txBody>
          <a:bodyPr spcFirstLastPara="1" wrap="square" lIns="91325" tIns="45650" rIns="91325" bIns="45650" anchor="t" anchorCtr="0">
            <a:noAutofit/>
          </a:bodyPr>
          <a:lstStyle>
            <a:lvl1pPr marL="457200" marR="0" lvl="0"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L="914400" marR="0" lvl="1"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3" y="6396817"/>
            <a:ext cx="4273707" cy="337868"/>
          </a:xfrm>
          <a:prstGeom prst="rect">
            <a:avLst/>
          </a:prstGeom>
          <a:noFill/>
          <a:ln>
            <a:noFill/>
          </a:ln>
        </p:spPr>
        <p:txBody>
          <a:bodyPr spcFirstLastPara="1" wrap="square" lIns="91325" tIns="45650" rIns="91325" bIns="4565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imes New Roman"/>
                <a:ea typeface="Times New Roman"/>
                <a:cs typeface="Times New Roman"/>
                <a:sym typeface="Times New Roman"/>
              </a:defRPr>
            </a:lvl9pPr>
          </a:lstStyle>
          <a:p>
            <a:endParaRPr/>
          </a:p>
        </p:txBody>
      </p:sp>
      <p:sp>
        <p:nvSpPr>
          <p:cNvPr id="8" name="Google Shape;8;n"/>
          <p:cNvSpPr txBox="1">
            <a:spLocks noGrp="1"/>
          </p:cNvSpPr>
          <p:nvPr>
            <p:ph type="sldNum" idx="12"/>
          </p:nvPr>
        </p:nvSpPr>
        <p:spPr>
          <a:xfrm>
            <a:off x="5590297" y="6396817"/>
            <a:ext cx="4273707" cy="337868"/>
          </a:xfrm>
          <a:prstGeom prst="rect">
            <a:avLst/>
          </a:prstGeom>
          <a:noFill/>
          <a:ln>
            <a:noFill/>
          </a:ln>
        </p:spPr>
        <p:txBody>
          <a:bodyPr spcFirstLastPara="1" wrap="square" lIns="91325" tIns="45650" rIns="91325" bIns="456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1:notes"/>
          <p:cNvSpPr>
            <a:spLocks noGrp="1" noRot="1" noChangeAspect="1"/>
          </p:cNvSpPr>
          <p:nvPr>
            <p:ph type="sldImg" idx="2"/>
          </p:nvPr>
        </p:nvSpPr>
        <p:spPr>
          <a:xfrm>
            <a:off x="3252788" y="504825"/>
            <a:ext cx="3367087" cy="2525713"/>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0" name="Google Shape;80;p1:notes"/>
          <p:cNvSpPr txBox="1">
            <a:spLocks noGrp="1"/>
          </p:cNvSpPr>
          <p:nvPr>
            <p:ph type="body" idx="1"/>
          </p:nvPr>
        </p:nvSpPr>
        <p:spPr>
          <a:xfrm>
            <a:off x="985709" y="3199488"/>
            <a:ext cx="7894800" cy="3031200"/>
          </a:xfrm>
          <a:prstGeom prst="rect">
            <a:avLst/>
          </a:prstGeom>
          <a:noFill/>
          <a:ln>
            <a:noFill/>
          </a:ln>
        </p:spPr>
        <p:txBody>
          <a:bodyPr spcFirstLastPara="1" wrap="square" lIns="91325" tIns="45650" rIns="91325" bIns="45650" anchor="t" anchorCtr="0">
            <a:noAutofit/>
          </a:bodyPr>
          <a:lstStyle/>
          <a:p>
            <a:pPr marL="139700" lvl="0" indent="0" algn="l" rtl="0">
              <a:lnSpc>
                <a:spcPct val="115000"/>
              </a:lnSpc>
              <a:spcBef>
                <a:spcPts val="1200"/>
              </a:spcBef>
              <a:spcAft>
                <a:spcPts val="0"/>
              </a:spcAft>
              <a:buClr>
                <a:schemeClr val="dk1"/>
              </a:buClr>
              <a:buSzPts val="1400"/>
              <a:buFont typeface="Meiryo"/>
              <a:buNone/>
            </a:pPr>
            <a:r>
              <a:rPr lang="en-US" sz="1400">
                <a:latin typeface="Meiryo"/>
                <a:ea typeface="Meiryo"/>
                <a:cs typeface="Meiryo"/>
                <a:sym typeface="Meiryo"/>
              </a:rPr>
              <a:t>では、発表を始めさせていただきます</a:t>
            </a:r>
            <a:endParaRPr sz="1400">
              <a:latin typeface="Meiryo"/>
              <a:ea typeface="Meiryo"/>
              <a:cs typeface="Meiryo"/>
              <a:sym typeface="Meiryo"/>
            </a:endParaRPr>
          </a:p>
        </p:txBody>
      </p:sp>
      <p:sp>
        <p:nvSpPr>
          <p:cNvPr id="81" name="Google Shape;81;p1:notes"/>
          <p:cNvSpPr txBox="1">
            <a:spLocks noGrp="1"/>
          </p:cNvSpPr>
          <p:nvPr>
            <p:ph type="sldNum" idx="12"/>
          </p:nvPr>
        </p:nvSpPr>
        <p:spPr>
          <a:xfrm>
            <a:off x="5590297" y="6396817"/>
            <a:ext cx="4273800" cy="337800"/>
          </a:xfrm>
          <a:prstGeom prst="rect">
            <a:avLst/>
          </a:prstGeom>
          <a:noFill/>
          <a:ln>
            <a:noFill/>
          </a:ln>
        </p:spPr>
        <p:txBody>
          <a:bodyPr spcFirstLastPara="1" wrap="square" lIns="91325" tIns="45650" rIns="91325" bIns="4565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2a561ecbe03_0_3:notes"/>
          <p:cNvSpPr>
            <a:spLocks noGrp="1" noRot="1" noChangeAspect="1"/>
          </p:cNvSpPr>
          <p:nvPr>
            <p:ph type="sldImg" idx="2"/>
          </p:nvPr>
        </p:nvSpPr>
        <p:spPr>
          <a:xfrm>
            <a:off x="3252788" y="504825"/>
            <a:ext cx="3367087" cy="2525713"/>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79" name="Google Shape;179;g2a561ecbe03_0_3:notes"/>
          <p:cNvSpPr txBox="1">
            <a:spLocks noGrp="1"/>
          </p:cNvSpPr>
          <p:nvPr>
            <p:ph type="body" idx="1"/>
          </p:nvPr>
        </p:nvSpPr>
        <p:spPr>
          <a:xfrm>
            <a:off x="985709" y="3199488"/>
            <a:ext cx="7894800" cy="3031200"/>
          </a:xfrm>
          <a:prstGeom prst="rect">
            <a:avLst/>
          </a:prstGeom>
          <a:noFill/>
          <a:ln>
            <a:noFill/>
          </a:ln>
        </p:spPr>
        <p:txBody>
          <a:bodyPr spcFirstLastPara="1" wrap="square" lIns="91325" tIns="45650" rIns="91325" bIns="45650" anchor="t" anchorCtr="0">
            <a:noAutofit/>
          </a:bodyPr>
          <a:lstStyle/>
          <a:p>
            <a:pPr marL="457200" marR="0" lvl="0" indent="-228600" algn="l" rtl="0">
              <a:lnSpc>
                <a:spcPct val="100000"/>
              </a:lnSpc>
              <a:spcBef>
                <a:spcPts val="360"/>
              </a:spcBef>
              <a:spcAft>
                <a:spcPts val="0"/>
              </a:spcAft>
              <a:buClr>
                <a:srgbClr val="000000"/>
              </a:buClr>
              <a:buSzPts val="1400"/>
              <a:buFont typeface="Arial"/>
              <a:buNone/>
            </a:pPr>
            <a:r>
              <a:rPr lang="ja-JP" altLang="en-US"/>
              <a:t>全体の図はこのようになっております。</a:t>
            </a:r>
            <a:endParaRPr/>
          </a:p>
        </p:txBody>
      </p:sp>
      <p:sp>
        <p:nvSpPr>
          <p:cNvPr id="180" name="Google Shape;180;g2a561ecbe03_0_3:notes"/>
          <p:cNvSpPr txBox="1">
            <a:spLocks noGrp="1"/>
          </p:cNvSpPr>
          <p:nvPr>
            <p:ph type="sldNum" idx="12"/>
          </p:nvPr>
        </p:nvSpPr>
        <p:spPr>
          <a:xfrm>
            <a:off x="5590297" y="6396817"/>
            <a:ext cx="4273800" cy="337800"/>
          </a:xfrm>
          <a:prstGeom prst="rect">
            <a:avLst/>
          </a:prstGeom>
          <a:noFill/>
          <a:ln>
            <a:noFill/>
          </a:ln>
        </p:spPr>
        <p:txBody>
          <a:bodyPr spcFirstLastPara="1" wrap="square" lIns="91325" tIns="45650" rIns="91325" bIns="456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Arial"/>
                <a:ea typeface="Arial"/>
                <a:cs typeface="Arial"/>
                <a:sym typeface="Arial"/>
              </a:rPr>
              <a:t>10</a:t>
            </a:fld>
            <a:endParaRPr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2e7fad84eaa_0_846:notes"/>
          <p:cNvSpPr>
            <a:spLocks noGrp="1" noRot="1" noChangeAspect="1"/>
          </p:cNvSpPr>
          <p:nvPr>
            <p:ph type="sldImg" idx="2"/>
          </p:nvPr>
        </p:nvSpPr>
        <p:spPr>
          <a:xfrm>
            <a:off x="3252788" y="504825"/>
            <a:ext cx="3367087" cy="2525713"/>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89" name="Google Shape;189;g2e7fad84eaa_0_846:notes"/>
          <p:cNvSpPr txBox="1">
            <a:spLocks noGrp="1"/>
          </p:cNvSpPr>
          <p:nvPr>
            <p:ph type="body" idx="1"/>
          </p:nvPr>
        </p:nvSpPr>
        <p:spPr>
          <a:xfrm>
            <a:off x="985709" y="3199488"/>
            <a:ext cx="7894800" cy="3031200"/>
          </a:xfrm>
          <a:prstGeom prst="rect">
            <a:avLst/>
          </a:prstGeom>
          <a:noFill/>
          <a:ln>
            <a:noFill/>
          </a:ln>
        </p:spPr>
        <p:txBody>
          <a:bodyPr spcFirstLastPara="1" wrap="square" lIns="91325" tIns="45650" rIns="91325" bIns="45650" anchor="t" anchorCtr="0">
            <a:noAutofit/>
          </a:bodyPr>
          <a:lstStyle/>
          <a:p>
            <a:pPr marL="457200" marR="0" lvl="0" indent="-228600" algn="l" rtl="0">
              <a:lnSpc>
                <a:spcPct val="100000"/>
              </a:lnSpc>
              <a:spcBef>
                <a:spcPts val="360"/>
              </a:spcBef>
              <a:spcAft>
                <a:spcPts val="0"/>
              </a:spcAft>
              <a:buClr>
                <a:srgbClr val="000000"/>
              </a:buClr>
              <a:buSzPts val="1400"/>
              <a:buFont typeface="Arial"/>
              <a:buNone/>
            </a:pPr>
            <a:r>
              <a:rPr lang="ja-JP" altLang="en-US"/>
              <a:t>次は消費電力分割の実験から得られた知見になります。</a:t>
            </a:r>
            <a:endParaRPr lang="en-US" altLang="ja-JP"/>
          </a:p>
          <a:p>
            <a:pPr marL="457200" marR="0" lvl="0" indent="-228600" algn="l" defTabSz="914400" rtl="0" eaLnBrk="1" fontAlgn="auto" latinLnBrk="0" hangingPunct="1">
              <a:lnSpc>
                <a:spcPct val="100000"/>
              </a:lnSpc>
              <a:spcBef>
                <a:spcPts val="360"/>
              </a:spcBef>
              <a:spcAft>
                <a:spcPts val="0"/>
              </a:spcAft>
              <a:buClr>
                <a:srgbClr val="000000"/>
              </a:buClr>
              <a:buSzPts val="1400"/>
              <a:buFont typeface="Arial"/>
              <a:buNone/>
              <a:tabLst/>
              <a:defRPr/>
            </a:pPr>
            <a:r>
              <a:rPr lang="ja-JP" altLang="en-US"/>
              <a:t>今回の測定対象としているデバイス、</a:t>
            </a:r>
            <a:r>
              <a:rPr lang="en-US" altLang="zh-CN"/>
              <a:t>GR-PEACHのコア動的消費以外のエネルギー消費量が総エネルギーの95％以上を占</a:t>
            </a:r>
            <a:r>
              <a:rPr lang="ja-JP" altLang="en-US"/>
              <a:t>（し）</a:t>
            </a:r>
            <a:r>
              <a:rPr lang="en-US" altLang="zh-CN"/>
              <a:t>める</a:t>
            </a:r>
            <a:r>
              <a:rPr lang="ja-JP" altLang="en-US"/>
              <a:t>ことがわかりました。</a:t>
            </a:r>
            <a:endParaRPr lang="en-US" altLang="ja-JP"/>
          </a:p>
          <a:p>
            <a:pPr marL="457200" marR="0" lvl="0" indent="-228600" algn="l" defTabSz="914400" rtl="0" eaLnBrk="1" fontAlgn="auto" latinLnBrk="0" hangingPunct="1">
              <a:lnSpc>
                <a:spcPct val="100000"/>
              </a:lnSpc>
              <a:spcBef>
                <a:spcPts val="360"/>
              </a:spcBef>
              <a:spcAft>
                <a:spcPts val="0"/>
              </a:spcAft>
              <a:buClr>
                <a:srgbClr val="000000"/>
              </a:buClr>
              <a:buSzPts val="1400"/>
              <a:buFont typeface="Arial"/>
              <a:buNone/>
              <a:tabLst/>
              <a:defRPr/>
            </a:pPr>
            <a:r>
              <a:rPr lang="ja-JP" altLang="en-US"/>
              <a:t>証拠については一旦省略させていただきます。　</a:t>
            </a:r>
            <a:endParaRPr lang="en-US" altLang="zh-CN"/>
          </a:p>
          <a:p>
            <a:pPr marL="457200" marR="0" lvl="0" indent="-228600" algn="l" rtl="0">
              <a:lnSpc>
                <a:spcPct val="100000"/>
              </a:lnSpc>
              <a:spcBef>
                <a:spcPts val="360"/>
              </a:spcBef>
              <a:spcAft>
                <a:spcPts val="0"/>
              </a:spcAft>
              <a:buClr>
                <a:srgbClr val="000000"/>
              </a:buClr>
              <a:buSzPts val="1400"/>
              <a:buFont typeface="Arial"/>
              <a:buNone/>
            </a:pPr>
            <a:endParaRPr/>
          </a:p>
        </p:txBody>
      </p:sp>
      <p:sp>
        <p:nvSpPr>
          <p:cNvPr id="190" name="Google Shape;190;g2e7fad84eaa_0_846:notes"/>
          <p:cNvSpPr txBox="1">
            <a:spLocks noGrp="1"/>
          </p:cNvSpPr>
          <p:nvPr>
            <p:ph type="sldNum" idx="12"/>
          </p:nvPr>
        </p:nvSpPr>
        <p:spPr>
          <a:xfrm>
            <a:off x="5590297" y="6396817"/>
            <a:ext cx="4273800" cy="337800"/>
          </a:xfrm>
          <a:prstGeom prst="rect">
            <a:avLst/>
          </a:prstGeom>
          <a:noFill/>
          <a:ln>
            <a:noFill/>
          </a:ln>
        </p:spPr>
        <p:txBody>
          <a:bodyPr spcFirstLastPara="1" wrap="square" lIns="91325" tIns="45650" rIns="91325" bIns="456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Arial"/>
                <a:ea typeface="Arial"/>
                <a:cs typeface="Arial"/>
                <a:sym typeface="Arial"/>
              </a:rPr>
              <a:t>11</a:t>
            </a:fld>
            <a:endParaRPr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2e7fad84eaa_0_846:notes"/>
          <p:cNvSpPr>
            <a:spLocks noGrp="1" noRot="1" noChangeAspect="1"/>
          </p:cNvSpPr>
          <p:nvPr>
            <p:ph type="sldImg" idx="2"/>
          </p:nvPr>
        </p:nvSpPr>
        <p:spPr>
          <a:xfrm>
            <a:off x="3252788" y="504825"/>
            <a:ext cx="3367087" cy="2525713"/>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89" name="Google Shape;189;g2e7fad84eaa_0_846:notes"/>
          <p:cNvSpPr txBox="1">
            <a:spLocks noGrp="1"/>
          </p:cNvSpPr>
          <p:nvPr>
            <p:ph type="body" idx="1"/>
          </p:nvPr>
        </p:nvSpPr>
        <p:spPr>
          <a:xfrm>
            <a:off x="985709" y="3199488"/>
            <a:ext cx="7894800" cy="3031200"/>
          </a:xfrm>
          <a:prstGeom prst="rect">
            <a:avLst/>
          </a:prstGeom>
          <a:noFill/>
          <a:ln>
            <a:noFill/>
          </a:ln>
        </p:spPr>
        <p:txBody>
          <a:bodyPr spcFirstLastPara="1" wrap="square" lIns="91325" tIns="45650" rIns="91325" bIns="45650" anchor="t" anchorCtr="0">
            <a:noAutofit/>
          </a:bodyPr>
          <a:lstStyle/>
          <a:p>
            <a:pPr marL="457200" marR="0" lvl="0" indent="-228600" algn="l" rtl="0">
              <a:lnSpc>
                <a:spcPct val="100000"/>
              </a:lnSpc>
              <a:spcBef>
                <a:spcPts val="360"/>
              </a:spcBef>
              <a:spcAft>
                <a:spcPts val="0"/>
              </a:spcAft>
              <a:buClr>
                <a:srgbClr val="000000"/>
              </a:buClr>
              <a:buSzPts val="1400"/>
              <a:buFont typeface="Arial"/>
              <a:buNone/>
            </a:pPr>
            <a:r>
              <a:rPr lang="ja-JP" altLang="en-US"/>
              <a:t>続いて、キャッシュ動作への実験から得られた知見になります。</a:t>
            </a:r>
            <a:endParaRPr lang="en-US" altLang="ja-JP"/>
          </a:p>
          <a:p>
            <a:pPr marL="457200" marR="0" lvl="0" indent="-228600" algn="l" defTabSz="914400" rtl="0" eaLnBrk="1" fontAlgn="auto" latinLnBrk="0" hangingPunct="1">
              <a:lnSpc>
                <a:spcPct val="100000"/>
              </a:lnSpc>
              <a:spcBef>
                <a:spcPts val="360"/>
              </a:spcBef>
              <a:spcAft>
                <a:spcPts val="0"/>
              </a:spcAft>
              <a:buClr>
                <a:srgbClr val="000000"/>
              </a:buClr>
              <a:buSzPts val="1400"/>
              <a:buFont typeface="Arial"/>
              <a:buNone/>
              <a:tabLst/>
              <a:defRPr/>
            </a:pPr>
            <a:r>
              <a:rPr lang="ja-JP" altLang="en-US"/>
              <a:t>順次アクセスの場合、キャッシュヒット率</a:t>
            </a:r>
            <a:r>
              <a:rPr lang="en-US" altLang="ja-JP"/>
              <a:t>(</a:t>
            </a:r>
            <a:r>
              <a:rPr lang="ja-JP" altLang="en-US"/>
              <a:t>一回</a:t>
            </a:r>
            <a:r>
              <a:rPr lang="en-US" altLang="ja-JP"/>
              <a:t>)</a:t>
            </a:r>
            <a:r>
              <a:rPr lang="ja-JP" altLang="en-US"/>
              <a:t>はキャッシュラインのサイズと個々のデータサイズ（データタイプ）に影響を受けています。</a:t>
            </a:r>
          </a:p>
          <a:p>
            <a:pPr marL="457200" marR="0" lvl="0" indent="-228600" algn="l" defTabSz="914400" rtl="0" eaLnBrk="1" fontAlgn="auto" latinLnBrk="0" hangingPunct="1">
              <a:lnSpc>
                <a:spcPct val="100000"/>
              </a:lnSpc>
              <a:spcBef>
                <a:spcPts val="360"/>
              </a:spcBef>
              <a:spcAft>
                <a:spcPts val="0"/>
              </a:spcAft>
              <a:buClr>
                <a:srgbClr val="000000"/>
              </a:buClr>
              <a:buSzPts val="1400"/>
              <a:buFont typeface="Arial"/>
              <a:buNone/>
              <a:tabLst/>
              <a:defRPr/>
            </a:pPr>
            <a:r>
              <a:rPr lang="ja-JP" altLang="en-US"/>
              <a:t>証拠も省略させていただきます。　</a:t>
            </a:r>
            <a:endParaRPr lang="en-US" altLang="zh-CN"/>
          </a:p>
          <a:p>
            <a:pPr marL="457200" marR="0" lvl="0" indent="-228600" algn="l" rtl="0">
              <a:lnSpc>
                <a:spcPct val="100000"/>
              </a:lnSpc>
              <a:spcBef>
                <a:spcPts val="360"/>
              </a:spcBef>
              <a:spcAft>
                <a:spcPts val="0"/>
              </a:spcAft>
              <a:buClr>
                <a:srgbClr val="000000"/>
              </a:buClr>
              <a:buSzPts val="1400"/>
              <a:buFont typeface="Arial"/>
              <a:buNone/>
            </a:pPr>
            <a:endParaRPr/>
          </a:p>
        </p:txBody>
      </p:sp>
      <p:sp>
        <p:nvSpPr>
          <p:cNvPr id="190" name="Google Shape;190;g2e7fad84eaa_0_846:notes"/>
          <p:cNvSpPr txBox="1">
            <a:spLocks noGrp="1"/>
          </p:cNvSpPr>
          <p:nvPr>
            <p:ph type="sldNum" idx="12"/>
          </p:nvPr>
        </p:nvSpPr>
        <p:spPr>
          <a:xfrm>
            <a:off x="5590297" y="6396817"/>
            <a:ext cx="4273800" cy="337800"/>
          </a:xfrm>
          <a:prstGeom prst="rect">
            <a:avLst/>
          </a:prstGeom>
          <a:noFill/>
          <a:ln>
            <a:noFill/>
          </a:ln>
        </p:spPr>
        <p:txBody>
          <a:bodyPr spcFirstLastPara="1" wrap="square" lIns="91325" tIns="45650" rIns="91325" bIns="456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Arial"/>
                <a:ea typeface="Arial"/>
                <a:cs typeface="Arial"/>
                <a:sym typeface="Arial"/>
              </a:rPr>
              <a:t>12</a:t>
            </a:fld>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6637739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2e7fad84eaa_0_846:notes"/>
          <p:cNvSpPr>
            <a:spLocks noGrp="1" noRot="1" noChangeAspect="1"/>
          </p:cNvSpPr>
          <p:nvPr>
            <p:ph type="sldImg" idx="2"/>
          </p:nvPr>
        </p:nvSpPr>
        <p:spPr>
          <a:xfrm>
            <a:off x="3252788" y="504825"/>
            <a:ext cx="3367087" cy="2525713"/>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89" name="Google Shape;189;g2e7fad84eaa_0_846:notes"/>
          <p:cNvSpPr txBox="1">
            <a:spLocks noGrp="1"/>
          </p:cNvSpPr>
          <p:nvPr>
            <p:ph type="body" idx="1"/>
          </p:nvPr>
        </p:nvSpPr>
        <p:spPr>
          <a:xfrm>
            <a:off x="985709" y="3199488"/>
            <a:ext cx="7894800" cy="3031200"/>
          </a:xfrm>
          <a:prstGeom prst="rect">
            <a:avLst/>
          </a:prstGeom>
          <a:noFill/>
          <a:ln>
            <a:noFill/>
          </a:ln>
        </p:spPr>
        <p:txBody>
          <a:bodyPr spcFirstLastPara="1" wrap="square" lIns="91325" tIns="45650" rIns="91325" bIns="45650" anchor="t" anchorCtr="0">
            <a:noAutofit/>
          </a:bodyPr>
          <a:lstStyle/>
          <a:p>
            <a:pPr marL="457200" marR="0" lvl="0" indent="-228600" algn="l" rtl="0">
              <a:lnSpc>
                <a:spcPct val="100000"/>
              </a:lnSpc>
              <a:spcBef>
                <a:spcPts val="360"/>
              </a:spcBef>
              <a:spcAft>
                <a:spcPts val="0"/>
              </a:spcAft>
              <a:buClr>
                <a:srgbClr val="000000"/>
              </a:buClr>
              <a:buSzPts val="1400"/>
              <a:buFont typeface="Arial"/>
              <a:buNone/>
            </a:pPr>
            <a:r>
              <a:rPr lang="ja-JP" altLang="en-US"/>
              <a:t>また、キャッシュに対して、</a:t>
            </a:r>
            <a:r>
              <a:rPr lang="en-US" altLang="ja-JP"/>
              <a:t>Set-Associative Cache</a:t>
            </a:r>
            <a:r>
              <a:rPr lang="ja-JP" altLang="en-US"/>
              <a:t>の場合、アクセスのパターンが段階的であっても、データは同じグループにマッピングされるため、キャッシュミスの回数を減らすことができます。</a:t>
            </a:r>
          </a:p>
          <a:p>
            <a:pPr marL="457200" marR="0" lvl="0" indent="-228600" algn="l" defTabSz="914400" rtl="0" eaLnBrk="1" fontAlgn="auto" latinLnBrk="0" hangingPunct="1">
              <a:lnSpc>
                <a:spcPct val="100000"/>
              </a:lnSpc>
              <a:spcBef>
                <a:spcPts val="360"/>
              </a:spcBef>
              <a:spcAft>
                <a:spcPts val="0"/>
              </a:spcAft>
              <a:buClr>
                <a:srgbClr val="000000"/>
              </a:buClr>
              <a:buSzPts val="1400"/>
              <a:buFont typeface="Arial"/>
              <a:buNone/>
              <a:tabLst/>
              <a:defRPr/>
            </a:pPr>
            <a:r>
              <a:rPr lang="ja-JP" altLang="en-US"/>
              <a:t>時間のために、証拠の紹介も省略させていただきます。　</a:t>
            </a:r>
            <a:endParaRPr lang="en-US" altLang="zh-CN"/>
          </a:p>
          <a:p>
            <a:pPr marL="457200" marR="0" lvl="0" indent="-228600" algn="l" rtl="0">
              <a:lnSpc>
                <a:spcPct val="100000"/>
              </a:lnSpc>
              <a:spcBef>
                <a:spcPts val="360"/>
              </a:spcBef>
              <a:spcAft>
                <a:spcPts val="0"/>
              </a:spcAft>
              <a:buClr>
                <a:srgbClr val="000000"/>
              </a:buClr>
              <a:buSzPts val="1400"/>
              <a:buFont typeface="Arial"/>
              <a:buNone/>
            </a:pPr>
            <a:endParaRPr/>
          </a:p>
        </p:txBody>
      </p:sp>
      <p:sp>
        <p:nvSpPr>
          <p:cNvPr id="190" name="Google Shape;190;g2e7fad84eaa_0_846:notes"/>
          <p:cNvSpPr txBox="1">
            <a:spLocks noGrp="1"/>
          </p:cNvSpPr>
          <p:nvPr>
            <p:ph type="sldNum" idx="12"/>
          </p:nvPr>
        </p:nvSpPr>
        <p:spPr>
          <a:xfrm>
            <a:off x="5590297" y="6396817"/>
            <a:ext cx="4273800" cy="337800"/>
          </a:xfrm>
          <a:prstGeom prst="rect">
            <a:avLst/>
          </a:prstGeom>
          <a:noFill/>
          <a:ln>
            <a:noFill/>
          </a:ln>
        </p:spPr>
        <p:txBody>
          <a:bodyPr spcFirstLastPara="1" wrap="square" lIns="91325" tIns="45650" rIns="91325" bIns="456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Arial"/>
                <a:ea typeface="Arial"/>
                <a:cs typeface="Arial"/>
                <a:sym typeface="Arial"/>
              </a:rPr>
              <a:t>13</a:t>
            </a:fld>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3185506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286ea256f58_0_0:notes"/>
          <p:cNvSpPr>
            <a:spLocks noGrp="1" noRot="1" noChangeAspect="1"/>
          </p:cNvSpPr>
          <p:nvPr>
            <p:ph type="sldImg" idx="2"/>
          </p:nvPr>
        </p:nvSpPr>
        <p:spPr>
          <a:xfrm>
            <a:off x="3252788" y="504825"/>
            <a:ext cx="3367087" cy="2525713"/>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7" name="Google Shape;87;g286ea256f58_0_0:notes"/>
          <p:cNvSpPr txBox="1">
            <a:spLocks noGrp="1"/>
          </p:cNvSpPr>
          <p:nvPr>
            <p:ph type="body" idx="1"/>
          </p:nvPr>
        </p:nvSpPr>
        <p:spPr>
          <a:xfrm>
            <a:off x="985709" y="3199488"/>
            <a:ext cx="7894800" cy="3031200"/>
          </a:xfrm>
          <a:prstGeom prst="rect">
            <a:avLst/>
          </a:prstGeom>
          <a:noFill/>
          <a:ln>
            <a:noFill/>
          </a:ln>
        </p:spPr>
        <p:txBody>
          <a:bodyPr spcFirstLastPara="1" wrap="square" lIns="91325" tIns="45650" rIns="91325" bIns="45650" anchor="t" anchorCtr="0">
            <a:noAutofit/>
          </a:bodyPr>
          <a:lstStyle/>
          <a:p>
            <a:pPr marL="0" lvl="0" indent="0" algn="l" rtl="0">
              <a:lnSpc>
                <a:spcPct val="100000"/>
              </a:lnSpc>
              <a:spcBef>
                <a:spcPts val="360"/>
              </a:spcBef>
              <a:spcAft>
                <a:spcPts val="0"/>
              </a:spcAft>
              <a:buSzPts val="1400"/>
              <a:buNone/>
            </a:pPr>
            <a:r>
              <a:rPr lang="en-US"/>
              <a:t>Outlineはこのようになっております</a:t>
            </a:r>
            <a:endParaRPr/>
          </a:p>
        </p:txBody>
      </p:sp>
      <p:sp>
        <p:nvSpPr>
          <p:cNvPr id="88" name="Google Shape;88;g286ea256f58_0_0:notes"/>
          <p:cNvSpPr txBox="1">
            <a:spLocks noGrp="1"/>
          </p:cNvSpPr>
          <p:nvPr>
            <p:ph type="sldNum" idx="12"/>
          </p:nvPr>
        </p:nvSpPr>
        <p:spPr>
          <a:xfrm>
            <a:off x="5590297" y="6396817"/>
            <a:ext cx="4273800" cy="337800"/>
          </a:xfrm>
          <a:prstGeom prst="rect">
            <a:avLst/>
          </a:prstGeom>
          <a:noFill/>
          <a:ln>
            <a:noFill/>
          </a:ln>
        </p:spPr>
        <p:txBody>
          <a:bodyPr spcFirstLastPara="1" wrap="square" lIns="91325" tIns="45650" rIns="91325" bIns="4565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14</a:t>
            </a:fld>
            <a:endParaRPr/>
          </a:p>
        </p:txBody>
      </p:sp>
    </p:spTree>
    <p:extLst>
      <p:ext uri="{BB962C8B-B14F-4D97-AF65-F5344CB8AC3E}">
        <p14:creationId xmlns:p14="http://schemas.microsoft.com/office/powerpoint/2010/main" val="4171396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2e7fad84eaa_0_1:notes"/>
          <p:cNvSpPr>
            <a:spLocks noGrp="1" noRot="1" noChangeAspect="1"/>
          </p:cNvSpPr>
          <p:nvPr>
            <p:ph type="sldImg" idx="2"/>
          </p:nvPr>
        </p:nvSpPr>
        <p:spPr>
          <a:xfrm>
            <a:off x="3252788" y="504825"/>
            <a:ext cx="3367087" cy="2525713"/>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98" name="Google Shape;198;g2e7fad84eaa_0_1:notes"/>
          <p:cNvSpPr txBox="1">
            <a:spLocks noGrp="1"/>
          </p:cNvSpPr>
          <p:nvPr>
            <p:ph type="body" idx="1"/>
          </p:nvPr>
        </p:nvSpPr>
        <p:spPr>
          <a:xfrm>
            <a:off x="985709" y="3199488"/>
            <a:ext cx="7894800" cy="3031200"/>
          </a:xfrm>
          <a:prstGeom prst="rect">
            <a:avLst/>
          </a:prstGeom>
          <a:noFill/>
          <a:ln>
            <a:noFill/>
          </a:ln>
        </p:spPr>
        <p:txBody>
          <a:bodyPr spcFirstLastPara="1" wrap="square" lIns="91325" tIns="45650" rIns="91325" bIns="45650" anchor="t" anchorCtr="0">
            <a:noAutofit/>
          </a:bodyPr>
          <a:lstStyle/>
          <a:p>
            <a:pPr marL="457200" marR="0" lvl="0" indent="-228600" algn="l" rtl="0">
              <a:lnSpc>
                <a:spcPct val="100000"/>
              </a:lnSpc>
              <a:spcBef>
                <a:spcPts val="360"/>
              </a:spcBef>
              <a:spcAft>
                <a:spcPts val="0"/>
              </a:spcAft>
              <a:buClr>
                <a:srgbClr val="000000"/>
              </a:buClr>
              <a:buSzPts val="1400"/>
              <a:buFont typeface="Arial"/>
              <a:buNone/>
            </a:pPr>
            <a:r>
              <a:rPr lang="ja-JP" altLang="en-US"/>
              <a:t>次は相談させていただきたい、</a:t>
            </a:r>
            <a:r>
              <a:rPr lang="en-US" altLang="zh-CN"/>
              <a:t>SHIMに関する提案</a:t>
            </a:r>
            <a:r>
              <a:rPr lang="ja-JP" altLang="en-US"/>
              <a:t>の部分になります。</a:t>
            </a:r>
            <a:endParaRPr lang="en-US" altLang="ja-JP"/>
          </a:p>
          <a:p>
            <a:pPr marL="457200" marR="0" lvl="0" indent="-228600" algn="l" defTabSz="914400" rtl="0" eaLnBrk="1" fontAlgn="auto" latinLnBrk="0" hangingPunct="1">
              <a:lnSpc>
                <a:spcPct val="100000"/>
              </a:lnSpc>
              <a:spcBef>
                <a:spcPts val="360"/>
              </a:spcBef>
              <a:spcAft>
                <a:spcPts val="0"/>
              </a:spcAft>
              <a:buClr>
                <a:srgbClr val="000000"/>
              </a:buClr>
              <a:buSzPts val="1400"/>
              <a:buFont typeface="Arial"/>
              <a:buNone/>
              <a:tabLst/>
              <a:defRPr/>
            </a:pPr>
            <a:r>
              <a:rPr lang="ja-JP" altLang="en-US"/>
              <a:t>まずは</a:t>
            </a:r>
            <a:r>
              <a:rPr lang="en-US" altLang="zh-CN"/>
              <a:t>ユーザー</a:t>
            </a:r>
            <a:r>
              <a:rPr lang="ja-JP" altLang="en-US"/>
              <a:t>、必要なもの、提供者などを明確する必要があります。</a:t>
            </a:r>
            <a:endParaRPr lang="en-US" altLang="ja-JP"/>
          </a:p>
          <a:p>
            <a:pPr marL="457200" marR="0" lvl="0" indent="-228600" algn="l" defTabSz="914400" rtl="0" eaLnBrk="1" fontAlgn="auto" latinLnBrk="0" hangingPunct="1">
              <a:lnSpc>
                <a:spcPct val="100000"/>
              </a:lnSpc>
              <a:spcBef>
                <a:spcPts val="360"/>
              </a:spcBef>
              <a:spcAft>
                <a:spcPts val="0"/>
              </a:spcAft>
              <a:buClr>
                <a:srgbClr val="000000"/>
              </a:buClr>
              <a:buSzPts val="1400"/>
              <a:buFont typeface="Arial"/>
              <a:buNone/>
              <a:tabLst/>
              <a:defRPr/>
            </a:pPr>
            <a:endParaRPr lang="zh-CN" altLang="en-US"/>
          </a:p>
        </p:txBody>
      </p:sp>
      <p:sp>
        <p:nvSpPr>
          <p:cNvPr id="199" name="Google Shape;199;g2e7fad84eaa_0_1:notes"/>
          <p:cNvSpPr txBox="1">
            <a:spLocks noGrp="1"/>
          </p:cNvSpPr>
          <p:nvPr>
            <p:ph type="sldNum" idx="12"/>
          </p:nvPr>
        </p:nvSpPr>
        <p:spPr>
          <a:xfrm>
            <a:off x="5590297" y="6396817"/>
            <a:ext cx="4273800" cy="337800"/>
          </a:xfrm>
          <a:prstGeom prst="rect">
            <a:avLst/>
          </a:prstGeom>
          <a:noFill/>
          <a:ln>
            <a:noFill/>
          </a:ln>
        </p:spPr>
        <p:txBody>
          <a:bodyPr spcFirstLastPara="1" wrap="square" lIns="91325" tIns="45650" rIns="91325" bIns="456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Arial"/>
                <a:ea typeface="Arial"/>
                <a:cs typeface="Arial"/>
                <a:sym typeface="Arial"/>
              </a:rPr>
              <a:t>15</a:t>
            </a:fld>
            <a:endParaRPr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2e7fad84eaa_0_9:notes"/>
          <p:cNvSpPr>
            <a:spLocks noGrp="1" noRot="1" noChangeAspect="1"/>
          </p:cNvSpPr>
          <p:nvPr>
            <p:ph type="sldImg" idx="2"/>
          </p:nvPr>
        </p:nvSpPr>
        <p:spPr>
          <a:xfrm>
            <a:off x="3252788" y="504825"/>
            <a:ext cx="3367087" cy="2525713"/>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06" name="Google Shape;206;g2e7fad84eaa_0_9:notes"/>
          <p:cNvSpPr txBox="1">
            <a:spLocks noGrp="1"/>
          </p:cNvSpPr>
          <p:nvPr>
            <p:ph type="body" idx="1"/>
          </p:nvPr>
        </p:nvSpPr>
        <p:spPr>
          <a:xfrm>
            <a:off x="985709" y="3199488"/>
            <a:ext cx="7894800" cy="3031200"/>
          </a:xfrm>
          <a:prstGeom prst="rect">
            <a:avLst/>
          </a:prstGeom>
          <a:noFill/>
          <a:ln>
            <a:noFill/>
          </a:ln>
        </p:spPr>
        <p:txBody>
          <a:bodyPr spcFirstLastPara="1" wrap="square" lIns="91325" tIns="45650" rIns="91325" bIns="45650" anchor="t" anchorCtr="0">
            <a:noAutofit/>
          </a:bodyPr>
          <a:lstStyle/>
          <a:p>
            <a:pPr marL="457200" marR="0" lvl="0" indent="-228600" algn="l" rtl="0">
              <a:lnSpc>
                <a:spcPct val="100000"/>
              </a:lnSpc>
              <a:spcBef>
                <a:spcPts val="360"/>
              </a:spcBef>
              <a:spcAft>
                <a:spcPts val="0"/>
              </a:spcAft>
              <a:buClr>
                <a:srgbClr val="000000"/>
              </a:buClr>
              <a:buSzPts val="1400"/>
              <a:buFont typeface="Arial"/>
              <a:buNone/>
            </a:pPr>
            <a:endParaRPr/>
          </a:p>
        </p:txBody>
      </p:sp>
      <p:sp>
        <p:nvSpPr>
          <p:cNvPr id="207" name="Google Shape;207;g2e7fad84eaa_0_9:notes"/>
          <p:cNvSpPr txBox="1">
            <a:spLocks noGrp="1"/>
          </p:cNvSpPr>
          <p:nvPr>
            <p:ph type="sldNum" idx="12"/>
          </p:nvPr>
        </p:nvSpPr>
        <p:spPr>
          <a:xfrm>
            <a:off x="5590297" y="6396817"/>
            <a:ext cx="4273800" cy="337800"/>
          </a:xfrm>
          <a:prstGeom prst="rect">
            <a:avLst/>
          </a:prstGeom>
          <a:noFill/>
          <a:ln>
            <a:noFill/>
          </a:ln>
        </p:spPr>
        <p:txBody>
          <a:bodyPr spcFirstLastPara="1" wrap="square" lIns="91325" tIns="45650" rIns="91325" bIns="456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Arial"/>
                <a:ea typeface="Arial"/>
                <a:cs typeface="Arial"/>
                <a:sym typeface="Arial"/>
              </a:rPr>
              <a:t>16</a:t>
            </a:fld>
            <a:endParaRPr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2e67980acaa_0_130:notes"/>
          <p:cNvSpPr>
            <a:spLocks noGrp="1" noRot="1" noChangeAspect="1"/>
          </p:cNvSpPr>
          <p:nvPr>
            <p:ph type="sldImg" idx="2"/>
          </p:nvPr>
        </p:nvSpPr>
        <p:spPr>
          <a:xfrm>
            <a:off x="3252788" y="504825"/>
            <a:ext cx="3367087" cy="2525713"/>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14" name="Google Shape;214;g2e67980acaa_0_130:notes"/>
          <p:cNvSpPr txBox="1">
            <a:spLocks noGrp="1"/>
          </p:cNvSpPr>
          <p:nvPr>
            <p:ph type="body" idx="1"/>
          </p:nvPr>
        </p:nvSpPr>
        <p:spPr>
          <a:xfrm>
            <a:off x="985709" y="3199488"/>
            <a:ext cx="7894800" cy="3031200"/>
          </a:xfrm>
          <a:prstGeom prst="rect">
            <a:avLst/>
          </a:prstGeom>
          <a:noFill/>
          <a:ln>
            <a:noFill/>
          </a:ln>
        </p:spPr>
        <p:txBody>
          <a:bodyPr spcFirstLastPara="1" wrap="square" lIns="91325" tIns="45650" rIns="91325" bIns="45650" anchor="t" anchorCtr="0">
            <a:noAutofit/>
          </a:bodyPr>
          <a:lstStyle/>
          <a:p>
            <a:pPr marL="457200" marR="0" lvl="0" indent="-228600" algn="l" rtl="0">
              <a:lnSpc>
                <a:spcPct val="100000"/>
              </a:lnSpc>
              <a:spcBef>
                <a:spcPts val="360"/>
              </a:spcBef>
              <a:spcAft>
                <a:spcPts val="0"/>
              </a:spcAft>
              <a:buClr>
                <a:srgbClr val="000000"/>
              </a:buClr>
              <a:buSzPts val="1400"/>
              <a:buFont typeface="Arial"/>
              <a:buNone/>
            </a:pPr>
            <a:r>
              <a:rPr lang="ja-JP" altLang="en-US"/>
              <a:t>続いて、具体的なスキーマの案になっております。</a:t>
            </a:r>
            <a:endParaRPr lang="en-US" altLang="ja-JP"/>
          </a:p>
          <a:p>
            <a:pPr marL="457200" marR="0" lvl="0" indent="-228600" algn="l" rtl="0">
              <a:lnSpc>
                <a:spcPct val="100000"/>
              </a:lnSpc>
              <a:spcBef>
                <a:spcPts val="360"/>
              </a:spcBef>
              <a:spcAft>
                <a:spcPts val="0"/>
              </a:spcAft>
              <a:buClr>
                <a:srgbClr val="000000"/>
              </a:buClr>
              <a:buSzPts val="1400"/>
              <a:buFont typeface="Arial"/>
              <a:buNone/>
            </a:pPr>
            <a:r>
              <a:rPr lang="ja-JP" altLang="en-US"/>
              <a:t>最初で紹介したように、コンポーネントの</a:t>
            </a:r>
            <a:r>
              <a:rPr lang="en-US" altLang="zh-CN"/>
              <a:t>消費電力を二つの部分に分ける</a:t>
            </a:r>
            <a:r>
              <a:rPr lang="ja-JP" altLang="en-US"/>
              <a:t>という案を出しました。</a:t>
            </a:r>
            <a:endParaRPr lang="en-US" altLang="ja-JP"/>
          </a:p>
          <a:p>
            <a:pPr marL="457200" marR="0" lvl="0" indent="-228600" algn="l" rtl="0">
              <a:lnSpc>
                <a:spcPct val="100000"/>
              </a:lnSpc>
              <a:spcBef>
                <a:spcPts val="360"/>
              </a:spcBef>
              <a:spcAft>
                <a:spcPts val="0"/>
              </a:spcAft>
              <a:buClr>
                <a:srgbClr val="000000"/>
              </a:buClr>
              <a:buSzPts val="1400"/>
              <a:buFont typeface="Arial"/>
              <a:buNone/>
            </a:pPr>
            <a:endParaRPr lang="en-US"/>
          </a:p>
          <a:p>
            <a:pPr marL="457200" marR="0" lvl="0" indent="-228600" algn="l" rtl="0">
              <a:lnSpc>
                <a:spcPct val="100000"/>
              </a:lnSpc>
              <a:spcBef>
                <a:spcPts val="360"/>
              </a:spcBef>
              <a:spcAft>
                <a:spcPts val="0"/>
              </a:spcAft>
              <a:buClr>
                <a:srgbClr val="000000"/>
              </a:buClr>
              <a:buSzPts val="1400"/>
              <a:buFont typeface="Arial"/>
              <a:buNone/>
            </a:pPr>
            <a:r>
              <a:rPr lang="en-US"/>
              <a:t>SHIM 2.0</a:t>
            </a:r>
            <a:r>
              <a:rPr lang="ja-JP" altLang="en-US"/>
              <a:t>の消費電力スキーマの構造は下の図のようになります。</a:t>
            </a:r>
            <a:endParaRPr lang="en-US" altLang="ja-JP"/>
          </a:p>
          <a:p>
            <a:pPr marL="457200" marR="0" lvl="0" indent="-228600" algn="l" rtl="0">
              <a:lnSpc>
                <a:spcPct val="100000"/>
              </a:lnSpc>
              <a:spcBef>
                <a:spcPts val="360"/>
              </a:spcBef>
              <a:spcAft>
                <a:spcPts val="0"/>
              </a:spcAft>
              <a:buClr>
                <a:srgbClr val="000000"/>
              </a:buClr>
              <a:buSzPts val="1400"/>
              <a:buFont typeface="Arial"/>
              <a:buNone/>
            </a:pPr>
            <a:r>
              <a:rPr lang="en-US"/>
              <a:t>P</a:t>
            </a:r>
            <a:r>
              <a:rPr lang="en-US" altLang="zh-CN"/>
              <a:t>owerConsumption</a:t>
            </a:r>
            <a:r>
              <a:rPr lang="ja-JP" altLang="en-US"/>
              <a:t>の中、</a:t>
            </a:r>
            <a:r>
              <a:rPr lang="en-US" altLang="zh-CN"/>
              <a:t>opeatingPointRef</a:t>
            </a:r>
            <a:r>
              <a:rPr lang="ja-JP" altLang="en-US"/>
              <a:t>という要素があるけど、記述自体は簡単すぎて、消費電力を詳しく反映することができません。</a:t>
            </a:r>
            <a:endParaRPr lang="en-US" altLang="zh-CN"/>
          </a:p>
        </p:txBody>
      </p:sp>
      <p:sp>
        <p:nvSpPr>
          <p:cNvPr id="215" name="Google Shape;215;g2e67980acaa_0_130:notes"/>
          <p:cNvSpPr txBox="1">
            <a:spLocks noGrp="1"/>
          </p:cNvSpPr>
          <p:nvPr>
            <p:ph type="sldNum" idx="12"/>
          </p:nvPr>
        </p:nvSpPr>
        <p:spPr>
          <a:xfrm>
            <a:off x="5590297" y="6396817"/>
            <a:ext cx="4273800" cy="337800"/>
          </a:xfrm>
          <a:prstGeom prst="rect">
            <a:avLst/>
          </a:prstGeom>
          <a:noFill/>
          <a:ln>
            <a:noFill/>
          </a:ln>
        </p:spPr>
        <p:txBody>
          <a:bodyPr spcFirstLastPara="1" wrap="square" lIns="91325" tIns="45650" rIns="91325" bIns="456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Arial"/>
                <a:ea typeface="Arial"/>
                <a:cs typeface="Arial"/>
                <a:sym typeface="Arial"/>
              </a:rPr>
              <a:t>17</a:t>
            </a:fld>
            <a:endParaRPr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2e67980acaa_0_139:notes"/>
          <p:cNvSpPr>
            <a:spLocks noGrp="1" noRot="1" noChangeAspect="1"/>
          </p:cNvSpPr>
          <p:nvPr>
            <p:ph type="sldImg" idx="2"/>
          </p:nvPr>
        </p:nvSpPr>
        <p:spPr>
          <a:xfrm>
            <a:off x="3252788" y="504825"/>
            <a:ext cx="3367087" cy="2525713"/>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24" name="Google Shape;224;g2e67980acaa_0_139:notes"/>
          <p:cNvSpPr txBox="1">
            <a:spLocks noGrp="1"/>
          </p:cNvSpPr>
          <p:nvPr>
            <p:ph type="body" idx="1"/>
          </p:nvPr>
        </p:nvSpPr>
        <p:spPr>
          <a:xfrm>
            <a:off x="985709" y="3199488"/>
            <a:ext cx="7894800" cy="3031200"/>
          </a:xfrm>
          <a:prstGeom prst="rect">
            <a:avLst/>
          </a:prstGeom>
          <a:noFill/>
          <a:ln>
            <a:noFill/>
          </a:ln>
        </p:spPr>
        <p:txBody>
          <a:bodyPr spcFirstLastPara="1" wrap="square" lIns="91325" tIns="45650" rIns="91325" bIns="45650" anchor="t" anchorCtr="0">
            <a:noAutofit/>
          </a:bodyPr>
          <a:lstStyle/>
          <a:p>
            <a:pPr marL="457200" marR="0" lvl="0" indent="-228600" algn="l" defTabSz="914400" rtl="0" eaLnBrk="1" fontAlgn="auto" latinLnBrk="0" hangingPunct="1">
              <a:lnSpc>
                <a:spcPct val="100000"/>
              </a:lnSpc>
              <a:spcBef>
                <a:spcPts val="360"/>
              </a:spcBef>
              <a:spcAft>
                <a:spcPts val="0"/>
              </a:spcAft>
              <a:buClr>
                <a:srgbClr val="000000"/>
              </a:buClr>
              <a:buSzPts val="1400"/>
              <a:buFont typeface="Arial"/>
              <a:buNone/>
              <a:tabLst/>
              <a:defRPr/>
            </a:pPr>
            <a:r>
              <a:rPr lang="ja-JP" altLang="en-US"/>
              <a:t>それを解決するために、</a:t>
            </a:r>
            <a:r>
              <a:rPr lang="en-US" altLang="zh-CN"/>
              <a:t>各OperatingPoint</a:t>
            </a:r>
            <a:r>
              <a:rPr lang="ja-JP" altLang="en-US"/>
              <a:t>の</a:t>
            </a:r>
            <a:r>
              <a:rPr lang="en-US" altLang="zh-CN"/>
              <a:t>消費電力をより正確に記述する</a:t>
            </a:r>
            <a:r>
              <a:rPr lang="ja-JP" altLang="en-US"/>
              <a:t>必要があります。</a:t>
            </a:r>
            <a:endParaRPr lang="en-US" altLang="ja-JP"/>
          </a:p>
          <a:p>
            <a:pPr marL="457200" marR="0" lvl="0" indent="-228600" algn="l" defTabSz="914400" rtl="0" eaLnBrk="1" fontAlgn="auto" latinLnBrk="0" hangingPunct="1">
              <a:lnSpc>
                <a:spcPct val="100000"/>
              </a:lnSpc>
              <a:spcBef>
                <a:spcPts val="360"/>
              </a:spcBef>
              <a:spcAft>
                <a:spcPts val="0"/>
              </a:spcAft>
              <a:buClr>
                <a:srgbClr val="000000"/>
              </a:buClr>
              <a:buSzPts val="1400"/>
              <a:buFont typeface="Arial"/>
              <a:buNone/>
              <a:tabLst/>
              <a:defRPr/>
            </a:pPr>
            <a:r>
              <a:rPr lang="ja-JP" altLang="en-US"/>
              <a:t>今回提案しているのは</a:t>
            </a:r>
            <a:r>
              <a:rPr lang="en-US" altLang="zh-CN"/>
              <a:t>OperatingPoint</a:t>
            </a:r>
            <a:r>
              <a:rPr lang="ja-JP" altLang="en-US"/>
              <a:t>を</a:t>
            </a:r>
            <a:r>
              <a:rPr lang="en-US" altLang="zh-CN"/>
              <a:t>ID、周波数、電力、および電力単位を含む独立した複合型にする</a:t>
            </a:r>
            <a:r>
              <a:rPr lang="ja-JP" altLang="en-US"/>
              <a:t>という案です</a:t>
            </a:r>
            <a:endParaRPr lang="en-US" altLang="ja-JP"/>
          </a:p>
          <a:p>
            <a:pPr marL="457200" marR="0" lvl="0" indent="-228600" algn="l" defTabSz="914400" rtl="0" eaLnBrk="1" fontAlgn="auto" latinLnBrk="0" hangingPunct="1">
              <a:lnSpc>
                <a:spcPct val="100000"/>
              </a:lnSpc>
              <a:spcBef>
                <a:spcPts val="360"/>
              </a:spcBef>
              <a:spcAft>
                <a:spcPts val="0"/>
              </a:spcAft>
              <a:buClr>
                <a:srgbClr val="000000"/>
              </a:buClr>
              <a:buSzPts val="1400"/>
              <a:buFont typeface="Arial"/>
              <a:buNone/>
              <a:tabLst/>
              <a:defRPr/>
            </a:pPr>
            <a:r>
              <a:rPr lang="ja-JP" altLang="en-US"/>
              <a:t>下は</a:t>
            </a:r>
            <a:r>
              <a:rPr lang="en-US" altLang="zh-CN"/>
              <a:t>OperatingPoint</a:t>
            </a:r>
            <a:r>
              <a:rPr lang="ja-JP" altLang="en-US"/>
              <a:t>の記述になります。</a:t>
            </a:r>
            <a:endParaRPr lang="en-US" altLang="zh-CN"/>
          </a:p>
        </p:txBody>
      </p:sp>
      <p:sp>
        <p:nvSpPr>
          <p:cNvPr id="225" name="Google Shape;225;g2e67980acaa_0_139:notes"/>
          <p:cNvSpPr txBox="1">
            <a:spLocks noGrp="1"/>
          </p:cNvSpPr>
          <p:nvPr>
            <p:ph type="sldNum" idx="12"/>
          </p:nvPr>
        </p:nvSpPr>
        <p:spPr>
          <a:xfrm>
            <a:off x="5590297" y="6396817"/>
            <a:ext cx="4273800" cy="337800"/>
          </a:xfrm>
          <a:prstGeom prst="rect">
            <a:avLst/>
          </a:prstGeom>
          <a:noFill/>
          <a:ln>
            <a:noFill/>
          </a:ln>
        </p:spPr>
        <p:txBody>
          <a:bodyPr spcFirstLastPara="1" wrap="square" lIns="91325" tIns="45650" rIns="91325" bIns="456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Arial"/>
                <a:ea typeface="Arial"/>
                <a:cs typeface="Arial"/>
                <a:sym typeface="Arial"/>
              </a:rPr>
              <a:t>18</a:t>
            </a:fld>
            <a:endParaRPr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2e67980acaa_0_147:notes"/>
          <p:cNvSpPr>
            <a:spLocks noGrp="1" noRot="1" noChangeAspect="1"/>
          </p:cNvSpPr>
          <p:nvPr>
            <p:ph type="sldImg" idx="2"/>
          </p:nvPr>
        </p:nvSpPr>
        <p:spPr>
          <a:xfrm>
            <a:off x="3252788" y="504825"/>
            <a:ext cx="3367087" cy="2525713"/>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33" name="Google Shape;233;g2e67980acaa_0_147:notes"/>
          <p:cNvSpPr txBox="1">
            <a:spLocks noGrp="1"/>
          </p:cNvSpPr>
          <p:nvPr>
            <p:ph type="body" idx="1"/>
          </p:nvPr>
        </p:nvSpPr>
        <p:spPr>
          <a:xfrm>
            <a:off x="985709" y="3199488"/>
            <a:ext cx="7894800" cy="3031200"/>
          </a:xfrm>
          <a:prstGeom prst="rect">
            <a:avLst/>
          </a:prstGeom>
          <a:noFill/>
          <a:ln>
            <a:noFill/>
          </a:ln>
        </p:spPr>
        <p:txBody>
          <a:bodyPr spcFirstLastPara="1" wrap="square" lIns="91325" tIns="45650" rIns="91325" bIns="45650" anchor="t" anchorCtr="0">
            <a:noAutofit/>
          </a:bodyPr>
          <a:lstStyle/>
          <a:p>
            <a:pPr marL="457200" marR="0" lvl="0" indent="-228600" algn="l" defTabSz="914400" rtl="0" eaLnBrk="1" fontAlgn="auto" latinLnBrk="0" hangingPunct="1">
              <a:lnSpc>
                <a:spcPct val="100000"/>
              </a:lnSpc>
              <a:spcBef>
                <a:spcPts val="360"/>
              </a:spcBef>
              <a:spcAft>
                <a:spcPts val="0"/>
              </a:spcAft>
              <a:buClr>
                <a:srgbClr val="000000"/>
              </a:buClr>
              <a:buSzPts val="1400"/>
              <a:buFont typeface="Arial"/>
              <a:buNone/>
              <a:tabLst/>
              <a:defRPr/>
            </a:pPr>
            <a:r>
              <a:rPr lang="ja-JP" altLang="en-US"/>
              <a:t>また、</a:t>
            </a:r>
            <a:r>
              <a:rPr lang="en-US" altLang="zh-CN"/>
              <a:t>PowerConsumption</a:t>
            </a:r>
            <a:r>
              <a:rPr lang="ja-JP" altLang="en-US"/>
              <a:t>に対して、静的、あるいは動的消費電力を明確に区別する</a:t>
            </a:r>
            <a:r>
              <a:rPr lang="en-US" altLang="ja-JP"/>
              <a:t>type</a:t>
            </a:r>
            <a:r>
              <a:rPr lang="ja-JP" altLang="en-US"/>
              <a:t>属性を持つ、</a:t>
            </a:r>
            <a:r>
              <a:rPr lang="en-US" altLang="ja-JP"/>
              <a:t>1</a:t>
            </a:r>
            <a:r>
              <a:rPr lang="ja-JP" altLang="en-US"/>
              <a:t>つ以上の</a:t>
            </a:r>
            <a:r>
              <a:rPr lang="en-US" altLang="ja-JP"/>
              <a:t>OperatingPoints</a:t>
            </a:r>
            <a:r>
              <a:rPr lang="ja-JP" altLang="en-US"/>
              <a:t>を含めるという案も出しました。</a:t>
            </a:r>
            <a:endParaRPr lang="en-US" altLang="ja-JP"/>
          </a:p>
          <a:p>
            <a:pPr marL="457200" marR="0" lvl="0" indent="-228600" algn="l" defTabSz="914400" rtl="0" eaLnBrk="1" fontAlgn="auto" latinLnBrk="0" hangingPunct="1">
              <a:lnSpc>
                <a:spcPct val="100000"/>
              </a:lnSpc>
              <a:spcBef>
                <a:spcPts val="360"/>
              </a:spcBef>
              <a:spcAft>
                <a:spcPts val="0"/>
              </a:spcAft>
              <a:buClr>
                <a:srgbClr val="000000"/>
              </a:buClr>
              <a:buSzPts val="1400"/>
              <a:buFont typeface="Arial"/>
              <a:buNone/>
              <a:tabLst/>
              <a:defRPr/>
            </a:pPr>
            <a:endParaRPr lang="en-US" altLang="ja-JP"/>
          </a:p>
          <a:p>
            <a:pPr marL="457200" marR="0" lvl="0" indent="-228600" algn="l" defTabSz="914400" rtl="0" eaLnBrk="1" fontAlgn="auto" latinLnBrk="0" hangingPunct="1">
              <a:lnSpc>
                <a:spcPct val="100000"/>
              </a:lnSpc>
              <a:spcBef>
                <a:spcPts val="360"/>
              </a:spcBef>
              <a:spcAft>
                <a:spcPts val="0"/>
              </a:spcAft>
              <a:buClr>
                <a:srgbClr val="000000"/>
              </a:buClr>
              <a:buSzPts val="1400"/>
              <a:buFont typeface="Arial"/>
              <a:buNone/>
              <a:tabLst/>
              <a:defRPr/>
            </a:pPr>
            <a:r>
              <a:rPr lang="ja-JP" altLang="en-US"/>
              <a:t>これで、周波数と状態における消費電力の変化を反映することができると考えています</a:t>
            </a:r>
          </a:p>
          <a:p>
            <a:pPr marL="457200" marR="0" lvl="0" indent="-228600" algn="l" defTabSz="914400" rtl="0" eaLnBrk="1" fontAlgn="auto" latinLnBrk="0" hangingPunct="1">
              <a:lnSpc>
                <a:spcPct val="100000"/>
              </a:lnSpc>
              <a:spcBef>
                <a:spcPts val="360"/>
              </a:spcBef>
              <a:spcAft>
                <a:spcPts val="0"/>
              </a:spcAft>
              <a:buClr>
                <a:srgbClr val="000000"/>
              </a:buClr>
              <a:buSzPts val="1400"/>
              <a:buFont typeface="Arial"/>
              <a:buNone/>
              <a:tabLst/>
              <a:defRPr/>
            </a:pPr>
            <a:endParaRPr lang="ja-JP" altLang="en-US"/>
          </a:p>
          <a:p>
            <a:pPr marL="457200" marR="0" lvl="0" indent="-228600" algn="l" defTabSz="914400" rtl="0" eaLnBrk="1" fontAlgn="auto" latinLnBrk="0" hangingPunct="1">
              <a:lnSpc>
                <a:spcPct val="100000"/>
              </a:lnSpc>
              <a:spcBef>
                <a:spcPts val="360"/>
              </a:spcBef>
              <a:spcAft>
                <a:spcPts val="0"/>
              </a:spcAft>
              <a:buClr>
                <a:srgbClr val="000000"/>
              </a:buClr>
              <a:buSzPts val="1400"/>
              <a:buFont typeface="Arial"/>
              <a:buNone/>
              <a:tabLst/>
              <a:defRPr/>
            </a:pPr>
            <a:endParaRPr lang="en-US" altLang="zh-CN"/>
          </a:p>
        </p:txBody>
      </p:sp>
      <p:sp>
        <p:nvSpPr>
          <p:cNvPr id="234" name="Google Shape;234;g2e67980acaa_0_147:notes"/>
          <p:cNvSpPr txBox="1">
            <a:spLocks noGrp="1"/>
          </p:cNvSpPr>
          <p:nvPr>
            <p:ph type="sldNum" idx="12"/>
          </p:nvPr>
        </p:nvSpPr>
        <p:spPr>
          <a:xfrm>
            <a:off x="5590297" y="6396817"/>
            <a:ext cx="4273800" cy="337800"/>
          </a:xfrm>
          <a:prstGeom prst="rect">
            <a:avLst/>
          </a:prstGeom>
          <a:noFill/>
          <a:ln>
            <a:noFill/>
          </a:ln>
        </p:spPr>
        <p:txBody>
          <a:bodyPr spcFirstLastPara="1" wrap="square" lIns="91325" tIns="45650" rIns="91325" bIns="456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Arial"/>
                <a:ea typeface="Arial"/>
                <a:cs typeface="Arial"/>
                <a:sym typeface="Arial"/>
              </a:rPr>
              <a:t>19</a:t>
            </a:fld>
            <a:endParaRPr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286ea256f58_0_0:notes"/>
          <p:cNvSpPr>
            <a:spLocks noGrp="1" noRot="1" noChangeAspect="1"/>
          </p:cNvSpPr>
          <p:nvPr>
            <p:ph type="sldImg" idx="2"/>
          </p:nvPr>
        </p:nvSpPr>
        <p:spPr>
          <a:xfrm>
            <a:off x="3252788" y="504825"/>
            <a:ext cx="3367087" cy="2525713"/>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7" name="Google Shape;87;g286ea256f58_0_0:notes"/>
          <p:cNvSpPr txBox="1">
            <a:spLocks noGrp="1"/>
          </p:cNvSpPr>
          <p:nvPr>
            <p:ph type="body" idx="1"/>
          </p:nvPr>
        </p:nvSpPr>
        <p:spPr>
          <a:xfrm>
            <a:off x="985709" y="3199488"/>
            <a:ext cx="7894800" cy="3031200"/>
          </a:xfrm>
          <a:prstGeom prst="rect">
            <a:avLst/>
          </a:prstGeom>
          <a:noFill/>
          <a:ln>
            <a:noFill/>
          </a:ln>
        </p:spPr>
        <p:txBody>
          <a:bodyPr spcFirstLastPara="1" wrap="square" lIns="91325" tIns="45650" rIns="91325" bIns="45650" anchor="t" anchorCtr="0">
            <a:noAutofit/>
          </a:bodyPr>
          <a:lstStyle/>
          <a:p>
            <a:pPr marL="0" lvl="0" indent="0" algn="l" rtl="0">
              <a:lnSpc>
                <a:spcPct val="100000"/>
              </a:lnSpc>
              <a:spcBef>
                <a:spcPts val="360"/>
              </a:spcBef>
              <a:spcAft>
                <a:spcPts val="0"/>
              </a:spcAft>
              <a:buSzPts val="1400"/>
              <a:buNone/>
            </a:pPr>
            <a:r>
              <a:rPr lang="en-US"/>
              <a:t>Outlineはこのようになっております</a:t>
            </a:r>
            <a:endParaRPr/>
          </a:p>
        </p:txBody>
      </p:sp>
      <p:sp>
        <p:nvSpPr>
          <p:cNvPr id="88" name="Google Shape;88;g286ea256f58_0_0:notes"/>
          <p:cNvSpPr txBox="1">
            <a:spLocks noGrp="1"/>
          </p:cNvSpPr>
          <p:nvPr>
            <p:ph type="sldNum" idx="12"/>
          </p:nvPr>
        </p:nvSpPr>
        <p:spPr>
          <a:xfrm>
            <a:off x="5590297" y="6396817"/>
            <a:ext cx="4273800" cy="337800"/>
          </a:xfrm>
          <a:prstGeom prst="rect">
            <a:avLst/>
          </a:prstGeom>
          <a:noFill/>
          <a:ln>
            <a:noFill/>
          </a:ln>
        </p:spPr>
        <p:txBody>
          <a:bodyPr spcFirstLastPara="1" wrap="square" lIns="91325" tIns="45650" rIns="91325" bIns="4565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2e67980acaa_0_156:notes"/>
          <p:cNvSpPr>
            <a:spLocks noGrp="1" noRot="1" noChangeAspect="1"/>
          </p:cNvSpPr>
          <p:nvPr>
            <p:ph type="sldImg" idx="2"/>
          </p:nvPr>
        </p:nvSpPr>
        <p:spPr>
          <a:xfrm>
            <a:off x="3252788" y="504825"/>
            <a:ext cx="3367087" cy="2525713"/>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43" name="Google Shape;243;g2e67980acaa_0_156:notes"/>
          <p:cNvSpPr txBox="1">
            <a:spLocks noGrp="1"/>
          </p:cNvSpPr>
          <p:nvPr>
            <p:ph type="body" idx="1"/>
          </p:nvPr>
        </p:nvSpPr>
        <p:spPr>
          <a:xfrm>
            <a:off x="985709" y="3199488"/>
            <a:ext cx="7894800" cy="3031200"/>
          </a:xfrm>
          <a:prstGeom prst="rect">
            <a:avLst/>
          </a:prstGeom>
          <a:noFill/>
          <a:ln>
            <a:noFill/>
          </a:ln>
        </p:spPr>
        <p:txBody>
          <a:bodyPr spcFirstLastPara="1" wrap="square" lIns="91325" tIns="45650" rIns="91325" bIns="45650" anchor="t" anchorCtr="0">
            <a:noAutofit/>
          </a:bodyPr>
          <a:lstStyle/>
          <a:p>
            <a:pPr marL="457200" marR="0" lvl="0" indent="-228600" algn="l" rtl="0">
              <a:lnSpc>
                <a:spcPct val="100000"/>
              </a:lnSpc>
              <a:spcBef>
                <a:spcPts val="360"/>
              </a:spcBef>
              <a:spcAft>
                <a:spcPts val="0"/>
              </a:spcAft>
              <a:buClr>
                <a:srgbClr val="000000"/>
              </a:buClr>
              <a:buSzPts val="1400"/>
              <a:buFont typeface="Arial"/>
              <a:buNone/>
            </a:pPr>
            <a:r>
              <a:rPr lang="ja-JP" altLang="en-US"/>
              <a:t>次は</a:t>
            </a:r>
            <a:r>
              <a:rPr lang="en-US" altLang="zh-CN"/>
              <a:t>PowerConsumption</a:t>
            </a:r>
            <a:r>
              <a:rPr lang="ja-JP" altLang="en-US"/>
              <a:t>の上の層になります。</a:t>
            </a:r>
            <a:endParaRPr lang="en-US" altLang="ja-JP"/>
          </a:p>
          <a:p>
            <a:pPr marL="457200" marR="0" lvl="0" indent="-228600" algn="l" rtl="0">
              <a:lnSpc>
                <a:spcPct val="100000"/>
              </a:lnSpc>
              <a:spcBef>
                <a:spcPts val="360"/>
              </a:spcBef>
              <a:spcAft>
                <a:spcPts val="0"/>
              </a:spcAft>
              <a:buClr>
                <a:srgbClr val="000000"/>
              </a:buClr>
              <a:buSzPts val="1400"/>
              <a:buFont typeface="Arial"/>
              <a:buNone/>
            </a:pPr>
            <a:r>
              <a:rPr lang="ja-JP" altLang="en-US"/>
              <a:t>これで各コンポーネントの消費電力を明確に記述することができると思います。</a:t>
            </a:r>
            <a:endParaRPr/>
          </a:p>
        </p:txBody>
      </p:sp>
      <p:sp>
        <p:nvSpPr>
          <p:cNvPr id="244" name="Google Shape;244;g2e67980acaa_0_156:notes"/>
          <p:cNvSpPr txBox="1">
            <a:spLocks noGrp="1"/>
          </p:cNvSpPr>
          <p:nvPr>
            <p:ph type="sldNum" idx="12"/>
          </p:nvPr>
        </p:nvSpPr>
        <p:spPr>
          <a:xfrm>
            <a:off x="5590297" y="6396817"/>
            <a:ext cx="4273800" cy="337800"/>
          </a:xfrm>
          <a:prstGeom prst="rect">
            <a:avLst/>
          </a:prstGeom>
          <a:noFill/>
          <a:ln>
            <a:noFill/>
          </a:ln>
        </p:spPr>
        <p:txBody>
          <a:bodyPr spcFirstLastPara="1" wrap="square" lIns="91325" tIns="45650" rIns="91325" bIns="456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Arial"/>
                <a:ea typeface="Arial"/>
                <a:cs typeface="Arial"/>
                <a:sym typeface="Arial"/>
              </a:rPr>
              <a:t>20</a:t>
            </a:fld>
            <a:endParaRPr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2e67980acaa_0_164:notes"/>
          <p:cNvSpPr>
            <a:spLocks noGrp="1" noRot="1" noChangeAspect="1"/>
          </p:cNvSpPr>
          <p:nvPr>
            <p:ph type="sldImg" idx="2"/>
          </p:nvPr>
        </p:nvSpPr>
        <p:spPr>
          <a:xfrm>
            <a:off x="3252788" y="504825"/>
            <a:ext cx="3367087" cy="2525713"/>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52" name="Google Shape;252;g2e67980acaa_0_164:notes"/>
          <p:cNvSpPr txBox="1">
            <a:spLocks noGrp="1"/>
          </p:cNvSpPr>
          <p:nvPr>
            <p:ph type="body" idx="1"/>
          </p:nvPr>
        </p:nvSpPr>
        <p:spPr>
          <a:xfrm>
            <a:off x="985709" y="3199488"/>
            <a:ext cx="7894800" cy="3031200"/>
          </a:xfrm>
          <a:prstGeom prst="rect">
            <a:avLst/>
          </a:prstGeom>
          <a:noFill/>
          <a:ln>
            <a:noFill/>
          </a:ln>
        </p:spPr>
        <p:txBody>
          <a:bodyPr spcFirstLastPara="1" wrap="square" lIns="91325" tIns="45650" rIns="91325" bIns="45650" anchor="t" anchorCtr="0">
            <a:noAutofit/>
          </a:bodyPr>
          <a:lstStyle/>
          <a:p>
            <a:pPr marL="457200" marR="0" lvl="0" indent="-228600" algn="l" rtl="0">
              <a:lnSpc>
                <a:spcPct val="100000"/>
              </a:lnSpc>
              <a:spcBef>
                <a:spcPts val="360"/>
              </a:spcBef>
              <a:spcAft>
                <a:spcPts val="0"/>
              </a:spcAft>
              <a:buClr>
                <a:srgbClr val="000000"/>
              </a:buClr>
              <a:buSzPts val="1400"/>
              <a:buFont typeface="Arial"/>
              <a:buNone/>
            </a:pPr>
            <a:r>
              <a:rPr lang="ja-JP" altLang="en-US"/>
              <a:t>最後は一個の例になります。</a:t>
            </a:r>
            <a:endParaRPr lang="en-US" altLang="ja-JP"/>
          </a:p>
          <a:p>
            <a:pPr marL="457200" marR="0" lvl="0" indent="-228600" algn="l" rtl="0">
              <a:lnSpc>
                <a:spcPct val="100000"/>
              </a:lnSpc>
              <a:spcBef>
                <a:spcPts val="360"/>
              </a:spcBef>
              <a:spcAft>
                <a:spcPts val="0"/>
              </a:spcAft>
              <a:buClr>
                <a:srgbClr val="000000"/>
              </a:buClr>
              <a:buSzPts val="1400"/>
              <a:buFont typeface="Arial"/>
              <a:buNone/>
            </a:pPr>
            <a:endParaRPr/>
          </a:p>
        </p:txBody>
      </p:sp>
      <p:sp>
        <p:nvSpPr>
          <p:cNvPr id="253" name="Google Shape;253;g2e67980acaa_0_164:notes"/>
          <p:cNvSpPr txBox="1">
            <a:spLocks noGrp="1"/>
          </p:cNvSpPr>
          <p:nvPr>
            <p:ph type="sldNum" idx="12"/>
          </p:nvPr>
        </p:nvSpPr>
        <p:spPr>
          <a:xfrm>
            <a:off x="5590297" y="6396817"/>
            <a:ext cx="4273800" cy="337800"/>
          </a:xfrm>
          <a:prstGeom prst="rect">
            <a:avLst/>
          </a:prstGeom>
          <a:noFill/>
          <a:ln>
            <a:noFill/>
          </a:ln>
        </p:spPr>
        <p:txBody>
          <a:bodyPr spcFirstLastPara="1" wrap="square" lIns="91325" tIns="45650" rIns="91325" bIns="456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Arial"/>
                <a:ea typeface="Arial"/>
                <a:cs typeface="Arial"/>
                <a:sym typeface="Arial"/>
              </a:rPr>
              <a:t>21</a:t>
            </a:fld>
            <a:endParaRPr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2e7fad84eaa_0_49:notes"/>
          <p:cNvSpPr>
            <a:spLocks noGrp="1" noRot="1" noChangeAspect="1"/>
          </p:cNvSpPr>
          <p:nvPr>
            <p:ph type="sldImg" idx="2"/>
          </p:nvPr>
        </p:nvSpPr>
        <p:spPr>
          <a:xfrm>
            <a:off x="3252788" y="504825"/>
            <a:ext cx="3367087" cy="2525713"/>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14" name="Google Shape;214;g2e7fad84eaa_0_49:notes"/>
          <p:cNvSpPr txBox="1">
            <a:spLocks noGrp="1"/>
          </p:cNvSpPr>
          <p:nvPr>
            <p:ph type="body" idx="1"/>
          </p:nvPr>
        </p:nvSpPr>
        <p:spPr>
          <a:xfrm>
            <a:off x="985709" y="3199488"/>
            <a:ext cx="7894800" cy="3031200"/>
          </a:xfrm>
          <a:prstGeom prst="rect">
            <a:avLst/>
          </a:prstGeom>
          <a:noFill/>
          <a:ln>
            <a:noFill/>
          </a:ln>
        </p:spPr>
        <p:txBody>
          <a:bodyPr spcFirstLastPara="1" wrap="square" lIns="91325" tIns="45650" rIns="91325" bIns="45650" anchor="t" anchorCtr="0">
            <a:noAutofit/>
          </a:bodyPr>
          <a:lstStyle/>
          <a:p>
            <a:pPr marL="457200" marR="0" lvl="0" indent="-228600" algn="l" rtl="0">
              <a:lnSpc>
                <a:spcPct val="100000"/>
              </a:lnSpc>
              <a:spcBef>
                <a:spcPts val="360"/>
              </a:spcBef>
              <a:spcAft>
                <a:spcPts val="0"/>
              </a:spcAft>
              <a:buClr>
                <a:srgbClr val="000000"/>
              </a:buClr>
              <a:buSzPts val="1400"/>
              <a:buFont typeface="Arial"/>
              <a:buNone/>
            </a:pPr>
            <a:r>
              <a:rPr lang="ja-JP" altLang="en-US"/>
              <a:t>こういう記述を用いて、最低消費電力の割り当てというユースケースができました。</a:t>
            </a:r>
            <a:endParaRPr lang="en-US" altLang="ja-JP"/>
          </a:p>
          <a:p>
            <a:pPr marL="457200" marR="0" lvl="0" indent="-228600" algn="l" rtl="0">
              <a:lnSpc>
                <a:spcPct val="100000"/>
              </a:lnSpc>
              <a:spcBef>
                <a:spcPts val="360"/>
              </a:spcBef>
              <a:spcAft>
                <a:spcPts val="0"/>
              </a:spcAft>
              <a:buClr>
                <a:srgbClr val="000000"/>
              </a:buClr>
              <a:buSzPts val="1400"/>
              <a:buFont typeface="Arial"/>
              <a:buNone/>
            </a:pPr>
            <a:endParaRPr lang="en-US" altLang="ja-JP"/>
          </a:p>
          <a:p>
            <a:pPr marL="457200" marR="0" lvl="0" indent="-228600" algn="l" rtl="0">
              <a:lnSpc>
                <a:spcPct val="100000"/>
              </a:lnSpc>
              <a:spcBef>
                <a:spcPts val="360"/>
              </a:spcBef>
              <a:spcAft>
                <a:spcPts val="0"/>
              </a:spcAft>
              <a:buClr>
                <a:srgbClr val="000000"/>
              </a:buClr>
              <a:buSzPts val="1400"/>
              <a:buFont typeface="Arial"/>
              <a:buNone/>
            </a:pPr>
            <a:r>
              <a:rPr lang="ja-JP" altLang="en-US"/>
              <a:t>下の図は全体の処理の流れになります。</a:t>
            </a:r>
            <a:endParaRPr/>
          </a:p>
        </p:txBody>
      </p:sp>
      <p:sp>
        <p:nvSpPr>
          <p:cNvPr id="215" name="Google Shape;215;g2e7fad84eaa_0_49:notes"/>
          <p:cNvSpPr txBox="1">
            <a:spLocks noGrp="1"/>
          </p:cNvSpPr>
          <p:nvPr>
            <p:ph type="sldNum" idx="12"/>
          </p:nvPr>
        </p:nvSpPr>
        <p:spPr>
          <a:xfrm>
            <a:off x="5590297" y="6396817"/>
            <a:ext cx="4273800" cy="337800"/>
          </a:xfrm>
          <a:prstGeom prst="rect">
            <a:avLst/>
          </a:prstGeom>
          <a:noFill/>
          <a:ln>
            <a:noFill/>
          </a:ln>
        </p:spPr>
        <p:txBody>
          <a:bodyPr spcFirstLastPara="1" wrap="square" lIns="91325" tIns="45650" rIns="91325" bIns="456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Arial"/>
                <a:ea typeface="Arial"/>
                <a:cs typeface="Arial"/>
                <a:sym typeface="Arial"/>
              </a:rPr>
              <a:t>22</a:t>
            </a:fld>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5187691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2e7fad84eaa_0_49:notes"/>
          <p:cNvSpPr>
            <a:spLocks noGrp="1" noRot="1" noChangeAspect="1"/>
          </p:cNvSpPr>
          <p:nvPr>
            <p:ph type="sldImg" idx="2"/>
          </p:nvPr>
        </p:nvSpPr>
        <p:spPr>
          <a:xfrm>
            <a:off x="3252788" y="504825"/>
            <a:ext cx="3367087" cy="2525713"/>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14" name="Google Shape;214;g2e7fad84eaa_0_49:notes"/>
          <p:cNvSpPr txBox="1">
            <a:spLocks noGrp="1"/>
          </p:cNvSpPr>
          <p:nvPr>
            <p:ph type="body" idx="1"/>
          </p:nvPr>
        </p:nvSpPr>
        <p:spPr>
          <a:xfrm>
            <a:off x="985709" y="3199488"/>
            <a:ext cx="7894800" cy="3031200"/>
          </a:xfrm>
          <a:prstGeom prst="rect">
            <a:avLst/>
          </a:prstGeom>
          <a:noFill/>
          <a:ln>
            <a:noFill/>
          </a:ln>
        </p:spPr>
        <p:txBody>
          <a:bodyPr spcFirstLastPara="1" wrap="square" lIns="91325" tIns="45650" rIns="91325" bIns="45650" anchor="t" anchorCtr="0">
            <a:noAutofit/>
          </a:bodyPr>
          <a:lstStyle/>
          <a:p>
            <a:pPr marL="457200" marR="0" lvl="0" indent="-228600" algn="l" rtl="0">
              <a:lnSpc>
                <a:spcPct val="100000"/>
              </a:lnSpc>
              <a:spcBef>
                <a:spcPts val="360"/>
              </a:spcBef>
              <a:spcAft>
                <a:spcPts val="0"/>
              </a:spcAft>
              <a:buClr>
                <a:srgbClr val="000000"/>
              </a:buClr>
              <a:buSzPts val="1400"/>
              <a:buFont typeface="Arial"/>
              <a:buNone/>
            </a:pPr>
            <a:r>
              <a:rPr lang="ja-JP" altLang="en-US"/>
              <a:t>まず、</a:t>
            </a:r>
            <a:r>
              <a:rPr lang="en-US" altLang="zh-CN"/>
              <a:t>matlab</a:t>
            </a:r>
            <a:r>
              <a:rPr lang="ja-JP" altLang="en-US"/>
              <a:t>で、モデルの作成と対応しているＣコードの生成をします。</a:t>
            </a:r>
            <a:endParaRPr lang="en-US" altLang="zh-CN"/>
          </a:p>
        </p:txBody>
      </p:sp>
      <p:sp>
        <p:nvSpPr>
          <p:cNvPr id="215" name="Google Shape;215;g2e7fad84eaa_0_49:notes"/>
          <p:cNvSpPr txBox="1">
            <a:spLocks noGrp="1"/>
          </p:cNvSpPr>
          <p:nvPr>
            <p:ph type="sldNum" idx="12"/>
          </p:nvPr>
        </p:nvSpPr>
        <p:spPr>
          <a:xfrm>
            <a:off x="5590297" y="6396817"/>
            <a:ext cx="4273800" cy="337800"/>
          </a:xfrm>
          <a:prstGeom prst="rect">
            <a:avLst/>
          </a:prstGeom>
          <a:noFill/>
          <a:ln>
            <a:noFill/>
          </a:ln>
        </p:spPr>
        <p:txBody>
          <a:bodyPr spcFirstLastPara="1" wrap="square" lIns="91325" tIns="45650" rIns="91325" bIns="456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Arial"/>
                <a:ea typeface="Arial"/>
                <a:cs typeface="Arial"/>
                <a:sym typeface="Arial"/>
              </a:rPr>
              <a:t>23</a:t>
            </a:fld>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7381870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2e7fad84eaa_0_49:notes"/>
          <p:cNvSpPr>
            <a:spLocks noGrp="1" noRot="1" noChangeAspect="1"/>
          </p:cNvSpPr>
          <p:nvPr>
            <p:ph type="sldImg" idx="2"/>
          </p:nvPr>
        </p:nvSpPr>
        <p:spPr>
          <a:xfrm>
            <a:off x="3252788" y="504825"/>
            <a:ext cx="3367087" cy="2525713"/>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14" name="Google Shape;214;g2e7fad84eaa_0_49:notes"/>
          <p:cNvSpPr txBox="1">
            <a:spLocks noGrp="1"/>
          </p:cNvSpPr>
          <p:nvPr>
            <p:ph type="body" idx="1"/>
          </p:nvPr>
        </p:nvSpPr>
        <p:spPr>
          <a:xfrm>
            <a:off x="985709" y="3199488"/>
            <a:ext cx="7894800" cy="3031200"/>
          </a:xfrm>
          <a:prstGeom prst="rect">
            <a:avLst/>
          </a:prstGeom>
          <a:noFill/>
          <a:ln>
            <a:noFill/>
          </a:ln>
        </p:spPr>
        <p:txBody>
          <a:bodyPr spcFirstLastPara="1" wrap="square" lIns="91325" tIns="45650" rIns="91325" bIns="45650" anchor="t" anchorCtr="0">
            <a:noAutofit/>
          </a:bodyPr>
          <a:lstStyle/>
          <a:p>
            <a:pPr marL="457200" marR="0" lvl="0" indent="-228600" algn="l" rtl="0">
              <a:lnSpc>
                <a:spcPct val="100000"/>
              </a:lnSpc>
              <a:spcBef>
                <a:spcPts val="360"/>
              </a:spcBef>
              <a:spcAft>
                <a:spcPts val="0"/>
              </a:spcAft>
              <a:buClr>
                <a:srgbClr val="000000"/>
              </a:buClr>
              <a:buSzPts val="1400"/>
              <a:buFont typeface="Arial"/>
              <a:buNone/>
            </a:pPr>
            <a:r>
              <a:rPr lang="ja-JP" altLang="en-US"/>
              <a:t>続いて、提案している</a:t>
            </a:r>
            <a:r>
              <a:rPr lang="en-US" altLang="ja-JP"/>
              <a:t>SHIM</a:t>
            </a:r>
            <a:r>
              <a:rPr lang="ja-JP" altLang="en-US"/>
              <a:t>のスキーマ部分になります。</a:t>
            </a:r>
            <a:endParaRPr lang="en-US" altLang="ja-JP"/>
          </a:p>
          <a:p>
            <a:pPr marL="457200" marR="0" lvl="0" indent="-228600" algn="l" rtl="0">
              <a:lnSpc>
                <a:spcPct val="100000"/>
              </a:lnSpc>
              <a:spcBef>
                <a:spcPts val="360"/>
              </a:spcBef>
              <a:spcAft>
                <a:spcPts val="0"/>
              </a:spcAft>
              <a:buClr>
                <a:srgbClr val="000000"/>
              </a:buClr>
              <a:buSzPts val="1400"/>
              <a:buFont typeface="Arial"/>
              <a:buNone/>
            </a:pPr>
            <a:r>
              <a:rPr lang="ja-JP" altLang="en-US"/>
              <a:t>異なるコンポーネントの消費電力の部分、各コンポーネントの消費電力を静的、動的な消費電力に分ける部分、さらに、動的な部分で異なる状態の消費電力</a:t>
            </a:r>
            <a:endParaRPr lang="en-US" altLang="ja-JP"/>
          </a:p>
          <a:p>
            <a:pPr marL="457200" marR="0" lvl="0" indent="-228600" algn="l" rtl="0">
              <a:lnSpc>
                <a:spcPct val="100000"/>
              </a:lnSpc>
              <a:spcBef>
                <a:spcPts val="360"/>
              </a:spcBef>
              <a:spcAft>
                <a:spcPts val="0"/>
              </a:spcAft>
              <a:buClr>
                <a:srgbClr val="000000"/>
              </a:buClr>
              <a:buSzPts val="1400"/>
              <a:buFont typeface="Arial"/>
              <a:buNone/>
            </a:pPr>
            <a:r>
              <a:rPr lang="ja-JP" altLang="en-US"/>
              <a:t>こういう情報は全部記述されています。</a:t>
            </a:r>
            <a:endParaRPr/>
          </a:p>
        </p:txBody>
      </p:sp>
      <p:sp>
        <p:nvSpPr>
          <p:cNvPr id="215" name="Google Shape;215;g2e7fad84eaa_0_49:notes"/>
          <p:cNvSpPr txBox="1">
            <a:spLocks noGrp="1"/>
          </p:cNvSpPr>
          <p:nvPr>
            <p:ph type="sldNum" idx="12"/>
          </p:nvPr>
        </p:nvSpPr>
        <p:spPr>
          <a:xfrm>
            <a:off x="5590297" y="6396817"/>
            <a:ext cx="4273800" cy="337800"/>
          </a:xfrm>
          <a:prstGeom prst="rect">
            <a:avLst/>
          </a:prstGeom>
          <a:noFill/>
          <a:ln>
            <a:noFill/>
          </a:ln>
        </p:spPr>
        <p:txBody>
          <a:bodyPr spcFirstLastPara="1" wrap="square" lIns="91325" tIns="45650" rIns="91325" bIns="456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Arial"/>
                <a:ea typeface="Arial"/>
                <a:cs typeface="Arial"/>
                <a:sym typeface="Arial"/>
              </a:rPr>
              <a:t>24</a:t>
            </a:fld>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5165826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2e7fad84eaa_0_49:notes"/>
          <p:cNvSpPr>
            <a:spLocks noGrp="1" noRot="1" noChangeAspect="1"/>
          </p:cNvSpPr>
          <p:nvPr>
            <p:ph type="sldImg" idx="2"/>
          </p:nvPr>
        </p:nvSpPr>
        <p:spPr>
          <a:xfrm>
            <a:off x="3252788" y="504825"/>
            <a:ext cx="3367087" cy="2525713"/>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14" name="Google Shape;214;g2e7fad84eaa_0_49:notes"/>
          <p:cNvSpPr txBox="1">
            <a:spLocks noGrp="1"/>
          </p:cNvSpPr>
          <p:nvPr>
            <p:ph type="body" idx="1"/>
          </p:nvPr>
        </p:nvSpPr>
        <p:spPr>
          <a:xfrm>
            <a:off x="985709" y="3199488"/>
            <a:ext cx="7894800" cy="3031200"/>
          </a:xfrm>
          <a:prstGeom prst="rect">
            <a:avLst/>
          </a:prstGeom>
          <a:noFill/>
          <a:ln>
            <a:noFill/>
          </a:ln>
        </p:spPr>
        <p:txBody>
          <a:bodyPr spcFirstLastPara="1" wrap="square" lIns="91325" tIns="45650" rIns="91325" bIns="45650" anchor="t" anchorCtr="0">
            <a:noAutofit/>
          </a:bodyPr>
          <a:lstStyle/>
          <a:p>
            <a:pPr marL="457200" marR="0" lvl="0" indent="-228600" algn="l" rtl="0">
              <a:lnSpc>
                <a:spcPct val="100000"/>
              </a:lnSpc>
              <a:spcBef>
                <a:spcPts val="360"/>
              </a:spcBef>
              <a:spcAft>
                <a:spcPts val="0"/>
              </a:spcAft>
              <a:buClr>
                <a:srgbClr val="000000"/>
              </a:buClr>
              <a:buSzPts val="1400"/>
              <a:buFont typeface="Arial"/>
              <a:buNone/>
            </a:pPr>
            <a:r>
              <a:rPr lang="ja-JP" altLang="en-US"/>
              <a:t>最後、処理の部分になります。</a:t>
            </a:r>
            <a:endParaRPr/>
          </a:p>
        </p:txBody>
      </p:sp>
      <p:sp>
        <p:nvSpPr>
          <p:cNvPr id="215" name="Google Shape;215;g2e7fad84eaa_0_49:notes"/>
          <p:cNvSpPr txBox="1">
            <a:spLocks noGrp="1"/>
          </p:cNvSpPr>
          <p:nvPr>
            <p:ph type="sldNum" idx="12"/>
          </p:nvPr>
        </p:nvSpPr>
        <p:spPr>
          <a:xfrm>
            <a:off x="5590297" y="6396817"/>
            <a:ext cx="4273800" cy="337800"/>
          </a:xfrm>
          <a:prstGeom prst="rect">
            <a:avLst/>
          </a:prstGeom>
          <a:noFill/>
          <a:ln>
            <a:noFill/>
          </a:ln>
        </p:spPr>
        <p:txBody>
          <a:bodyPr spcFirstLastPara="1" wrap="square" lIns="91325" tIns="45650" rIns="91325" bIns="456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Arial"/>
                <a:ea typeface="Arial"/>
                <a:cs typeface="Arial"/>
                <a:sym typeface="Arial"/>
              </a:rPr>
              <a:t>25</a:t>
            </a:fld>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41404528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2e7fad84eaa_0_49:notes"/>
          <p:cNvSpPr>
            <a:spLocks noGrp="1" noRot="1" noChangeAspect="1"/>
          </p:cNvSpPr>
          <p:nvPr>
            <p:ph type="sldImg" idx="2"/>
          </p:nvPr>
        </p:nvSpPr>
        <p:spPr>
          <a:xfrm>
            <a:off x="3252788" y="504825"/>
            <a:ext cx="3367087" cy="2525713"/>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14" name="Google Shape;214;g2e7fad84eaa_0_49:notes"/>
          <p:cNvSpPr txBox="1">
            <a:spLocks noGrp="1"/>
          </p:cNvSpPr>
          <p:nvPr>
            <p:ph type="body" idx="1"/>
          </p:nvPr>
        </p:nvSpPr>
        <p:spPr>
          <a:xfrm>
            <a:off x="985709" y="3199488"/>
            <a:ext cx="7894800" cy="3031200"/>
          </a:xfrm>
          <a:prstGeom prst="rect">
            <a:avLst/>
          </a:prstGeom>
          <a:noFill/>
          <a:ln>
            <a:noFill/>
          </a:ln>
        </p:spPr>
        <p:txBody>
          <a:bodyPr spcFirstLastPara="1" wrap="square" lIns="91325" tIns="45650" rIns="91325" bIns="45650" anchor="t" anchorCtr="0">
            <a:noAutofit/>
          </a:bodyPr>
          <a:lstStyle/>
          <a:p>
            <a:pPr marL="457200" marR="0" lvl="0" indent="-228600" algn="l" rtl="0">
              <a:lnSpc>
                <a:spcPct val="100000"/>
              </a:lnSpc>
              <a:spcBef>
                <a:spcPts val="360"/>
              </a:spcBef>
              <a:spcAft>
                <a:spcPts val="0"/>
              </a:spcAft>
              <a:buClr>
                <a:srgbClr val="000000"/>
              </a:buClr>
              <a:buSzPts val="1400"/>
              <a:buFont typeface="Arial"/>
              <a:buNone/>
            </a:pPr>
            <a:r>
              <a:rPr lang="ja-JP" altLang="en-US"/>
              <a:t>処理について具体的に説明させていただきます</a:t>
            </a:r>
            <a:endParaRPr lang="en-US" altLang="ja-JP"/>
          </a:p>
          <a:p>
            <a:pPr marL="457200" marR="0" lvl="0" indent="-228600" algn="l" rtl="0">
              <a:lnSpc>
                <a:spcPct val="100000"/>
              </a:lnSpc>
              <a:spcBef>
                <a:spcPts val="360"/>
              </a:spcBef>
              <a:spcAft>
                <a:spcPts val="0"/>
              </a:spcAft>
              <a:buClr>
                <a:srgbClr val="000000"/>
              </a:buClr>
              <a:buSzPts val="1400"/>
              <a:buFont typeface="Arial"/>
              <a:buNone/>
            </a:pPr>
            <a:r>
              <a:rPr lang="ja-JP" altLang="en-US"/>
              <a:t>まず、</a:t>
            </a:r>
            <a:r>
              <a:rPr lang="en-US" altLang="ja-JP"/>
              <a:t>SHIM</a:t>
            </a:r>
            <a:r>
              <a:rPr lang="ja-JP" altLang="en-US"/>
              <a:t>が提供している情報、例えば、実行時間、コア間コミュニケーションオーバーヘッドなどの情報を用いて、一回コアの割り当てをします。</a:t>
            </a:r>
            <a:endParaRPr lang="en-US" altLang="ja-JP"/>
          </a:p>
          <a:p>
            <a:pPr marL="457200" marR="0" lvl="0" indent="-228600" algn="l" rtl="0">
              <a:lnSpc>
                <a:spcPct val="100000"/>
              </a:lnSpc>
              <a:spcBef>
                <a:spcPts val="360"/>
              </a:spcBef>
              <a:spcAft>
                <a:spcPts val="0"/>
              </a:spcAft>
              <a:buClr>
                <a:srgbClr val="000000"/>
              </a:buClr>
              <a:buSzPts val="1400"/>
              <a:buFont typeface="Arial"/>
              <a:buNone/>
            </a:pPr>
            <a:r>
              <a:rPr lang="ja-JP" altLang="en-US"/>
              <a:t>これで、各コアの使用状況などの情報が取得できます。</a:t>
            </a:r>
            <a:endParaRPr lang="en-US" altLang="ja-JP"/>
          </a:p>
          <a:p>
            <a:pPr marL="457200" marR="0" lvl="0" indent="-228600" algn="l" rtl="0">
              <a:lnSpc>
                <a:spcPct val="100000"/>
              </a:lnSpc>
              <a:spcBef>
                <a:spcPts val="360"/>
              </a:spcBef>
              <a:spcAft>
                <a:spcPts val="0"/>
              </a:spcAft>
              <a:buClr>
                <a:srgbClr val="000000"/>
              </a:buClr>
              <a:buSzPts val="1400"/>
              <a:buFont typeface="Arial"/>
              <a:buNone/>
            </a:pPr>
            <a:endParaRPr lang="en-US" altLang="ja-JP"/>
          </a:p>
          <a:p>
            <a:pPr marL="457200" marR="0" lvl="0" indent="-228600" algn="l" rtl="0">
              <a:lnSpc>
                <a:spcPct val="100000"/>
              </a:lnSpc>
              <a:spcBef>
                <a:spcPts val="360"/>
              </a:spcBef>
              <a:spcAft>
                <a:spcPts val="0"/>
              </a:spcAft>
              <a:buClr>
                <a:srgbClr val="000000"/>
              </a:buClr>
              <a:buSzPts val="1400"/>
              <a:buFont typeface="Arial"/>
              <a:buNone/>
            </a:pPr>
            <a:r>
              <a:rPr lang="ja-JP" altLang="en-US"/>
              <a:t>次、提案している消費電力のスキーマを使って、ボード全体の消費電力を予測する</a:t>
            </a:r>
            <a:endParaRPr lang="en-US" altLang="ja-JP"/>
          </a:p>
          <a:p>
            <a:pPr marL="457200" marR="0" lvl="0" indent="-228600" algn="l" rtl="0">
              <a:lnSpc>
                <a:spcPct val="100000"/>
              </a:lnSpc>
              <a:spcBef>
                <a:spcPts val="360"/>
              </a:spcBef>
              <a:spcAft>
                <a:spcPts val="0"/>
              </a:spcAft>
              <a:buClr>
                <a:srgbClr val="000000"/>
              </a:buClr>
              <a:buSzPts val="1400"/>
              <a:buFont typeface="Arial"/>
              <a:buNone/>
            </a:pPr>
            <a:r>
              <a:rPr lang="ja-JP" altLang="en-US"/>
              <a:t>下の例はコアの静的と動的消費電力を用いて、一個のコア消費電力の計算方法になります。</a:t>
            </a:r>
            <a:endParaRPr lang="en-US" altLang="ja-JP"/>
          </a:p>
          <a:p>
            <a:pPr marL="457200" marR="0" lvl="0" indent="-228600" algn="l" rtl="0">
              <a:lnSpc>
                <a:spcPct val="100000"/>
              </a:lnSpc>
              <a:spcBef>
                <a:spcPts val="360"/>
              </a:spcBef>
              <a:spcAft>
                <a:spcPts val="0"/>
              </a:spcAft>
              <a:buClr>
                <a:srgbClr val="000000"/>
              </a:buClr>
              <a:buSzPts val="1400"/>
              <a:buFont typeface="Arial"/>
              <a:buNone/>
            </a:pPr>
            <a:endParaRPr lang="en-US" altLang="ja-JP"/>
          </a:p>
          <a:p>
            <a:pPr marL="457200" marR="0" lvl="0" indent="-228600" algn="l" rtl="0">
              <a:lnSpc>
                <a:spcPct val="100000"/>
              </a:lnSpc>
              <a:spcBef>
                <a:spcPts val="360"/>
              </a:spcBef>
              <a:spcAft>
                <a:spcPts val="0"/>
              </a:spcAft>
              <a:buClr>
                <a:srgbClr val="000000"/>
              </a:buClr>
              <a:buSzPts val="1400"/>
              <a:buFont typeface="Arial"/>
              <a:buNone/>
            </a:pPr>
            <a:r>
              <a:rPr lang="ja-JP" altLang="en-US"/>
              <a:t>続いて、予測結果に基づいて、コアの割り当てをもう一回考えて、結果をもう一回生成します</a:t>
            </a:r>
            <a:endParaRPr lang="en-US" altLang="ja-JP"/>
          </a:p>
          <a:p>
            <a:pPr marL="457200" marR="0" lvl="0" indent="-228600" algn="l" rtl="0">
              <a:lnSpc>
                <a:spcPct val="100000"/>
              </a:lnSpc>
              <a:spcBef>
                <a:spcPts val="360"/>
              </a:spcBef>
              <a:spcAft>
                <a:spcPts val="0"/>
              </a:spcAft>
              <a:buClr>
                <a:srgbClr val="000000"/>
              </a:buClr>
              <a:buSzPts val="1400"/>
              <a:buFont typeface="Arial"/>
              <a:buNone/>
            </a:pPr>
            <a:r>
              <a:rPr lang="ja-JP" altLang="en-US"/>
              <a:t>こういう操作を何度繰り返します</a:t>
            </a:r>
            <a:endParaRPr lang="en-US" altLang="ja-JP"/>
          </a:p>
          <a:p>
            <a:pPr marL="457200" marR="0" lvl="0" indent="-228600" algn="l" rtl="0">
              <a:lnSpc>
                <a:spcPct val="100000"/>
              </a:lnSpc>
              <a:spcBef>
                <a:spcPts val="360"/>
              </a:spcBef>
              <a:spcAft>
                <a:spcPts val="0"/>
              </a:spcAft>
              <a:buClr>
                <a:srgbClr val="000000"/>
              </a:buClr>
              <a:buSzPts val="1400"/>
              <a:buFont typeface="Arial"/>
              <a:buNone/>
            </a:pPr>
            <a:endParaRPr lang="en-US" altLang="ja-JP"/>
          </a:p>
          <a:p>
            <a:pPr marL="457200" marR="0" lvl="0" indent="-228600" algn="l" rtl="0">
              <a:lnSpc>
                <a:spcPct val="100000"/>
              </a:lnSpc>
              <a:spcBef>
                <a:spcPts val="360"/>
              </a:spcBef>
              <a:spcAft>
                <a:spcPts val="0"/>
              </a:spcAft>
              <a:buClr>
                <a:srgbClr val="000000"/>
              </a:buClr>
              <a:buSzPts val="1400"/>
              <a:buFont typeface="Arial"/>
              <a:buNone/>
            </a:pPr>
            <a:r>
              <a:rPr lang="ja-JP" altLang="en-US"/>
              <a:t>最後は異なる割り当て状況の消費電力予測結果を基に、最低消費電力のやつを見つけます。</a:t>
            </a:r>
            <a:endParaRPr lang="en-US" altLang="ja-JP"/>
          </a:p>
          <a:p>
            <a:pPr marL="457200" marR="0" lvl="0" indent="-228600" algn="l" rtl="0">
              <a:lnSpc>
                <a:spcPct val="100000"/>
              </a:lnSpc>
              <a:spcBef>
                <a:spcPts val="360"/>
              </a:spcBef>
              <a:spcAft>
                <a:spcPts val="0"/>
              </a:spcAft>
              <a:buClr>
                <a:srgbClr val="000000"/>
              </a:buClr>
              <a:buSzPts val="1400"/>
              <a:buFont typeface="Arial"/>
              <a:buNone/>
            </a:pPr>
            <a:endParaRPr lang="en-US" altLang="ja-JP"/>
          </a:p>
          <a:p>
            <a:pPr marL="457200" marR="0" lvl="0" indent="-228600" algn="l" rtl="0">
              <a:lnSpc>
                <a:spcPct val="100000"/>
              </a:lnSpc>
              <a:spcBef>
                <a:spcPts val="360"/>
              </a:spcBef>
              <a:spcAft>
                <a:spcPts val="0"/>
              </a:spcAft>
              <a:buClr>
                <a:srgbClr val="000000"/>
              </a:buClr>
              <a:buSzPts val="1400"/>
              <a:buFont typeface="Arial"/>
              <a:buNone/>
            </a:pPr>
            <a:r>
              <a:rPr lang="ja-JP" altLang="en-US"/>
              <a:t>という流れで、最低消費電力の割り当てができると考えています。</a:t>
            </a:r>
            <a:endParaRPr lang="en-US" altLang="ja-JP"/>
          </a:p>
        </p:txBody>
      </p:sp>
      <p:sp>
        <p:nvSpPr>
          <p:cNvPr id="215" name="Google Shape;215;g2e7fad84eaa_0_49:notes"/>
          <p:cNvSpPr txBox="1">
            <a:spLocks noGrp="1"/>
          </p:cNvSpPr>
          <p:nvPr>
            <p:ph type="sldNum" idx="12"/>
          </p:nvPr>
        </p:nvSpPr>
        <p:spPr>
          <a:xfrm>
            <a:off x="5590297" y="6396817"/>
            <a:ext cx="4273800" cy="337800"/>
          </a:xfrm>
          <a:prstGeom prst="rect">
            <a:avLst/>
          </a:prstGeom>
          <a:noFill/>
          <a:ln>
            <a:noFill/>
          </a:ln>
        </p:spPr>
        <p:txBody>
          <a:bodyPr spcFirstLastPara="1" wrap="square" lIns="91325" tIns="45650" rIns="91325" bIns="456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Arial"/>
                <a:ea typeface="Arial"/>
                <a:cs typeface="Arial"/>
                <a:sym typeface="Arial"/>
              </a:rPr>
              <a:t>26</a:t>
            </a:fld>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60791451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2e7fad84eaa_0_49:notes"/>
          <p:cNvSpPr>
            <a:spLocks noGrp="1" noRot="1" noChangeAspect="1"/>
          </p:cNvSpPr>
          <p:nvPr>
            <p:ph type="sldImg" idx="2"/>
          </p:nvPr>
        </p:nvSpPr>
        <p:spPr>
          <a:xfrm>
            <a:off x="3252788" y="504825"/>
            <a:ext cx="3367087" cy="2525713"/>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14" name="Google Shape;214;g2e7fad84eaa_0_49:notes"/>
          <p:cNvSpPr txBox="1">
            <a:spLocks noGrp="1"/>
          </p:cNvSpPr>
          <p:nvPr>
            <p:ph type="body" idx="1"/>
          </p:nvPr>
        </p:nvSpPr>
        <p:spPr>
          <a:xfrm>
            <a:off x="985709" y="3199488"/>
            <a:ext cx="7894800" cy="3031200"/>
          </a:xfrm>
          <a:prstGeom prst="rect">
            <a:avLst/>
          </a:prstGeom>
          <a:noFill/>
          <a:ln>
            <a:noFill/>
          </a:ln>
        </p:spPr>
        <p:txBody>
          <a:bodyPr spcFirstLastPara="1" wrap="square" lIns="91325" tIns="45650" rIns="91325" bIns="45650" anchor="t" anchorCtr="0">
            <a:noAutofit/>
          </a:bodyPr>
          <a:lstStyle/>
          <a:p>
            <a:pPr marL="457200" marR="0" lvl="0" indent="-228600" algn="l" rtl="0">
              <a:lnSpc>
                <a:spcPct val="100000"/>
              </a:lnSpc>
              <a:spcBef>
                <a:spcPts val="360"/>
              </a:spcBef>
              <a:spcAft>
                <a:spcPts val="0"/>
              </a:spcAft>
              <a:buClr>
                <a:srgbClr val="000000"/>
              </a:buClr>
              <a:buSzPts val="1400"/>
              <a:buFont typeface="Arial"/>
              <a:buNone/>
            </a:pPr>
            <a:r>
              <a:rPr lang="ja-JP" altLang="en-US"/>
              <a:t>こちらは一つの例です。</a:t>
            </a:r>
            <a:endParaRPr lang="en-US" altLang="ja-JP"/>
          </a:p>
          <a:p>
            <a:pPr marL="457200" marR="0" lvl="0" indent="-228600" algn="l" rtl="0">
              <a:lnSpc>
                <a:spcPct val="100000"/>
              </a:lnSpc>
              <a:spcBef>
                <a:spcPts val="360"/>
              </a:spcBef>
              <a:spcAft>
                <a:spcPts val="0"/>
              </a:spcAft>
              <a:buClr>
                <a:srgbClr val="000000"/>
              </a:buClr>
              <a:buSzPts val="1400"/>
              <a:buFont typeface="Arial"/>
              <a:buNone/>
            </a:pPr>
            <a:r>
              <a:rPr lang="ja-JP" altLang="en-US"/>
              <a:t>例えば、四つのタスクがあって、全部を一コアに割り当て、全体の処理時間は</a:t>
            </a:r>
            <a:r>
              <a:rPr lang="en-US" altLang="ja-JP"/>
              <a:t>T_all1</a:t>
            </a:r>
            <a:r>
              <a:rPr lang="ja-JP" altLang="en-US"/>
              <a:t>になります。</a:t>
            </a:r>
            <a:endParaRPr lang="en-US" altLang="ja-JP"/>
          </a:p>
          <a:p>
            <a:pPr marL="457200" marR="0" lvl="0" indent="-228600" algn="l" rtl="0">
              <a:lnSpc>
                <a:spcPct val="100000"/>
              </a:lnSpc>
              <a:spcBef>
                <a:spcPts val="360"/>
              </a:spcBef>
              <a:spcAft>
                <a:spcPts val="0"/>
              </a:spcAft>
              <a:buClr>
                <a:srgbClr val="000000"/>
              </a:buClr>
              <a:buSzPts val="1400"/>
              <a:buFont typeface="Arial"/>
              <a:buNone/>
            </a:pPr>
            <a:r>
              <a:rPr lang="ja-JP" altLang="en-US"/>
              <a:t>コア部分の消費電力は右の式で算出できます</a:t>
            </a:r>
            <a:endParaRPr lang="en-US" altLang="ja-JP"/>
          </a:p>
          <a:p>
            <a:pPr marL="457200" marR="0" lvl="0" indent="-228600" algn="l" rtl="0">
              <a:lnSpc>
                <a:spcPct val="100000"/>
              </a:lnSpc>
              <a:spcBef>
                <a:spcPts val="360"/>
              </a:spcBef>
              <a:spcAft>
                <a:spcPts val="0"/>
              </a:spcAft>
              <a:buClr>
                <a:srgbClr val="000000"/>
              </a:buClr>
              <a:buSzPts val="1400"/>
              <a:buFont typeface="Arial"/>
              <a:buNone/>
            </a:pPr>
            <a:endParaRPr lang="en-US"/>
          </a:p>
          <a:p>
            <a:pPr marL="457200" marR="0" lvl="0" indent="-228600" algn="l" rtl="0">
              <a:lnSpc>
                <a:spcPct val="100000"/>
              </a:lnSpc>
              <a:spcBef>
                <a:spcPts val="360"/>
              </a:spcBef>
              <a:spcAft>
                <a:spcPts val="0"/>
              </a:spcAft>
              <a:buClr>
                <a:srgbClr val="000000"/>
              </a:buClr>
              <a:buSzPts val="1400"/>
              <a:buFont typeface="Arial"/>
              <a:buNone/>
            </a:pPr>
            <a:r>
              <a:rPr lang="ja-JP" altLang="en-US"/>
              <a:t>同じタスクで、二つのコアに割り当て、コア間コミュニケーションオーバーヘッドなどの原因で、全体の処理時間は</a:t>
            </a:r>
            <a:r>
              <a:rPr lang="en-US" altLang="ja-JP"/>
              <a:t>T_all</a:t>
            </a:r>
            <a:r>
              <a:rPr lang="ja-JP" altLang="en-US"/>
              <a:t>２になります。</a:t>
            </a:r>
            <a:endParaRPr lang="en-US" altLang="ja-JP"/>
          </a:p>
          <a:p>
            <a:pPr marL="457200" marR="0" lvl="0" indent="-228600" algn="l" rtl="0">
              <a:lnSpc>
                <a:spcPct val="100000"/>
              </a:lnSpc>
              <a:spcBef>
                <a:spcPts val="360"/>
              </a:spcBef>
              <a:spcAft>
                <a:spcPts val="0"/>
              </a:spcAft>
              <a:buClr>
                <a:srgbClr val="000000"/>
              </a:buClr>
              <a:buSzPts val="1400"/>
              <a:buFont typeface="Arial"/>
              <a:buNone/>
            </a:pPr>
            <a:r>
              <a:rPr lang="ja-JP" altLang="en-US"/>
              <a:t>コア部分の消費電力も右の式で算出できます</a:t>
            </a:r>
            <a:endParaRPr lang="en-US" altLang="ja-JP"/>
          </a:p>
          <a:p>
            <a:pPr marL="457200" marR="0" lvl="0" indent="-228600" algn="l" rtl="0">
              <a:lnSpc>
                <a:spcPct val="100000"/>
              </a:lnSpc>
              <a:spcBef>
                <a:spcPts val="360"/>
              </a:spcBef>
              <a:spcAft>
                <a:spcPts val="0"/>
              </a:spcAft>
              <a:buClr>
                <a:srgbClr val="000000"/>
              </a:buClr>
              <a:buSzPts val="1400"/>
              <a:buFont typeface="Arial"/>
              <a:buNone/>
            </a:pPr>
            <a:endParaRPr lang="en-US"/>
          </a:p>
          <a:p>
            <a:pPr marL="457200" marR="0" lvl="0" indent="-228600" algn="l" rtl="0">
              <a:lnSpc>
                <a:spcPct val="100000"/>
              </a:lnSpc>
              <a:spcBef>
                <a:spcPts val="360"/>
              </a:spcBef>
              <a:spcAft>
                <a:spcPts val="0"/>
              </a:spcAft>
              <a:buClr>
                <a:srgbClr val="000000"/>
              </a:buClr>
              <a:buSzPts val="1400"/>
              <a:buFont typeface="Arial"/>
              <a:buNone/>
            </a:pPr>
            <a:r>
              <a:rPr lang="ja-JP" altLang="en-US"/>
              <a:t>最後は四つのコアに割り当て、全体の処理時間は</a:t>
            </a:r>
            <a:r>
              <a:rPr lang="en-US" altLang="ja-JP"/>
              <a:t>T_all</a:t>
            </a:r>
            <a:r>
              <a:rPr lang="ja-JP" altLang="en-US"/>
              <a:t>４になります。</a:t>
            </a:r>
            <a:endParaRPr lang="en-US" altLang="ja-JP"/>
          </a:p>
          <a:p>
            <a:pPr marL="457200" marR="0" lvl="0" indent="-228600" algn="l" rtl="0">
              <a:lnSpc>
                <a:spcPct val="100000"/>
              </a:lnSpc>
              <a:spcBef>
                <a:spcPts val="360"/>
              </a:spcBef>
              <a:spcAft>
                <a:spcPts val="0"/>
              </a:spcAft>
              <a:buClr>
                <a:srgbClr val="000000"/>
              </a:buClr>
              <a:buSzPts val="1400"/>
              <a:buFont typeface="Arial"/>
              <a:buNone/>
            </a:pPr>
            <a:r>
              <a:rPr lang="ja-JP" altLang="en-US"/>
              <a:t>消費電力が右のようになります。</a:t>
            </a:r>
            <a:endParaRPr lang="en-US" altLang="ja-JP"/>
          </a:p>
          <a:p>
            <a:pPr marL="457200" marR="0" lvl="0" indent="-228600" algn="l" rtl="0">
              <a:lnSpc>
                <a:spcPct val="100000"/>
              </a:lnSpc>
              <a:spcBef>
                <a:spcPts val="360"/>
              </a:spcBef>
              <a:spcAft>
                <a:spcPts val="0"/>
              </a:spcAft>
              <a:buClr>
                <a:srgbClr val="000000"/>
              </a:buClr>
              <a:buSzPts val="1400"/>
              <a:buFont typeface="Arial"/>
              <a:buNone/>
            </a:pPr>
            <a:endParaRPr lang="en-US" altLang="ja-JP"/>
          </a:p>
          <a:p>
            <a:pPr marL="457200" marR="0" lvl="0" indent="-228600" algn="l" rtl="0">
              <a:lnSpc>
                <a:spcPct val="100000"/>
              </a:lnSpc>
              <a:spcBef>
                <a:spcPts val="360"/>
              </a:spcBef>
              <a:spcAft>
                <a:spcPts val="0"/>
              </a:spcAft>
              <a:buClr>
                <a:srgbClr val="000000"/>
              </a:buClr>
              <a:buSzPts val="1400"/>
              <a:buFont typeface="Arial"/>
              <a:buNone/>
            </a:pPr>
            <a:r>
              <a:rPr lang="ja-JP" altLang="en-US"/>
              <a:t>これやって、各コンポーネントの消費電力を表すことができると思います。</a:t>
            </a:r>
            <a:endParaRPr lang="en-US" altLang="ja-JP"/>
          </a:p>
          <a:p>
            <a:pPr marL="457200" marR="0" lvl="0" indent="-228600" algn="l" rtl="0">
              <a:lnSpc>
                <a:spcPct val="100000"/>
              </a:lnSpc>
              <a:spcBef>
                <a:spcPts val="360"/>
              </a:spcBef>
              <a:spcAft>
                <a:spcPts val="0"/>
              </a:spcAft>
              <a:buClr>
                <a:srgbClr val="000000"/>
              </a:buClr>
              <a:buSzPts val="1400"/>
              <a:buFont typeface="Arial"/>
              <a:buNone/>
            </a:pPr>
            <a:endParaRPr/>
          </a:p>
        </p:txBody>
      </p:sp>
      <p:sp>
        <p:nvSpPr>
          <p:cNvPr id="215" name="Google Shape;215;g2e7fad84eaa_0_49:notes"/>
          <p:cNvSpPr txBox="1">
            <a:spLocks noGrp="1"/>
          </p:cNvSpPr>
          <p:nvPr>
            <p:ph type="sldNum" idx="12"/>
          </p:nvPr>
        </p:nvSpPr>
        <p:spPr>
          <a:xfrm>
            <a:off x="5590297" y="6396817"/>
            <a:ext cx="4273800" cy="337800"/>
          </a:xfrm>
          <a:prstGeom prst="rect">
            <a:avLst/>
          </a:prstGeom>
          <a:noFill/>
          <a:ln>
            <a:noFill/>
          </a:ln>
        </p:spPr>
        <p:txBody>
          <a:bodyPr spcFirstLastPara="1" wrap="square" lIns="91325" tIns="45650" rIns="91325" bIns="456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Arial"/>
                <a:ea typeface="Arial"/>
                <a:cs typeface="Arial"/>
                <a:sym typeface="Arial"/>
              </a:rPr>
              <a:t>27</a:t>
            </a:fld>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14906661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2e7fad84eaa_0_49:notes"/>
          <p:cNvSpPr>
            <a:spLocks noGrp="1" noRot="1" noChangeAspect="1"/>
          </p:cNvSpPr>
          <p:nvPr>
            <p:ph type="sldImg" idx="2"/>
          </p:nvPr>
        </p:nvSpPr>
        <p:spPr>
          <a:xfrm>
            <a:off x="3252788" y="504825"/>
            <a:ext cx="3367087" cy="2525713"/>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14" name="Google Shape;214;g2e7fad84eaa_0_49:notes"/>
          <p:cNvSpPr txBox="1">
            <a:spLocks noGrp="1"/>
          </p:cNvSpPr>
          <p:nvPr>
            <p:ph type="body" idx="1"/>
          </p:nvPr>
        </p:nvSpPr>
        <p:spPr>
          <a:xfrm>
            <a:off x="985709" y="3199488"/>
            <a:ext cx="7894800" cy="3031200"/>
          </a:xfrm>
          <a:prstGeom prst="rect">
            <a:avLst/>
          </a:prstGeom>
          <a:noFill/>
          <a:ln>
            <a:noFill/>
          </a:ln>
        </p:spPr>
        <p:txBody>
          <a:bodyPr spcFirstLastPara="1" wrap="square" lIns="91325" tIns="45650" rIns="91325" bIns="45650" anchor="t" anchorCtr="0">
            <a:noAutofit/>
          </a:bodyPr>
          <a:lstStyle/>
          <a:p>
            <a:pPr marL="457200" marR="0" lvl="0" indent="-228600" algn="l" rtl="0">
              <a:lnSpc>
                <a:spcPct val="100000"/>
              </a:lnSpc>
              <a:spcBef>
                <a:spcPts val="360"/>
              </a:spcBef>
              <a:spcAft>
                <a:spcPts val="0"/>
              </a:spcAft>
              <a:buClr>
                <a:srgbClr val="000000"/>
              </a:buClr>
              <a:buSzPts val="1400"/>
              <a:buFont typeface="Arial"/>
              <a:buNone/>
            </a:pPr>
            <a:r>
              <a:rPr lang="ja-JP" altLang="en-US"/>
              <a:t>こういう機能を実現することで、以下の利点がでると考えています。</a:t>
            </a:r>
            <a:endParaRPr lang="en-US" altLang="ja-JP"/>
          </a:p>
          <a:p>
            <a:pPr marL="457200" marR="0" lvl="0" indent="-228600" algn="l" rtl="0">
              <a:lnSpc>
                <a:spcPct val="100000"/>
              </a:lnSpc>
              <a:spcBef>
                <a:spcPts val="360"/>
              </a:spcBef>
              <a:spcAft>
                <a:spcPts val="0"/>
              </a:spcAft>
              <a:buClr>
                <a:srgbClr val="000000"/>
              </a:buClr>
              <a:buSzPts val="1400"/>
              <a:buFont typeface="Arial"/>
              <a:buNone/>
            </a:pPr>
            <a:r>
              <a:rPr lang="ja-JP" altLang="en-US"/>
              <a:t>まず、各部分消費電力の可視化ができて、これはデバイスの比較などに役に立ちます。</a:t>
            </a:r>
          </a:p>
          <a:p>
            <a:pPr marL="457200" marR="0" lvl="0" indent="-228600" algn="l" rtl="0">
              <a:lnSpc>
                <a:spcPct val="100000"/>
              </a:lnSpc>
              <a:spcBef>
                <a:spcPts val="360"/>
              </a:spcBef>
              <a:spcAft>
                <a:spcPts val="0"/>
              </a:spcAft>
              <a:buClr>
                <a:srgbClr val="000000"/>
              </a:buClr>
              <a:buSzPts val="1400"/>
              <a:buFont typeface="Arial"/>
              <a:buNone/>
            </a:pPr>
            <a:r>
              <a:rPr lang="ja-JP" altLang="en-US"/>
              <a:t>また、エネルギー消費制約のあるシナリオにおける性能（マルチコア並列処理）とエネルギー消費のバランス（最適化）ができると思います。</a:t>
            </a:r>
          </a:p>
          <a:p>
            <a:pPr marL="457200" marR="0" lvl="0" indent="-228600" algn="l" rtl="0">
              <a:lnSpc>
                <a:spcPct val="100000"/>
              </a:lnSpc>
              <a:spcBef>
                <a:spcPts val="360"/>
              </a:spcBef>
              <a:spcAft>
                <a:spcPts val="0"/>
              </a:spcAft>
              <a:buClr>
                <a:srgbClr val="000000"/>
              </a:buClr>
              <a:buSzPts val="1400"/>
              <a:buFont typeface="Arial"/>
              <a:buNone/>
            </a:pPr>
            <a:r>
              <a:rPr lang="ja-JP" altLang="en-US"/>
              <a:t>最後は、エネルギーの節約が環境に優しいと言えます。</a:t>
            </a:r>
          </a:p>
          <a:p>
            <a:pPr marL="457200" marR="0" lvl="0" indent="-228600" algn="l" rtl="0">
              <a:lnSpc>
                <a:spcPct val="100000"/>
              </a:lnSpc>
              <a:spcBef>
                <a:spcPts val="360"/>
              </a:spcBef>
              <a:spcAft>
                <a:spcPts val="0"/>
              </a:spcAft>
              <a:buClr>
                <a:srgbClr val="000000"/>
              </a:buClr>
              <a:buSzPts val="1400"/>
              <a:buFont typeface="Arial"/>
              <a:buNone/>
            </a:pPr>
            <a:endParaRPr lang="en-US" altLang="ja-JP"/>
          </a:p>
          <a:p>
            <a:pPr marL="457200" marR="0" lvl="0" indent="-228600" algn="l" rtl="0">
              <a:lnSpc>
                <a:spcPct val="100000"/>
              </a:lnSpc>
              <a:spcBef>
                <a:spcPts val="360"/>
              </a:spcBef>
              <a:spcAft>
                <a:spcPts val="0"/>
              </a:spcAft>
              <a:buClr>
                <a:srgbClr val="000000"/>
              </a:buClr>
              <a:buSzPts val="1400"/>
              <a:buFont typeface="Arial"/>
              <a:buNone/>
            </a:pPr>
            <a:r>
              <a:rPr lang="ja-JP" altLang="en-US"/>
              <a:t>欠点として、</a:t>
            </a:r>
            <a:endParaRPr lang="en-US" altLang="ja-JP"/>
          </a:p>
          <a:p>
            <a:pPr marL="457200" marR="0" lvl="0" indent="-228600" algn="l" rtl="0">
              <a:lnSpc>
                <a:spcPct val="100000"/>
              </a:lnSpc>
              <a:spcBef>
                <a:spcPts val="360"/>
              </a:spcBef>
              <a:spcAft>
                <a:spcPts val="0"/>
              </a:spcAft>
              <a:buClr>
                <a:srgbClr val="000000"/>
              </a:buClr>
              <a:buSzPts val="1400"/>
              <a:buFont typeface="Arial"/>
              <a:buNone/>
            </a:pPr>
            <a:r>
              <a:rPr lang="ja-JP" altLang="en-US"/>
              <a:t>使用場面があります、例えば、消費電力は温度に影響受けますから、見積もり精度を保つするために、条件を付ける必要があります。</a:t>
            </a:r>
            <a:endParaRPr lang="en-US" altLang="ja-JP"/>
          </a:p>
          <a:p>
            <a:pPr marL="457200" marR="0" lvl="0" indent="-228600" algn="l" defTabSz="914400" rtl="0" eaLnBrk="1" fontAlgn="auto" latinLnBrk="0" hangingPunct="1">
              <a:lnSpc>
                <a:spcPct val="100000"/>
              </a:lnSpc>
              <a:spcBef>
                <a:spcPts val="360"/>
              </a:spcBef>
              <a:spcAft>
                <a:spcPts val="0"/>
              </a:spcAft>
              <a:buClr>
                <a:srgbClr val="000000"/>
              </a:buClr>
              <a:buSzPts val="1400"/>
              <a:buFont typeface="Arial"/>
              <a:buNone/>
              <a:tabLst/>
              <a:defRPr/>
            </a:pPr>
            <a:r>
              <a:rPr lang="ja-JP" altLang="en-US"/>
              <a:t>また、前も紹介した通り、各コンポーネントの消費電力データの取得は簡単ではありません。</a:t>
            </a:r>
            <a:endParaRPr lang="en-US" altLang="ja-JP"/>
          </a:p>
          <a:p>
            <a:pPr marL="457200" marR="0" lvl="0" indent="-228600" algn="l" rtl="0">
              <a:lnSpc>
                <a:spcPct val="100000"/>
              </a:lnSpc>
              <a:spcBef>
                <a:spcPts val="360"/>
              </a:spcBef>
              <a:spcAft>
                <a:spcPts val="0"/>
              </a:spcAft>
              <a:buClr>
                <a:srgbClr val="000000"/>
              </a:buClr>
              <a:buSzPts val="1400"/>
              <a:buFont typeface="Arial"/>
              <a:buNone/>
            </a:pPr>
            <a:endParaRPr lang="ja-JP" altLang="en-US"/>
          </a:p>
        </p:txBody>
      </p:sp>
      <p:sp>
        <p:nvSpPr>
          <p:cNvPr id="215" name="Google Shape;215;g2e7fad84eaa_0_49:notes"/>
          <p:cNvSpPr txBox="1">
            <a:spLocks noGrp="1"/>
          </p:cNvSpPr>
          <p:nvPr>
            <p:ph type="sldNum" idx="12"/>
          </p:nvPr>
        </p:nvSpPr>
        <p:spPr>
          <a:xfrm>
            <a:off x="5590297" y="6396817"/>
            <a:ext cx="4273800" cy="337800"/>
          </a:xfrm>
          <a:prstGeom prst="rect">
            <a:avLst/>
          </a:prstGeom>
          <a:noFill/>
          <a:ln>
            <a:noFill/>
          </a:ln>
        </p:spPr>
        <p:txBody>
          <a:bodyPr spcFirstLastPara="1" wrap="square" lIns="91325" tIns="45650" rIns="91325" bIns="456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Arial"/>
                <a:ea typeface="Arial"/>
                <a:cs typeface="Arial"/>
                <a:sym typeface="Arial"/>
              </a:rPr>
              <a:t>28</a:t>
            </a:fld>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9132720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286ea256f58_0_0:notes"/>
          <p:cNvSpPr>
            <a:spLocks noGrp="1" noRot="1" noChangeAspect="1"/>
          </p:cNvSpPr>
          <p:nvPr>
            <p:ph type="sldImg" idx="2"/>
          </p:nvPr>
        </p:nvSpPr>
        <p:spPr>
          <a:xfrm>
            <a:off x="3252788" y="504825"/>
            <a:ext cx="3367087" cy="2525713"/>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7" name="Google Shape;87;g286ea256f58_0_0:notes"/>
          <p:cNvSpPr txBox="1">
            <a:spLocks noGrp="1"/>
          </p:cNvSpPr>
          <p:nvPr>
            <p:ph type="body" idx="1"/>
          </p:nvPr>
        </p:nvSpPr>
        <p:spPr>
          <a:xfrm>
            <a:off x="985709" y="3199488"/>
            <a:ext cx="7894800" cy="3031200"/>
          </a:xfrm>
          <a:prstGeom prst="rect">
            <a:avLst/>
          </a:prstGeom>
          <a:noFill/>
          <a:ln>
            <a:noFill/>
          </a:ln>
        </p:spPr>
        <p:txBody>
          <a:bodyPr spcFirstLastPara="1" wrap="square" lIns="91325" tIns="45650" rIns="91325" bIns="45650" anchor="t" anchorCtr="0">
            <a:noAutofit/>
          </a:bodyPr>
          <a:lstStyle/>
          <a:p>
            <a:pPr marL="0" lvl="0" indent="0" algn="l" rtl="0">
              <a:lnSpc>
                <a:spcPct val="100000"/>
              </a:lnSpc>
              <a:spcBef>
                <a:spcPts val="360"/>
              </a:spcBef>
              <a:spcAft>
                <a:spcPts val="0"/>
              </a:spcAft>
              <a:buSzPts val="1400"/>
              <a:buNone/>
            </a:pPr>
            <a:r>
              <a:rPr lang="en-US"/>
              <a:t>Outlineはこのようになっております</a:t>
            </a:r>
            <a:endParaRPr/>
          </a:p>
        </p:txBody>
      </p:sp>
      <p:sp>
        <p:nvSpPr>
          <p:cNvPr id="88" name="Google Shape;88;g286ea256f58_0_0:notes"/>
          <p:cNvSpPr txBox="1">
            <a:spLocks noGrp="1"/>
          </p:cNvSpPr>
          <p:nvPr>
            <p:ph type="sldNum" idx="12"/>
          </p:nvPr>
        </p:nvSpPr>
        <p:spPr>
          <a:xfrm>
            <a:off x="5590297" y="6396817"/>
            <a:ext cx="4273800" cy="337800"/>
          </a:xfrm>
          <a:prstGeom prst="rect">
            <a:avLst/>
          </a:prstGeom>
          <a:noFill/>
          <a:ln>
            <a:noFill/>
          </a:ln>
        </p:spPr>
        <p:txBody>
          <a:bodyPr spcFirstLastPara="1" wrap="square" lIns="91325" tIns="45650" rIns="91325" bIns="4565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29</a:t>
            </a:fld>
            <a:endParaRPr/>
          </a:p>
        </p:txBody>
      </p:sp>
    </p:spTree>
    <p:extLst>
      <p:ext uri="{BB962C8B-B14F-4D97-AF65-F5344CB8AC3E}">
        <p14:creationId xmlns:p14="http://schemas.microsoft.com/office/powerpoint/2010/main" val="1351754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286ea256f58_0_0:notes"/>
          <p:cNvSpPr>
            <a:spLocks noGrp="1" noRot="1" noChangeAspect="1"/>
          </p:cNvSpPr>
          <p:nvPr>
            <p:ph type="sldImg" idx="2"/>
          </p:nvPr>
        </p:nvSpPr>
        <p:spPr>
          <a:xfrm>
            <a:off x="3252788" y="504825"/>
            <a:ext cx="3367087" cy="2525713"/>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7" name="Google Shape;87;g286ea256f58_0_0:notes"/>
          <p:cNvSpPr txBox="1">
            <a:spLocks noGrp="1"/>
          </p:cNvSpPr>
          <p:nvPr>
            <p:ph type="body" idx="1"/>
          </p:nvPr>
        </p:nvSpPr>
        <p:spPr>
          <a:xfrm>
            <a:off x="985709" y="3199488"/>
            <a:ext cx="7894800" cy="3031200"/>
          </a:xfrm>
          <a:prstGeom prst="rect">
            <a:avLst/>
          </a:prstGeom>
          <a:noFill/>
          <a:ln>
            <a:noFill/>
          </a:ln>
        </p:spPr>
        <p:txBody>
          <a:bodyPr spcFirstLastPara="1" wrap="square" lIns="91325" tIns="45650" rIns="91325" bIns="45650" anchor="t" anchorCtr="0">
            <a:noAutofit/>
          </a:bodyPr>
          <a:lstStyle/>
          <a:p>
            <a:pPr marL="0" lvl="0" indent="0" algn="l" rtl="0">
              <a:lnSpc>
                <a:spcPct val="100000"/>
              </a:lnSpc>
              <a:spcBef>
                <a:spcPts val="360"/>
              </a:spcBef>
              <a:spcAft>
                <a:spcPts val="0"/>
              </a:spcAft>
              <a:buSzPts val="1400"/>
              <a:buNone/>
            </a:pPr>
            <a:r>
              <a:rPr lang="en-US"/>
              <a:t>Outlineはこのようになっております</a:t>
            </a:r>
            <a:endParaRPr/>
          </a:p>
        </p:txBody>
      </p:sp>
      <p:sp>
        <p:nvSpPr>
          <p:cNvPr id="88" name="Google Shape;88;g286ea256f58_0_0:notes"/>
          <p:cNvSpPr txBox="1">
            <a:spLocks noGrp="1"/>
          </p:cNvSpPr>
          <p:nvPr>
            <p:ph type="sldNum" idx="12"/>
          </p:nvPr>
        </p:nvSpPr>
        <p:spPr>
          <a:xfrm>
            <a:off x="5590297" y="6396817"/>
            <a:ext cx="4273800" cy="337800"/>
          </a:xfrm>
          <a:prstGeom prst="rect">
            <a:avLst/>
          </a:prstGeom>
          <a:noFill/>
          <a:ln>
            <a:noFill/>
          </a:ln>
        </p:spPr>
        <p:txBody>
          <a:bodyPr spcFirstLastPara="1" wrap="square" lIns="91325" tIns="45650" rIns="91325" bIns="4565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3</a:t>
            </a:fld>
            <a:endParaRPr/>
          </a:p>
        </p:txBody>
      </p:sp>
    </p:spTree>
    <p:extLst>
      <p:ext uri="{BB962C8B-B14F-4D97-AF65-F5344CB8AC3E}">
        <p14:creationId xmlns:p14="http://schemas.microsoft.com/office/powerpoint/2010/main" val="206209615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p6:notes"/>
          <p:cNvSpPr>
            <a:spLocks noGrp="1" noRot="1" noChangeAspect="1"/>
          </p:cNvSpPr>
          <p:nvPr>
            <p:ph type="sldImg" idx="2"/>
          </p:nvPr>
        </p:nvSpPr>
        <p:spPr>
          <a:xfrm>
            <a:off x="3252788" y="504825"/>
            <a:ext cx="3367087" cy="2525713"/>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50" name="Google Shape;350;p6:notes"/>
          <p:cNvSpPr txBox="1">
            <a:spLocks noGrp="1"/>
          </p:cNvSpPr>
          <p:nvPr>
            <p:ph type="body" idx="1"/>
          </p:nvPr>
        </p:nvSpPr>
        <p:spPr>
          <a:xfrm>
            <a:off x="985709" y="3199488"/>
            <a:ext cx="7894800" cy="3031200"/>
          </a:xfrm>
          <a:prstGeom prst="rect">
            <a:avLst/>
          </a:prstGeom>
          <a:noFill/>
          <a:ln>
            <a:noFill/>
          </a:ln>
        </p:spPr>
        <p:txBody>
          <a:bodyPr spcFirstLastPara="1" wrap="square" lIns="91325" tIns="45650" rIns="91325" bIns="45650" anchor="t" anchorCtr="0">
            <a:noAutofit/>
          </a:bodyPr>
          <a:lstStyle/>
          <a:p>
            <a:pPr marL="0" lvl="0" indent="0" algn="l" rtl="0">
              <a:lnSpc>
                <a:spcPct val="100000"/>
              </a:lnSpc>
              <a:spcBef>
                <a:spcPts val="360"/>
              </a:spcBef>
              <a:spcAft>
                <a:spcPts val="0"/>
              </a:spcAft>
              <a:buSzPts val="1400"/>
              <a:buNone/>
            </a:pPr>
            <a:endParaRPr/>
          </a:p>
        </p:txBody>
      </p:sp>
      <p:sp>
        <p:nvSpPr>
          <p:cNvPr id="351" name="Google Shape;351;p6:notes"/>
          <p:cNvSpPr txBox="1">
            <a:spLocks noGrp="1"/>
          </p:cNvSpPr>
          <p:nvPr>
            <p:ph type="sldNum" idx="12"/>
          </p:nvPr>
        </p:nvSpPr>
        <p:spPr>
          <a:xfrm>
            <a:off x="5590297" y="6396817"/>
            <a:ext cx="4273800" cy="337800"/>
          </a:xfrm>
          <a:prstGeom prst="rect">
            <a:avLst/>
          </a:prstGeom>
          <a:noFill/>
          <a:ln>
            <a:noFill/>
          </a:ln>
        </p:spPr>
        <p:txBody>
          <a:bodyPr spcFirstLastPara="1" wrap="square" lIns="91325" tIns="45650" rIns="91325" bIns="4565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30</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286ea256f58_0_0:notes"/>
          <p:cNvSpPr>
            <a:spLocks noGrp="1" noRot="1" noChangeAspect="1"/>
          </p:cNvSpPr>
          <p:nvPr>
            <p:ph type="sldImg" idx="2"/>
          </p:nvPr>
        </p:nvSpPr>
        <p:spPr>
          <a:xfrm>
            <a:off x="3252788" y="504825"/>
            <a:ext cx="3367087" cy="2525713"/>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7" name="Google Shape;87;g286ea256f58_0_0:notes"/>
          <p:cNvSpPr txBox="1">
            <a:spLocks noGrp="1"/>
          </p:cNvSpPr>
          <p:nvPr>
            <p:ph type="body" idx="1"/>
          </p:nvPr>
        </p:nvSpPr>
        <p:spPr>
          <a:xfrm>
            <a:off x="985709" y="3199488"/>
            <a:ext cx="7894800" cy="3031200"/>
          </a:xfrm>
          <a:prstGeom prst="rect">
            <a:avLst/>
          </a:prstGeom>
          <a:noFill/>
          <a:ln>
            <a:noFill/>
          </a:ln>
        </p:spPr>
        <p:txBody>
          <a:bodyPr spcFirstLastPara="1" wrap="square" lIns="91325" tIns="45650" rIns="91325" bIns="45650" anchor="t" anchorCtr="0">
            <a:noAutofit/>
          </a:bodyPr>
          <a:lstStyle/>
          <a:p>
            <a:pPr marL="0" lvl="0" indent="0" algn="l" rtl="0">
              <a:lnSpc>
                <a:spcPct val="100000"/>
              </a:lnSpc>
              <a:spcBef>
                <a:spcPts val="360"/>
              </a:spcBef>
              <a:spcAft>
                <a:spcPts val="0"/>
              </a:spcAft>
              <a:buSzPts val="1400"/>
              <a:buNone/>
            </a:pPr>
            <a:r>
              <a:rPr lang="en-US"/>
              <a:t>Outlineはこのようになっております</a:t>
            </a:r>
            <a:endParaRPr/>
          </a:p>
        </p:txBody>
      </p:sp>
      <p:sp>
        <p:nvSpPr>
          <p:cNvPr id="88" name="Google Shape;88;g286ea256f58_0_0:notes"/>
          <p:cNvSpPr txBox="1">
            <a:spLocks noGrp="1"/>
          </p:cNvSpPr>
          <p:nvPr>
            <p:ph type="sldNum" idx="12"/>
          </p:nvPr>
        </p:nvSpPr>
        <p:spPr>
          <a:xfrm>
            <a:off x="5590297" y="6396817"/>
            <a:ext cx="4273800" cy="337800"/>
          </a:xfrm>
          <a:prstGeom prst="rect">
            <a:avLst/>
          </a:prstGeom>
          <a:noFill/>
          <a:ln>
            <a:noFill/>
          </a:ln>
        </p:spPr>
        <p:txBody>
          <a:bodyPr spcFirstLastPara="1" wrap="square" lIns="91325" tIns="45650" rIns="91325" bIns="4565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31</a:t>
            </a:fld>
            <a:endParaRPr/>
          </a:p>
        </p:txBody>
      </p:sp>
    </p:spTree>
    <p:extLst>
      <p:ext uri="{BB962C8B-B14F-4D97-AF65-F5344CB8AC3E}">
        <p14:creationId xmlns:p14="http://schemas.microsoft.com/office/powerpoint/2010/main" val="310746045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2e7fad84eaa_0_49:notes"/>
          <p:cNvSpPr>
            <a:spLocks noGrp="1" noRot="1" noChangeAspect="1"/>
          </p:cNvSpPr>
          <p:nvPr>
            <p:ph type="sldImg" idx="2"/>
          </p:nvPr>
        </p:nvSpPr>
        <p:spPr>
          <a:xfrm>
            <a:off x="3252788" y="504825"/>
            <a:ext cx="3367087" cy="2525713"/>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14" name="Google Shape;214;g2e7fad84eaa_0_49:notes"/>
          <p:cNvSpPr txBox="1">
            <a:spLocks noGrp="1"/>
          </p:cNvSpPr>
          <p:nvPr>
            <p:ph type="body" idx="1"/>
          </p:nvPr>
        </p:nvSpPr>
        <p:spPr>
          <a:xfrm>
            <a:off x="985709" y="3199488"/>
            <a:ext cx="7894800" cy="3031200"/>
          </a:xfrm>
          <a:prstGeom prst="rect">
            <a:avLst/>
          </a:prstGeom>
          <a:noFill/>
          <a:ln>
            <a:noFill/>
          </a:ln>
        </p:spPr>
        <p:txBody>
          <a:bodyPr spcFirstLastPara="1" wrap="square" lIns="91325" tIns="45650" rIns="91325" bIns="45650" anchor="t" anchorCtr="0">
            <a:noAutofit/>
          </a:bodyPr>
          <a:lstStyle/>
          <a:p>
            <a:pPr marL="457200" marR="0" lvl="0" indent="-228600" algn="l" rtl="0">
              <a:lnSpc>
                <a:spcPct val="100000"/>
              </a:lnSpc>
              <a:spcBef>
                <a:spcPts val="360"/>
              </a:spcBef>
              <a:spcAft>
                <a:spcPts val="0"/>
              </a:spcAft>
              <a:buClr>
                <a:srgbClr val="000000"/>
              </a:buClr>
              <a:buSzPts val="1400"/>
              <a:buFont typeface="Arial"/>
              <a:buNone/>
            </a:pPr>
            <a:endParaRPr/>
          </a:p>
        </p:txBody>
      </p:sp>
      <p:sp>
        <p:nvSpPr>
          <p:cNvPr id="215" name="Google Shape;215;g2e7fad84eaa_0_49:notes"/>
          <p:cNvSpPr txBox="1">
            <a:spLocks noGrp="1"/>
          </p:cNvSpPr>
          <p:nvPr>
            <p:ph type="sldNum" idx="12"/>
          </p:nvPr>
        </p:nvSpPr>
        <p:spPr>
          <a:xfrm>
            <a:off x="5590297" y="6396817"/>
            <a:ext cx="4273800" cy="337800"/>
          </a:xfrm>
          <a:prstGeom prst="rect">
            <a:avLst/>
          </a:prstGeom>
          <a:noFill/>
          <a:ln>
            <a:noFill/>
          </a:ln>
        </p:spPr>
        <p:txBody>
          <a:bodyPr spcFirstLastPara="1" wrap="square" lIns="91325" tIns="45650" rIns="91325" bIns="456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Arial"/>
                <a:ea typeface="Arial"/>
                <a:cs typeface="Arial"/>
                <a:sym typeface="Arial"/>
              </a:rPr>
              <a:t>32</a:t>
            </a:fld>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421642410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2e7fad84eaa_0_49:notes"/>
          <p:cNvSpPr>
            <a:spLocks noGrp="1" noRot="1" noChangeAspect="1"/>
          </p:cNvSpPr>
          <p:nvPr>
            <p:ph type="sldImg" idx="2"/>
          </p:nvPr>
        </p:nvSpPr>
        <p:spPr>
          <a:xfrm>
            <a:off x="3252788" y="504825"/>
            <a:ext cx="3367087" cy="2525713"/>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14" name="Google Shape;214;g2e7fad84eaa_0_49:notes"/>
          <p:cNvSpPr txBox="1">
            <a:spLocks noGrp="1"/>
          </p:cNvSpPr>
          <p:nvPr>
            <p:ph type="body" idx="1"/>
          </p:nvPr>
        </p:nvSpPr>
        <p:spPr>
          <a:xfrm>
            <a:off x="985709" y="3199488"/>
            <a:ext cx="7894800" cy="3031200"/>
          </a:xfrm>
          <a:prstGeom prst="rect">
            <a:avLst/>
          </a:prstGeom>
          <a:noFill/>
          <a:ln>
            <a:noFill/>
          </a:ln>
        </p:spPr>
        <p:txBody>
          <a:bodyPr spcFirstLastPara="1" wrap="square" lIns="91325" tIns="45650" rIns="91325" bIns="45650" anchor="t" anchorCtr="0">
            <a:noAutofit/>
          </a:bodyPr>
          <a:lstStyle/>
          <a:p>
            <a:pPr marL="457200" marR="0" lvl="0" indent="-228600" algn="l" rtl="0">
              <a:lnSpc>
                <a:spcPct val="100000"/>
              </a:lnSpc>
              <a:spcBef>
                <a:spcPts val="360"/>
              </a:spcBef>
              <a:spcAft>
                <a:spcPts val="0"/>
              </a:spcAft>
              <a:buClr>
                <a:srgbClr val="000000"/>
              </a:buClr>
              <a:buSzPts val="1400"/>
              <a:buFont typeface="Arial"/>
              <a:buNone/>
            </a:pPr>
            <a:endParaRPr/>
          </a:p>
        </p:txBody>
      </p:sp>
      <p:sp>
        <p:nvSpPr>
          <p:cNvPr id="215" name="Google Shape;215;g2e7fad84eaa_0_49:notes"/>
          <p:cNvSpPr txBox="1">
            <a:spLocks noGrp="1"/>
          </p:cNvSpPr>
          <p:nvPr>
            <p:ph type="sldNum" idx="12"/>
          </p:nvPr>
        </p:nvSpPr>
        <p:spPr>
          <a:xfrm>
            <a:off x="5590297" y="6396817"/>
            <a:ext cx="4273800" cy="337800"/>
          </a:xfrm>
          <a:prstGeom prst="rect">
            <a:avLst/>
          </a:prstGeom>
          <a:noFill/>
          <a:ln>
            <a:noFill/>
          </a:ln>
        </p:spPr>
        <p:txBody>
          <a:bodyPr spcFirstLastPara="1" wrap="square" lIns="91325" tIns="45650" rIns="91325" bIns="456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Arial"/>
                <a:ea typeface="Arial"/>
                <a:cs typeface="Arial"/>
                <a:sym typeface="Arial"/>
              </a:rPr>
              <a:t>33</a:t>
            </a:fld>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32733225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2e7fad84eaa_0_49:notes"/>
          <p:cNvSpPr>
            <a:spLocks noGrp="1" noRot="1" noChangeAspect="1"/>
          </p:cNvSpPr>
          <p:nvPr>
            <p:ph type="sldImg" idx="2"/>
          </p:nvPr>
        </p:nvSpPr>
        <p:spPr>
          <a:xfrm>
            <a:off x="3252788" y="504825"/>
            <a:ext cx="3367087" cy="2525713"/>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14" name="Google Shape;214;g2e7fad84eaa_0_49:notes"/>
          <p:cNvSpPr txBox="1">
            <a:spLocks noGrp="1"/>
          </p:cNvSpPr>
          <p:nvPr>
            <p:ph type="body" idx="1"/>
          </p:nvPr>
        </p:nvSpPr>
        <p:spPr>
          <a:xfrm>
            <a:off x="985709" y="3199488"/>
            <a:ext cx="7894800" cy="3031200"/>
          </a:xfrm>
          <a:prstGeom prst="rect">
            <a:avLst/>
          </a:prstGeom>
          <a:noFill/>
          <a:ln>
            <a:noFill/>
          </a:ln>
        </p:spPr>
        <p:txBody>
          <a:bodyPr spcFirstLastPara="1" wrap="square" lIns="91325" tIns="45650" rIns="91325" bIns="45650" anchor="t" anchorCtr="0">
            <a:noAutofit/>
          </a:bodyPr>
          <a:lstStyle/>
          <a:p>
            <a:pPr marL="457200" marR="0" lvl="0" indent="-228600" algn="l" rtl="0">
              <a:lnSpc>
                <a:spcPct val="100000"/>
              </a:lnSpc>
              <a:spcBef>
                <a:spcPts val="360"/>
              </a:spcBef>
              <a:spcAft>
                <a:spcPts val="0"/>
              </a:spcAft>
              <a:buClr>
                <a:srgbClr val="000000"/>
              </a:buClr>
              <a:buSzPts val="1400"/>
              <a:buFont typeface="Arial"/>
              <a:buNone/>
            </a:pPr>
            <a:endParaRPr/>
          </a:p>
        </p:txBody>
      </p:sp>
      <p:sp>
        <p:nvSpPr>
          <p:cNvPr id="215" name="Google Shape;215;g2e7fad84eaa_0_49:notes"/>
          <p:cNvSpPr txBox="1">
            <a:spLocks noGrp="1"/>
          </p:cNvSpPr>
          <p:nvPr>
            <p:ph type="sldNum" idx="12"/>
          </p:nvPr>
        </p:nvSpPr>
        <p:spPr>
          <a:xfrm>
            <a:off x="5590297" y="6396817"/>
            <a:ext cx="4273800" cy="337800"/>
          </a:xfrm>
          <a:prstGeom prst="rect">
            <a:avLst/>
          </a:prstGeom>
          <a:noFill/>
          <a:ln>
            <a:noFill/>
          </a:ln>
        </p:spPr>
        <p:txBody>
          <a:bodyPr spcFirstLastPara="1" wrap="square" lIns="91325" tIns="45650" rIns="91325" bIns="456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Arial"/>
                <a:ea typeface="Arial"/>
                <a:cs typeface="Arial"/>
                <a:sym typeface="Arial"/>
              </a:rPr>
              <a:t>34</a:t>
            </a:fld>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40899245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2e7fad84eaa_0_395:notes"/>
          <p:cNvSpPr>
            <a:spLocks noGrp="1" noRot="1" noChangeAspect="1"/>
          </p:cNvSpPr>
          <p:nvPr>
            <p:ph type="sldImg" idx="2"/>
          </p:nvPr>
        </p:nvSpPr>
        <p:spPr>
          <a:xfrm>
            <a:off x="3252788" y="504825"/>
            <a:ext cx="3367087" cy="2525713"/>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59" name="Google Shape;359;g2e7fad84eaa_0_395:notes"/>
          <p:cNvSpPr txBox="1">
            <a:spLocks noGrp="1"/>
          </p:cNvSpPr>
          <p:nvPr>
            <p:ph type="body" idx="1"/>
          </p:nvPr>
        </p:nvSpPr>
        <p:spPr>
          <a:xfrm>
            <a:off x="985709" y="3199488"/>
            <a:ext cx="7894800" cy="3031200"/>
          </a:xfrm>
          <a:prstGeom prst="rect">
            <a:avLst/>
          </a:prstGeom>
          <a:noFill/>
          <a:ln>
            <a:noFill/>
          </a:ln>
        </p:spPr>
        <p:txBody>
          <a:bodyPr spcFirstLastPara="1" wrap="square" lIns="91325" tIns="45650" rIns="91325" bIns="45650" anchor="t" anchorCtr="0">
            <a:noAutofit/>
          </a:bodyPr>
          <a:lstStyle/>
          <a:p>
            <a:pPr marL="457200" marR="0" lvl="0" indent="-228600" algn="l" rtl="0">
              <a:lnSpc>
                <a:spcPct val="100000"/>
              </a:lnSpc>
              <a:spcBef>
                <a:spcPts val="360"/>
              </a:spcBef>
              <a:spcAft>
                <a:spcPts val="0"/>
              </a:spcAft>
              <a:buClr>
                <a:srgbClr val="000000"/>
              </a:buClr>
              <a:buSzPts val="1400"/>
              <a:buFont typeface="Arial"/>
              <a:buNone/>
            </a:pPr>
            <a:endParaRPr/>
          </a:p>
        </p:txBody>
      </p:sp>
      <p:sp>
        <p:nvSpPr>
          <p:cNvPr id="360" name="Google Shape;360;g2e7fad84eaa_0_395:notes"/>
          <p:cNvSpPr txBox="1">
            <a:spLocks noGrp="1"/>
          </p:cNvSpPr>
          <p:nvPr>
            <p:ph type="sldNum" idx="12"/>
          </p:nvPr>
        </p:nvSpPr>
        <p:spPr>
          <a:xfrm>
            <a:off x="5590297" y="6396817"/>
            <a:ext cx="4273800" cy="337800"/>
          </a:xfrm>
          <a:prstGeom prst="rect">
            <a:avLst/>
          </a:prstGeom>
          <a:noFill/>
          <a:ln>
            <a:noFill/>
          </a:ln>
        </p:spPr>
        <p:txBody>
          <a:bodyPr spcFirstLastPara="1" wrap="square" lIns="91325" tIns="45650" rIns="91325" bIns="456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Arial"/>
                <a:ea typeface="Arial"/>
                <a:cs typeface="Arial"/>
                <a:sym typeface="Arial"/>
              </a:rPr>
              <a:t>35</a:t>
            </a:fld>
            <a:endParaRPr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g2e7fad84eaa_0_428:notes"/>
          <p:cNvSpPr>
            <a:spLocks noGrp="1" noRot="1" noChangeAspect="1"/>
          </p:cNvSpPr>
          <p:nvPr>
            <p:ph type="sldImg" idx="2"/>
          </p:nvPr>
        </p:nvSpPr>
        <p:spPr>
          <a:xfrm>
            <a:off x="3252788" y="504825"/>
            <a:ext cx="3367087" cy="2525713"/>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69" name="Google Shape;369;g2e7fad84eaa_0_428:notes"/>
          <p:cNvSpPr txBox="1">
            <a:spLocks noGrp="1"/>
          </p:cNvSpPr>
          <p:nvPr>
            <p:ph type="body" idx="1"/>
          </p:nvPr>
        </p:nvSpPr>
        <p:spPr>
          <a:xfrm>
            <a:off x="985709" y="3199488"/>
            <a:ext cx="7894800" cy="3031200"/>
          </a:xfrm>
          <a:prstGeom prst="rect">
            <a:avLst/>
          </a:prstGeom>
          <a:noFill/>
          <a:ln>
            <a:noFill/>
          </a:ln>
        </p:spPr>
        <p:txBody>
          <a:bodyPr spcFirstLastPara="1" wrap="square" lIns="91325" tIns="45650" rIns="91325" bIns="45650" anchor="t" anchorCtr="0">
            <a:noAutofit/>
          </a:bodyPr>
          <a:lstStyle/>
          <a:p>
            <a:pPr marL="457200" marR="0" lvl="0" indent="-228600" algn="l" rtl="0">
              <a:lnSpc>
                <a:spcPct val="100000"/>
              </a:lnSpc>
              <a:spcBef>
                <a:spcPts val="360"/>
              </a:spcBef>
              <a:spcAft>
                <a:spcPts val="0"/>
              </a:spcAft>
              <a:buClr>
                <a:srgbClr val="000000"/>
              </a:buClr>
              <a:buSzPts val="1400"/>
              <a:buFont typeface="Arial"/>
              <a:buNone/>
            </a:pPr>
            <a:endParaRPr/>
          </a:p>
        </p:txBody>
      </p:sp>
      <p:sp>
        <p:nvSpPr>
          <p:cNvPr id="370" name="Google Shape;370;g2e7fad84eaa_0_428:notes"/>
          <p:cNvSpPr txBox="1">
            <a:spLocks noGrp="1"/>
          </p:cNvSpPr>
          <p:nvPr>
            <p:ph type="sldNum" idx="12"/>
          </p:nvPr>
        </p:nvSpPr>
        <p:spPr>
          <a:xfrm>
            <a:off x="5590297" y="6396817"/>
            <a:ext cx="4273800" cy="337800"/>
          </a:xfrm>
          <a:prstGeom prst="rect">
            <a:avLst/>
          </a:prstGeom>
          <a:noFill/>
          <a:ln>
            <a:noFill/>
          </a:ln>
        </p:spPr>
        <p:txBody>
          <a:bodyPr spcFirstLastPara="1" wrap="square" lIns="91325" tIns="45650" rIns="91325" bIns="456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Arial"/>
                <a:ea typeface="Arial"/>
                <a:cs typeface="Arial"/>
                <a:sym typeface="Arial"/>
              </a:rPr>
              <a:t>36</a:t>
            </a:fld>
            <a:endParaRPr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g2e7fad84eaa_0_769:notes"/>
          <p:cNvSpPr txBox="1">
            <a:spLocks noGrp="1"/>
          </p:cNvSpPr>
          <p:nvPr>
            <p:ph type="body" idx="1"/>
          </p:nvPr>
        </p:nvSpPr>
        <p:spPr>
          <a:xfrm>
            <a:off x="985709" y="3199488"/>
            <a:ext cx="7894800" cy="3031200"/>
          </a:xfrm>
          <a:prstGeom prst="rect">
            <a:avLst/>
          </a:prstGeom>
          <a:noFill/>
          <a:ln>
            <a:noFill/>
          </a:ln>
        </p:spPr>
        <p:txBody>
          <a:bodyPr spcFirstLastPara="1" wrap="square" lIns="91325" tIns="45650" rIns="91325" bIns="45650" anchor="t" anchorCtr="0">
            <a:noAutofit/>
          </a:bodyPr>
          <a:lstStyle/>
          <a:p>
            <a:pPr marL="0" lvl="0" indent="0" algn="l" rtl="0">
              <a:lnSpc>
                <a:spcPct val="100000"/>
              </a:lnSpc>
              <a:spcBef>
                <a:spcPts val="360"/>
              </a:spcBef>
              <a:spcAft>
                <a:spcPts val="0"/>
              </a:spcAft>
              <a:buSzPts val="1400"/>
              <a:buNone/>
            </a:pPr>
            <a:endParaRPr/>
          </a:p>
        </p:txBody>
      </p:sp>
      <p:sp>
        <p:nvSpPr>
          <p:cNvPr id="382" name="Google Shape;382;g2e7fad84eaa_0_769:notes"/>
          <p:cNvSpPr>
            <a:spLocks noGrp="1" noRot="1" noChangeAspect="1"/>
          </p:cNvSpPr>
          <p:nvPr>
            <p:ph type="sldImg" idx="2"/>
          </p:nvPr>
        </p:nvSpPr>
        <p:spPr>
          <a:xfrm>
            <a:off x="3252788" y="504825"/>
            <a:ext cx="3367087" cy="2525713"/>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g2e7fad84eaa_0_441:notes"/>
          <p:cNvSpPr>
            <a:spLocks noGrp="1" noRot="1" noChangeAspect="1"/>
          </p:cNvSpPr>
          <p:nvPr>
            <p:ph type="sldImg" idx="2"/>
          </p:nvPr>
        </p:nvSpPr>
        <p:spPr>
          <a:xfrm>
            <a:off x="3252788" y="504825"/>
            <a:ext cx="3367087" cy="2525713"/>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89" name="Google Shape;389;g2e7fad84eaa_0_441:notes"/>
          <p:cNvSpPr txBox="1">
            <a:spLocks noGrp="1"/>
          </p:cNvSpPr>
          <p:nvPr>
            <p:ph type="body" idx="1"/>
          </p:nvPr>
        </p:nvSpPr>
        <p:spPr>
          <a:xfrm>
            <a:off x="985709" y="3199488"/>
            <a:ext cx="7894800" cy="3031200"/>
          </a:xfrm>
          <a:prstGeom prst="rect">
            <a:avLst/>
          </a:prstGeom>
          <a:noFill/>
          <a:ln>
            <a:noFill/>
          </a:ln>
        </p:spPr>
        <p:txBody>
          <a:bodyPr spcFirstLastPara="1" wrap="square" lIns="91325" tIns="45650" rIns="91325" bIns="45650" anchor="t" anchorCtr="0">
            <a:noAutofit/>
          </a:bodyPr>
          <a:lstStyle/>
          <a:p>
            <a:pPr marL="457200" marR="0" lvl="0" indent="-228600" algn="l" rtl="0">
              <a:lnSpc>
                <a:spcPct val="100000"/>
              </a:lnSpc>
              <a:spcBef>
                <a:spcPts val="360"/>
              </a:spcBef>
              <a:spcAft>
                <a:spcPts val="0"/>
              </a:spcAft>
              <a:buClr>
                <a:srgbClr val="000000"/>
              </a:buClr>
              <a:buSzPts val="1400"/>
              <a:buFont typeface="Arial"/>
              <a:buNone/>
            </a:pPr>
            <a:endParaRPr/>
          </a:p>
        </p:txBody>
      </p:sp>
      <p:sp>
        <p:nvSpPr>
          <p:cNvPr id="390" name="Google Shape;390;g2e7fad84eaa_0_441:notes"/>
          <p:cNvSpPr txBox="1">
            <a:spLocks noGrp="1"/>
          </p:cNvSpPr>
          <p:nvPr>
            <p:ph type="sldNum" idx="12"/>
          </p:nvPr>
        </p:nvSpPr>
        <p:spPr>
          <a:xfrm>
            <a:off x="5590297" y="6396817"/>
            <a:ext cx="4273800" cy="337800"/>
          </a:xfrm>
          <a:prstGeom prst="rect">
            <a:avLst/>
          </a:prstGeom>
          <a:noFill/>
          <a:ln>
            <a:noFill/>
          </a:ln>
        </p:spPr>
        <p:txBody>
          <a:bodyPr spcFirstLastPara="1" wrap="square" lIns="91325" tIns="45650" rIns="91325" bIns="456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Arial"/>
                <a:ea typeface="Arial"/>
                <a:cs typeface="Arial"/>
                <a:sym typeface="Arial"/>
              </a:rPr>
              <a:t>38</a:t>
            </a:fld>
            <a:endParaRPr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2e7fad84eaa_0_691:notes"/>
          <p:cNvSpPr>
            <a:spLocks noGrp="1" noRot="1" noChangeAspect="1"/>
          </p:cNvSpPr>
          <p:nvPr>
            <p:ph type="sldImg" idx="2"/>
          </p:nvPr>
        </p:nvSpPr>
        <p:spPr>
          <a:xfrm>
            <a:off x="3252788" y="504825"/>
            <a:ext cx="3367087" cy="2525713"/>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01" name="Google Shape;401;g2e7fad84eaa_0_691:notes"/>
          <p:cNvSpPr txBox="1">
            <a:spLocks noGrp="1"/>
          </p:cNvSpPr>
          <p:nvPr>
            <p:ph type="body" idx="1"/>
          </p:nvPr>
        </p:nvSpPr>
        <p:spPr>
          <a:xfrm>
            <a:off x="985709" y="3199488"/>
            <a:ext cx="7894800" cy="3031200"/>
          </a:xfrm>
          <a:prstGeom prst="rect">
            <a:avLst/>
          </a:prstGeom>
          <a:noFill/>
          <a:ln>
            <a:noFill/>
          </a:ln>
        </p:spPr>
        <p:txBody>
          <a:bodyPr spcFirstLastPara="1" wrap="square" lIns="91325" tIns="45650" rIns="91325" bIns="45650" anchor="t" anchorCtr="0">
            <a:noAutofit/>
          </a:bodyPr>
          <a:lstStyle/>
          <a:p>
            <a:pPr marL="457200" marR="0" lvl="0" indent="-228600" algn="l" rtl="0">
              <a:lnSpc>
                <a:spcPct val="100000"/>
              </a:lnSpc>
              <a:spcBef>
                <a:spcPts val="360"/>
              </a:spcBef>
              <a:spcAft>
                <a:spcPts val="0"/>
              </a:spcAft>
              <a:buClr>
                <a:srgbClr val="000000"/>
              </a:buClr>
              <a:buSzPts val="1400"/>
              <a:buFont typeface="Arial"/>
              <a:buNone/>
            </a:pPr>
            <a:endParaRPr/>
          </a:p>
        </p:txBody>
      </p:sp>
      <p:sp>
        <p:nvSpPr>
          <p:cNvPr id="402" name="Google Shape;402;g2e7fad84eaa_0_691:notes"/>
          <p:cNvSpPr txBox="1">
            <a:spLocks noGrp="1"/>
          </p:cNvSpPr>
          <p:nvPr>
            <p:ph type="sldNum" idx="12"/>
          </p:nvPr>
        </p:nvSpPr>
        <p:spPr>
          <a:xfrm>
            <a:off x="5590297" y="6396817"/>
            <a:ext cx="4273800" cy="337800"/>
          </a:xfrm>
          <a:prstGeom prst="rect">
            <a:avLst/>
          </a:prstGeom>
          <a:noFill/>
          <a:ln>
            <a:noFill/>
          </a:ln>
        </p:spPr>
        <p:txBody>
          <a:bodyPr spcFirstLastPara="1" wrap="square" lIns="91325" tIns="45650" rIns="91325" bIns="456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Arial"/>
                <a:ea typeface="Arial"/>
                <a:cs typeface="Arial"/>
                <a:sym typeface="Arial"/>
              </a:rPr>
              <a:t>39</a:t>
            </a:fld>
            <a:endParaRPr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2e7fad84eaa_0_127:notes"/>
          <p:cNvSpPr>
            <a:spLocks noGrp="1" noRot="1" noChangeAspect="1"/>
          </p:cNvSpPr>
          <p:nvPr>
            <p:ph type="sldImg" idx="2"/>
          </p:nvPr>
        </p:nvSpPr>
        <p:spPr>
          <a:xfrm>
            <a:off x="3252788" y="504825"/>
            <a:ext cx="3367087" cy="2525713"/>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95" name="Google Shape;95;g2e7fad84eaa_0_127:notes"/>
          <p:cNvSpPr txBox="1">
            <a:spLocks noGrp="1"/>
          </p:cNvSpPr>
          <p:nvPr>
            <p:ph type="body" idx="1"/>
          </p:nvPr>
        </p:nvSpPr>
        <p:spPr>
          <a:xfrm>
            <a:off x="985709" y="3199488"/>
            <a:ext cx="7894800" cy="3031200"/>
          </a:xfrm>
          <a:prstGeom prst="rect">
            <a:avLst/>
          </a:prstGeom>
          <a:noFill/>
          <a:ln>
            <a:noFill/>
          </a:ln>
        </p:spPr>
        <p:txBody>
          <a:bodyPr spcFirstLastPara="1" wrap="square" lIns="91325" tIns="45650" rIns="91325" bIns="45650" anchor="t" anchorCtr="0">
            <a:noAutofit/>
          </a:bodyPr>
          <a:lstStyle/>
          <a:p>
            <a:pPr marL="457200" marR="0" lvl="0" indent="-228600" algn="l" rtl="0">
              <a:lnSpc>
                <a:spcPct val="100000"/>
              </a:lnSpc>
              <a:spcBef>
                <a:spcPts val="360"/>
              </a:spcBef>
              <a:spcAft>
                <a:spcPts val="0"/>
              </a:spcAft>
              <a:buClr>
                <a:srgbClr val="000000"/>
              </a:buClr>
              <a:buSzPts val="1400"/>
              <a:buFont typeface="Arial"/>
              <a:buNone/>
            </a:pPr>
            <a:r>
              <a:rPr lang="ja-JP" altLang="en-US"/>
              <a:t>まずは研究の進捗状況について、報告させていただきます。</a:t>
            </a:r>
            <a:endParaRPr lang="en-US" altLang="ja-JP"/>
          </a:p>
          <a:p>
            <a:pPr marL="457200" marR="0" lvl="0" indent="-228600" algn="l" rtl="0">
              <a:lnSpc>
                <a:spcPct val="100000"/>
              </a:lnSpc>
              <a:spcBef>
                <a:spcPts val="360"/>
              </a:spcBef>
              <a:spcAft>
                <a:spcPts val="0"/>
              </a:spcAft>
              <a:buClr>
                <a:srgbClr val="000000"/>
              </a:buClr>
              <a:buSzPts val="1400"/>
              <a:buFont typeface="Arial"/>
              <a:buNone/>
            </a:pPr>
            <a:r>
              <a:rPr lang="ja-JP" altLang="en-US"/>
              <a:t>振り返りとして、研究背景と目的を説明させていただきます。</a:t>
            </a:r>
            <a:endParaRPr lang="en-US" altLang="ja-JP"/>
          </a:p>
          <a:p>
            <a:pPr marL="457200" marR="0" lvl="0" indent="-228600" algn="l" rtl="0">
              <a:lnSpc>
                <a:spcPct val="100000"/>
              </a:lnSpc>
              <a:spcBef>
                <a:spcPts val="360"/>
              </a:spcBef>
              <a:spcAft>
                <a:spcPts val="0"/>
              </a:spcAft>
              <a:buClr>
                <a:srgbClr val="000000"/>
              </a:buClr>
              <a:buSzPts val="1400"/>
              <a:buFont typeface="Arial"/>
              <a:buNone/>
            </a:pPr>
            <a:endParaRPr lang="en-US" altLang="ja-JP"/>
          </a:p>
          <a:p>
            <a:pPr marL="457200" marR="0" lvl="0" indent="-228600" algn="l" rtl="0">
              <a:lnSpc>
                <a:spcPct val="100000"/>
              </a:lnSpc>
              <a:spcBef>
                <a:spcPts val="360"/>
              </a:spcBef>
              <a:spcAft>
                <a:spcPts val="0"/>
              </a:spcAft>
              <a:buClr>
                <a:srgbClr val="000000"/>
              </a:buClr>
              <a:buSzPts val="1400"/>
              <a:buFont typeface="Arial"/>
              <a:buNone/>
            </a:pPr>
            <a:r>
              <a:rPr lang="ja-JP" altLang="en-US"/>
              <a:t>現在の</a:t>
            </a:r>
            <a:r>
              <a:rPr lang="en-US" altLang="ja-JP"/>
              <a:t>SHIM 2.0</a:t>
            </a:r>
            <a:r>
              <a:rPr lang="ja-JP" altLang="en-US"/>
              <a:t>は消費電力を記述しているスキーマがありますが、実際には利用されていない状況になります。</a:t>
            </a:r>
            <a:endParaRPr lang="en-US" altLang="ja-JP"/>
          </a:p>
          <a:p>
            <a:pPr marL="457200" marR="0" lvl="0" indent="-228600" algn="l" rtl="0">
              <a:lnSpc>
                <a:spcPct val="100000"/>
              </a:lnSpc>
              <a:spcBef>
                <a:spcPts val="360"/>
              </a:spcBef>
              <a:spcAft>
                <a:spcPts val="0"/>
              </a:spcAft>
              <a:buClr>
                <a:srgbClr val="000000"/>
              </a:buClr>
              <a:buSzPts val="1400"/>
              <a:buFont typeface="Arial"/>
              <a:buNone/>
            </a:pPr>
            <a:r>
              <a:rPr lang="ja-JP" altLang="en-US"/>
              <a:t>また、記述方法は不明確という欠点もあります。</a:t>
            </a:r>
            <a:endParaRPr lang="en-US" altLang="ja-JP"/>
          </a:p>
          <a:p>
            <a:pPr marL="457200" marR="0" lvl="0" indent="-228600" algn="l" rtl="0">
              <a:lnSpc>
                <a:spcPct val="100000"/>
              </a:lnSpc>
              <a:spcBef>
                <a:spcPts val="360"/>
              </a:spcBef>
              <a:spcAft>
                <a:spcPts val="0"/>
              </a:spcAft>
              <a:buClr>
                <a:srgbClr val="000000"/>
              </a:buClr>
              <a:buSzPts val="1400"/>
              <a:buFont typeface="Arial"/>
              <a:buNone/>
            </a:pPr>
            <a:r>
              <a:rPr lang="ja-JP" altLang="en-US"/>
              <a:t>例えば、コアの消費電力はただ異なるモードの消費電力の記述があります</a:t>
            </a:r>
            <a:endParaRPr lang="en-US" altLang="ja-JP"/>
          </a:p>
          <a:p>
            <a:pPr marL="457200" marR="0" lvl="0" indent="-228600" algn="l" rtl="0">
              <a:lnSpc>
                <a:spcPct val="100000"/>
              </a:lnSpc>
              <a:spcBef>
                <a:spcPts val="360"/>
              </a:spcBef>
              <a:spcAft>
                <a:spcPts val="0"/>
              </a:spcAft>
              <a:buClr>
                <a:srgbClr val="000000"/>
              </a:buClr>
              <a:buSzPts val="1400"/>
              <a:buFont typeface="Arial"/>
              <a:buNone/>
            </a:pPr>
            <a:endParaRPr lang="en-US" altLang="ja-JP"/>
          </a:p>
          <a:p>
            <a:pPr marL="457200" marR="0" lvl="0" indent="-228600" algn="l" rtl="0">
              <a:lnSpc>
                <a:spcPct val="100000"/>
              </a:lnSpc>
              <a:spcBef>
                <a:spcPts val="360"/>
              </a:spcBef>
              <a:spcAft>
                <a:spcPts val="0"/>
              </a:spcAft>
              <a:buClr>
                <a:srgbClr val="000000"/>
              </a:buClr>
              <a:buSzPts val="1400"/>
              <a:buFont typeface="Arial"/>
              <a:buNone/>
            </a:pPr>
            <a:r>
              <a:rPr lang="ja-JP" altLang="en-US"/>
              <a:t>研究の目的として、</a:t>
            </a:r>
            <a:endParaRPr lang="en-US" altLang="ja-JP"/>
          </a:p>
          <a:p>
            <a:pPr marL="457200" marR="0" lvl="0" indent="-228600" algn="l" rtl="0">
              <a:lnSpc>
                <a:spcPct val="100000"/>
              </a:lnSpc>
              <a:spcBef>
                <a:spcPts val="360"/>
              </a:spcBef>
              <a:spcAft>
                <a:spcPts val="0"/>
              </a:spcAft>
              <a:buClr>
                <a:srgbClr val="000000"/>
              </a:buClr>
              <a:buSzPts val="1400"/>
              <a:buFont typeface="Arial"/>
              <a:buNone/>
            </a:pPr>
            <a:r>
              <a:rPr lang="ja-JP" altLang="en-US"/>
              <a:t>まずは消費電力の記述方法を改善して、一般的な方法を提案します</a:t>
            </a:r>
            <a:endParaRPr lang="en-US" altLang="ja-JP"/>
          </a:p>
          <a:p>
            <a:pPr marL="457200" marR="0" lvl="0" indent="-228600" algn="l" rtl="0">
              <a:lnSpc>
                <a:spcPct val="100000"/>
              </a:lnSpc>
              <a:spcBef>
                <a:spcPts val="360"/>
              </a:spcBef>
              <a:spcAft>
                <a:spcPts val="0"/>
              </a:spcAft>
              <a:buClr>
                <a:srgbClr val="000000"/>
              </a:buClr>
              <a:buSzPts val="1400"/>
              <a:buFont typeface="Arial"/>
              <a:buNone/>
            </a:pPr>
            <a:r>
              <a:rPr lang="ja-JP" altLang="en-US"/>
              <a:t>また、消費電力スキーマが適用するユースケースと使い方を提案します</a:t>
            </a:r>
          </a:p>
          <a:p>
            <a:pPr marL="457200" marR="0" lvl="0" indent="-228600" algn="l" rtl="0">
              <a:lnSpc>
                <a:spcPct val="100000"/>
              </a:lnSpc>
              <a:spcBef>
                <a:spcPts val="360"/>
              </a:spcBef>
              <a:spcAft>
                <a:spcPts val="0"/>
              </a:spcAft>
              <a:buClr>
                <a:srgbClr val="000000"/>
              </a:buClr>
              <a:buSzPts val="1400"/>
              <a:buFont typeface="Arial"/>
              <a:buNone/>
            </a:pPr>
            <a:endParaRPr lang="en-US" altLang="ja-JP"/>
          </a:p>
        </p:txBody>
      </p:sp>
      <p:sp>
        <p:nvSpPr>
          <p:cNvPr id="96" name="Google Shape;96;g2e7fad84eaa_0_127:notes"/>
          <p:cNvSpPr txBox="1">
            <a:spLocks noGrp="1"/>
          </p:cNvSpPr>
          <p:nvPr>
            <p:ph type="sldNum" idx="12"/>
          </p:nvPr>
        </p:nvSpPr>
        <p:spPr>
          <a:xfrm>
            <a:off x="5590297" y="6396817"/>
            <a:ext cx="4273800" cy="337800"/>
          </a:xfrm>
          <a:prstGeom prst="rect">
            <a:avLst/>
          </a:prstGeom>
          <a:noFill/>
          <a:ln>
            <a:noFill/>
          </a:ln>
        </p:spPr>
        <p:txBody>
          <a:bodyPr spcFirstLastPara="1" wrap="square" lIns="91325" tIns="45650" rIns="91325" bIns="456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Arial"/>
                <a:ea typeface="Arial"/>
                <a:cs typeface="Arial"/>
                <a:sym typeface="Arial"/>
              </a:rPr>
              <a:t>4</a:t>
            </a:fld>
            <a:endParaRPr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g2e7fad84eaa_0_521:notes"/>
          <p:cNvSpPr>
            <a:spLocks noGrp="1" noRot="1" noChangeAspect="1"/>
          </p:cNvSpPr>
          <p:nvPr>
            <p:ph type="sldImg" idx="2"/>
          </p:nvPr>
        </p:nvSpPr>
        <p:spPr>
          <a:xfrm>
            <a:off x="3252788" y="504825"/>
            <a:ext cx="3367087" cy="2525713"/>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11" name="Google Shape;411;g2e7fad84eaa_0_521:notes"/>
          <p:cNvSpPr txBox="1">
            <a:spLocks noGrp="1"/>
          </p:cNvSpPr>
          <p:nvPr>
            <p:ph type="body" idx="1"/>
          </p:nvPr>
        </p:nvSpPr>
        <p:spPr>
          <a:xfrm>
            <a:off x="985709" y="3199488"/>
            <a:ext cx="7894800" cy="3031200"/>
          </a:xfrm>
          <a:prstGeom prst="rect">
            <a:avLst/>
          </a:prstGeom>
          <a:noFill/>
          <a:ln>
            <a:noFill/>
          </a:ln>
        </p:spPr>
        <p:txBody>
          <a:bodyPr spcFirstLastPara="1" wrap="square" lIns="91325" tIns="45650" rIns="91325" bIns="45650" anchor="t" anchorCtr="0">
            <a:noAutofit/>
          </a:bodyPr>
          <a:lstStyle/>
          <a:p>
            <a:pPr marL="457200" marR="0" lvl="0" indent="-228600" algn="l" rtl="0">
              <a:lnSpc>
                <a:spcPct val="100000"/>
              </a:lnSpc>
              <a:spcBef>
                <a:spcPts val="360"/>
              </a:spcBef>
              <a:spcAft>
                <a:spcPts val="0"/>
              </a:spcAft>
              <a:buClr>
                <a:srgbClr val="000000"/>
              </a:buClr>
              <a:buSzPts val="1400"/>
              <a:buFont typeface="Arial"/>
              <a:buNone/>
            </a:pPr>
            <a:endParaRPr/>
          </a:p>
        </p:txBody>
      </p:sp>
      <p:sp>
        <p:nvSpPr>
          <p:cNvPr id="412" name="Google Shape;412;g2e7fad84eaa_0_521:notes"/>
          <p:cNvSpPr txBox="1">
            <a:spLocks noGrp="1"/>
          </p:cNvSpPr>
          <p:nvPr>
            <p:ph type="sldNum" idx="12"/>
          </p:nvPr>
        </p:nvSpPr>
        <p:spPr>
          <a:xfrm>
            <a:off x="5590297" y="6396817"/>
            <a:ext cx="4273800" cy="337800"/>
          </a:xfrm>
          <a:prstGeom prst="rect">
            <a:avLst/>
          </a:prstGeom>
          <a:noFill/>
          <a:ln>
            <a:noFill/>
          </a:ln>
        </p:spPr>
        <p:txBody>
          <a:bodyPr spcFirstLastPara="1" wrap="square" lIns="91325" tIns="45650" rIns="91325" bIns="456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Arial"/>
                <a:ea typeface="Arial"/>
                <a:cs typeface="Arial"/>
                <a:sym typeface="Arial"/>
              </a:rPr>
              <a:t>40</a:t>
            </a:fld>
            <a:endParaRPr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2e7fad84eaa_0_531:notes"/>
          <p:cNvSpPr>
            <a:spLocks noGrp="1" noRot="1" noChangeAspect="1"/>
          </p:cNvSpPr>
          <p:nvPr>
            <p:ph type="sldImg" idx="2"/>
          </p:nvPr>
        </p:nvSpPr>
        <p:spPr>
          <a:xfrm>
            <a:off x="3252788" y="504825"/>
            <a:ext cx="3367087" cy="2525713"/>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22" name="Google Shape;422;g2e7fad84eaa_0_531:notes"/>
          <p:cNvSpPr txBox="1">
            <a:spLocks noGrp="1"/>
          </p:cNvSpPr>
          <p:nvPr>
            <p:ph type="body" idx="1"/>
          </p:nvPr>
        </p:nvSpPr>
        <p:spPr>
          <a:xfrm>
            <a:off x="985709" y="3199488"/>
            <a:ext cx="7894800" cy="3031200"/>
          </a:xfrm>
          <a:prstGeom prst="rect">
            <a:avLst/>
          </a:prstGeom>
          <a:noFill/>
          <a:ln>
            <a:noFill/>
          </a:ln>
        </p:spPr>
        <p:txBody>
          <a:bodyPr spcFirstLastPara="1" wrap="square" lIns="91325" tIns="45650" rIns="91325" bIns="45650" anchor="t" anchorCtr="0">
            <a:noAutofit/>
          </a:bodyPr>
          <a:lstStyle/>
          <a:p>
            <a:pPr marL="457200" marR="0" lvl="0" indent="-228600" algn="l" rtl="0">
              <a:lnSpc>
                <a:spcPct val="100000"/>
              </a:lnSpc>
              <a:spcBef>
                <a:spcPts val="360"/>
              </a:spcBef>
              <a:spcAft>
                <a:spcPts val="0"/>
              </a:spcAft>
              <a:buClr>
                <a:srgbClr val="000000"/>
              </a:buClr>
              <a:buSzPts val="1400"/>
              <a:buFont typeface="Arial"/>
              <a:buNone/>
            </a:pPr>
            <a:endParaRPr/>
          </a:p>
        </p:txBody>
      </p:sp>
      <p:sp>
        <p:nvSpPr>
          <p:cNvPr id="423" name="Google Shape;423;g2e7fad84eaa_0_531:notes"/>
          <p:cNvSpPr txBox="1">
            <a:spLocks noGrp="1"/>
          </p:cNvSpPr>
          <p:nvPr>
            <p:ph type="sldNum" idx="12"/>
          </p:nvPr>
        </p:nvSpPr>
        <p:spPr>
          <a:xfrm>
            <a:off x="5590297" y="6396817"/>
            <a:ext cx="4273800" cy="337800"/>
          </a:xfrm>
          <a:prstGeom prst="rect">
            <a:avLst/>
          </a:prstGeom>
          <a:noFill/>
          <a:ln>
            <a:noFill/>
          </a:ln>
        </p:spPr>
        <p:txBody>
          <a:bodyPr spcFirstLastPara="1" wrap="square" lIns="91325" tIns="45650" rIns="91325" bIns="456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Arial"/>
                <a:ea typeface="Arial"/>
                <a:cs typeface="Arial"/>
                <a:sym typeface="Arial"/>
              </a:rPr>
              <a:t>41</a:t>
            </a:fld>
            <a:endParaRPr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g2e7fad84eaa_0_610:notes"/>
          <p:cNvSpPr>
            <a:spLocks noGrp="1" noRot="1" noChangeAspect="1"/>
          </p:cNvSpPr>
          <p:nvPr>
            <p:ph type="sldImg" idx="2"/>
          </p:nvPr>
        </p:nvSpPr>
        <p:spPr>
          <a:xfrm>
            <a:off x="3252788" y="504825"/>
            <a:ext cx="3367087" cy="2525713"/>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33" name="Google Shape;433;g2e7fad84eaa_0_610:notes"/>
          <p:cNvSpPr txBox="1">
            <a:spLocks noGrp="1"/>
          </p:cNvSpPr>
          <p:nvPr>
            <p:ph type="body" idx="1"/>
          </p:nvPr>
        </p:nvSpPr>
        <p:spPr>
          <a:xfrm>
            <a:off x="985709" y="3199488"/>
            <a:ext cx="7894800" cy="3031200"/>
          </a:xfrm>
          <a:prstGeom prst="rect">
            <a:avLst/>
          </a:prstGeom>
          <a:noFill/>
          <a:ln>
            <a:noFill/>
          </a:ln>
        </p:spPr>
        <p:txBody>
          <a:bodyPr spcFirstLastPara="1" wrap="square" lIns="91325" tIns="45650" rIns="91325" bIns="45650" anchor="t" anchorCtr="0">
            <a:noAutofit/>
          </a:bodyPr>
          <a:lstStyle/>
          <a:p>
            <a:pPr marL="457200" marR="0" lvl="0" indent="-228600" algn="l" rtl="0">
              <a:lnSpc>
                <a:spcPct val="100000"/>
              </a:lnSpc>
              <a:spcBef>
                <a:spcPts val="360"/>
              </a:spcBef>
              <a:spcAft>
                <a:spcPts val="0"/>
              </a:spcAft>
              <a:buClr>
                <a:srgbClr val="000000"/>
              </a:buClr>
              <a:buSzPts val="1400"/>
              <a:buFont typeface="Arial"/>
              <a:buNone/>
            </a:pPr>
            <a:endParaRPr/>
          </a:p>
        </p:txBody>
      </p:sp>
      <p:sp>
        <p:nvSpPr>
          <p:cNvPr id="434" name="Google Shape;434;g2e7fad84eaa_0_610:notes"/>
          <p:cNvSpPr txBox="1">
            <a:spLocks noGrp="1"/>
          </p:cNvSpPr>
          <p:nvPr>
            <p:ph type="sldNum" idx="12"/>
          </p:nvPr>
        </p:nvSpPr>
        <p:spPr>
          <a:xfrm>
            <a:off x="5590297" y="6396817"/>
            <a:ext cx="4273800" cy="337800"/>
          </a:xfrm>
          <a:prstGeom prst="rect">
            <a:avLst/>
          </a:prstGeom>
          <a:noFill/>
          <a:ln>
            <a:noFill/>
          </a:ln>
        </p:spPr>
        <p:txBody>
          <a:bodyPr spcFirstLastPara="1" wrap="square" lIns="91325" tIns="45650" rIns="91325" bIns="456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Arial"/>
                <a:ea typeface="Arial"/>
                <a:cs typeface="Arial"/>
                <a:sym typeface="Arial"/>
              </a:rPr>
              <a:t>42</a:t>
            </a:fld>
            <a:endParaRPr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g2e7fad84eaa_0_404:notes"/>
          <p:cNvSpPr>
            <a:spLocks noGrp="1" noRot="1" noChangeAspect="1"/>
          </p:cNvSpPr>
          <p:nvPr>
            <p:ph type="sldImg" idx="2"/>
          </p:nvPr>
        </p:nvSpPr>
        <p:spPr>
          <a:xfrm>
            <a:off x="3252788" y="504825"/>
            <a:ext cx="3367087" cy="2525713"/>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46" name="Google Shape;446;g2e7fad84eaa_0_404:notes"/>
          <p:cNvSpPr txBox="1">
            <a:spLocks noGrp="1"/>
          </p:cNvSpPr>
          <p:nvPr>
            <p:ph type="body" idx="1"/>
          </p:nvPr>
        </p:nvSpPr>
        <p:spPr>
          <a:xfrm>
            <a:off x="985709" y="3199488"/>
            <a:ext cx="7894800" cy="3031200"/>
          </a:xfrm>
          <a:prstGeom prst="rect">
            <a:avLst/>
          </a:prstGeom>
          <a:noFill/>
          <a:ln>
            <a:noFill/>
          </a:ln>
        </p:spPr>
        <p:txBody>
          <a:bodyPr spcFirstLastPara="1" wrap="square" lIns="91325" tIns="45650" rIns="91325" bIns="45650" anchor="t" anchorCtr="0">
            <a:noAutofit/>
          </a:bodyPr>
          <a:lstStyle/>
          <a:p>
            <a:pPr marL="457200" marR="0" lvl="0" indent="-228600" algn="l" rtl="0">
              <a:lnSpc>
                <a:spcPct val="100000"/>
              </a:lnSpc>
              <a:spcBef>
                <a:spcPts val="360"/>
              </a:spcBef>
              <a:spcAft>
                <a:spcPts val="0"/>
              </a:spcAft>
              <a:buClr>
                <a:srgbClr val="000000"/>
              </a:buClr>
              <a:buSzPts val="1400"/>
              <a:buFont typeface="Arial"/>
              <a:buNone/>
            </a:pPr>
            <a:r>
              <a:rPr lang="en-US"/>
              <a:t>研究背景</a:t>
            </a:r>
            <a:br>
              <a:rPr lang="en-US"/>
            </a:br>
            <a:r>
              <a:rPr lang="en-US"/>
              <a:t>今の高性能デバイスはキャッシュが揃っているので、キャッシュの命中は消費電力に大きな影響をもたらすために、キャッシュはどうやって影響するのを規則化する必要がある</a:t>
            </a:r>
            <a:endParaRPr/>
          </a:p>
          <a:p>
            <a:pPr marL="457200" lvl="0" indent="-228600" algn="l" rtl="0">
              <a:lnSpc>
                <a:spcPct val="100000"/>
              </a:lnSpc>
              <a:spcBef>
                <a:spcPts val="360"/>
              </a:spcBef>
              <a:spcAft>
                <a:spcPts val="0"/>
              </a:spcAft>
              <a:buClr>
                <a:schemeClr val="dk1"/>
              </a:buClr>
              <a:buSzPts val="1100"/>
              <a:buFont typeface="Arial"/>
              <a:buNone/>
            </a:pPr>
            <a:r>
              <a:rPr lang="en-US"/>
              <a:t>研究目的</a:t>
            </a:r>
            <a:endParaRPr/>
          </a:p>
          <a:p>
            <a:pPr marL="0" lvl="0" indent="457200" algn="l" rtl="0">
              <a:lnSpc>
                <a:spcPct val="100000"/>
              </a:lnSpc>
              <a:spcBef>
                <a:spcPts val="360"/>
              </a:spcBef>
              <a:spcAft>
                <a:spcPts val="0"/>
              </a:spcAft>
              <a:buClr>
                <a:schemeClr val="dk1"/>
              </a:buClr>
              <a:buSzPts val="1100"/>
              <a:buFont typeface="Arial"/>
              <a:buNone/>
            </a:pPr>
            <a:r>
              <a:rPr lang="en-US"/>
              <a:t>キャッシュが実行時間、消費電力にもたらす影響の規則化</a:t>
            </a:r>
            <a:endParaRPr/>
          </a:p>
          <a:p>
            <a:pPr marL="0" lvl="0" indent="457200" algn="l" rtl="0">
              <a:lnSpc>
                <a:spcPct val="100000"/>
              </a:lnSpc>
              <a:spcBef>
                <a:spcPts val="360"/>
              </a:spcBef>
              <a:spcAft>
                <a:spcPts val="0"/>
              </a:spcAft>
              <a:buClr>
                <a:schemeClr val="dk1"/>
              </a:buClr>
              <a:buSzPts val="1100"/>
              <a:buFont typeface="Arial"/>
              <a:buNone/>
            </a:pPr>
            <a:r>
              <a:rPr lang="en-US"/>
              <a:t>異なるデバイスのキャッシュ命中率などに対して、一般的な計測、計算方法も必要です</a:t>
            </a:r>
            <a:endParaRPr/>
          </a:p>
          <a:p>
            <a:pPr marL="0" lvl="0" indent="457200" algn="l" rtl="0">
              <a:lnSpc>
                <a:spcPct val="100000"/>
              </a:lnSpc>
              <a:spcBef>
                <a:spcPts val="360"/>
              </a:spcBef>
              <a:spcAft>
                <a:spcPts val="0"/>
              </a:spcAft>
              <a:buClr>
                <a:schemeClr val="dk1"/>
              </a:buClr>
              <a:buSzPts val="1100"/>
              <a:buFont typeface="Arial"/>
              <a:buNone/>
            </a:pPr>
            <a:endParaRPr/>
          </a:p>
          <a:p>
            <a:pPr marL="457200" lvl="0" indent="-228600" algn="l" rtl="0">
              <a:lnSpc>
                <a:spcPct val="100000"/>
              </a:lnSpc>
              <a:spcBef>
                <a:spcPts val="360"/>
              </a:spcBef>
              <a:spcAft>
                <a:spcPts val="0"/>
              </a:spcAft>
              <a:buClr>
                <a:schemeClr val="dk1"/>
              </a:buClr>
              <a:buSzPts val="1100"/>
              <a:buFont typeface="Arial"/>
              <a:buNone/>
            </a:pPr>
            <a:endParaRPr/>
          </a:p>
          <a:p>
            <a:pPr marL="457200" marR="0" lvl="0" indent="-228600" algn="l" rtl="0">
              <a:lnSpc>
                <a:spcPct val="100000"/>
              </a:lnSpc>
              <a:spcBef>
                <a:spcPts val="360"/>
              </a:spcBef>
              <a:spcAft>
                <a:spcPts val="0"/>
              </a:spcAft>
              <a:buClr>
                <a:srgbClr val="000000"/>
              </a:buClr>
              <a:buSzPts val="1400"/>
              <a:buFont typeface="Arial"/>
              <a:buNone/>
            </a:pPr>
            <a:endParaRPr/>
          </a:p>
        </p:txBody>
      </p:sp>
      <p:sp>
        <p:nvSpPr>
          <p:cNvPr id="447" name="Google Shape;447;g2e7fad84eaa_0_404:notes"/>
          <p:cNvSpPr txBox="1">
            <a:spLocks noGrp="1"/>
          </p:cNvSpPr>
          <p:nvPr>
            <p:ph type="sldNum" idx="12"/>
          </p:nvPr>
        </p:nvSpPr>
        <p:spPr>
          <a:xfrm>
            <a:off x="5590297" y="6396817"/>
            <a:ext cx="4273800" cy="337800"/>
          </a:xfrm>
          <a:prstGeom prst="rect">
            <a:avLst/>
          </a:prstGeom>
          <a:noFill/>
          <a:ln>
            <a:noFill/>
          </a:ln>
        </p:spPr>
        <p:txBody>
          <a:bodyPr spcFirstLastPara="1" wrap="square" lIns="91325" tIns="45650" rIns="91325" bIns="456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Arial"/>
                <a:ea typeface="Arial"/>
                <a:cs typeface="Arial"/>
                <a:sym typeface="Arial"/>
              </a:rPr>
              <a:t>43</a:t>
            </a:fld>
            <a:endParaRPr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2e7fad84eaa_0_412:notes"/>
          <p:cNvSpPr>
            <a:spLocks noGrp="1" noRot="1" noChangeAspect="1"/>
          </p:cNvSpPr>
          <p:nvPr>
            <p:ph type="sldImg" idx="2"/>
          </p:nvPr>
        </p:nvSpPr>
        <p:spPr>
          <a:xfrm>
            <a:off x="3252788" y="504825"/>
            <a:ext cx="3367087" cy="2525713"/>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55" name="Google Shape;455;g2e7fad84eaa_0_412:notes"/>
          <p:cNvSpPr txBox="1">
            <a:spLocks noGrp="1"/>
          </p:cNvSpPr>
          <p:nvPr>
            <p:ph type="body" idx="1"/>
          </p:nvPr>
        </p:nvSpPr>
        <p:spPr>
          <a:xfrm>
            <a:off x="985709" y="3199488"/>
            <a:ext cx="7894800" cy="3031200"/>
          </a:xfrm>
          <a:prstGeom prst="rect">
            <a:avLst/>
          </a:prstGeom>
          <a:noFill/>
          <a:ln>
            <a:noFill/>
          </a:ln>
        </p:spPr>
        <p:txBody>
          <a:bodyPr spcFirstLastPara="1" wrap="square" lIns="91325" tIns="45650" rIns="91325" bIns="45650" anchor="t" anchorCtr="0">
            <a:noAutofit/>
          </a:bodyPr>
          <a:lstStyle/>
          <a:p>
            <a:pPr marL="457200" marR="0" lvl="0" indent="-228600" algn="l" rtl="0">
              <a:lnSpc>
                <a:spcPct val="100000"/>
              </a:lnSpc>
              <a:spcBef>
                <a:spcPts val="360"/>
              </a:spcBef>
              <a:spcAft>
                <a:spcPts val="0"/>
              </a:spcAft>
              <a:buClr>
                <a:srgbClr val="000000"/>
              </a:buClr>
              <a:buSzPts val="1400"/>
              <a:buFont typeface="Arial"/>
              <a:buNone/>
            </a:pPr>
            <a:r>
              <a:rPr lang="en-US"/>
              <a:t>研究背景</a:t>
            </a:r>
            <a:br>
              <a:rPr lang="en-US"/>
            </a:br>
            <a:r>
              <a:rPr lang="en-US"/>
              <a:t>今の高性能デバイスはキャッシュが揃っているので、キャッシュの命中は消費電力に大きな影響をもたらすために、キャッシュはどうやって影響するのを規則化する必要がある</a:t>
            </a:r>
            <a:endParaRPr/>
          </a:p>
          <a:p>
            <a:pPr marL="457200" lvl="0" indent="-228600" algn="l" rtl="0">
              <a:lnSpc>
                <a:spcPct val="100000"/>
              </a:lnSpc>
              <a:spcBef>
                <a:spcPts val="360"/>
              </a:spcBef>
              <a:spcAft>
                <a:spcPts val="0"/>
              </a:spcAft>
              <a:buClr>
                <a:schemeClr val="dk1"/>
              </a:buClr>
              <a:buSzPts val="1100"/>
              <a:buFont typeface="Arial"/>
              <a:buNone/>
            </a:pPr>
            <a:r>
              <a:rPr lang="en-US"/>
              <a:t>研究目的</a:t>
            </a:r>
            <a:endParaRPr/>
          </a:p>
          <a:p>
            <a:pPr marL="0" lvl="0" indent="457200" algn="l" rtl="0">
              <a:lnSpc>
                <a:spcPct val="100000"/>
              </a:lnSpc>
              <a:spcBef>
                <a:spcPts val="360"/>
              </a:spcBef>
              <a:spcAft>
                <a:spcPts val="0"/>
              </a:spcAft>
              <a:buClr>
                <a:schemeClr val="dk1"/>
              </a:buClr>
              <a:buSzPts val="1100"/>
              <a:buFont typeface="Arial"/>
              <a:buNone/>
            </a:pPr>
            <a:r>
              <a:rPr lang="en-US"/>
              <a:t>キャッシュが実行時間、消費電力にもたらす影響の規則化</a:t>
            </a:r>
            <a:endParaRPr/>
          </a:p>
          <a:p>
            <a:pPr marL="0" lvl="0" indent="457200" algn="l" rtl="0">
              <a:lnSpc>
                <a:spcPct val="100000"/>
              </a:lnSpc>
              <a:spcBef>
                <a:spcPts val="360"/>
              </a:spcBef>
              <a:spcAft>
                <a:spcPts val="0"/>
              </a:spcAft>
              <a:buClr>
                <a:schemeClr val="dk1"/>
              </a:buClr>
              <a:buSzPts val="1100"/>
              <a:buFont typeface="Arial"/>
              <a:buNone/>
            </a:pPr>
            <a:r>
              <a:rPr lang="en-US"/>
              <a:t>異なるデバイスのキャッシュ命中率などに対して、一般的な計測、計算方法も必要です</a:t>
            </a:r>
            <a:endParaRPr/>
          </a:p>
          <a:p>
            <a:pPr marL="0" lvl="0" indent="457200" algn="l" rtl="0">
              <a:lnSpc>
                <a:spcPct val="100000"/>
              </a:lnSpc>
              <a:spcBef>
                <a:spcPts val="360"/>
              </a:spcBef>
              <a:spcAft>
                <a:spcPts val="0"/>
              </a:spcAft>
              <a:buClr>
                <a:schemeClr val="dk1"/>
              </a:buClr>
              <a:buSzPts val="1100"/>
              <a:buFont typeface="Arial"/>
              <a:buNone/>
            </a:pPr>
            <a:endParaRPr/>
          </a:p>
          <a:p>
            <a:pPr marL="457200" lvl="0" indent="-228600" algn="l" rtl="0">
              <a:lnSpc>
                <a:spcPct val="100000"/>
              </a:lnSpc>
              <a:spcBef>
                <a:spcPts val="360"/>
              </a:spcBef>
              <a:spcAft>
                <a:spcPts val="0"/>
              </a:spcAft>
              <a:buClr>
                <a:schemeClr val="dk1"/>
              </a:buClr>
              <a:buSzPts val="1100"/>
              <a:buFont typeface="Arial"/>
              <a:buNone/>
            </a:pPr>
            <a:endParaRPr/>
          </a:p>
          <a:p>
            <a:pPr marL="457200" marR="0" lvl="0" indent="-228600" algn="l" rtl="0">
              <a:lnSpc>
                <a:spcPct val="100000"/>
              </a:lnSpc>
              <a:spcBef>
                <a:spcPts val="360"/>
              </a:spcBef>
              <a:spcAft>
                <a:spcPts val="0"/>
              </a:spcAft>
              <a:buClr>
                <a:srgbClr val="000000"/>
              </a:buClr>
              <a:buSzPts val="1400"/>
              <a:buFont typeface="Arial"/>
              <a:buNone/>
            </a:pPr>
            <a:endParaRPr/>
          </a:p>
        </p:txBody>
      </p:sp>
      <p:sp>
        <p:nvSpPr>
          <p:cNvPr id="456" name="Google Shape;456;g2e7fad84eaa_0_412:notes"/>
          <p:cNvSpPr txBox="1">
            <a:spLocks noGrp="1"/>
          </p:cNvSpPr>
          <p:nvPr>
            <p:ph type="sldNum" idx="12"/>
          </p:nvPr>
        </p:nvSpPr>
        <p:spPr>
          <a:xfrm>
            <a:off x="5590297" y="6396817"/>
            <a:ext cx="4273800" cy="337800"/>
          </a:xfrm>
          <a:prstGeom prst="rect">
            <a:avLst/>
          </a:prstGeom>
          <a:noFill/>
          <a:ln>
            <a:noFill/>
          </a:ln>
        </p:spPr>
        <p:txBody>
          <a:bodyPr spcFirstLastPara="1" wrap="square" lIns="91325" tIns="45650" rIns="91325" bIns="456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Arial"/>
                <a:ea typeface="Arial"/>
                <a:cs typeface="Arial"/>
                <a:sym typeface="Arial"/>
              </a:rPr>
              <a:t>44</a:t>
            </a:fld>
            <a:endParaRPr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Google Shape;463;g2e7fad84eaa_0_420:notes"/>
          <p:cNvSpPr>
            <a:spLocks noGrp="1" noRot="1" noChangeAspect="1"/>
          </p:cNvSpPr>
          <p:nvPr>
            <p:ph type="sldImg" idx="2"/>
          </p:nvPr>
        </p:nvSpPr>
        <p:spPr>
          <a:xfrm>
            <a:off x="3252788" y="504825"/>
            <a:ext cx="3367087" cy="2525713"/>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64" name="Google Shape;464;g2e7fad84eaa_0_420:notes"/>
          <p:cNvSpPr txBox="1">
            <a:spLocks noGrp="1"/>
          </p:cNvSpPr>
          <p:nvPr>
            <p:ph type="body" idx="1"/>
          </p:nvPr>
        </p:nvSpPr>
        <p:spPr>
          <a:xfrm>
            <a:off x="985709" y="3199488"/>
            <a:ext cx="7894800" cy="3031200"/>
          </a:xfrm>
          <a:prstGeom prst="rect">
            <a:avLst/>
          </a:prstGeom>
          <a:noFill/>
          <a:ln>
            <a:noFill/>
          </a:ln>
        </p:spPr>
        <p:txBody>
          <a:bodyPr spcFirstLastPara="1" wrap="square" lIns="91325" tIns="45650" rIns="91325" bIns="45650" anchor="t" anchorCtr="0">
            <a:noAutofit/>
          </a:bodyPr>
          <a:lstStyle/>
          <a:p>
            <a:pPr marL="457200" marR="0" lvl="0" indent="-228600" algn="l" rtl="0">
              <a:lnSpc>
                <a:spcPct val="100000"/>
              </a:lnSpc>
              <a:spcBef>
                <a:spcPts val="360"/>
              </a:spcBef>
              <a:spcAft>
                <a:spcPts val="0"/>
              </a:spcAft>
              <a:buClr>
                <a:srgbClr val="000000"/>
              </a:buClr>
              <a:buSzPts val="1400"/>
              <a:buFont typeface="Arial"/>
              <a:buNone/>
            </a:pPr>
            <a:r>
              <a:rPr lang="en-US"/>
              <a:t>研究背景</a:t>
            </a:r>
            <a:br>
              <a:rPr lang="en-US"/>
            </a:br>
            <a:r>
              <a:rPr lang="en-US"/>
              <a:t>今の高性能デバイスはキャッシュが揃っているので、キャッシュの命中は消費電力に大きな影響をもたらすために、キャッシュはどうやって影響するのを規則化する必要がある</a:t>
            </a:r>
            <a:endParaRPr/>
          </a:p>
          <a:p>
            <a:pPr marL="457200" lvl="0" indent="-228600" algn="l" rtl="0">
              <a:lnSpc>
                <a:spcPct val="100000"/>
              </a:lnSpc>
              <a:spcBef>
                <a:spcPts val="360"/>
              </a:spcBef>
              <a:spcAft>
                <a:spcPts val="0"/>
              </a:spcAft>
              <a:buClr>
                <a:schemeClr val="dk1"/>
              </a:buClr>
              <a:buSzPts val="1100"/>
              <a:buFont typeface="Arial"/>
              <a:buNone/>
            </a:pPr>
            <a:r>
              <a:rPr lang="en-US"/>
              <a:t>研究目的</a:t>
            </a:r>
            <a:endParaRPr/>
          </a:p>
          <a:p>
            <a:pPr marL="0" lvl="0" indent="457200" algn="l" rtl="0">
              <a:lnSpc>
                <a:spcPct val="100000"/>
              </a:lnSpc>
              <a:spcBef>
                <a:spcPts val="360"/>
              </a:spcBef>
              <a:spcAft>
                <a:spcPts val="0"/>
              </a:spcAft>
              <a:buClr>
                <a:schemeClr val="dk1"/>
              </a:buClr>
              <a:buSzPts val="1100"/>
              <a:buFont typeface="Arial"/>
              <a:buNone/>
            </a:pPr>
            <a:r>
              <a:rPr lang="en-US"/>
              <a:t>キャッシュが実行時間、消費電力にもたらす影響の規則化</a:t>
            </a:r>
            <a:endParaRPr/>
          </a:p>
          <a:p>
            <a:pPr marL="0" lvl="0" indent="457200" algn="l" rtl="0">
              <a:lnSpc>
                <a:spcPct val="100000"/>
              </a:lnSpc>
              <a:spcBef>
                <a:spcPts val="360"/>
              </a:spcBef>
              <a:spcAft>
                <a:spcPts val="0"/>
              </a:spcAft>
              <a:buClr>
                <a:schemeClr val="dk1"/>
              </a:buClr>
              <a:buSzPts val="1100"/>
              <a:buFont typeface="Arial"/>
              <a:buNone/>
            </a:pPr>
            <a:r>
              <a:rPr lang="en-US"/>
              <a:t>異なるデバイスのキャッシュ命中率などに対して、一般的な計測、計算方法も必要です</a:t>
            </a:r>
            <a:endParaRPr/>
          </a:p>
          <a:p>
            <a:pPr marL="0" lvl="0" indent="457200" algn="l" rtl="0">
              <a:lnSpc>
                <a:spcPct val="100000"/>
              </a:lnSpc>
              <a:spcBef>
                <a:spcPts val="360"/>
              </a:spcBef>
              <a:spcAft>
                <a:spcPts val="0"/>
              </a:spcAft>
              <a:buClr>
                <a:schemeClr val="dk1"/>
              </a:buClr>
              <a:buSzPts val="1100"/>
              <a:buFont typeface="Arial"/>
              <a:buNone/>
            </a:pPr>
            <a:endParaRPr/>
          </a:p>
          <a:p>
            <a:pPr marL="457200" lvl="0" indent="-228600" algn="l" rtl="0">
              <a:lnSpc>
                <a:spcPct val="100000"/>
              </a:lnSpc>
              <a:spcBef>
                <a:spcPts val="360"/>
              </a:spcBef>
              <a:spcAft>
                <a:spcPts val="0"/>
              </a:spcAft>
              <a:buClr>
                <a:schemeClr val="dk1"/>
              </a:buClr>
              <a:buSzPts val="1100"/>
              <a:buFont typeface="Arial"/>
              <a:buNone/>
            </a:pPr>
            <a:endParaRPr/>
          </a:p>
          <a:p>
            <a:pPr marL="457200" marR="0" lvl="0" indent="-228600" algn="l" rtl="0">
              <a:lnSpc>
                <a:spcPct val="100000"/>
              </a:lnSpc>
              <a:spcBef>
                <a:spcPts val="360"/>
              </a:spcBef>
              <a:spcAft>
                <a:spcPts val="0"/>
              </a:spcAft>
              <a:buClr>
                <a:srgbClr val="000000"/>
              </a:buClr>
              <a:buSzPts val="1400"/>
              <a:buFont typeface="Arial"/>
              <a:buNone/>
            </a:pPr>
            <a:endParaRPr/>
          </a:p>
        </p:txBody>
      </p:sp>
      <p:sp>
        <p:nvSpPr>
          <p:cNvPr id="465" name="Google Shape;465;g2e7fad84eaa_0_420:notes"/>
          <p:cNvSpPr txBox="1">
            <a:spLocks noGrp="1"/>
          </p:cNvSpPr>
          <p:nvPr>
            <p:ph type="sldNum" idx="12"/>
          </p:nvPr>
        </p:nvSpPr>
        <p:spPr>
          <a:xfrm>
            <a:off x="5590297" y="6396817"/>
            <a:ext cx="4273800" cy="337800"/>
          </a:xfrm>
          <a:prstGeom prst="rect">
            <a:avLst/>
          </a:prstGeom>
          <a:noFill/>
          <a:ln>
            <a:noFill/>
          </a:ln>
        </p:spPr>
        <p:txBody>
          <a:bodyPr spcFirstLastPara="1" wrap="square" lIns="91325" tIns="45650" rIns="91325" bIns="456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Arial"/>
                <a:ea typeface="Arial"/>
                <a:cs typeface="Arial"/>
                <a:sym typeface="Arial"/>
              </a:rPr>
              <a:t>45</a:t>
            </a:fld>
            <a:endParaRPr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2e7fad84eaa_0_162:notes"/>
          <p:cNvSpPr>
            <a:spLocks noGrp="1" noRot="1" noChangeAspect="1"/>
          </p:cNvSpPr>
          <p:nvPr>
            <p:ph type="sldImg" idx="2"/>
          </p:nvPr>
        </p:nvSpPr>
        <p:spPr>
          <a:xfrm>
            <a:off x="3252788" y="504825"/>
            <a:ext cx="3367087" cy="2525713"/>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03" name="Google Shape;103;g2e7fad84eaa_0_162:notes"/>
          <p:cNvSpPr txBox="1">
            <a:spLocks noGrp="1"/>
          </p:cNvSpPr>
          <p:nvPr>
            <p:ph type="body" idx="1"/>
          </p:nvPr>
        </p:nvSpPr>
        <p:spPr>
          <a:xfrm>
            <a:off x="985709" y="3199488"/>
            <a:ext cx="7894800" cy="3031200"/>
          </a:xfrm>
          <a:prstGeom prst="rect">
            <a:avLst/>
          </a:prstGeom>
          <a:noFill/>
          <a:ln>
            <a:noFill/>
          </a:ln>
        </p:spPr>
        <p:txBody>
          <a:bodyPr spcFirstLastPara="1" wrap="square" lIns="91325" tIns="45650" rIns="91325" bIns="45650" anchor="t" anchorCtr="0">
            <a:noAutofit/>
          </a:bodyPr>
          <a:lstStyle/>
          <a:p>
            <a:pPr marL="457200" marR="0" lvl="0" indent="-228600" algn="l" defTabSz="914400" rtl="0" eaLnBrk="1" fontAlgn="auto" latinLnBrk="0" hangingPunct="1">
              <a:lnSpc>
                <a:spcPct val="100000"/>
              </a:lnSpc>
              <a:spcBef>
                <a:spcPts val="360"/>
              </a:spcBef>
              <a:spcAft>
                <a:spcPts val="0"/>
              </a:spcAft>
              <a:buClr>
                <a:srgbClr val="000000"/>
              </a:buClr>
              <a:buSzPts val="1400"/>
              <a:buFont typeface="Arial"/>
              <a:buNone/>
              <a:tabLst/>
              <a:defRPr/>
            </a:pPr>
            <a:r>
              <a:rPr lang="ja-JP" altLang="en-US"/>
              <a:t>続いて、先紹介した消費電力記述方法の改善について、具体的なアプローチを説明します。</a:t>
            </a:r>
            <a:endParaRPr lang="en-US" altLang="ja-JP"/>
          </a:p>
          <a:p>
            <a:pPr marL="457200" marR="0" lvl="0" indent="-228600" algn="l" defTabSz="914400" rtl="0" eaLnBrk="1" fontAlgn="auto" latinLnBrk="0" hangingPunct="1">
              <a:lnSpc>
                <a:spcPct val="100000"/>
              </a:lnSpc>
              <a:spcBef>
                <a:spcPts val="360"/>
              </a:spcBef>
              <a:spcAft>
                <a:spcPts val="0"/>
              </a:spcAft>
              <a:buClr>
                <a:srgbClr val="000000"/>
              </a:buClr>
              <a:buSzPts val="1400"/>
              <a:buFont typeface="Arial"/>
              <a:buNone/>
              <a:tabLst/>
              <a:defRPr/>
            </a:pPr>
            <a:r>
              <a:rPr lang="ja-JP" altLang="en-US"/>
              <a:t>まず、各コンポーネントの消費電力を二つ部分に分割することを提案します。</a:t>
            </a:r>
            <a:endParaRPr lang="en-US" altLang="ja-JP"/>
          </a:p>
          <a:p>
            <a:pPr marL="457200" marR="0" lvl="0" indent="-228600" algn="l" defTabSz="914400" rtl="0" eaLnBrk="1" fontAlgn="auto" latinLnBrk="0" hangingPunct="1">
              <a:lnSpc>
                <a:spcPct val="100000"/>
              </a:lnSpc>
              <a:spcBef>
                <a:spcPts val="360"/>
              </a:spcBef>
              <a:spcAft>
                <a:spcPts val="0"/>
              </a:spcAft>
              <a:buClr>
                <a:srgbClr val="000000"/>
              </a:buClr>
              <a:buSzPts val="1400"/>
              <a:buFont typeface="Arial"/>
              <a:buNone/>
              <a:tabLst/>
              <a:defRPr/>
            </a:pPr>
            <a:r>
              <a:rPr lang="ja-JP" altLang="en-US"/>
              <a:t>ｐ</a:t>
            </a:r>
            <a:r>
              <a:rPr lang="en-US" altLang="ja-JP"/>
              <a:t>_static</a:t>
            </a:r>
            <a:r>
              <a:rPr lang="ja-JP" altLang="en-US"/>
              <a:t>はコンポーネントの</a:t>
            </a:r>
            <a:r>
              <a:rPr lang="en-US" altLang="zh-CN">
                <a:solidFill>
                  <a:schemeClr val="accent5"/>
                </a:solidFill>
              </a:rPr>
              <a:t>電気特性</a:t>
            </a:r>
            <a:r>
              <a:rPr lang="en-US" altLang="zh-CN"/>
              <a:t>によって引き起こされる</a:t>
            </a:r>
            <a:r>
              <a:rPr lang="ja-JP" altLang="en-US"/>
              <a:t>ものです</a:t>
            </a:r>
            <a:endParaRPr lang="en-US" altLang="ja-JP"/>
          </a:p>
          <a:p>
            <a:pPr marL="457200" marR="0" lvl="0" indent="-228600" algn="l" defTabSz="914400" rtl="0" eaLnBrk="1" fontAlgn="auto" latinLnBrk="0" hangingPunct="1">
              <a:lnSpc>
                <a:spcPct val="100000"/>
              </a:lnSpc>
              <a:spcBef>
                <a:spcPts val="360"/>
              </a:spcBef>
              <a:spcAft>
                <a:spcPts val="0"/>
              </a:spcAft>
              <a:buClr>
                <a:srgbClr val="000000"/>
              </a:buClr>
              <a:buSzPts val="1400"/>
              <a:buFont typeface="Arial"/>
              <a:buNone/>
              <a:tabLst/>
              <a:defRPr/>
            </a:pPr>
            <a:r>
              <a:rPr lang="ja-JP" altLang="en-US"/>
              <a:t>Ｐ</a:t>
            </a:r>
            <a:r>
              <a:rPr lang="en-US" altLang="ja-JP"/>
              <a:t>_</a:t>
            </a:r>
            <a:r>
              <a:rPr lang="en-US" altLang="zh-CN"/>
              <a:t>dynamic</a:t>
            </a:r>
            <a:r>
              <a:rPr lang="ja-JP" altLang="en-US"/>
              <a:t>コンポーネントの稼働によって消費されるものです</a:t>
            </a:r>
            <a:endParaRPr lang="en-US" altLang="ja-JP"/>
          </a:p>
          <a:p>
            <a:pPr marL="457200" marR="0" lvl="0" indent="-228600" algn="l" defTabSz="914400" rtl="0" eaLnBrk="1" fontAlgn="auto" latinLnBrk="0" hangingPunct="1">
              <a:lnSpc>
                <a:spcPct val="100000"/>
              </a:lnSpc>
              <a:spcBef>
                <a:spcPts val="360"/>
              </a:spcBef>
              <a:spcAft>
                <a:spcPts val="0"/>
              </a:spcAft>
              <a:buClr>
                <a:srgbClr val="000000"/>
              </a:buClr>
              <a:buSzPts val="1400"/>
              <a:buFont typeface="Arial"/>
              <a:buNone/>
              <a:tabLst/>
              <a:defRPr/>
            </a:pPr>
            <a:endParaRPr lang="en-US" altLang="ja-JP"/>
          </a:p>
          <a:p>
            <a:pPr marL="457200" marR="0" lvl="0" indent="-228600" algn="l" defTabSz="914400" rtl="0" eaLnBrk="1" fontAlgn="auto" latinLnBrk="0" hangingPunct="1">
              <a:lnSpc>
                <a:spcPct val="100000"/>
              </a:lnSpc>
              <a:spcBef>
                <a:spcPts val="360"/>
              </a:spcBef>
              <a:spcAft>
                <a:spcPts val="0"/>
              </a:spcAft>
              <a:buClr>
                <a:srgbClr val="000000"/>
              </a:buClr>
              <a:buSzPts val="1400"/>
              <a:buFont typeface="Arial"/>
              <a:buNone/>
              <a:tabLst/>
              <a:defRPr/>
            </a:pPr>
            <a:r>
              <a:rPr lang="ja-JP" altLang="en-US"/>
              <a:t>次、デバイスの消費電力を</a:t>
            </a:r>
            <a:r>
              <a:rPr lang="en-US" altLang="zh-CN"/>
              <a:t>二つの部分に分割する</a:t>
            </a:r>
            <a:r>
              <a:rPr lang="ja-JP" altLang="en-US"/>
              <a:t>提案になります</a:t>
            </a:r>
            <a:endParaRPr lang="en-US" altLang="ja-JP"/>
          </a:p>
          <a:p>
            <a:pPr marL="457200" marR="0" lvl="0" indent="-228600" algn="l" defTabSz="914400" rtl="0" eaLnBrk="1" fontAlgn="auto" latinLnBrk="0" hangingPunct="1">
              <a:lnSpc>
                <a:spcPct val="100000"/>
              </a:lnSpc>
              <a:spcBef>
                <a:spcPts val="360"/>
              </a:spcBef>
              <a:spcAft>
                <a:spcPts val="0"/>
              </a:spcAft>
              <a:buClr>
                <a:srgbClr val="000000"/>
              </a:buClr>
              <a:buSzPts val="1400"/>
              <a:buFont typeface="Arial"/>
              <a:buNone/>
              <a:tabLst/>
              <a:defRPr/>
            </a:pPr>
            <a:r>
              <a:rPr lang="ja-JP" altLang="en-US"/>
              <a:t>式１のように、消費電力をコアとコア以外の部分で分けることができると思います。</a:t>
            </a:r>
            <a:endParaRPr lang="en-US" altLang="ja-JP"/>
          </a:p>
          <a:p>
            <a:pPr marL="457200" marR="0" lvl="0" indent="-228600" algn="l" defTabSz="914400" rtl="0" eaLnBrk="1" fontAlgn="auto" latinLnBrk="0" hangingPunct="1">
              <a:lnSpc>
                <a:spcPct val="100000"/>
              </a:lnSpc>
              <a:spcBef>
                <a:spcPts val="360"/>
              </a:spcBef>
              <a:spcAft>
                <a:spcPts val="0"/>
              </a:spcAft>
              <a:buClr>
                <a:srgbClr val="000000"/>
              </a:buClr>
              <a:buSzPts val="1400"/>
              <a:buFont typeface="Arial"/>
              <a:buNone/>
              <a:tabLst/>
              <a:defRPr/>
            </a:pPr>
            <a:endParaRPr lang="en-US" altLang="ja-JP"/>
          </a:p>
          <a:p>
            <a:pPr marL="457200" marR="0" lvl="0" indent="-228600" algn="l" defTabSz="914400" rtl="0" eaLnBrk="1" fontAlgn="auto" latinLnBrk="0" hangingPunct="1">
              <a:lnSpc>
                <a:spcPct val="100000"/>
              </a:lnSpc>
              <a:spcBef>
                <a:spcPts val="360"/>
              </a:spcBef>
              <a:spcAft>
                <a:spcPts val="0"/>
              </a:spcAft>
              <a:buClr>
                <a:srgbClr val="000000"/>
              </a:buClr>
              <a:buSzPts val="1400"/>
              <a:buFont typeface="Arial"/>
              <a:buNone/>
              <a:tabLst/>
              <a:defRPr/>
            </a:pPr>
            <a:r>
              <a:rPr lang="ja-JP" altLang="en-US"/>
              <a:t>さらに、コアとコア以外の部分の分割になります。式２と式３が導出できます。</a:t>
            </a:r>
            <a:endParaRPr lang="en-US" altLang="ja-JP"/>
          </a:p>
          <a:p>
            <a:pPr marL="457200" marR="0" lvl="0" indent="-228600" algn="l" defTabSz="914400" rtl="0" eaLnBrk="1" fontAlgn="auto" latinLnBrk="0" hangingPunct="1">
              <a:lnSpc>
                <a:spcPct val="100000"/>
              </a:lnSpc>
              <a:spcBef>
                <a:spcPts val="360"/>
              </a:spcBef>
              <a:spcAft>
                <a:spcPts val="0"/>
              </a:spcAft>
              <a:buClr>
                <a:srgbClr val="000000"/>
              </a:buClr>
              <a:buSzPts val="1400"/>
              <a:buFont typeface="Arial"/>
              <a:buNone/>
              <a:tabLst/>
              <a:defRPr/>
            </a:pPr>
            <a:endParaRPr lang="en-US" altLang="ja-JP"/>
          </a:p>
          <a:p>
            <a:pPr marL="457200" marR="0" lvl="0" indent="-228600" algn="l" defTabSz="914400" rtl="0" eaLnBrk="1" fontAlgn="auto" latinLnBrk="0" hangingPunct="1">
              <a:lnSpc>
                <a:spcPct val="100000"/>
              </a:lnSpc>
              <a:spcBef>
                <a:spcPts val="360"/>
              </a:spcBef>
              <a:spcAft>
                <a:spcPts val="0"/>
              </a:spcAft>
              <a:buClr>
                <a:srgbClr val="000000"/>
              </a:buClr>
              <a:buSzPts val="1400"/>
              <a:buFont typeface="Arial"/>
              <a:buNone/>
              <a:tabLst/>
              <a:defRPr/>
            </a:pPr>
            <a:endParaRPr lang="ja-JP" altLang="en-US"/>
          </a:p>
          <a:p>
            <a:pPr marL="457200" marR="0" lvl="0" indent="-228600" algn="l" defTabSz="914400" rtl="0" eaLnBrk="1" fontAlgn="auto" latinLnBrk="0" hangingPunct="1">
              <a:lnSpc>
                <a:spcPct val="100000"/>
              </a:lnSpc>
              <a:spcBef>
                <a:spcPts val="360"/>
              </a:spcBef>
              <a:spcAft>
                <a:spcPts val="0"/>
              </a:spcAft>
              <a:buClr>
                <a:srgbClr val="000000"/>
              </a:buClr>
              <a:buSzPts val="1400"/>
              <a:buFont typeface="Arial"/>
              <a:buNone/>
              <a:tabLst/>
              <a:defRPr/>
            </a:pPr>
            <a:endParaRPr lang="ja-JP" altLang="en-US"/>
          </a:p>
        </p:txBody>
      </p:sp>
      <p:sp>
        <p:nvSpPr>
          <p:cNvPr id="104" name="Google Shape;104;g2e7fad84eaa_0_162:notes"/>
          <p:cNvSpPr txBox="1">
            <a:spLocks noGrp="1"/>
          </p:cNvSpPr>
          <p:nvPr>
            <p:ph type="sldNum" idx="12"/>
          </p:nvPr>
        </p:nvSpPr>
        <p:spPr>
          <a:xfrm>
            <a:off x="5590297" y="6396817"/>
            <a:ext cx="4273800" cy="337800"/>
          </a:xfrm>
          <a:prstGeom prst="rect">
            <a:avLst/>
          </a:prstGeom>
          <a:noFill/>
          <a:ln>
            <a:noFill/>
          </a:ln>
        </p:spPr>
        <p:txBody>
          <a:bodyPr spcFirstLastPara="1" wrap="square" lIns="91325" tIns="45650" rIns="91325" bIns="456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Arial"/>
                <a:ea typeface="Arial"/>
                <a:cs typeface="Arial"/>
                <a:sym typeface="Arial"/>
              </a:rPr>
              <a:t>5</a:t>
            </a:fld>
            <a:endParaRPr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2e7fad84eaa_0_137:notes"/>
          <p:cNvSpPr>
            <a:spLocks noGrp="1" noRot="1" noChangeAspect="1"/>
          </p:cNvSpPr>
          <p:nvPr>
            <p:ph type="sldImg" idx="2"/>
          </p:nvPr>
        </p:nvSpPr>
        <p:spPr>
          <a:xfrm>
            <a:off x="3252788" y="504825"/>
            <a:ext cx="3367087" cy="2525713"/>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19" name="Google Shape;119;g2e7fad84eaa_0_137:notes"/>
          <p:cNvSpPr txBox="1">
            <a:spLocks noGrp="1"/>
          </p:cNvSpPr>
          <p:nvPr>
            <p:ph type="body" idx="1"/>
          </p:nvPr>
        </p:nvSpPr>
        <p:spPr>
          <a:xfrm>
            <a:off x="985709" y="3199488"/>
            <a:ext cx="7894800" cy="3031200"/>
          </a:xfrm>
          <a:prstGeom prst="rect">
            <a:avLst/>
          </a:prstGeom>
          <a:noFill/>
          <a:ln>
            <a:noFill/>
          </a:ln>
        </p:spPr>
        <p:txBody>
          <a:bodyPr spcFirstLastPara="1" wrap="square" lIns="91325" tIns="45650" rIns="91325" bIns="45650" anchor="t" anchorCtr="0">
            <a:noAutofit/>
          </a:bodyPr>
          <a:lstStyle/>
          <a:p>
            <a:pPr marL="457200" marR="0" lvl="0" indent="-228600" algn="l" rtl="0">
              <a:lnSpc>
                <a:spcPct val="100000"/>
              </a:lnSpc>
              <a:spcBef>
                <a:spcPts val="360"/>
              </a:spcBef>
              <a:spcAft>
                <a:spcPts val="0"/>
              </a:spcAft>
              <a:buClr>
                <a:srgbClr val="000000"/>
              </a:buClr>
              <a:buSzPts val="1400"/>
              <a:buFont typeface="Arial"/>
              <a:buNone/>
            </a:pPr>
            <a:r>
              <a:rPr lang="ja-JP" altLang="en-US"/>
              <a:t>式１、２、３から、デバイス全体の消費電力はこうやって表示することができます</a:t>
            </a:r>
            <a:endParaRPr lang="en-US" altLang="ja-JP"/>
          </a:p>
          <a:p>
            <a:pPr marL="457200" marR="0" lvl="0" indent="-228600" algn="l" rtl="0">
              <a:lnSpc>
                <a:spcPct val="100000"/>
              </a:lnSpc>
              <a:spcBef>
                <a:spcPts val="360"/>
              </a:spcBef>
              <a:spcAft>
                <a:spcPts val="0"/>
              </a:spcAft>
              <a:buClr>
                <a:srgbClr val="000000"/>
              </a:buClr>
              <a:buSzPts val="1400"/>
              <a:buFont typeface="Arial"/>
              <a:buNone/>
            </a:pPr>
            <a:endParaRPr lang="en-US" altLang="ja-JP"/>
          </a:p>
          <a:p>
            <a:pPr marL="457200" marR="0" lvl="0" indent="-228600" algn="l" rtl="0">
              <a:lnSpc>
                <a:spcPct val="100000"/>
              </a:lnSpc>
              <a:spcBef>
                <a:spcPts val="360"/>
              </a:spcBef>
              <a:spcAft>
                <a:spcPts val="0"/>
              </a:spcAft>
              <a:buClr>
                <a:srgbClr val="000000"/>
              </a:buClr>
              <a:buSzPts val="1400"/>
              <a:buFont typeface="Arial"/>
              <a:buNone/>
            </a:pPr>
            <a:r>
              <a:rPr lang="en-US" altLang="zh-CN"/>
              <a:t>static</a:t>
            </a:r>
            <a:r>
              <a:rPr lang="ja-JP" altLang="en-US"/>
              <a:t>と</a:t>
            </a:r>
            <a:r>
              <a:rPr lang="en-US" altLang="zh-CN"/>
              <a:t>dynamic</a:t>
            </a:r>
            <a:r>
              <a:rPr lang="ja-JP" altLang="en-US"/>
              <a:t>でまとめると、式４と５になります。</a:t>
            </a:r>
            <a:endParaRPr lang="en-US" altLang="ja-JP"/>
          </a:p>
          <a:p>
            <a:pPr marL="457200" marR="0" lvl="0" indent="-228600" algn="l" rtl="0">
              <a:lnSpc>
                <a:spcPct val="100000"/>
              </a:lnSpc>
              <a:spcBef>
                <a:spcPts val="360"/>
              </a:spcBef>
              <a:spcAft>
                <a:spcPts val="0"/>
              </a:spcAft>
              <a:buClr>
                <a:srgbClr val="000000"/>
              </a:buClr>
              <a:buSzPts val="1400"/>
              <a:buFont typeface="Arial"/>
              <a:buNone/>
            </a:pPr>
            <a:endParaRPr lang="en-US"/>
          </a:p>
          <a:p>
            <a:pPr marL="457200" marR="0" lvl="0" indent="-228600" algn="l" rtl="0">
              <a:lnSpc>
                <a:spcPct val="100000"/>
              </a:lnSpc>
              <a:spcBef>
                <a:spcPts val="360"/>
              </a:spcBef>
              <a:spcAft>
                <a:spcPts val="0"/>
              </a:spcAft>
              <a:buClr>
                <a:srgbClr val="000000"/>
              </a:buClr>
              <a:buSzPts val="1400"/>
              <a:buFont typeface="Arial"/>
              <a:buNone/>
            </a:pPr>
            <a:r>
              <a:rPr lang="ja-JP" altLang="en-US"/>
              <a:t>これで、デバイス全体の消費電力も</a:t>
            </a:r>
            <a:r>
              <a:rPr lang="en-US" altLang="ja-JP"/>
              <a:t>P_static</a:t>
            </a:r>
            <a:r>
              <a:rPr lang="ja-JP" altLang="en-US"/>
              <a:t>と</a:t>
            </a:r>
            <a:r>
              <a:rPr lang="en-US" altLang="ja-JP"/>
              <a:t>P_</a:t>
            </a:r>
            <a:r>
              <a:rPr lang="en-US" altLang="zh-CN"/>
              <a:t>dynamic</a:t>
            </a:r>
            <a:r>
              <a:rPr lang="ja-JP" altLang="en-US"/>
              <a:t>で表せます。</a:t>
            </a:r>
            <a:endParaRPr lang="en-US" altLang="zh-CN"/>
          </a:p>
        </p:txBody>
      </p:sp>
      <p:sp>
        <p:nvSpPr>
          <p:cNvPr id="120" name="Google Shape;120;g2e7fad84eaa_0_137:notes"/>
          <p:cNvSpPr txBox="1">
            <a:spLocks noGrp="1"/>
          </p:cNvSpPr>
          <p:nvPr>
            <p:ph type="sldNum" idx="12"/>
          </p:nvPr>
        </p:nvSpPr>
        <p:spPr>
          <a:xfrm>
            <a:off x="5590297" y="6396817"/>
            <a:ext cx="4273800" cy="337800"/>
          </a:xfrm>
          <a:prstGeom prst="rect">
            <a:avLst/>
          </a:prstGeom>
          <a:noFill/>
          <a:ln>
            <a:noFill/>
          </a:ln>
        </p:spPr>
        <p:txBody>
          <a:bodyPr spcFirstLastPara="1" wrap="square" lIns="91325" tIns="45650" rIns="91325" bIns="456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Arial"/>
                <a:ea typeface="Arial"/>
                <a:cs typeface="Arial"/>
                <a:sym typeface="Arial"/>
              </a:rPr>
              <a:t>6</a:t>
            </a:fld>
            <a:endParaRPr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2e7fad84eaa_0_248:notes"/>
          <p:cNvSpPr>
            <a:spLocks noGrp="1" noRot="1" noChangeAspect="1"/>
          </p:cNvSpPr>
          <p:nvPr>
            <p:ph type="sldImg" idx="2"/>
          </p:nvPr>
        </p:nvSpPr>
        <p:spPr>
          <a:xfrm>
            <a:off x="3252788" y="504825"/>
            <a:ext cx="3367087" cy="2525713"/>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59" name="Google Shape;159;g2e7fad84eaa_0_248:notes"/>
          <p:cNvSpPr txBox="1">
            <a:spLocks noGrp="1"/>
          </p:cNvSpPr>
          <p:nvPr>
            <p:ph type="body" idx="1"/>
          </p:nvPr>
        </p:nvSpPr>
        <p:spPr>
          <a:xfrm>
            <a:off x="985709" y="3199488"/>
            <a:ext cx="7894800" cy="3031200"/>
          </a:xfrm>
          <a:prstGeom prst="rect">
            <a:avLst/>
          </a:prstGeom>
          <a:noFill/>
          <a:ln>
            <a:noFill/>
          </a:ln>
        </p:spPr>
        <p:txBody>
          <a:bodyPr spcFirstLastPara="1" wrap="square" lIns="91325" tIns="45650" rIns="91325" bIns="45650" anchor="t" anchorCtr="0">
            <a:noAutofit/>
          </a:bodyPr>
          <a:lstStyle/>
          <a:p>
            <a:pPr marL="457200" marR="0" lvl="0" indent="-228600" algn="l" defTabSz="914400" rtl="0" eaLnBrk="1" fontAlgn="auto" latinLnBrk="0" hangingPunct="1">
              <a:lnSpc>
                <a:spcPct val="100000"/>
              </a:lnSpc>
              <a:spcBef>
                <a:spcPts val="360"/>
              </a:spcBef>
              <a:spcAft>
                <a:spcPts val="0"/>
              </a:spcAft>
              <a:buClr>
                <a:srgbClr val="000000"/>
              </a:buClr>
              <a:buSzPts val="1400"/>
              <a:buFont typeface="Arial"/>
              <a:buNone/>
              <a:tabLst/>
              <a:defRPr/>
            </a:pPr>
            <a:r>
              <a:rPr lang="ja-JP" altLang="en-US"/>
              <a:t>続いて、三つの分割の例をあげます。</a:t>
            </a:r>
            <a:endParaRPr lang="en-US" altLang="ja-JP"/>
          </a:p>
          <a:p>
            <a:pPr marL="457200" marR="0" lvl="0" indent="-228600" algn="l" rtl="0">
              <a:lnSpc>
                <a:spcPct val="100000"/>
              </a:lnSpc>
              <a:spcBef>
                <a:spcPts val="360"/>
              </a:spcBef>
              <a:spcAft>
                <a:spcPts val="0"/>
              </a:spcAft>
              <a:buClr>
                <a:srgbClr val="000000"/>
              </a:buClr>
              <a:buSzPts val="1400"/>
              <a:buFont typeface="Arial"/>
              <a:buNone/>
            </a:pPr>
            <a:r>
              <a:rPr lang="ja-JP" altLang="en-US"/>
              <a:t>測定対象はルネサスの</a:t>
            </a:r>
            <a:r>
              <a:rPr lang="en-US" altLang="zh-CN"/>
              <a:t>GR-PEACH</a:t>
            </a:r>
            <a:r>
              <a:rPr lang="ja-JP" altLang="en-US"/>
              <a:t>ボードです。</a:t>
            </a:r>
            <a:endParaRPr lang="en-US" altLang="ja-JP"/>
          </a:p>
          <a:p>
            <a:pPr marL="457200" marR="0" lvl="0" indent="-228600" algn="l" rtl="0">
              <a:lnSpc>
                <a:spcPct val="100000"/>
              </a:lnSpc>
              <a:spcBef>
                <a:spcPts val="360"/>
              </a:spcBef>
              <a:spcAft>
                <a:spcPts val="0"/>
              </a:spcAft>
              <a:buClr>
                <a:srgbClr val="000000"/>
              </a:buClr>
              <a:buSzPts val="1400"/>
              <a:buFont typeface="Arial"/>
              <a:buNone/>
            </a:pPr>
            <a:r>
              <a:rPr lang="ja-JP" altLang="en-US"/>
              <a:t>右上の方はテストプログラムの一部になります。</a:t>
            </a:r>
            <a:endParaRPr lang="en-US" altLang="ja-JP"/>
          </a:p>
          <a:p>
            <a:pPr marL="457200" marR="0" lvl="0" indent="-228600" algn="l" rtl="0">
              <a:lnSpc>
                <a:spcPct val="100000"/>
              </a:lnSpc>
              <a:spcBef>
                <a:spcPts val="360"/>
              </a:spcBef>
              <a:spcAft>
                <a:spcPts val="0"/>
              </a:spcAft>
              <a:buClr>
                <a:srgbClr val="000000"/>
              </a:buClr>
              <a:buSzPts val="1400"/>
              <a:buFont typeface="Arial"/>
              <a:buNone/>
            </a:pPr>
            <a:r>
              <a:rPr lang="ja-JP" altLang="en-US"/>
              <a:t>下の図は測定デバイスに通じて測ってきた三つの分割の消費電力の図です。</a:t>
            </a:r>
            <a:endParaRPr lang="en-US" altLang="ja-JP"/>
          </a:p>
          <a:p>
            <a:pPr marL="457200" marR="0" lvl="0" indent="-228600" algn="l" rtl="0">
              <a:lnSpc>
                <a:spcPct val="100000"/>
              </a:lnSpc>
              <a:spcBef>
                <a:spcPts val="360"/>
              </a:spcBef>
              <a:spcAft>
                <a:spcPts val="0"/>
              </a:spcAft>
              <a:buClr>
                <a:srgbClr val="000000"/>
              </a:buClr>
              <a:buSzPts val="1400"/>
              <a:buFont typeface="Arial"/>
              <a:buNone/>
            </a:pPr>
            <a:r>
              <a:rPr lang="ja-JP" altLang="en-US"/>
              <a:t>青い色は電流で、黄色部分は電圧です。</a:t>
            </a:r>
            <a:endParaRPr/>
          </a:p>
        </p:txBody>
      </p:sp>
      <p:sp>
        <p:nvSpPr>
          <p:cNvPr id="160" name="Google Shape;160;g2e7fad84eaa_0_248:notes"/>
          <p:cNvSpPr txBox="1">
            <a:spLocks noGrp="1"/>
          </p:cNvSpPr>
          <p:nvPr>
            <p:ph type="sldNum" idx="12"/>
          </p:nvPr>
        </p:nvSpPr>
        <p:spPr>
          <a:xfrm>
            <a:off x="5590297" y="6396817"/>
            <a:ext cx="4273800" cy="337800"/>
          </a:xfrm>
          <a:prstGeom prst="rect">
            <a:avLst/>
          </a:prstGeom>
          <a:noFill/>
          <a:ln>
            <a:noFill/>
          </a:ln>
        </p:spPr>
        <p:txBody>
          <a:bodyPr spcFirstLastPara="1" wrap="square" lIns="91325" tIns="45650" rIns="91325" bIns="456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Arial"/>
                <a:ea typeface="Arial"/>
                <a:cs typeface="Arial"/>
                <a:sym typeface="Arial"/>
              </a:rPr>
              <a:t>7</a:t>
            </a:fld>
            <a:endParaRPr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2e7fad84eaa_0_196:notes"/>
          <p:cNvSpPr>
            <a:spLocks noGrp="1" noRot="1" noChangeAspect="1"/>
          </p:cNvSpPr>
          <p:nvPr>
            <p:ph type="sldImg" idx="2"/>
          </p:nvPr>
        </p:nvSpPr>
        <p:spPr>
          <a:xfrm>
            <a:off x="3252788" y="504825"/>
            <a:ext cx="3367087" cy="2525713"/>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3" name="Google Shape;133;g2e7fad84eaa_0_196:notes"/>
          <p:cNvSpPr txBox="1">
            <a:spLocks noGrp="1"/>
          </p:cNvSpPr>
          <p:nvPr>
            <p:ph type="body" idx="1"/>
          </p:nvPr>
        </p:nvSpPr>
        <p:spPr>
          <a:xfrm>
            <a:off x="985709" y="3199488"/>
            <a:ext cx="7894800" cy="3031200"/>
          </a:xfrm>
          <a:prstGeom prst="rect">
            <a:avLst/>
          </a:prstGeom>
          <a:noFill/>
          <a:ln>
            <a:noFill/>
          </a:ln>
        </p:spPr>
        <p:txBody>
          <a:bodyPr spcFirstLastPara="1" wrap="square" lIns="91325" tIns="45650" rIns="91325" bIns="45650" anchor="t" anchorCtr="0">
            <a:noAutofit/>
          </a:bodyPr>
          <a:lstStyle/>
          <a:p>
            <a:pPr marL="457200" marR="0" lvl="0" indent="-228600" algn="l" rtl="0">
              <a:lnSpc>
                <a:spcPct val="100000"/>
              </a:lnSpc>
              <a:spcBef>
                <a:spcPts val="360"/>
              </a:spcBef>
              <a:spcAft>
                <a:spcPts val="0"/>
              </a:spcAft>
              <a:buClr>
                <a:srgbClr val="000000"/>
              </a:buClr>
              <a:buSzPts val="1400"/>
              <a:buFont typeface="Arial"/>
              <a:buNone/>
            </a:pPr>
            <a:r>
              <a:rPr lang="ja-JP" altLang="en-US"/>
              <a:t>まずはメモリアクセスという例、これは変数をキャッシュを使用しない領域に配置する方法で、キャッシュの使用を避けます。</a:t>
            </a:r>
            <a:endParaRPr lang="en-US" altLang="ja-JP"/>
          </a:p>
          <a:p>
            <a:pPr marL="457200" marR="0" lvl="0" indent="-228600" algn="l" rtl="0">
              <a:lnSpc>
                <a:spcPct val="100000"/>
              </a:lnSpc>
              <a:spcBef>
                <a:spcPts val="360"/>
              </a:spcBef>
              <a:spcAft>
                <a:spcPts val="0"/>
              </a:spcAft>
              <a:buClr>
                <a:srgbClr val="000000"/>
              </a:buClr>
              <a:buSzPts val="1400"/>
              <a:buFont typeface="Arial"/>
              <a:buNone/>
            </a:pPr>
            <a:r>
              <a:rPr lang="ja-JP" altLang="en-US"/>
              <a:t>こちらの</a:t>
            </a:r>
            <a:r>
              <a:rPr lang="en-US" altLang="zh-CN"/>
              <a:t>P_static</a:t>
            </a:r>
            <a:r>
              <a:rPr lang="ja-JP" altLang="en-US"/>
              <a:t>はボード全体の静的な消費電力になります。</a:t>
            </a:r>
            <a:endParaRPr lang="en-US" altLang="ja-JP"/>
          </a:p>
          <a:p>
            <a:pPr marL="457200" marR="0" lvl="0" indent="-228600" algn="l" rtl="0">
              <a:lnSpc>
                <a:spcPct val="100000"/>
              </a:lnSpc>
              <a:spcBef>
                <a:spcPts val="360"/>
              </a:spcBef>
              <a:spcAft>
                <a:spcPts val="0"/>
              </a:spcAft>
              <a:buClr>
                <a:srgbClr val="000000"/>
              </a:buClr>
              <a:buSzPts val="1400"/>
              <a:buFont typeface="Arial"/>
              <a:buNone/>
            </a:pPr>
            <a:endParaRPr lang="en-US"/>
          </a:p>
          <a:p>
            <a:pPr marL="457200" marR="0" lvl="0" indent="-228600" algn="l" defTabSz="914400" rtl="0" eaLnBrk="1" fontAlgn="auto" latinLnBrk="0" hangingPunct="1">
              <a:lnSpc>
                <a:spcPct val="100000"/>
              </a:lnSpc>
              <a:spcBef>
                <a:spcPts val="360"/>
              </a:spcBef>
              <a:spcAft>
                <a:spcPts val="0"/>
              </a:spcAft>
              <a:buClr>
                <a:srgbClr val="000000"/>
              </a:buClr>
              <a:buSzPts val="1400"/>
              <a:buFont typeface="Arial"/>
              <a:buNone/>
              <a:tabLst/>
              <a:defRPr/>
            </a:pPr>
            <a:r>
              <a:rPr lang="ja-JP" altLang="en-US"/>
              <a:t>次はキャッシュアクセスの例で、これはキャッシュヒット率を上げることで、メモリの動的消費電力を最小限に抑えることを目指しています。</a:t>
            </a:r>
            <a:endParaRPr lang="en-US" altLang="ja-JP"/>
          </a:p>
          <a:p>
            <a:pPr marL="457200" marR="0" lvl="0" indent="-228600" algn="l" defTabSz="914400" rtl="0" eaLnBrk="1" fontAlgn="auto" latinLnBrk="0" hangingPunct="1">
              <a:lnSpc>
                <a:spcPct val="100000"/>
              </a:lnSpc>
              <a:spcBef>
                <a:spcPts val="360"/>
              </a:spcBef>
              <a:spcAft>
                <a:spcPts val="0"/>
              </a:spcAft>
              <a:buClr>
                <a:srgbClr val="000000"/>
              </a:buClr>
              <a:buSzPts val="1400"/>
              <a:buFont typeface="Arial"/>
              <a:buNone/>
              <a:tabLst/>
              <a:defRPr/>
            </a:pPr>
            <a:endParaRPr lang="en-US" altLang="ja-JP"/>
          </a:p>
          <a:p>
            <a:pPr marL="457200" marR="0" lvl="0" indent="-228600" algn="l" defTabSz="914400" rtl="0" eaLnBrk="1" fontAlgn="auto" latinLnBrk="0" hangingPunct="1">
              <a:lnSpc>
                <a:spcPct val="100000"/>
              </a:lnSpc>
              <a:spcBef>
                <a:spcPts val="360"/>
              </a:spcBef>
              <a:spcAft>
                <a:spcPts val="0"/>
              </a:spcAft>
              <a:buClr>
                <a:srgbClr val="000000"/>
              </a:buClr>
              <a:buSzPts val="1400"/>
              <a:buFont typeface="Arial"/>
              <a:buNone/>
              <a:tabLst/>
              <a:defRPr/>
            </a:pPr>
            <a:r>
              <a:rPr lang="ja-JP" altLang="en-US"/>
              <a:t>最後はスタンバイモードの消費電力になります。</a:t>
            </a:r>
            <a:endParaRPr lang="en-US" altLang="ja-JP"/>
          </a:p>
          <a:p>
            <a:pPr marL="457200" marR="0" lvl="0" indent="-228600" algn="l" defTabSz="914400" rtl="0" eaLnBrk="1" fontAlgn="auto" latinLnBrk="0" hangingPunct="1">
              <a:lnSpc>
                <a:spcPct val="100000"/>
              </a:lnSpc>
              <a:spcBef>
                <a:spcPts val="360"/>
              </a:spcBef>
              <a:spcAft>
                <a:spcPts val="0"/>
              </a:spcAft>
              <a:buClr>
                <a:srgbClr val="000000"/>
              </a:buClr>
              <a:buSzPts val="1400"/>
              <a:buFont typeface="Arial"/>
              <a:buNone/>
              <a:tabLst/>
              <a:defRPr/>
            </a:pPr>
            <a:endParaRPr lang="ja-JP" altLang="en-US"/>
          </a:p>
        </p:txBody>
      </p:sp>
      <p:sp>
        <p:nvSpPr>
          <p:cNvPr id="134" name="Google Shape;134;g2e7fad84eaa_0_196:notes"/>
          <p:cNvSpPr txBox="1">
            <a:spLocks noGrp="1"/>
          </p:cNvSpPr>
          <p:nvPr>
            <p:ph type="sldNum" idx="12"/>
          </p:nvPr>
        </p:nvSpPr>
        <p:spPr>
          <a:xfrm>
            <a:off x="5590297" y="6396817"/>
            <a:ext cx="4273800" cy="337800"/>
          </a:xfrm>
          <a:prstGeom prst="rect">
            <a:avLst/>
          </a:prstGeom>
          <a:noFill/>
          <a:ln>
            <a:noFill/>
          </a:ln>
        </p:spPr>
        <p:txBody>
          <a:bodyPr spcFirstLastPara="1" wrap="square" lIns="91325" tIns="45650" rIns="91325" bIns="456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Arial"/>
                <a:ea typeface="Arial"/>
                <a:cs typeface="Arial"/>
                <a:sym typeface="Arial"/>
              </a:rPr>
              <a:t>8</a:t>
            </a:fld>
            <a:endParaRPr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e7fad84eaa_0_223:notes"/>
          <p:cNvSpPr>
            <a:spLocks noGrp="1" noRot="1" noChangeAspect="1"/>
          </p:cNvSpPr>
          <p:nvPr>
            <p:ph type="sldImg" idx="2"/>
          </p:nvPr>
        </p:nvSpPr>
        <p:spPr>
          <a:xfrm>
            <a:off x="3252788" y="504825"/>
            <a:ext cx="3367087" cy="2525713"/>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44" name="Google Shape;144;g2e7fad84eaa_0_223:notes"/>
          <p:cNvSpPr txBox="1">
            <a:spLocks noGrp="1"/>
          </p:cNvSpPr>
          <p:nvPr>
            <p:ph type="body" idx="1"/>
          </p:nvPr>
        </p:nvSpPr>
        <p:spPr>
          <a:xfrm>
            <a:off x="985709" y="3199488"/>
            <a:ext cx="7894800" cy="3031200"/>
          </a:xfrm>
          <a:prstGeom prst="rect">
            <a:avLst/>
          </a:prstGeom>
          <a:noFill/>
          <a:ln>
            <a:noFill/>
          </a:ln>
        </p:spPr>
        <p:txBody>
          <a:bodyPr spcFirstLastPara="1" wrap="square" lIns="91325" tIns="45650" rIns="91325" bIns="45650" anchor="t" anchorCtr="0">
            <a:noAutofit/>
          </a:bodyPr>
          <a:lstStyle/>
          <a:p>
            <a:pPr marL="457200" marR="0" lvl="0" indent="-228600" algn="l" rtl="0">
              <a:lnSpc>
                <a:spcPct val="100000"/>
              </a:lnSpc>
              <a:spcBef>
                <a:spcPts val="360"/>
              </a:spcBef>
              <a:spcAft>
                <a:spcPts val="0"/>
              </a:spcAft>
              <a:buClr>
                <a:srgbClr val="000000"/>
              </a:buClr>
              <a:buSzPts val="1400"/>
              <a:buFont typeface="Arial"/>
              <a:buNone/>
            </a:pPr>
            <a:r>
              <a:rPr lang="ja-JP" altLang="en-US"/>
              <a:t>この三つの例を通じて、今回</a:t>
            </a:r>
            <a:r>
              <a:rPr lang="en-US" altLang="zh-CN"/>
              <a:t>提案</a:t>
            </a:r>
            <a:r>
              <a:rPr lang="ja-JP" altLang="en-US"/>
              <a:t>している</a:t>
            </a:r>
            <a:r>
              <a:rPr lang="en-US" altLang="zh-CN"/>
              <a:t>記述方法</a:t>
            </a:r>
            <a:r>
              <a:rPr lang="ja-JP" altLang="en-US"/>
              <a:t>の一般性が証明されました。</a:t>
            </a:r>
            <a:endParaRPr lang="en-US" altLang="ja-JP"/>
          </a:p>
          <a:p>
            <a:pPr marL="457200" marR="0" lvl="0" indent="-228600" algn="l" rtl="0">
              <a:lnSpc>
                <a:spcPct val="100000"/>
              </a:lnSpc>
              <a:spcBef>
                <a:spcPts val="360"/>
              </a:spcBef>
              <a:spcAft>
                <a:spcPts val="0"/>
              </a:spcAft>
              <a:buClr>
                <a:srgbClr val="000000"/>
              </a:buClr>
              <a:buSzPts val="1400"/>
              <a:buFont typeface="Arial"/>
              <a:buNone/>
            </a:pPr>
            <a:endParaRPr lang="en-US" altLang="ja-JP"/>
          </a:p>
          <a:p>
            <a:pPr marL="457200" marR="0" lvl="0" indent="-228600" algn="l" defTabSz="914400" rtl="0" eaLnBrk="1" fontAlgn="auto" latinLnBrk="0" hangingPunct="1">
              <a:lnSpc>
                <a:spcPct val="100000"/>
              </a:lnSpc>
              <a:spcBef>
                <a:spcPts val="360"/>
              </a:spcBef>
              <a:spcAft>
                <a:spcPts val="0"/>
              </a:spcAft>
              <a:buClr>
                <a:srgbClr val="000000"/>
              </a:buClr>
              <a:buSzPts val="1400"/>
              <a:buFont typeface="Arial"/>
              <a:buNone/>
              <a:tabLst/>
              <a:defRPr/>
            </a:pPr>
            <a:r>
              <a:rPr lang="ja-JP" altLang="en-US"/>
              <a:t>また、こういう</a:t>
            </a:r>
            <a:r>
              <a:rPr lang="en-US" altLang="zh-CN"/>
              <a:t>記述方法</a:t>
            </a:r>
            <a:r>
              <a:rPr lang="ja-JP" altLang="en-US"/>
              <a:t>も各コンポーネントの</a:t>
            </a:r>
            <a:r>
              <a:rPr lang="en-US" altLang="ja-JP"/>
              <a:t>P_dynamic </a:t>
            </a:r>
            <a:r>
              <a:rPr lang="ja-JP" altLang="en-US"/>
              <a:t>の</a:t>
            </a:r>
            <a:r>
              <a:rPr lang="ja-JP" altLang="en-US">
                <a:solidFill>
                  <a:schemeClr val="accent5"/>
                </a:solidFill>
              </a:rPr>
              <a:t>求める方法になる可能性があると思います。</a:t>
            </a:r>
            <a:endParaRPr lang="en-US" altLang="ja-JP">
              <a:solidFill>
                <a:schemeClr val="accent5"/>
              </a:solidFill>
            </a:endParaRPr>
          </a:p>
          <a:p>
            <a:pPr marL="457200" marR="0" lvl="0" indent="-228600" algn="l" defTabSz="914400" rtl="0" eaLnBrk="1" fontAlgn="auto" latinLnBrk="0" hangingPunct="1">
              <a:lnSpc>
                <a:spcPct val="100000"/>
              </a:lnSpc>
              <a:spcBef>
                <a:spcPts val="360"/>
              </a:spcBef>
              <a:spcAft>
                <a:spcPts val="0"/>
              </a:spcAft>
              <a:buClr>
                <a:srgbClr val="000000"/>
              </a:buClr>
              <a:buSzPts val="1400"/>
              <a:buFont typeface="Arial"/>
              <a:buNone/>
              <a:tabLst/>
              <a:defRPr/>
            </a:pPr>
            <a:endParaRPr lang="en-US" altLang="ja-JP">
              <a:solidFill>
                <a:schemeClr val="accent5"/>
              </a:solidFill>
            </a:endParaRPr>
          </a:p>
          <a:p>
            <a:pPr marL="457200" marR="0" lvl="0" indent="-228600" algn="l" defTabSz="914400" rtl="0" eaLnBrk="1" fontAlgn="auto" latinLnBrk="0" hangingPunct="1">
              <a:lnSpc>
                <a:spcPct val="100000"/>
              </a:lnSpc>
              <a:spcBef>
                <a:spcPts val="360"/>
              </a:spcBef>
              <a:spcAft>
                <a:spcPts val="0"/>
              </a:spcAft>
              <a:buClr>
                <a:srgbClr val="000000"/>
              </a:buClr>
              <a:buSzPts val="1400"/>
              <a:buFont typeface="Arial"/>
              <a:buNone/>
              <a:tabLst/>
              <a:defRPr/>
            </a:pPr>
            <a:r>
              <a:rPr lang="ja-JP" altLang="en-US">
                <a:solidFill>
                  <a:schemeClr val="accent5"/>
                </a:solidFill>
              </a:rPr>
              <a:t>下の式に示すように、メモリ、キャッシュの動的な消費電力は算出できます。</a:t>
            </a:r>
          </a:p>
          <a:p>
            <a:pPr marL="457200" marR="0" lvl="0" indent="-228600" algn="l" rtl="0">
              <a:lnSpc>
                <a:spcPct val="100000"/>
              </a:lnSpc>
              <a:spcBef>
                <a:spcPts val="360"/>
              </a:spcBef>
              <a:spcAft>
                <a:spcPts val="0"/>
              </a:spcAft>
              <a:buClr>
                <a:srgbClr val="000000"/>
              </a:buClr>
              <a:buSzPts val="1400"/>
              <a:buFont typeface="Arial"/>
              <a:buNone/>
            </a:pPr>
            <a:endParaRPr/>
          </a:p>
        </p:txBody>
      </p:sp>
      <p:sp>
        <p:nvSpPr>
          <p:cNvPr id="145" name="Google Shape;145;g2e7fad84eaa_0_223:notes"/>
          <p:cNvSpPr txBox="1">
            <a:spLocks noGrp="1"/>
          </p:cNvSpPr>
          <p:nvPr>
            <p:ph type="sldNum" idx="12"/>
          </p:nvPr>
        </p:nvSpPr>
        <p:spPr>
          <a:xfrm>
            <a:off x="5590297" y="6396817"/>
            <a:ext cx="4273800" cy="337800"/>
          </a:xfrm>
          <a:prstGeom prst="rect">
            <a:avLst/>
          </a:prstGeom>
          <a:noFill/>
          <a:ln>
            <a:noFill/>
          </a:ln>
        </p:spPr>
        <p:txBody>
          <a:bodyPr spcFirstLastPara="1" wrap="square" lIns="91325" tIns="45650" rIns="91325" bIns="456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Arial"/>
                <a:ea typeface="Arial"/>
                <a:cs typeface="Arial"/>
                <a:sym typeface="Arial"/>
              </a:rPr>
              <a:t>9</a:t>
            </a:fld>
            <a:endParaRPr sz="1200" b="0" i="0" u="none" strike="noStrike" cap="none">
              <a:solidFill>
                <a:schemeClr val="dk1"/>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タイトル スライド" type="title">
  <p:cSld name="TITLE">
    <p:spTree>
      <p:nvGrpSpPr>
        <p:cNvPr id="1" name="Shape 15"/>
        <p:cNvGrpSpPr/>
        <p:nvPr/>
      </p:nvGrpSpPr>
      <p:grpSpPr>
        <a:xfrm>
          <a:off x="0" y="0"/>
          <a:ext cx="0" cy="0"/>
          <a:chOff x="0" y="0"/>
          <a:chExt cx="0" cy="0"/>
        </a:xfrm>
      </p:grpSpPr>
      <p:cxnSp>
        <p:nvCxnSpPr>
          <p:cNvPr id="16" name="Google Shape;16;p8"/>
          <p:cNvCxnSpPr/>
          <p:nvPr/>
        </p:nvCxnSpPr>
        <p:spPr>
          <a:xfrm>
            <a:off x="304800" y="836613"/>
            <a:ext cx="8496300" cy="0"/>
          </a:xfrm>
          <a:prstGeom prst="straightConnector1">
            <a:avLst/>
          </a:prstGeom>
          <a:noFill/>
          <a:ln w="19050" cap="flat" cmpd="sng">
            <a:solidFill>
              <a:schemeClr val="accent2"/>
            </a:solidFill>
            <a:prstDash val="solid"/>
            <a:round/>
            <a:headEnd type="none" w="sm" len="sm"/>
            <a:tailEnd type="none" w="sm" len="sm"/>
          </a:ln>
        </p:spPr>
      </p:cxnSp>
      <p:sp>
        <p:nvSpPr>
          <p:cNvPr id="17" name="Google Shape;17;p8"/>
          <p:cNvSpPr txBox="1"/>
          <p:nvPr/>
        </p:nvSpPr>
        <p:spPr>
          <a:xfrm>
            <a:off x="4552950" y="-3411550"/>
            <a:ext cx="0" cy="84963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sp>
        <p:nvSpPr>
          <p:cNvPr id="18" name="Google Shape;18;p8"/>
          <p:cNvSpPr txBox="1">
            <a:spLocks noGrp="1"/>
          </p:cNvSpPr>
          <p:nvPr>
            <p:ph type="ctrTitle"/>
          </p:nvPr>
        </p:nvSpPr>
        <p:spPr>
          <a:xfrm>
            <a:off x="685800" y="2286000"/>
            <a:ext cx="7772400" cy="11430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8"/>
          <p:cNvSpPr txBox="1">
            <a:spLocks noGrp="1"/>
          </p:cNvSpPr>
          <p:nvPr>
            <p:ph type="subTitle" idx="1"/>
          </p:nvPr>
        </p:nvSpPr>
        <p:spPr>
          <a:xfrm>
            <a:off x="1371600" y="3886200"/>
            <a:ext cx="6400800" cy="1419225"/>
          </a:xfrm>
          <a:prstGeom prst="rect">
            <a:avLst/>
          </a:prstGeom>
          <a:noFill/>
          <a:ln>
            <a:noFill/>
          </a:ln>
        </p:spPr>
        <p:txBody>
          <a:bodyPr spcFirstLastPara="1" wrap="square" lIns="91425" tIns="45700" rIns="91425" bIns="45700" anchor="t" anchorCtr="0">
            <a:noAutofit/>
          </a:bodyPr>
          <a:lstStyle>
            <a:lvl1pPr lvl="0" algn="ctr">
              <a:lnSpc>
                <a:spcPct val="100000"/>
              </a:lnSpc>
              <a:spcBef>
                <a:spcPts val="480"/>
              </a:spcBef>
              <a:spcAft>
                <a:spcPts val="0"/>
              </a:spcAft>
              <a:buClr>
                <a:schemeClr val="dk1"/>
              </a:buClr>
              <a:buSzPts val="2400"/>
              <a:buFont typeface="Noto Sans"/>
              <a:buNone/>
              <a:defRPr sz="2400">
                <a:latin typeface="Century"/>
                <a:ea typeface="Century"/>
                <a:cs typeface="Century"/>
                <a:sym typeface="Century"/>
              </a:defRPr>
            </a:lvl1pPr>
            <a:lvl2pPr lvl="1" algn="l">
              <a:lnSpc>
                <a:spcPct val="100000"/>
              </a:lnSpc>
              <a:spcBef>
                <a:spcPts val="360"/>
              </a:spcBef>
              <a:spcAft>
                <a:spcPts val="0"/>
              </a:spcAft>
              <a:buClr>
                <a:schemeClr val="dk1"/>
              </a:buClr>
              <a:buSzPts val="1800"/>
              <a:buChar char="•"/>
              <a:defRPr/>
            </a:lvl2pPr>
            <a:lvl3pPr lvl="2" algn="l">
              <a:lnSpc>
                <a:spcPct val="100000"/>
              </a:lnSpc>
              <a:spcBef>
                <a:spcPts val="360"/>
              </a:spcBef>
              <a:spcAft>
                <a:spcPts val="0"/>
              </a:spcAft>
              <a:buClr>
                <a:schemeClr val="dk1"/>
              </a:buClr>
              <a:buSzPts val="1800"/>
              <a:buChar char="–"/>
              <a:defRPr/>
            </a:lvl3pPr>
            <a:lvl4pPr lvl="3" algn="l">
              <a:lnSpc>
                <a:spcPct val="100000"/>
              </a:lnSpc>
              <a:spcBef>
                <a:spcPts val="360"/>
              </a:spcBef>
              <a:spcAft>
                <a:spcPts val="0"/>
              </a:spcAft>
              <a:buClr>
                <a:schemeClr val="dk1"/>
              </a:buClr>
              <a:buSzPts val="1800"/>
              <a:buChar char="–"/>
              <a:defRPr/>
            </a:lvl4pPr>
            <a:lvl5pPr lvl="4" algn="l">
              <a:lnSpc>
                <a:spcPct val="100000"/>
              </a:lnSpc>
              <a:spcBef>
                <a:spcPts val="360"/>
              </a:spcBef>
              <a:spcAft>
                <a:spcPts val="0"/>
              </a:spcAft>
              <a:buClr>
                <a:schemeClr val="dk1"/>
              </a:buClr>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a:endParaRPr/>
          </a:p>
        </p:txBody>
      </p:sp>
      <p:sp>
        <p:nvSpPr>
          <p:cNvPr id="20" name="Google Shape;20;p8"/>
          <p:cNvSpPr txBox="1">
            <a:spLocks noGrp="1"/>
          </p:cNvSpPr>
          <p:nvPr>
            <p:ph type="sldNum" idx="12"/>
          </p:nvPr>
        </p:nvSpPr>
        <p:spPr>
          <a:xfrm>
            <a:off x="7239000" y="6553200"/>
            <a:ext cx="1905000" cy="3048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2_2 つのコンテンツ" type="twoObj">
  <p:cSld name="TWO_OBJECTS">
    <p:spTree>
      <p:nvGrpSpPr>
        <p:cNvPr id="1" name="Shape 64"/>
        <p:cNvGrpSpPr/>
        <p:nvPr/>
      </p:nvGrpSpPr>
      <p:grpSpPr>
        <a:xfrm>
          <a:off x="0" y="0"/>
          <a:ext cx="0" cy="0"/>
          <a:chOff x="0" y="0"/>
          <a:chExt cx="0" cy="0"/>
        </a:xfrm>
      </p:grpSpPr>
      <p:sp>
        <p:nvSpPr>
          <p:cNvPr id="65" name="Google Shape;65;p17"/>
          <p:cNvSpPr txBox="1">
            <a:spLocks noGrp="1"/>
          </p:cNvSpPr>
          <p:nvPr>
            <p:ph type="title"/>
          </p:nvPr>
        </p:nvSpPr>
        <p:spPr>
          <a:xfrm>
            <a:off x="304800" y="422190"/>
            <a:ext cx="8153400" cy="3810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7"/>
          <p:cNvSpPr txBox="1">
            <a:spLocks noGrp="1"/>
          </p:cNvSpPr>
          <p:nvPr>
            <p:ph type="body" idx="1"/>
          </p:nvPr>
        </p:nvSpPr>
        <p:spPr>
          <a:xfrm>
            <a:off x="228600" y="1022350"/>
            <a:ext cx="4305300" cy="5307013"/>
          </a:xfrm>
          <a:prstGeom prst="rect">
            <a:avLst/>
          </a:prstGeom>
          <a:noFill/>
          <a:ln>
            <a:noFill/>
          </a:ln>
        </p:spPr>
        <p:txBody>
          <a:bodyPr spcFirstLastPara="1" wrap="square" lIns="91425" tIns="45700" rIns="91425" bIns="45700" anchor="t" anchorCtr="0">
            <a:noAutofit/>
          </a:bodyPr>
          <a:lstStyle>
            <a:lvl1pPr marL="457200" lvl="0" indent="-355600" algn="l">
              <a:lnSpc>
                <a:spcPct val="100000"/>
              </a:lnSpc>
              <a:spcBef>
                <a:spcPts val="400"/>
              </a:spcBef>
              <a:spcAft>
                <a:spcPts val="0"/>
              </a:spcAft>
              <a:buClr>
                <a:schemeClr val="dk1"/>
              </a:buClr>
              <a:buSzPts val="2000"/>
              <a:buChar char="●"/>
              <a:defRPr sz="2000"/>
            </a:lvl1pPr>
            <a:lvl2pPr marL="914400" lvl="1" indent="-342900" algn="l">
              <a:lnSpc>
                <a:spcPct val="100000"/>
              </a:lnSpc>
              <a:spcBef>
                <a:spcPts val="360"/>
              </a:spcBef>
              <a:spcAft>
                <a:spcPts val="0"/>
              </a:spcAft>
              <a:buClr>
                <a:schemeClr val="dk1"/>
              </a:buClr>
              <a:buSzPts val="1800"/>
              <a:buChar char="•"/>
              <a:defRPr sz="1800"/>
            </a:lvl2pPr>
            <a:lvl3pPr marL="1371600" lvl="2" indent="-330200" algn="l">
              <a:lnSpc>
                <a:spcPct val="100000"/>
              </a:lnSpc>
              <a:spcBef>
                <a:spcPts val="320"/>
              </a:spcBef>
              <a:spcAft>
                <a:spcPts val="0"/>
              </a:spcAft>
              <a:buClr>
                <a:schemeClr val="dk1"/>
              </a:buClr>
              <a:buSzPts val="1600"/>
              <a:buChar char="–"/>
              <a:defRPr sz="1600"/>
            </a:lvl3pPr>
            <a:lvl4pPr marL="1828800" lvl="3" indent="-317500" algn="l">
              <a:lnSpc>
                <a:spcPct val="100000"/>
              </a:lnSpc>
              <a:spcBef>
                <a:spcPts val="280"/>
              </a:spcBef>
              <a:spcAft>
                <a:spcPts val="0"/>
              </a:spcAft>
              <a:buClr>
                <a:schemeClr val="dk1"/>
              </a:buClr>
              <a:buSzPts val="1400"/>
              <a:buFont typeface="Meiryo"/>
              <a:buChar char="–"/>
              <a:defRPr sz="1400"/>
            </a:lvl4pPr>
            <a:lvl5pPr marL="2286000" lvl="4" indent="-317500" algn="l">
              <a:lnSpc>
                <a:spcPct val="100000"/>
              </a:lnSpc>
              <a:spcBef>
                <a:spcPts val="280"/>
              </a:spcBef>
              <a:spcAft>
                <a:spcPts val="0"/>
              </a:spcAft>
              <a:buClr>
                <a:schemeClr val="dk1"/>
              </a:buClr>
              <a:buSzPts val="1400"/>
              <a:buFont typeface="Meiryo"/>
              <a:buChar char="»"/>
              <a:defRPr sz="1400"/>
            </a:lvl5pPr>
            <a:lvl6pPr marL="2743200" lvl="5" indent="-342900" algn="l">
              <a:lnSpc>
                <a:spcPct val="100000"/>
              </a:lnSpc>
              <a:spcBef>
                <a:spcPts val="360"/>
              </a:spcBef>
              <a:spcAft>
                <a:spcPts val="0"/>
              </a:spcAft>
              <a:buClr>
                <a:schemeClr val="dk1"/>
              </a:buClr>
              <a:buSzPts val="1800"/>
              <a:buFont typeface="Meiryo"/>
              <a:buChar char="»"/>
              <a:defRPr sz="1800"/>
            </a:lvl6pPr>
            <a:lvl7pPr marL="3200400" lvl="6" indent="-342900" algn="l">
              <a:lnSpc>
                <a:spcPct val="100000"/>
              </a:lnSpc>
              <a:spcBef>
                <a:spcPts val="360"/>
              </a:spcBef>
              <a:spcAft>
                <a:spcPts val="0"/>
              </a:spcAft>
              <a:buClr>
                <a:schemeClr val="dk1"/>
              </a:buClr>
              <a:buSzPts val="1800"/>
              <a:buFont typeface="Meiryo"/>
              <a:buChar char="»"/>
              <a:defRPr sz="1800"/>
            </a:lvl7pPr>
            <a:lvl8pPr marL="3657600" lvl="7" indent="-342900" algn="l">
              <a:lnSpc>
                <a:spcPct val="100000"/>
              </a:lnSpc>
              <a:spcBef>
                <a:spcPts val="360"/>
              </a:spcBef>
              <a:spcAft>
                <a:spcPts val="0"/>
              </a:spcAft>
              <a:buClr>
                <a:schemeClr val="dk1"/>
              </a:buClr>
              <a:buSzPts val="1800"/>
              <a:buFont typeface="Meiryo"/>
              <a:buChar char="»"/>
              <a:defRPr sz="1800"/>
            </a:lvl8pPr>
            <a:lvl9pPr marL="4114800" lvl="8" indent="-342900" algn="l">
              <a:lnSpc>
                <a:spcPct val="100000"/>
              </a:lnSpc>
              <a:spcBef>
                <a:spcPts val="360"/>
              </a:spcBef>
              <a:spcAft>
                <a:spcPts val="0"/>
              </a:spcAft>
              <a:buClr>
                <a:schemeClr val="dk1"/>
              </a:buClr>
              <a:buSzPts val="1800"/>
              <a:buFont typeface="Meiryo"/>
              <a:buChar char="»"/>
              <a:defRPr sz="1800"/>
            </a:lvl9pPr>
          </a:lstStyle>
          <a:p>
            <a:endParaRPr/>
          </a:p>
        </p:txBody>
      </p:sp>
      <p:sp>
        <p:nvSpPr>
          <p:cNvPr id="67" name="Google Shape;67;p17"/>
          <p:cNvSpPr txBox="1">
            <a:spLocks noGrp="1"/>
          </p:cNvSpPr>
          <p:nvPr>
            <p:ph type="body" idx="2"/>
          </p:nvPr>
        </p:nvSpPr>
        <p:spPr>
          <a:xfrm>
            <a:off x="4686300" y="1022350"/>
            <a:ext cx="4305300" cy="5307013"/>
          </a:xfrm>
          <a:prstGeom prst="rect">
            <a:avLst/>
          </a:prstGeom>
          <a:noFill/>
          <a:ln>
            <a:noFill/>
          </a:ln>
        </p:spPr>
        <p:txBody>
          <a:bodyPr spcFirstLastPara="1" wrap="square" lIns="91425" tIns="45700" rIns="91425" bIns="45700" anchor="t" anchorCtr="0">
            <a:noAutofit/>
          </a:bodyPr>
          <a:lstStyle>
            <a:lvl1pPr marL="457200" lvl="0" indent="-355600" algn="l">
              <a:lnSpc>
                <a:spcPct val="100000"/>
              </a:lnSpc>
              <a:spcBef>
                <a:spcPts val="400"/>
              </a:spcBef>
              <a:spcAft>
                <a:spcPts val="0"/>
              </a:spcAft>
              <a:buClr>
                <a:schemeClr val="dk1"/>
              </a:buClr>
              <a:buSzPts val="2000"/>
              <a:buChar char="●"/>
              <a:defRPr sz="2000"/>
            </a:lvl1pPr>
            <a:lvl2pPr marL="914400" lvl="1" indent="-342900" algn="l">
              <a:lnSpc>
                <a:spcPct val="100000"/>
              </a:lnSpc>
              <a:spcBef>
                <a:spcPts val="360"/>
              </a:spcBef>
              <a:spcAft>
                <a:spcPts val="0"/>
              </a:spcAft>
              <a:buClr>
                <a:schemeClr val="dk1"/>
              </a:buClr>
              <a:buSzPts val="1800"/>
              <a:buChar char="•"/>
              <a:defRPr sz="1800"/>
            </a:lvl2pPr>
            <a:lvl3pPr marL="1371600" lvl="2" indent="-330200" algn="l">
              <a:lnSpc>
                <a:spcPct val="100000"/>
              </a:lnSpc>
              <a:spcBef>
                <a:spcPts val="320"/>
              </a:spcBef>
              <a:spcAft>
                <a:spcPts val="0"/>
              </a:spcAft>
              <a:buClr>
                <a:schemeClr val="dk1"/>
              </a:buClr>
              <a:buSzPts val="1600"/>
              <a:buChar char="–"/>
              <a:defRPr sz="1600"/>
            </a:lvl3pPr>
            <a:lvl4pPr marL="1828800" lvl="3" indent="-317500" algn="l">
              <a:lnSpc>
                <a:spcPct val="100000"/>
              </a:lnSpc>
              <a:spcBef>
                <a:spcPts val="280"/>
              </a:spcBef>
              <a:spcAft>
                <a:spcPts val="0"/>
              </a:spcAft>
              <a:buClr>
                <a:schemeClr val="dk1"/>
              </a:buClr>
              <a:buSzPts val="1400"/>
              <a:buFont typeface="Meiryo"/>
              <a:buChar char="–"/>
              <a:defRPr sz="1400"/>
            </a:lvl4pPr>
            <a:lvl5pPr marL="2286000" lvl="4" indent="-317500" algn="l">
              <a:lnSpc>
                <a:spcPct val="100000"/>
              </a:lnSpc>
              <a:spcBef>
                <a:spcPts val="280"/>
              </a:spcBef>
              <a:spcAft>
                <a:spcPts val="0"/>
              </a:spcAft>
              <a:buClr>
                <a:schemeClr val="dk1"/>
              </a:buClr>
              <a:buSzPts val="1400"/>
              <a:buFont typeface="Meiryo"/>
              <a:buChar char="»"/>
              <a:defRPr sz="1400"/>
            </a:lvl5pPr>
            <a:lvl6pPr marL="2743200" lvl="5" indent="-342900" algn="l">
              <a:lnSpc>
                <a:spcPct val="100000"/>
              </a:lnSpc>
              <a:spcBef>
                <a:spcPts val="360"/>
              </a:spcBef>
              <a:spcAft>
                <a:spcPts val="0"/>
              </a:spcAft>
              <a:buClr>
                <a:schemeClr val="dk1"/>
              </a:buClr>
              <a:buSzPts val="1800"/>
              <a:buFont typeface="Meiryo"/>
              <a:buChar char="»"/>
              <a:defRPr sz="1800"/>
            </a:lvl6pPr>
            <a:lvl7pPr marL="3200400" lvl="6" indent="-342900" algn="l">
              <a:lnSpc>
                <a:spcPct val="100000"/>
              </a:lnSpc>
              <a:spcBef>
                <a:spcPts val="360"/>
              </a:spcBef>
              <a:spcAft>
                <a:spcPts val="0"/>
              </a:spcAft>
              <a:buClr>
                <a:schemeClr val="dk1"/>
              </a:buClr>
              <a:buSzPts val="1800"/>
              <a:buFont typeface="Meiryo"/>
              <a:buChar char="»"/>
              <a:defRPr sz="1800"/>
            </a:lvl7pPr>
            <a:lvl8pPr marL="3657600" lvl="7" indent="-342900" algn="l">
              <a:lnSpc>
                <a:spcPct val="100000"/>
              </a:lnSpc>
              <a:spcBef>
                <a:spcPts val="360"/>
              </a:spcBef>
              <a:spcAft>
                <a:spcPts val="0"/>
              </a:spcAft>
              <a:buClr>
                <a:schemeClr val="dk1"/>
              </a:buClr>
              <a:buSzPts val="1800"/>
              <a:buFont typeface="Meiryo"/>
              <a:buChar char="»"/>
              <a:defRPr sz="1800"/>
            </a:lvl8pPr>
            <a:lvl9pPr marL="4114800" lvl="8" indent="-342900" algn="l">
              <a:lnSpc>
                <a:spcPct val="100000"/>
              </a:lnSpc>
              <a:spcBef>
                <a:spcPts val="360"/>
              </a:spcBef>
              <a:spcAft>
                <a:spcPts val="0"/>
              </a:spcAft>
              <a:buClr>
                <a:schemeClr val="dk1"/>
              </a:buClr>
              <a:buSzPts val="1800"/>
              <a:buFont typeface="Meiryo"/>
              <a:buChar char="»"/>
              <a:defRPr sz="1800"/>
            </a:lvl9pPr>
          </a:lstStyle>
          <a:p>
            <a:endParaRPr/>
          </a:p>
        </p:txBody>
      </p:sp>
      <p:sp>
        <p:nvSpPr>
          <p:cNvPr id="68" name="Google Shape;68;p17"/>
          <p:cNvSpPr txBox="1">
            <a:spLocks noGrp="1"/>
          </p:cNvSpPr>
          <p:nvPr>
            <p:ph type="sldNum" idx="12"/>
          </p:nvPr>
        </p:nvSpPr>
        <p:spPr>
          <a:xfrm>
            <a:off x="7235825" y="6553200"/>
            <a:ext cx="1905000" cy="3048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
        <p:nvSpPr>
          <p:cNvPr id="69" name="Google Shape;69;p17"/>
          <p:cNvSpPr txBox="1">
            <a:spLocks noGrp="1"/>
          </p:cNvSpPr>
          <p:nvPr>
            <p:ph type="ftr" idx="11"/>
          </p:nvPr>
        </p:nvSpPr>
        <p:spPr>
          <a:xfrm>
            <a:off x="2584450" y="6572250"/>
            <a:ext cx="4129088" cy="28575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360"/>
              </a:spcBef>
              <a:spcAft>
                <a:spcPts val="0"/>
              </a:spcAft>
              <a:buClr>
                <a:srgbClr val="000000"/>
              </a:buClr>
              <a:buSzPts val="1400"/>
              <a:buFont typeface="Arial"/>
              <a:buNone/>
              <a:defRPr sz="1800" b="0"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imes New Roman"/>
                <a:ea typeface="Times New Roman"/>
                <a:cs typeface="Times New Roman"/>
                <a:sym typeface="Times New Roman"/>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1_白紙" type="blank">
  <p:cSld name="BLANK">
    <p:spTree>
      <p:nvGrpSpPr>
        <p:cNvPr id="1" name="Shape 70"/>
        <p:cNvGrpSpPr/>
        <p:nvPr/>
      </p:nvGrpSpPr>
      <p:grpSpPr>
        <a:xfrm>
          <a:off x="0" y="0"/>
          <a:ext cx="0" cy="0"/>
          <a:chOff x="0" y="0"/>
          <a:chExt cx="0" cy="0"/>
        </a:xfrm>
      </p:grpSpPr>
      <p:sp>
        <p:nvSpPr>
          <p:cNvPr id="71" name="Google Shape;71;p18"/>
          <p:cNvSpPr txBox="1">
            <a:spLocks noGrp="1"/>
          </p:cNvSpPr>
          <p:nvPr>
            <p:ph type="dt" idx="10"/>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imes New Roman"/>
                <a:ea typeface="Times New Roman"/>
                <a:cs typeface="Times New Roman"/>
                <a:sym typeface="Times New Roman"/>
              </a:defRPr>
            </a:lvl9pPr>
          </a:lstStyle>
          <a:p>
            <a:endParaRPr/>
          </a:p>
        </p:txBody>
      </p:sp>
      <p:sp>
        <p:nvSpPr>
          <p:cNvPr id="72" name="Google Shape;72;p18"/>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imes New Roman"/>
                <a:ea typeface="Times New Roman"/>
                <a:cs typeface="Times New Roman"/>
                <a:sym typeface="Times New Roman"/>
              </a:defRPr>
            </a:lvl9pPr>
          </a:lstStyle>
          <a:p>
            <a:endParaRPr/>
          </a:p>
        </p:txBody>
      </p:sp>
      <p:sp>
        <p:nvSpPr>
          <p:cNvPr id="73" name="Google Shape;73;p18"/>
          <p:cNvSpPr txBox="1">
            <a:spLocks noGrp="1"/>
          </p:cNvSpPr>
          <p:nvPr>
            <p:ph type="sldNum" idx="12"/>
          </p:nvPr>
        </p:nvSpPr>
        <p:spPr>
          <a:xfrm>
            <a:off x="7235825" y="6553200"/>
            <a:ext cx="1905000" cy="3048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74"/>
        <p:cNvGrpSpPr/>
        <p:nvPr/>
      </p:nvGrpSpPr>
      <p:grpSpPr>
        <a:xfrm>
          <a:off x="0" y="0"/>
          <a:ext cx="0" cy="0"/>
          <a:chOff x="0" y="0"/>
          <a:chExt cx="0" cy="0"/>
        </a:xfrm>
      </p:grpSpPr>
      <p:sp>
        <p:nvSpPr>
          <p:cNvPr id="75" name="Google Shape;75;p19"/>
          <p:cNvSpPr txBox="1">
            <a:spLocks noGrp="1"/>
          </p:cNvSpPr>
          <p:nvPr>
            <p:ph type="ftr" idx="11"/>
          </p:nvPr>
        </p:nvSpPr>
        <p:spPr>
          <a:xfrm>
            <a:off x="0" y="0"/>
            <a:ext cx="3000000" cy="3000000"/>
          </a:xfrm>
          <a:prstGeom prst="rect">
            <a:avLst/>
          </a:prstGeom>
          <a:noFill/>
          <a:ln>
            <a:noFill/>
          </a:ln>
        </p:spPr>
        <p:txBody>
          <a:bodyPr spcFirstLastPara="1" wrap="square" lIns="0" tIns="0" rIns="0" bIns="0" anchor="t" anchorCtr="0">
            <a:noAutofit/>
          </a:bodyPr>
          <a:lstStyle>
            <a:lvl1pPr marR="0" lvl="0" algn="ctr" rtl="0">
              <a:lnSpc>
                <a:spcPct val="100000"/>
              </a:lnSpc>
              <a:spcBef>
                <a:spcPts val="0"/>
              </a:spcBef>
              <a:spcAft>
                <a:spcPts val="0"/>
              </a:spcAft>
              <a:buClr>
                <a:srgbClr val="000000"/>
              </a:buClr>
              <a:buSzPts val="1400"/>
              <a:buFont typeface="Arial"/>
              <a:buNone/>
              <a:defRPr sz="1800" b="0" i="0" u="none" strike="noStrike" cap="none">
                <a:solidFill>
                  <a:srgbClr val="888888"/>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imes New Roman"/>
                <a:ea typeface="Times New Roman"/>
                <a:cs typeface="Times New Roman"/>
                <a:sym typeface="Times New Roman"/>
              </a:defRPr>
            </a:lvl9pPr>
          </a:lstStyle>
          <a:p>
            <a:endParaRPr/>
          </a:p>
        </p:txBody>
      </p:sp>
      <p:sp>
        <p:nvSpPr>
          <p:cNvPr id="76" name="Google Shape;76;p19"/>
          <p:cNvSpPr txBox="1">
            <a:spLocks noGrp="1"/>
          </p:cNvSpPr>
          <p:nvPr>
            <p:ph type="dt" idx="10"/>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888888"/>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imes New Roman"/>
                <a:ea typeface="Times New Roman"/>
                <a:cs typeface="Times New Roman"/>
                <a:sym typeface="Times New Roman"/>
              </a:defRPr>
            </a:lvl9pPr>
          </a:lstStyle>
          <a:p>
            <a:endParaRPr/>
          </a:p>
        </p:txBody>
      </p:sp>
      <p:sp>
        <p:nvSpPr>
          <p:cNvPr id="77" name="Google Shape;77;p19"/>
          <p:cNvSpPr txBox="1">
            <a:spLocks noGrp="1"/>
          </p:cNvSpPr>
          <p:nvPr>
            <p:ph type="sldNum" idx="12"/>
          </p:nvPr>
        </p:nvSpPr>
        <p:spPr>
          <a:xfrm>
            <a:off x="7235825" y="6553200"/>
            <a:ext cx="1905000" cy="304800"/>
          </a:xfrm>
          <a:prstGeom prst="rect">
            <a:avLst/>
          </a:prstGeom>
          <a:noFill/>
          <a:ln>
            <a:noFill/>
          </a:ln>
        </p:spPr>
        <p:txBody>
          <a:bodyPr spcFirstLastPara="1" wrap="square" lIns="0" tIns="0" rIns="0" bIns="0" anchor="t" anchorCtr="0">
            <a:noAutofit/>
          </a:bodyPr>
          <a:lstStyle>
            <a:lvl1pPr marL="0" marR="0" lvl="0" indent="0" algn="r">
              <a:lnSpc>
                <a:spcPct val="100000"/>
              </a:lnSpc>
              <a:spcBef>
                <a:spcPts val="0"/>
              </a:spcBef>
              <a:spcAft>
                <a:spcPts val="0"/>
              </a:spcAft>
              <a:buClr>
                <a:srgbClr val="000000"/>
              </a:buClr>
              <a:buSzPts val="1400"/>
              <a:buFont typeface="Arial"/>
              <a:buNone/>
              <a:defRPr sz="1400" b="0" i="0" u="none" strike="noStrike" cap="none">
                <a:solidFill>
                  <a:srgbClr val="888888"/>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000000"/>
              </a:buClr>
              <a:buSzPts val="1400"/>
              <a:buFont typeface="Arial"/>
              <a:buNone/>
              <a:defRPr sz="1400" b="0" i="0" u="none" strike="noStrike" cap="none">
                <a:solidFill>
                  <a:srgbClr val="888888"/>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000000"/>
              </a:buClr>
              <a:buSzPts val="1400"/>
              <a:buFont typeface="Arial"/>
              <a:buNone/>
              <a:defRPr sz="1400" b="0" i="0" u="none" strike="noStrike" cap="none">
                <a:solidFill>
                  <a:srgbClr val="888888"/>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000000"/>
              </a:buClr>
              <a:buSzPts val="1400"/>
              <a:buFont typeface="Arial"/>
              <a:buNone/>
              <a:defRPr sz="1400" b="0" i="0" u="none" strike="noStrike" cap="none">
                <a:solidFill>
                  <a:srgbClr val="888888"/>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000000"/>
              </a:buClr>
              <a:buSzPts val="1400"/>
              <a:buFont typeface="Arial"/>
              <a:buNone/>
              <a:defRPr sz="1400" b="0" i="0" u="none" strike="noStrike" cap="none">
                <a:solidFill>
                  <a:srgbClr val="888888"/>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000000"/>
              </a:buClr>
              <a:buSzPts val="1400"/>
              <a:buFont typeface="Arial"/>
              <a:buNone/>
              <a:defRPr sz="1400" b="0" i="0" u="none" strike="noStrike" cap="none">
                <a:solidFill>
                  <a:srgbClr val="888888"/>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000000"/>
              </a:buClr>
              <a:buSzPts val="1400"/>
              <a:buFont typeface="Arial"/>
              <a:buNone/>
              <a:defRPr sz="1400" b="0" i="0" u="none" strike="noStrike" cap="none">
                <a:solidFill>
                  <a:srgbClr val="888888"/>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000000"/>
              </a:buClr>
              <a:buSzPts val="1400"/>
              <a:buFont typeface="Arial"/>
              <a:buNone/>
              <a:defRPr sz="1400" b="0" i="0" u="none" strike="noStrike" cap="none">
                <a:solidFill>
                  <a:srgbClr val="888888"/>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000000"/>
              </a:buClr>
              <a:buSzPts val="1400"/>
              <a:buFont typeface="Arial"/>
              <a:buNone/>
              <a:defRPr sz="1400" b="0" i="0" u="none" strike="noStrike" cap="none">
                <a:solidFill>
                  <a:srgbClr val="888888"/>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2_タイトルとコンテンツ" type="obj">
  <p:cSld name="OBJECT">
    <p:spTree>
      <p:nvGrpSpPr>
        <p:cNvPr id="1" name="Shape 21"/>
        <p:cNvGrpSpPr/>
        <p:nvPr/>
      </p:nvGrpSpPr>
      <p:grpSpPr>
        <a:xfrm>
          <a:off x="0" y="0"/>
          <a:ext cx="0" cy="0"/>
          <a:chOff x="0" y="0"/>
          <a:chExt cx="0" cy="0"/>
        </a:xfrm>
      </p:grpSpPr>
      <p:sp>
        <p:nvSpPr>
          <p:cNvPr id="22" name="Google Shape;22;p9"/>
          <p:cNvSpPr txBox="1">
            <a:spLocks noGrp="1"/>
          </p:cNvSpPr>
          <p:nvPr>
            <p:ph type="title"/>
          </p:nvPr>
        </p:nvSpPr>
        <p:spPr>
          <a:xfrm>
            <a:off x="297180" y="228600"/>
            <a:ext cx="8549640" cy="4572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9"/>
          <p:cNvSpPr txBox="1">
            <a:spLocks noGrp="1"/>
          </p:cNvSpPr>
          <p:nvPr>
            <p:ph type="body" idx="1"/>
          </p:nvPr>
        </p:nvSpPr>
        <p:spPr>
          <a:xfrm>
            <a:off x="228600" y="1022350"/>
            <a:ext cx="8763000" cy="5307013"/>
          </a:xfrm>
          <a:prstGeom prst="rect">
            <a:avLst/>
          </a:prstGeom>
          <a:noFill/>
          <a:ln>
            <a:noFill/>
          </a:ln>
        </p:spPr>
        <p:txBody>
          <a:bodyPr spcFirstLastPara="1" wrap="square" lIns="91425" tIns="45700" rIns="91425" bIns="45700" anchor="t" anchorCtr="0">
            <a:noAutofit/>
          </a:bodyPr>
          <a:lstStyle>
            <a:lvl1pPr marL="457200" lvl="0" indent="-355600" algn="l">
              <a:lnSpc>
                <a:spcPct val="150000"/>
              </a:lnSpc>
              <a:spcBef>
                <a:spcPts val="400"/>
              </a:spcBef>
              <a:spcAft>
                <a:spcPts val="0"/>
              </a:spcAft>
              <a:buClr>
                <a:schemeClr val="dk1"/>
              </a:buClr>
              <a:buSzPts val="2000"/>
              <a:buChar char="●"/>
              <a:defRPr sz="2000"/>
            </a:lvl1pPr>
            <a:lvl2pPr marL="914400" lvl="1" indent="-342900" algn="l">
              <a:lnSpc>
                <a:spcPct val="150000"/>
              </a:lnSpc>
              <a:spcBef>
                <a:spcPts val="360"/>
              </a:spcBef>
              <a:spcAft>
                <a:spcPts val="0"/>
              </a:spcAft>
              <a:buClr>
                <a:schemeClr val="dk1"/>
              </a:buClr>
              <a:buSzPts val="1800"/>
              <a:buChar char="•"/>
              <a:defRPr sz="1800"/>
            </a:lvl2pPr>
            <a:lvl3pPr marL="1371600" lvl="2" indent="-342900" algn="l">
              <a:lnSpc>
                <a:spcPct val="150000"/>
              </a:lnSpc>
              <a:spcBef>
                <a:spcPts val="360"/>
              </a:spcBef>
              <a:spcAft>
                <a:spcPts val="0"/>
              </a:spcAft>
              <a:buClr>
                <a:schemeClr val="dk1"/>
              </a:buClr>
              <a:buSzPts val="1800"/>
              <a:buChar char="–"/>
              <a:defRPr sz="1800"/>
            </a:lvl3pPr>
            <a:lvl4pPr marL="1828800" lvl="3" indent="-342900" algn="l">
              <a:lnSpc>
                <a:spcPct val="150000"/>
              </a:lnSpc>
              <a:spcBef>
                <a:spcPts val="360"/>
              </a:spcBef>
              <a:spcAft>
                <a:spcPts val="0"/>
              </a:spcAft>
              <a:buClr>
                <a:schemeClr val="dk1"/>
              </a:buClr>
              <a:buSzPts val="1800"/>
              <a:buFont typeface="Meiryo"/>
              <a:buChar char="–"/>
              <a:defRPr sz="1800"/>
            </a:lvl4pPr>
            <a:lvl5pPr marL="2286000" lvl="4" indent="-342900" algn="l">
              <a:lnSpc>
                <a:spcPct val="150000"/>
              </a:lnSpc>
              <a:spcBef>
                <a:spcPts val="360"/>
              </a:spcBef>
              <a:spcAft>
                <a:spcPts val="0"/>
              </a:spcAft>
              <a:buClr>
                <a:schemeClr val="dk1"/>
              </a:buClr>
              <a:buSzPts val="1800"/>
              <a:buFont typeface="Meiryo"/>
              <a:buChar char="»"/>
              <a:defRPr sz="18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4" name="Google Shape;24;p9"/>
          <p:cNvSpPr txBox="1">
            <a:spLocks noGrp="1"/>
          </p:cNvSpPr>
          <p:nvPr>
            <p:ph type="sldNum" idx="12"/>
          </p:nvPr>
        </p:nvSpPr>
        <p:spPr>
          <a:xfrm>
            <a:off x="7235825" y="6553200"/>
            <a:ext cx="1905000" cy="3048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
        <p:nvSpPr>
          <p:cNvPr id="25" name="Google Shape;25;p9"/>
          <p:cNvSpPr txBox="1">
            <a:spLocks noGrp="1"/>
          </p:cNvSpPr>
          <p:nvPr>
            <p:ph type="ftr" idx="11"/>
          </p:nvPr>
        </p:nvSpPr>
        <p:spPr>
          <a:xfrm>
            <a:off x="2584450" y="6572250"/>
            <a:ext cx="4129088" cy="28575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360"/>
              </a:spcBef>
              <a:spcAft>
                <a:spcPts val="0"/>
              </a:spcAft>
              <a:buClr>
                <a:srgbClr val="000000"/>
              </a:buClr>
              <a:buSzPts val="1400"/>
              <a:buFont typeface="Arial"/>
              <a:buNone/>
              <a:defRPr sz="1800" b="0"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imes New Roman"/>
                <a:ea typeface="Times New Roman"/>
                <a:cs typeface="Times New Roman"/>
                <a:sym typeface="Times New Roman"/>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タイトルとコンテンツ">
  <p:cSld name="タイトルとコンテンツ">
    <p:spTree>
      <p:nvGrpSpPr>
        <p:cNvPr id="1" name="Shape 26"/>
        <p:cNvGrpSpPr/>
        <p:nvPr/>
      </p:nvGrpSpPr>
      <p:grpSpPr>
        <a:xfrm>
          <a:off x="0" y="0"/>
          <a:ext cx="0" cy="0"/>
          <a:chOff x="0" y="0"/>
          <a:chExt cx="0" cy="0"/>
        </a:xfrm>
      </p:grpSpPr>
      <p:sp>
        <p:nvSpPr>
          <p:cNvPr id="27" name="Google Shape;27;p10"/>
          <p:cNvSpPr txBox="1">
            <a:spLocks noGrp="1"/>
          </p:cNvSpPr>
          <p:nvPr>
            <p:ph type="body" idx="1"/>
          </p:nvPr>
        </p:nvSpPr>
        <p:spPr>
          <a:xfrm>
            <a:off x="228600" y="1022350"/>
            <a:ext cx="8763000" cy="5307013"/>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8" name="Google Shape;28;p10"/>
          <p:cNvSpPr txBox="1">
            <a:spLocks noGrp="1"/>
          </p:cNvSpPr>
          <p:nvPr>
            <p:ph type="sldNum" idx="12"/>
          </p:nvPr>
        </p:nvSpPr>
        <p:spPr>
          <a:xfrm>
            <a:off x="7235825" y="6553200"/>
            <a:ext cx="1905000" cy="3048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
        <p:nvSpPr>
          <p:cNvPr id="29" name="Google Shape;29;p10"/>
          <p:cNvSpPr txBox="1">
            <a:spLocks noGrp="1"/>
          </p:cNvSpPr>
          <p:nvPr>
            <p:ph type="ftr" idx="11"/>
          </p:nvPr>
        </p:nvSpPr>
        <p:spPr>
          <a:xfrm>
            <a:off x="2584450" y="6572250"/>
            <a:ext cx="4129088" cy="28575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360"/>
              </a:spcBef>
              <a:spcAft>
                <a:spcPts val="0"/>
              </a:spcAft>
              <a:buClr>
                <a:srgbClr val="000000"/>
              </a:buClr>
              <a:buSzPts val="1400"/>
              <a:buFont typeface="Arial"/>
              <a:buNone/>
              <a:defRPr sz="1800" b="0"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imes New Roman"/>
                <a:ea typeface="Times New Roman"/>
                <a:cs typeface="Times New Roman"/>
                <a:sym typeface="Times New Roman"/>
              </a:defRPr>
            </a:lvl9pPr>
          </a:lstStyle>
          <a:p>
            <a:endParaRPr/>
          </a:p>
        </p:txBody>
      </p:sp>
      <p:sp>
        <p:nvSpPr>
          <p:cNvPr id="30" name="Google Shape;30;p10"/>
          <p:cNvSpPr txBox="1">
            <a:spLocks noGrp="1"/>
          </p:cNvSpPr>
          <p:nvPr>
            <p:ph type="body" idx="2"/>
          </p:nvPr>
        </p:nvSpPr>
        <p:spPr>
          <a:xfrm>
            <a:off x="304800" y="57667"/>
            <a:ext cx="8534400" cy="280086"/>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400"/>
              </a:spcBef>
              <a:spcAft>
                <a:spcPts val="0"/>
              </a:spcAft>
              <a:buClr>
                <a:schemeClr val="dk1"/>
              </a:buClr>
              <a:buSzPts val="2000"/>
              <a:buNone/>
              <a:defRPr sz="2000"/>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31" name="Google Shape;31;p10"/>
          <p:cNvSpPr txBox="1">
            <a:spLocks noGrp="1"/>
          </p:cNvSpPr>
          <p:nvPr>
            <p:ph type="title"/>
          </p:nvPr>
        </p:nvSpPr>
        <p:spPr>
          <a:xfrm>
            <a:off x="304800" y="422190"/>
            <a:ext cx="8153400" cy="3810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タイトルとコンテンツ">
  <p:cSld name="1_タイトルとコンテンツ">
    <p:spTree>
      <p:nvGrpSpPr>
        <p:cNvPr id="1" name="Shape 32"/>
        <p:cNvGrpSpPr/>
        <p:nvPr/>
      </p:nvGrpSpPr>
      <p:grpSpPr>
        <a:xfrm>
          <a:off x="0" y="0"/>
          <a:ext cx="0" cy="0"/>
          <a:chOff x="0" y="0"/>
          <a:chExt cx="0" cy="0"/>
        </a:xfrm>
      </p:grpSpPr>
      <p:sp>
        <p:nvSpPr>
          <p:cNvPr id="33" name="Google Shape;33;p11"/>
          <p:cNvSpPr txBox="1">
            <a:spLocks noGrp="1"/>
          </p:cNvSpPr>
          <p:nvPr>
            <p:ph type="body" idx="1"/>
          </p:nvPr>
        </p:nvSpPr>
        <p:spPr>
          <a:xfrm>
            <a:off x="228600" y="1022350"/>
            <a:ext cx="8763000" cy="5307013"/>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34" name="Google Shape;34;p11"/>
          <p:cNvSpPr txBox="1">
            <a:spLocks noGrp="1"/>
          </p:cNvSpPr>
          <p:nvPr>
            <p:ph type="sldNum" idx="12"/>
          </p:nvPr>
        </p:nvSpPr>
        <p:spPr>
          <a:xfrm>
            <a:off x="7235825" y="6553200"/>
            <a:ext cx="1905000" cy="3048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
        <p:nvSpPr>
          <p:cNvPr id="35" name="Google Shape;35;p11"/>
          <p:cNvSpPr txBox="1">
            <a:spLocks noGrp="1"/>
          </p:cNvSpPr>
          <p:nvPr>
            <p:ph type="ftr" idx="11"/>
          </p:nvPr>
        </p:nvSpPr>
        <p:spPr>
          <a:xfrm>
            <a:off x="2584450" y="6572250"/>
            <a:ext cx="4129088" cy="28575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360"/>
              </a:spcBef>
              <a:spcAft>
                <a:spcPts val="0"/>
              </a:spcAft>
              <a:buClr>
                <a:srgbClr val="000000"/>
              </a:buClr>
              <a:buSzPts val="1400"/>
              <a:buFont typeface="Arial"/>
              <a:buNone/>
              <a:defRPr sz="1800" b="0"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imes New Roman"/>
                <a:ea typeface="Times New Roman"/>
                <a:cs typeface="Times New Roman"/>
                <a:sym typeface="Times New Roman"/>
              </a:defRPr>
            </a:lvl9pPr>
          </a:lstStyle>
          <a:p>
            <a:endParaRPr/>
          </a:p>
        </p:txBody>
      </p:sp>
      <p:sp>
        <p:nvSpPr>
          <p:cNvPr id="36" name="Google Shape;36;p11"/>
          <p:cNvSpPr txBox="1">
            <a:spLocks noGrp="1"/>
          </p:cNvSpPr>
          <p:nvPr>
            <p:ph type="title"/>
          </p:nvPr>
        </p:nvSpPr>
        <p:spPr>
          <a:xfrm>
            <a:off x="297180" y="228600"/>
            <a:ext cx="8549640" cy="4572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セクション見出し" type="secHead">
  <p:cSld name="SECTION_HEADER">
    <p:spTree>
      <p:nvGrpSpPr>
        <p:cNvPr id="1" name="Shape 37"/>
        <p:cNvGrpSpPr/>
        <p:nvPr/>
      </p:nvGrpSpPr>
      <p:grpSpPr>
        <a:xfrm>
          <a:off x="0" y="0"/>
          <a:ext cx="0" cy="0"/>
          <a:chOff x="0" y="0"/>
          <a:chExt cx="0" cy="0"/>
        </a:xfrm>
      </p:grpSpPr>
      <p:sp>
        <p:nvSpPr>
          <p:cNvPr id="38" name="Google Shape;38;p12"/>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40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12"/>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00"/>
              </a:spcBef>
              <a:spcAft>
                <a:spcPts val="0"/>
              </a:spcAft>
              <a:buClr>
                <a:schemeClr val="dk1"/>
              </a:buClr>
              <a:buSzPts val="2000"/>
              <a:buNone/>
              <a:defRPr sz="2000"/>
            </a:lvl1pPr>
            <a:lvl2pPr marL="914400" lvl="1" indent="-228600" algn="l">
              <a:lnSpc>
                <a:spcPct val="100000"/>
              </a:lnSpc>
              <a:spcBef>
                <a:spcPts val="360"/>
              </a:spcBef>
              <a:spcAft>
                <a:spcPts val="0"/>
              </a:spcAft>
              <a:buClr>
                <a:schemeClr val="dk1"/>
              </a:buClr>
              <a:buSzPts val="1800"/>
              <a:buNone/>
              <a:defRPr sz="1800"/>
            </a:lvl2pPr>
            <a:lvl3pPr marL="1371600" lvl="2" indent="-228600" algn="l">
              <a:lnSpc>
                <a:spcPct val="100000"/>
              </a:lnSpc>
              <a:spcBef>
                <a:spcPts val="320"/>
              </a:spcBef>
              <a:spcAft>
                <a:spcPts val="0"/>
              </a:spcAft>
              <a:buClr>
                <a:schemeClr val="dk1"/>
              </a:buClr>
              <a:buSzPts val="1600"/>
              <a:buNone/>
              <a:defRPr sz="1600"/>
            </a:lvl3pPr>
            <a:lvl4pPr marL="1828800" lvl="3" indent="-228600" algn="l">
              <a:lnSpc>
                <a:spcPct val="100000"/>
              </a:lnSpc>
              <a:spcBef>
                <a:spcPts val="280"/>
              </a:spcBef>
              <a:spcAft>
                <a:spcPts val="0"/>
              </a:spcAft>
              <a:buClr>
                <a:schemeClr val="dk1"/>
              </a:buClr>
              <a:buSzPts val="1400"/>
              <a:buFont typeface="Meiryo"/>
              <a:buNone/>
              <a:defRPr sz="1400"/>
            </a:lvl4pPr>
            <a:lvl5pPr marL="2286000" lvl="4" indent="-228600" algn="l">
              <a:lnSpc>
                <a:spcPct val="100000"/>
              </a:lnSpc>
              <a:spcBef>
                <a:spcPts val="280"/>
              </a:spcBef>
              <a:spcAft>
                <a:spcPts val="0"/>
              </a:spcAft>
              <a:buClr>
                <a:schemeClr val="dk1"/>
              </a:buClr>
              <a:buSzPts val="1400"/>
              <a:buFont typeface="Meiryo"/>
              <a:buNone/>
              <a:defRPr sz="1400"/>
            </a:lvl5pPr>
            <a:lvl6pPr marL="2743200" lvl="5" indent="-228600" algn="l">
              <a:lnSpc>
                <a:spcPct val="100000"/>
              </a:lnSpc>
              <a:spcBef>
                <a:spcPts val="280"/>
              </a:spcBef>
              <a:spcAft>
                <a:spcPts val="0"/>
              </a:spcAft>
              <a:buClr>
                <a:schemeClr val="dk1"/>
              </a:buClr>
              <a:buSzPts val="1400"/>
              <a:buFont typeface="Meiryo"/>
              <a:buNone/>
              <a:defRPr sz="1400"/>
            </a:lvl6pPr>
            <a:lvl7pPr marL="3200400" lvl="6" indent="-228600" algn="l">
              <a:lnSpc>
                <a:spcPct val="100000"/>
              </a:lnSpc>
              <a:spcBef>
                <a:spcPts val="280"/>
              </a:spcBef>
              <a:spcAft>
                <a:spcPts val="0"/>
              </a:spcAft>
              <a:buClr>
                <a:schemeClr val="dk1"/>
              </a:buClr>
              <a:buSzPts val="1400"/>
              <a:buFont typeface="Meiryo"/>
              <a:buNone/>
              <a:defRPr sz="1400"/>
            </a:lvl7pPr>
            <a:lvl8pPr marL="3657600" lvl="7" indent="-228600" algn="l">
              <a:lnSpc>
                <a:spcPct val="100000"/>
              </a:lnSpc>
              <a:spcBef>
                <a:spcPts val="280"/>
              </a:spcBef>
              <a:spcAft>
                <a:spcPts val="0"/>
              </a:spcAft>
              <a:buClr>
                <a:schemeClr val="dk1"/>
              </a:buClr>
              <a:buSzPts val="1400"/>
              <a:buFont typeface="Meiryo"/>
              <a:buNone/>
              <a:defRPr sz="1400"/>
            </a:lvl8pPr>
            <a:lvl9pPr marL="4114800" lvl="8" indent="-228600" algn="l">
              <a:lnSpc>
                <a:spcPct val="100000"/>
              </a:lnSpc>
              <a:spcBef>
                <a:spcPts val="280"/>
              </a:spcBef>
              <a:spcAft>
                <a:spcPts val="0"/>
              </a:spcAft>
              <a:buClr>
                <a:schemeClr val="dk1"/>
              </a:buClr>
              <a:buSzPts val="1400"/>
              <a:buFont typeface="Meiryo"/>
              <a:buNone/>
              <a:defRPr sz="1400"/>
            </a:lvl9pPr>
          </a:lstStyle>
          <a:p>
            <a:endParaRPr/>
          </a:p>
        </p:txBody>
      </p:sp>
      <p:sp>
        <p:nvSpPr>
          <p:cNvPr id="40" name="Google Shape;40;p12"/>
          <p:cNvSpPr txBox="1">
            <a:spLocks noGrp="1"/>
          </p:cNvSpPr>
          <p:nvPr>
            <p:ph type="sldNum" idx="12"/>
          </p:nvPr>
        </p:nvSpPr>
        <p:spPr>
          <a:xfrm>
            <a:off x="7235825" y="6553200"/>
            <a:ext cx="1905000" cy="3048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
        <p:nvSpPr>
          <p:cNvPr id="41" name="Google Shape;41;p12"/>
          <p:cNvSpPr txBox="1">
            <a:spLocks noGrp="1"/>
          </p:cNvSpPr>
          <p:nvPr>
            <p:ph type="ftr" idx="11"/>
          </p:nvPr>
        </p:nvSpPr>
        <p:spPr>
          <a:xfrm>
            <a:off x="2584450" y="6572250"/>
            <a:ext cx="4129088" cy="28575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360"/>
              </a:spcBef>
              <a:spcAft>
                <a:spcPts val="0"/>
              </a:spcAft>
              <a:buClr>
                <a:srgbClr val="000000"/>
              </a:buClr>
              <a:buSzPts val="1400"/>
              <a:buFont typeface="Arial"/>
              <a:buNone/>
              <a:defRPr sz="1800" b="0"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imes New Roman"/>
                <a:ea typeface="Times New Roman"/>
                <a:cs typeface="Times New Roman"/>
                <a:sym typeface="Times New Roman"/>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2 つのコンテンツ">
  <p:cSld name="2 つのコンテンツ">
    <p:spTree>
      <p:nvGrpSpPr>
        <p:cNvPr id="1" name="Shape 42"/>
        <p:cNvGrpSpPr/>
        <p:nvPr/>
      </p:nvGrpSpPr>
      <p:grpSpPr>
        <a:xfrm>
          <a:off x="0" y="0"/>
          <a:ext cx="0" cy="0"/>
          <a:chOff x="0" y="0"/>
          <a:chExt cx="0" cy="0"/>
        </a:xfrm>
      </p:grpSpPr>
      <p:sp>
        <p:nvSpPr>
          <p:cNvPr id="43" name="Google Shape;43;p13"/>
          <p:cNvSpPr txBox="1">
            <a:spLocks noGrp="1"/>
          </p:cNvSpPr>
          <p:nvPr>
            <p:ph type="body" idx="1"/>
          </p:nvPr>
        </p:nvSpPr>
        <p:spPr>
          <a:xfrm>
            <a:off x="228600" y="1022350"/>
            <a:ext cx="4305300" cy="5307013"/>
          </a:xfrm>
          <a:prstGeom prst="rect">
            <a:avLst/>
          </a:prstGeom>
          <a:noFill/>
          <a:ln>
            <a:noFill/>
          </a:ln>
        </p:spPr>
        <p:txBody>
          <a:bodyPr spcFirstLastPara="1" wrap="square" lIns="91425" tIns="45700" rIns="91425" bIns="45700" anchor="t" anchorCtr="0">
            <a:no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Font typeface="Meiryo"/>
              <a:buChar char="–"/>
              <a:defRPr sz="1800"/>
            </a:lvl4pPr>
            <a:lvl5pPr marL="2286000" lvl="4" indent="-342900" algn="l">
              <a:lnSpc>
                <a:spcPct val="100000"/>
              </a:lnSpc>
              <a:spcBef>
                <a:spcPts val="360"/>
              </a:spcBef>
              <a:spcAft>
                <a:spcPts val="0"/>
              </a:spcAft>
              <a:buClr>
                <a:schemeClr val="dk1"/>
              </a:buClr>
              <a:buSzPts val="1800"/>
              <a:buFont typeface="Meiryo"/>
              <a:buChar char="»"/>
              <a:defRPr sz="1800"/>
            </a:lvl5pPr>
            <a:lvl6pPr marL="2743200" lvl="5" indent="-342900" algn="l">
              <a:lnSpc>
                <a:spcPct val="100000"/>
              </a:lnSpc>
              <a:spcBef>
                <a:spcPts val="360"/>
              </a:spcBef>
              <a:spcAft>
                <a:spcPts val="0"/>
              </a:spcAft>
              <a:buClr>
                <a:schemeClr val="dk1"/>
              </a:buClr>
              <a:buSzPts val="1800"/>
              <a:buFont typeface="Meiryo"/>
              <a:buChar char="»"/>
              <a:defRPr sz="1800"/>
            </a:lvl6pPr>
            <a:lvl7pPr marL="3200400" lvl="6" indent="-342900" algn="l">
              <a:lnSpc>
                <a:spcPct val="100000"/>
              </a:lnSpc>
              <a:spcBef>
                <a:spcPts val="360"/>
              </a:spcBef>
              <a:spcAft>
                <a:spcPts val="0"/>
              </a:spcAft>
              <a:buClr>
                <a:schemeClr val="dk1"/>
              </a:buClr>
              <a:buSzPts val="1800"/>
              <a:buFont typeface="Meiryo"/>
              <a:buChar char="»"/>
              <a:defRPr sz="1800"/>
            </a:lvl7pPr>
            <a:lvl8pPr marL="3657600" lvl="7" indent="-342900" algn="l">
              <a:lnSpc>
                <a:spcPct val="100000"/>
              </a:lnSpc>
              <a:spcBef>
                <a:spcPts val="360"/>
              </a:spcBef>
              <a:spcAft>
                <a:spcPts val="0"/>
              </a:spcAft>
              <a:buClr>
                <a:schemeClr val="dk1"/>
              </a:buClr>
              <a:buSzPts val="1800"/>
              <a:buFont typeface="Meiryo"/>
              <a:buChar char="»"/>
              <a:defRPr sz="1800"/>
            </a:lvl8pPr>
            <a:lvl9pPr marL="4114800" lvl="8" indent="-342900" algn="l">
              <a:lnSpc>
                <a:spcPct val="100000"/>
              </a:lnSpc>
              <a:spcBef>
                <a:spcPts val="360"/>
              </a:spcBef>
              <a:spcAft>
                <a:spcPts val="0"/>
              </a:spcAft>
              <a:buClr>
                <a:schemeClr val="dk1"/>
              </a:buClr>
              <a:buSzPts val="1800"/>
              <a:buFont typeface="Meiryo"/>
              <a:buChar char="»"/>
              <a:defRPr sz="1800"/>
            </a:lvl9pPr>
          </a:lstStyle>
          <a:p>
            <a:endParaRPr/>
          </a:p>
        </p:txBody>
      </p:sp>
      <p:sp>
        <p:nvSpPr>
          <p:cNvPr id="44" name="Google Shape;44;p13"/>
          <p:cNvSpPr txBox="1">
            <a:spLocks noGrp="1"/>
          </p:cNvSpPr>
          <p:nvPr>
            <p:ph type="body" idx="2"/>
          </p:nvPr>
        </p:nvSpPr>
        <p:spPr>
          <a:xfrm>
            <a:off x="4686300" y="1022350"/>
            <a:ext cx="4305300" cy="5307013"/>
          </a:xfrm>
          <a:prstGeom prst="rect">
            <a:avLst/>
          </a:prstGeom>
          <a:noFill/>
          <a:ln>
            <a:noFill/>
          </a:ln>
        </p:spPr>
        <p:txBody>
          <a:bodyPr spcFirstLastPara="1" wrap="square" lIns="91425" tIns="45700" rIns="91425" bIns="45700" anchor="t" anchorCtr="0">
            <a:no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Font typeface="Meiryo"/>
              <a:buChar char="–"/>
              <a:defRPr sz="1800"/>
            </a:lvl4pPr>
            <a:lvl5pPr marL="2286000" lvl="4" indent="-342900" algn="l">
              <a:lnSpc>
                <a:spcPct val="100000"/>
              </a:lnSpc>
              <a:spcBef>
                <a:spcPts val="360"/>
              </a:spcBef>
              <a:spcAft>
                <a:spcPts val="0"/>
              </a:spcAft>
              <a:buClr>
                <a:schemeClr val="dk1"/>
              </a:buClr>
              <a:buSzPts val="1800"/>
              <a:buFont typeface="Meiryo"/>
              <a:buChar char="»"/>
              <a:defRPr sz="1800"/>
            </a:lvl5pPr>
            <a:lvl6pPr marL="2743200" lvl="5" indent="-342900" algn="l">
              <a:lnSpc>
                <a:spcPct val="100000"/>
              </a:lnSpc>
              <a:spcBef>
                <a:spcPts val="360"/>
              </a:spcBef>
              <a:spcAft>
                <a:spcPts val="0"/>
              </a:spcAft>
              <a:buClr>
                <a:schemeClr val="dk1"/>
              </a:buClr>
              <a:buSzPts val="1800"/>
              <a:buFont typeface="Meiryo"/>
              <a:buChar char="»"/>
              <a:defRPr sz="1800"/>
            </a:lvl6pPr>
            <a:lvl7pPr marL="3200400" lvl="6" indent="-342900" algn="l">
              <a:lnSpc>
                <a:spcPct val="100000"/>
              </a:lnSpc>
              <a:spcBef>
                <a:spcPts val="360"/>
              </a:spcBef>
              <a:spcAft>
                <a:spcPts val="0"/>
              </a:spcAft>
              <a:buClr>
                <a:schemeClr val="dk1"/>
              </a:buClr>
              <a:buSzPts val="1800"/>
              <a:buFont typeface="Meiryo"/>
              <a:buChar char="»"/>
              <a:defRPr sz="1800"/>
            </a:lvl7pPr>
            <a:lvl8pPr marL="3657600" lvl="7" indent="-342900" algn="l">
              <a:lnSpc>
                <a:spcPct val="100000"/>
              </a:lnSpc>
              <a:spcBef>
                <a:spcPts val="360"/>
              </a:spcBef>
              <a:spcAft>
                <a:spcPts val="0"/>
              </a:spcAft>
              <a:buClr>
                <a:schemeClr val="dk1"/>
              </a:buClr>
              <a:buSzPts val="1800"/>
              <a:buFont typeface="Meiryo"/>
              <a:buChar char="»"/>
              <a:defRPr sz="1800"/>
            </a:lvl8pPr>
            <a:lvl9pPr marL="4114800" lvl="8" indent="-342900" algn="l">
              <a:lnSpc>
                <a:spcPct val="100000"/>
              </a:lnSpc>
              <a:spcBef>
                <a:spcPts val="360"/>
              </a:spcBef>
              <a:spcAft>
                <a:spcPts val="0"/>
              </a:spcAft>
              <a:buClr>
                <a:schemeClr val="dk1"/>
              </a:buClr>
              <a:buSzPts val="1800"/>
              <a:buFont typeface="Meiryo"/>
              <a:buChar char="»"/>
              <a:defRPr sz="1800"/>
            </a:lvl9pPr>
          </a:lstStyle>
          <a:p>
            <a:endParaRPr/>
          </a:p>
        </p:txBody>
      </p:sp>
      <p:sp>
        <p:nvSpPr>
          <p:cNvPr id="45" name="Google Shape;45;p13"/>
          <p:cNvSpPr txBox="1">
            <a:spLocks noGrp="1"/>
          </p:cNvSpPr>
          <p:nvPr>
            <p:ph type="sldNum" idx="12"/>
          </p:nvPr>
        </p:nvSpPr>
        <p:spPr>
          <a:xfrm>
            <a:off x="7235825" y="6553200"/>
            <a:ext cx="1905000" cy="3048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
        <p:nvSpPr>
          <p:cNvPr id="46" name="Google Shape;46;p13"/>
          <p:cNvSpPr txBox="1">
            <a:spLocks noGrp="1"/>
          </p:cNvSpPr>
          <p:nvPr>
            <p:ph type="ftr" idx="11"/>
          </p:nvPr>
        </p:nvSpPr>
        <p:spPr>
          <a:xfrm>
            <a:off x="2584450" y="6572250"/>
            <a:ext cx="4129088" cy="28575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360"/>
              </a:spcBef>
              <a:spcAft>
                <a:spcPts val="0"/>
              </a:spcAft>
              <a:buClr>
                <a:srgbClr val="000000"/>
              </a:buClr>
              <a:buSzPts val="1400"/>
              <a:buFont typeface="Arial"/>
              <a:buNone/>
              <a:defRPr sz="1800" b="0"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imes New Roman"/>
                <a:ea typeface="Times New Roman"/>
                <a:cs typeface="Times New Roman"/>
                <a:sym typeface="Times New Roman"/>
              </a:defRPr>
            </a:lvl9pPr>
          </a:lstStyle>
          <a:p>
            <a:endParaRPr/>
          </a:p>
        </p:txBody>
      </p:sp>
      <p:sp>
        <p:nvSpPr>
          <p:cNvPr id="47" name="Google Shape;47;p13"/>
          <p:cNvSpPr txBox="1">
            <a:spLocks noGrp="1"/>
          </p:cNvSpPr>
          <p:nvPr>
            <p:ph type="body" idx="3"/>
          </p:nvPr>
        </p:nvSpPr>
        <p:spPr>
          <a:xfrm>
            <a:off x="304800" y="57667"/>
            <a:ext cx="8534400" cy="280086"/>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400"/>
              </a:spcBef>
              <a:spcAft>
                <a:spcPts val="0"/>
              </a:spcAft>
              <a:buClr>
                <a:schemeClr val="dk1"/>
              </a:buClr>
              <a:buSzPts val="2000"/>
              <a:buNone/>
              <a:defRPr sz="2000"/>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48" name="Google Shape;48;p13"/>
          <p:cNvSpPr txBox="1">
            <a:spLocks noGrp="1"/>
          </p:cNvSpPr>
          <p:nvPr>
            <p:ph type="title"/>
          </p:nvPr>
        </p:nvSpPr>
        <p:spPr>
          <a:xfrm>
            <a:off x="304800" y="422190"/>
            <a:ext cx="8153400" cy="3810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1_2 つのコンテンツ">
  <p:cSld name="1_2 つのコンテンツ">
    <p:spTree>
      <p:nvGrpSpPr>
        <p:cNvPr id="1" name="Shape 49"/>
        <p:cNvGrpSpPr/>
        <p:nvPr/>
      </p:nvGrpSpPr>
      <p:grpSpPr>
        <a:xfrm>
          <a:off x="0" y="0"/>
          <a:ext cx="0" cy="0"/>
          <a:chOff x="0" y="0"/>
          <a:chExt cx="0" cy="0"/>
        </a:xfrm>
      </p:grpSpPr>
      <p:sp>
        <p:nvSpPr>
          <p:cNvPr id="50" name="Google Shape;50;p14"/>
          <p:cNvSpPr txBox="1">
            <a:spLocks noGrp="1"/>
          </p:cNvSpPr>
          <p:nvPr>
            <p:ph type="body" idx="1"/>
          </p:nvPr>
        </p:nvSpPr>
        <p:spPr>
          <a:xfrm>
            <a:off x="228600" y="1022350"/>
            <a:ext cx="4305300" cy="5307013"/>
          </a:xfrm>
          <a:prstGeom prst="rect">
            <a:avLst/>
          </a:prstGeom>
          <a:noFill/>
          <a:ln>
            <a:noFill/>
          </a:ln>
        </p:spPr>
        <p:txBody>
          <a:bodyPr spcFirstLastPara="1" wrap="square" lIns="91425" tIns="45700" rIns="91425" bIns="45700" anchor="t" anchorCtr="0">
            <a:no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Font typeface="Meiryo"/>
              <a:buChar char="–"/>
              <a:defRPr sz="1800"/>
            </a:lvl4pPr>
            <a:lvl5pPr marL="2286000" lvl="4" indent="-342900" algn="l">
              <a:lnSpc>
                <a:spcPct val="100000"/>
              </a:lnSpc>
              <a:spcBef>
                <a:spcPts val="360"/>
              </a:spcBef>
              <a:spcAft>
                <a:spcPts val="0"/>
              </a:spcAft>
              <a:buClr>
                <a:schemeClr val="dk1"/>
              </a:buClr>
              <a:buSzPts val="1800"/>
              <a:buFont typeface="Meiryo"/>
              <a:buChar char="»"/>
              <a:defRPr sz="1800"/>
            </a:lvl5pPr>
            <a:lvl6pPr marL="2743200" lvl="5" indent="-342900" algn="l">
              <a:lnSpc>
                <a:spcPct val="100000"/>
              </a:lnSpc>
              <a:spcBef>
                <a:spcPts val="360"/>
              </a:spcBef>
              <a:spcAft>
                <a:spcPts val="0"/>
              </a:spcAft>
              <a:buClr>
                <a:schemeClr val="dk1"/>
              </a:buClr>
              <a:buSzPts val="1800"/>
              <a:buFont typeface="Meiryo"/>
              <a:buChar char="»"/>
              <a:defRPr sz="1800"/>
            </a:lvl6pPr>
            <a:lvl7pPr marL="3200400" lvl="6" indent="-342900" algn="l">
              <a:lnSpc>
                <a:spcPct val="100000"/>
              </a:lnSpc>
              <a:spcBef>
                <a:spcPts val="360"/>
              </a:spcBef>
              <a:spcAft>
                <a:spcPts val="0"/>
              </a:spcAft>
              <a:buClr>
                <a:schemeClr val="dk1"/>
              </a:buClr>
              <a:buSzPts val="1800"/>
              <a:buFont typeface="Meiryo"/>
              <a:buChar char="»"/>
              <a:defRPr sz="1800"/>
            </a:lvl7pPr>
            <a:lvl8pPr marL="3657600" lvl="7" indent="-342900" algn="l">
              <a:lnSpc>
                <a:spcPct val="100000"/>
              </a:lnSpc>
              <a:spcBef>
                <a:spcPts val="360"/>
              </a:spcBef>
              <a:spcAft>
                <a:spcPts val="0"/>
              </a:spcAft>
              <a:buClr>
                <a:schemeClr val="dk1"/>
              </a:buClr>
              <a:buSzPts val="1800"/>
              <a:buFont typeface="Meiryo"/>
              <a:buChar char="»"/>
              <a:defRPr sz="1800"/>
            </a:lvl8pPr>
            <a:lvl9pPr marL="4114800" lvl="8" indent="-342900" algn="l">
              <a:lnSpc>
                <a:spcPct val="100000"/>
              </a:lnSpc>
              <a:spcBef>
                <a:spcPts val="360"/>
              </a:spcBef>
              <a:spcAft>
                <a:spcPts val="0"/>
              </a:spcAft>
              <a:buClr>
                <a:schemeClr val="dk1"/>
              </a:buClr>
              <a:buSzPts val="1800"/>
              <a:buFont typeface="Meiryo"/>
              <a:buChar char="»"/>
              <a:defRPr sz="1800"/>
            </a:lvl9pPr>
          </a:lstStyle>
          <a:p>
            <a:endParaRPr/>
          </a:p>
        </p:txBody>
      </p:sp>
      <p:sp>
        <p:nvSpPr>
          <p:cNvPr id="51" name="Google Shape;51;p14"/>
          <p:cNvSpPr txBox="1">
            <a:spLocks noGrp="1"/>
          </p:cNvSpPr>
          <p:nvPr>
            <p:ph type="body" idx="2"/>
          </p:nvPr>
        </p:nvSpPr>
        <p:spPr>
          <a:xfrm>
            <a:off x="4686300" y="1022350"/>
            <a:ext cx="4305300" cy="5307013"/>
          </a:xfrm>
          <a:prstGeom prst="rect">
            <a:avLst/>
          </a:prstGeom>
          <a:noFill/>
          <a:ln>
            <a:noFill/>
          </a:ln>
        </p:spPr>
        <p:txBody>
          <a:bodyPr spcFirstLastPara="1" wrap="square" lIns="91425" tIns="45700" rIns="91425" bIns="45700" anchor="t" anchorCtr="0">
            <a:no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Font typeface="Meiryo"/>
              <a:buChar char="–"/>
              <a:defRPr sz="1800"/>
            </a:lvl4pPr>
            <a:lvl5pPr marL="2286000" lvl="4" indent="-342900" algn="l">
              <a:lnSpc>
                <a:spcPct val="100000"/>
              </a:lnSpc>
              <a:spcBef>
                <a:spcPts val="360"/>
              </a:spcBef>
              <a:spcAft>
                <a:spcPts val="0"/>
              </a:spcAft>
              <a:buClr>
                <a:schemeClr val="dk1"/>
              </a:buClr>
              <a:buSzPts val="1800"/>
              <a:buFont typeface="Meiryo"/>
              <a:buChar char="»"/>
              <a:defRPr sz="1800"/>
            </a:lvl5pPr>
            <a:lvl6pPr marL="2743200" lvl="5" indent="-342900" algn="l">
              <a:lnSpc>
                <a:spcPct val="100000"/>
              </a:lnSpc>
              <a:spcBef>
                <a:spcPts val="360"/>
              </a:spcBef>
              <a:spcAft>
                <a:spcPts val="0"/>
              </a:spcAft>
              <a:buClr>
                <a:schemeClr val="dk1"/>
              </a:buClr>
              <a:buSzPts val="1800"/>
              <a:buFont typeface="Meiryo"/>
              <a:buChar char="»"/>
              <a:defRPr sz="1800"/>
            </a:lvl6pPr>
            <a:lvl7pPr marL="3200400" lvl="6" indent="-342900" algn="l">
              <a:lnSpc>
                <a:spcPct val="100000"/>
              </a:lnSpc>
              <a:spcBef>
                <a:spcPts val="360"/>
              </a:spcBef>
              <a:spcAft>
                <a:spcPts val="0"/>
              </a:spcAft>
              <a:buClr>
                <a:schemeClr val="dk1"/>
              </a:buClr>
              <a:buSzPts val="1800"/>
              <a:buFont typeface="Meiryo"/>
              <a:buChar char="»"/>
              <a:defRPr sz="1800"/>
            </a:lvl7pPr>
            <a:lvl8pPr marL="3657600" lvl="7" indent="-342900" algn="l">
              <a:lnSpc>
                <a:spcPct val="100000"/>
              </a:lnSpc>
              <a:spcBef>
                <a:spcPts val="360"/>
              </a:spcBef>
              <a:spcAft>
                <a:spcPts val="0"/>
              </a:spcAft>
              <a:buClr>
                <a:schemeClr val="dk1"/>
              </a:buClr>
              <a:buSzPts val="1800"/>
              <a:buFont typeface="Meiryo"/>
              <a:buChar char="»"/>
              <a:defRPr sz="1800"/>
            </a:lvl8pPr>
            <a:lvl9pPr marL="4114800" lvl="8" indent="-342900" algn="l">
              <a:lnSpc>
                <a:spcPct val="100000"/>
              </a:lnSpc>
              <a:spcBef>
                <a:spcPts val="360"/>
              </a:spcBef>
              <a:spcAft>
                <a:spcPts val="0"/>
              </a:spcAft>
              <a:buClr>
                <a:schemeClr val="dk1"/>
              </a:buClr>
              <a:buSzPts val="1800"/>
              <a:buFont typeface="Meiryo"/>
              <a:buChar char="»"/>
              <a:defRPr sz="1800"/>
            </a:lvl9pPr>
          </a:lstStyle>
          <a:p>
            <a:endParaRPr/>
          </a:p>
        </p:txBody>
      </p:sp>
      <p:sp>
        <p:nvSpPr>
          <p:cNvPr id="52" name="Google Shape;52;p14"/>
          <p:cNvSpPr txBox="1">
            <a:spLocks noGrp="1"/>
          </p:cNvSpPr>
          <p:nvPr>
            <p:ph type="sldNum" idx="12"/>
          </p:nvPr>
        </p:nvSpPr>
        <p:spPr>
          <a:xfrm>
            <a:off x="7235825" y="6553200"/>
            <a:ext cx="1905000" cy="3048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
        <p:nvSpPr>
          <p:cNvPr id="53" name="Google Shape;53;p14"/>
          <p:cNvSpPr txBox="1">
            <a:spLocks noGrp="1"/>
          </p:cNvSpPr>
          <p:nvPr>
            <p:ph type="ftr" idx="11"/>
          </p:nvPr>
        </p:nvSpPr>
        <p:spPr>
          <a:xfrm>
            <a:off x="2584450" y="6572250"/>
            <a:ext cx="4129088" cy="28575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360"/>
              </a:spcBef>
              <a:spcAft>
                <a:spcPts val="0"/>
              </a:spcAft>
              <a:buClr>
                <a:srgbClr val="000000"/>
              </a:buClr>
              <a:buSzPts val="1400"/>
              <a:buFont typeface="Arial"/>
              <a:buNone/>
              <a:defRPr sz="1800" b="0"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imes New Roman"/>
                <a:ea typeface="Times New Roman"/>
                <a:cs typeface="Times New Roman"/>
                <a:sym typeface="Times New Roman"/>
              </a:defRPr>
            </a:lvl9pPr>
          </a:lstStyle>
          <a:p>
            <a:endParaRPr/>
          </a:p>
        </p:txBody>
      </p:sp>
      <p:sp>
        <p:nvSpPr>
          <p:cNvPr id="54" name="Google Shape;54;p14"/>
          <p:cNvSpPr txBox="1">
            <a:spLocks noGrp="1"/>
          </p:cNvSpPr>
          <p:nvPr>
            <p:ph type="title"/>
          </p:nvPr>
        </p:nvSpPr>
        <p:spPr>
          <a:xfrm>
            <a:off x="297180" y="228600"/>
            <a:ext cx="8549640" cy="4572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白紙">
  <p:cSld name="白紙">
    <p:spTree>
      <p:nvGrpSpPr>
        <p:cNvPr id="1" name="Shape 55"/>
        <p:cNvGrpSpPr/>
        <p:nvPr/>
      </p:nvGrpSpPr>
      <p:grpSpPr>
        <a:xfrm>
          <a:off x="0" y="0"/>
          <a:ext cx="0" cy="0"/>
          <a:chOff x="0" y="0"/>
          <a:chExt cx="0" cy="0"/>
        </a:xfrm>
      </p:grpSpPr>
      <p:sp>
        <p:nvSpPr>
          <p:cNvPr id="56" name="Google Shape;56;p15"/>
          <p:cNvSpPr txBox="1">
            <a:spLocks noGrp="1"/>
          </p:cNvSpPr>
          <p:nvPr>
            <p:ph type="sldNum" idx="12"/>
          </p:nvPr>
        </p:nvSpPr>
        <p:spPr>
          <a:xfrm>
            <a:off x="7235825" y="6553200"/>
            <a:ext cx="1905000" cy="3048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
        <p:nvSpPr>
          <p:cNvPr id="57" name="Google Shape;57;p15"/>
          <p:cNvSpPr txBox="1">
            <a:spLocks noGrp="1"/>
          </p:cNvSpPr>
          <p:nvPr>
            <p:ph type="ftr" idx="11"/>
          </p:nvPr>
        </p:nvSpPr>
        <p:spPr>
          <a:xfrm>
            <a:off x="2584450" y="6572250"/>
            <a:ext cx="4129088" cy="28575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360"/>
              </a:spcBef>
              <a:spcAft>
                <a:spcPts val="0"/>
              </a:spcAft>
              <a:buClr>
                <a:srgbClr val="000000"/>
              </a:buClr>
              <a:buSzPts val="1400"/>
              <a:buFont typeface="Arial"/>
              <a:buNone/>
              <a:defRPr sz="1800" b="0"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imes New Roman"/>
                <a:ea typeface="Times New Roman"/>
                <a:cs typeface="Times New Roman"/>
                <a:sym typeface="Times New Roman"/>
              </a:defRPr>
            </a:lvl9pPr>
          </a:lstStyle>
          <a:p>
            <a:endParaRPr/>
          </a:p>
        </p:txBody>
      </p:sp>
      <p:sp>
        <p:nvSpPr>
          <p:cNvPr id="58" name="Google Shape;58;p15"/>
          <p:cNvSpPr txBox="1">
            <a:spLocks noGrp="1"/>
          </p:cNvSpPr>
          <p:nvPr>
            <p:ph type="body" idx="1"/>
          </p:nvPr>
        </p:nvSpPr>
        <p:spPr>
          <a:xfrm>
            <a:off x="304800" y="57667"/>
            <a:ext cx="8534400" cy="280086"/>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400"/>
              </a:spcBef>
              <a:spcAft>
                <a:spcPts val="0"/>
              </a:spcAft>
              <a:buClr>
                <a:schemeClr val="dk1"/>
              </a:buClr>
              <a:buSzPts val="2000"/>
              <a:buNone/>
              <a:defRPr sz="2000"/>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59" name="Google Shape;59;p15"/>
          <p:cNvSpPr txBox="1">
            <a:spLocks noGrp="1"/>
          </p:cNvSpPr>
          <p:nvPr>
            <p:ph type="title"/>
          </p:nvPr>
        </p:nvSpPr>
        <p:spPr>
          <a:xfrm>
            <a:off x="304800" y="422190"/>
            <a:ext cx="8153400" cy="3810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タイトルのみ">
  <p:cSld name="タイトルのみ">
    <p:spTree>
      <p:nvGrpSpPr>
        <p:cNvPr id="1" name="Shape 60"/>
        <p:cNvGrpSpPr/>
        <p:nvPr/>
      </p:nvGrpSpPr>
      <p:grpSpPr>
        <a:xfrm>
          <a:off x="0" y="0"/>
          <a:ext cx="0" cy="0"/>
          <a:chOff x="0" y="0"/>
          <a:chExt cx="0" cy="0"/>
        </a:xfrm>
      </p:grpSpPr>
      <p:sp>
        <p:nvSpPr>
          <p:cNvPr id="61" name="Google Shape;61;p16"/>
          <p:cNvSpPr txBox="1">
            <a:spLocks noGrp="1"/>
          </p:cNvSpPr>
          <p:nvPr>
            <p:ph type="sldNum" idx="12"/>
          </p:nvPr>
        </p:nvSpPr>
        <p:spPr>
          <a:xfrm>
            <a:off x="7235825" y="6553200"/>
            <a:ext cx="1905000" cy="3048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
        <p:nvSpPr>
          <p:cNvPr id="62" name="Google Shape;62;p16"/>
          <p:cNvSpPr txBox="1">
            <a:spLocks noGrp="1"/>
          </p:cNvSpPr>
          <p:nvPr>
            <p:ph type="ftr" idx="11"/>
          </p:nvPr>
        </p:nvSpPr>
        <p:spPr>
          <a:xfrm>
            <a:off x="2584450" y="6572250"/>
            <a:ext cx="4129088" cy="28575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360"/>
              </a:spcBef>
              <a:spcAft>
                <a:spcPts val="0"/>
              </a:spcAft>
              <a:buClr>
                <a:srgbClr val="000000"/>
              </a:buClr>
              <a:buSzPts val="1400"/>
              <a:buFont typeface="Arial"/>
              <a:buNone/>
              <a:defRPr sz="1800" b="0"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imes New Roman"/>
                <a:ea typeface="Times New Roman"/>
                <a:cs typeface="Times New Roman"/>
                <a:sym typeface="Times New Roman"/>
              </a:defRPr>
            </a:lvl9pPr>
          </a:lstStyle>
          <a:p>
            <a:endParaRPr/>
          </a:p>
        </p:txBody>
      </p:sp>
      <p:sp>
        <p:nvSpPr>
          <p:cNvPr id="63" name="Google Shape;63;p16"/>
          <p:cNvSpPr txBox="1">
            <a:spLocks noGrp="1"/>
          </p:cNvSpPr>
          <p:nvPr>
            <p:ph type="title"/>
          </p:nvPr>
        </p:nvSpPr>
        <p:spPr>
          <a:xfrm>
            <a:off x="297180" y="228600"/>
            <a:ext cx="8549640" cy="4572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7"/>
          <p:cNvSpPr txBox="1">
            <a:spLocks noGrp="1"/>
          </p:cNvSpPr>
          <p:nvPr>
            <p:ph type="title"/>
          </p:nvPr>
        </p:nvSpPr>
        <p:spPr>
          <a:xfrm>
            <a:off x="304800" y="422190"/>
            <a:ext cx="8153400" cy="3810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2800" b="0" i="0" u="none" strike="noStrike" cap="none">
                <a:solidFill>
                  <a:schemeClr val="dk2"/>
                </a:solidFill>
                <a:latin typeface="Meiryo"/>
                <a:ea typeface="Meiryo"/>
                <a:cs typeface="Meiryo"/>
                <a:sym typeface="Meiryo"/>
              </a:defRPr>
            </a:lvl1pPr>
            <a:lvl2pPr marR="0" lvl="1" algn="l" rtl="0">
              <a:lnSpc>
                <a:spcPct val="100000"/>
              </a:lnSpc>
              <a:spcBef>
                <a:spcPts val="0"/>
              </a:spcBef>
              <a:spcAft>
                <a:spcPts val="0"/>
              </a:spcAft>
              <a:buClr>
                <a:srgbClr val="000000"/>
              </a:buClr>
              <a:buSzPts val="1400"/>
              <a:buFont typeface="Arial"/>
              <a:buNone/>
              <a:defRPr sz="3200" b="0" i="0" u="none" strike="noStrike" cap="none">
                <a:solidFill>
                  <a:schemeClr val="dk2"/>
                </a:solidFill>
                <a:latin typeface="Meiryo"/>
                <a:ea typeface="Meiryo"/>
                <a:cs typeface="Meiryo"/>
                <a:sym typeface="Meiryo"/>
              </a:defRPr>
            </a:lvl2pPr>
            <a:lvl3pPr marR="0" lvl="2" algn="l" rtl="0">
              <a:lnSpc>
                <a:spcPct val="100000"/>
              </a:lnSpc>
              <a:spcBef>
                <a:spcPts val="0"/>
              </a:spcBef>
              <a:spcAft>
                <a:spcPts val="0"/>
              </a:spcAft>
              <a:buClr>
                <a:srgbClr val="000000"/>
              </a:buClr>
              <a:buSzPts val="1400"/>
              <a:buFont typeface="Arial"/>
              <a:buNone/>
              <a:defRPr sz="3200" b="0" i="0" u="none" strike="noStrike" cap="none">
                <a:solidFill>
                  <a:schemeClr val="dk2"/>
                </a:solidFill>
                <a:latin typeface="Meiryo"/>
                <a:ea typeface="Meiryo"/>
                <a:cs typeface="Meiryo"/>
                <a:sym typeface="Meiryo"/>
              </a:defRPr>
            </a:lvl3pPr>
            <a:lvl4pPr marR="0" lvl="3" algn="l" rtl="0">
              <a:lnSpc>
                <a:spcPct val="100000"/>
              </a:lnSpc>
              <a:spcBef>
                <a:spcPts val="0"/>
              </a:spcBef>
              <a:spcAft>
                <a:spcPts val="0"/>
              </a:spcAft>
              <a:buClr>
                <a:srgbClr val="000000"/>
              </a:buClr>
              <a:buSzPts val="1400"/>
              <a:buFont typeface="Arial"/>
              <a:buNone/>
              <a:defRPr sz="3200" b="0" i="0" u="none" strike="noStrike" cap="none">
                <a:solidFill>
                  <a:schemeClr val="dk2"/>
                </a:solidFill>
                <a:latin typeface="Meiryo"/>
                <a:ea typeface="Meiryo"/>
                <a:cs typeface="Meiryo"/>
                <a:sym typeface="Meiryo"/>
              </a:defRPr>
            </a:lvl4pPr>
            <a:lvl5pPr marR="0" lvl="4" algn="l" rtl="0">
              <a:lnSpc>
                <a:spcPct val="100000"/>
              </a:lnSpc>
              <a:spcBef>
                <a:spcPts val="0"/>
              </a:spcBef>
              <a:spcAft>
                <a:spcPts val="0"/>
              </a:spcAft>
              <a:buClr>
                <a:srgbClr val="000000"/>
              </a:buClr>
              <a:buSzPts val="1400"/>
              <a:buFont typeface="Arial"/>
              <a:buNone/>
              <a:defRPr sz="3200" b="0" i="0" u="none" strike="noStrike" cap="none">
                <a:solidFill>
                  <a:schemeClr val="dk2"/>
                </a:solidFill>
                <a:latin typeface="Meiryo"/>
                <a:ea typeface="Meiryo"/>
                <a:cs typeface="Meiryo"/>
                <a:sym typeface="Meiryo"/>
              </a:defRPr>
            </a:lvl5pPr>
            <a:lvl6pPr marR="0" lvl="5" algn="l" rtl="0">
              <a:lnSpc>
                <a:spcPct val="100000"/>
              </a:lnSpc>
              <a:spcBef>
                <a:spcPts val="0"/>
              </a:spcBef>
              <a:spcAft>
                <a:spcPts val="0"/>
              </a:spcAft>
              <a:buClr>
                <a:srgbClr val="000000"/>
              </a:buClr>
              <a:buSzPts val="1400"/>
              <a:buFont typeface="Arial"/>
              <a:buNone/>
              <a:defRPr sz="3200" b="0" i="0" u="none" strike="noStrike" cap="none">
                <a:solidFill>
                  <a:schemeClr val="dk2"/>
                </a:solidFill>
                <a:latin typeface="Meiryo"/>
                <a:ea typeface="Meiryo"/>
                <a:cs typeface="Meiryo"/>
                <a:sym typeface="Meiryo"/>
              </a:defRPr>
            </a:lvl6pPr>
            <a:lvl7pPr marR="0" lvl="6" algn="l" rtl="0">
              <a:lnSpc>
                <a:spcPct val="100000"/>
              </a:lnSpc>
              <a:spcBef>
                <a:spcPts val="0"/>
              </a:spcBef>
              <a:spcAft>
                <a:spcPts val="0"/>
              </a:spcAft>
              <a:buClr>
                <a:srgbClr val="000000"/>
              </a:buClr>
              <a:buSzPts val="1400"/>
              <a:buFont typeface="Arial"/>
              <a:buNone/>
              <a:defRPr sz="3200" b="0" i="0" u="none" strike="noStrike" cap="none">
                <a:solidFill>
                  <a:schemeClr val="dk2"/>
                </a:solidFill>
                <a:latin typeface="Meiryo"/>
                <a:ea typeface="Meiryo"/>
                <a:cs typeface="Meiryo"/>
                <a:sym typeface="Meiryo"/>
              </a:defRPr>
            </a:lvl7pPr>
            <a:lvl8pPr marR="0" lvl="7" algn="l" rtl="0">
              <a:lnSpc>
                <a:spcPct val="100000"/>
              </a:lnSpc>
              <a:spcBef>
                <a:spcPts val="0"/>
              </a:spcBef>
              <a:spcAft>
                <a:spcPts val="0"/>
              </a:spcAft>
              <a:buClr>
                <a:srgbClr val="000000"/>
              </a:buClr>
              <a:buSzPts val="1400"/>
              <a:buFont typeface="Arial"/>
              <a:buNone/>
              <a:defRPr sz="3200" b="0" i="0" u="none" strike="noStrike" cap="none">
                <a:solidFill>
                  <a:schemeClr val="dk2"/>
                </a:solidFill>
                <a:latin typeface="Meiryo"/>
                <a:ea typeface="Meiryo"/>
                <a:cs typeface="Meiryo"/>
                <a:sym typeface="Meiryo"/>
              </a:defRPr>
            </a:lvl8pPr>
            <a:lvl9pPr marR="0" lvl="8" algn="l" rtl="0">
              <a:lnSpc>
                <a:spcPct val="100000"/>
              </a:lnSpc>
              <a:spcBef>
                <a:spcPts val="0"/>
              </a:spcBef>
              <a:spcAft>
                <a:spcPts val="0"/>
              </a:spcAft>
              <a:buClr>
                <a:srgbClr val="000000"/>
              </a:buClr>
              <a:buSzPts val="1400"/>
              <a:buFont typeface="Arial"/>
              <a:buNone/>
              <a:defRPr sz="3200" b="0" i="0" u="none" strike="noStrike" cap="none">
                <a:solidFill>
                  <a:schemeClr val="dk2"/>
                </a:solidFill>
                <a:latin typeface="Meiryo"/>
                <a:ea typeface="Meiryo"/>
                <a:cs typeface="Meiryo"/>
                <a:sym typeface="Meiryo"/>
              </a:defRPr>
            </a:lvl9pPr>
          </a:lstStyle>
          <a:p>
            <a:endParaRPr/>
          </a:p>
        </p:txBody>
      </p:sp>
      <p:sp>
        <p:nvSpPr>
          <p:cNvPr id="11" name="Google Shape;11;p7"/>
          <p:cNvSpPr txBox="1">
            <a:spLocks noGrp="1"/>
          </p:cNvSpPr>
          <p:nvPr>
            <p:ph type="body" idx="1"/>
          </p:nvPr>
        </p:nvSpPr>
        <p:spPr>
          <a:xfrm>
            <a:off x="228600" y="1022350"/>
            <a:ext cx="8763000" cy="5307013"/>
          </a:xfrm>
          <a:prstGeom prst="rect">
            <a:avLst/>
          </a:prstGeom>
          <a:noFill/>
          <a:ln>
            <a:noFill/>
          </a:ln>
        </p:spPr>
        <p:txBody>
          <a:bodyPr spcFirstLastPara="1" wrap="square" lIns="91425" tIns="45700" rIns="91425" bIns="45700" anchor="t" anchorCtr="0">
            <a:noAutofit/>
          </a:bodyPr>
          <a:lstStyle>
            <a:lvl1pPr marL="457200" marR="0" lvl="0" indent="-406400" algn="l" rtl="0">
              <a:lnSpc>
                <a:spcPct val="100000"/>
              </a:lnSpc>
              <a:spcBef>
                <a:spcPts val="560"/>
              </a:spcBef>
              <a:spcAft>
                <a:spcPts val="0"/>
              </a:spcAft>
              <a:buClr>
                <a:schemeClr val="dk1"/>
              </a:buClr>
              <a:buSzPts val="2800"/>
              <a:buFont typeface="Noto Sans"/>
              <a:buChar char="●"/>
              <a:defRPr sz="2800" b="0" i="0" u="none" strike="noStrike" cap="none">
                <a:solidFill>
                  <a:schemeClr val="dk1"/>
                </a:solidFill>
                <a:latin typeface="Meiryo"/>
                <a:ea typeface="Meiryo"/>
                <a:cs typeface="Meiryo"/>
                <a:sym typeface="Meiryo"/>
              </a:defRPr>
            </a:lvl1pPr>
            <a:lvl2pPr marL="914400" marR="0" lvl="1"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Meiryo"/>
                <a:ea typeface="Meiryo"/>
                <a:cs typeface="Meiryo"/>
                <a:sym typeface="Meiryo"/>
              </a:defRPr>
            </a:lvl2pPr>
            <a:lvl3pPr marL="1371600" marR="0" lvl="2" indent="-381000" algn="l" rtl="0">
              <a:lnSpc>
                <a:spcPct val="100000"/>
              </a:lnSpc>
              <a:spcBef>
                <a:spcPts val="480"/>
              </a:spcBef>
              <a:spcAft>
                <a:spcPts val="0"/>
              </a:spcAft>
              <a:buClr>
                <a:schemeClr val="dk1"/>
              </a:buClr>
              <a:buSzPts val="2400"/>
              <a:buFont typeface="Times New Roman"/>
              <a:buChar char="–"/>
              <a:defRPr sz="2400" b="0" i="0" u="none" strike="noStrike" cap="none">
                <a:solidFill>
                  <a:schemeClr val="dk1"/>
                </a:solidFill>
                <a:latin typeface="Meiryo"/>
                <a:ea typeface="Meiryo"/>
                <a:cs typeface="Meiryo"/>
                <a:sym typeface="Meiryo"/>
              </a:defRPr>
            </a:lvl3pPr>
            <a:lvl4pPr marL="1828800" marR="0" lvl="3" indent="-381000" algn="l" rtl="0">
              <a:lnSpc>
                <a:spcPct val="100000"/>
              </a:lnSpc>
              <a:spcBef>
                <a:spcPts val="480"/>
              </a:spcBef>
              <a:spcAft>
                <a:spcPts val="0"/>
              </a:spcAft>
              <a:buClr>
                <a:schemeClr val="dk1"/>
              </a:buClr>
              <a:buSzPts val="2400"/>
              <a:buFont typeface="Meiryo"/>
              <a:buChar char="–"/>
              <a:defRPr sz="2400" b="0" i="0" u="none" strike="noStrike" cap="none">
                <a:solidFill>
                  <a:schemeClr val="dk1"/>
                </a:solidFill>
                <a:latin typeface="Meiryo"/>
                <a:ea typeface="Meiryo"/>
                <a:cs typeface="Meiryo"/>
                <a:sym typeface="Meiryo"/>
              </a:defRPr>
            </a:lvl4pPr>
            <a:lvl5pPr marL="2286000" marR="0" lvl="4" indent="-381000" algn="l" rtl="0">
              <a:lnSpc>
                <a:spcPct val="100000"/>
              </a:lnSpc>
              <a:spcBef>
                <a:spcPts val="480"/>
              </a:spcBef>
              <a:spcAft>
                <a:spcPts val="0"/>
              </a:spcAft>
              <a:buClr>
                <a:schemeClr val="dk1"/>
              </a:buClr>
              <a:buSzPts val="2400"/>
              <a:buFont typeface="Meiryo"/>
              <a:buChar char="»"/>
              <a:defRPr sz="2400" b="0" i="0" u="none" strike="noStrike" cap="none">
                <a:solidFill>
                  <a:schemeClr val="dk1"/>
                </a:solidFill>
                <a:latin typeface="Meiryo"/>
                <a:ea typeface="Meiryo"/>
                <a:cs typeface="Meiryo"/>
                <a:sym typeface="Meiryo"/>
              </a:defRPr>
            </a:lvl5pPr>
            <a:lvl6pPr marL="2743200" marR="0" lvl="5" indent="-381000" algn="l" rtl="0">
              <a:lnSpc>
                <a:spcPct val="100000"/>
              </a:lnSpc>
              <a:spcBef>
                <a:spcPts val="480"/>
              </a:spcBef>
              <a:spcAft>
                <a:spcPts val="0"/>
              </a:spcAft>
              <a:buClr>
                <a:schemeClr val="dk1"/>
              </a:buClr>
              <a:buSzPts val="2400"/>
              <a:buFont typeface="Meiryo"/>
              <a:buChar char="»"/>
              <a:defRPr sz="2400" b="0" i="0" u="none" strike="noStrike" cap="none">
                <a:solidFill>
                  <a:schemeClr val="dk1"/>
                </a:solidFill>
                <a:latin typeface="Meiryo"/>
                <a:ea typeface="Meiryo"/>
                <a:cs typeface="Meiryo"/>
                <a:sym typeface="Meiryo"/>
              </a:defRPr>
            </a:lvl6pPr>
            <a:lvl7pPr marL="3200400" marR="0" lvl="6" indent="-381000" algn="l" rtl="0">
              <a:lnSpc>
                <a:spcPct val="100000"/>
              </a:lnSpc>
              <a:spcBef>
                <a:spcPts val="480"/>
              </a:spcBef>
              <a:spcAft>
                <a:spcPts val="0"/>
              </a:spcAft>
              <a:buClr>
                <a:schemeClr val="dk1"/>
              </a:buClr>
              <a:buSzPts val="2400"/>
              <a:buFont typeface="Meiryo"/>
              <a:buChar char="»"/>
              <a:defRPr sz="2400" b="0" i="0" u="none" strike="noStrike" cap="none">
                <a:solidFill>
                  <a:schemeClr val="dk1"/>
                </a:solidFill>
                <a:latin typeface="Meiryo"/>
                <a:ea typeface="Meiryo"/>
                <a:cs typeface="Meiryo"/>
                <a:sym typeface="Meiryo"/>
              </a:defRPr>
            </a:lvl7pPr>
            <a:lvl8pPr marL="3657600" marR="0" lvl="7" indent="-381000" algn="l" rtl="0">
              <a:lnSpc>
                <a:spcPct val="100000"/>
              </a:lnSpc>
              <a:spcBef>
                <a:spcPts val="480"/>
              </a:spcBef>
              <a:spcAft>
                <a:spcPts val="0"/>
              </a:spcAft>
              <a:buClr>
                <a:schemeClr val="dk1"/>
              </a:buClr>
              <a:buSzPts val="2400"/>
              <a:buFont typeface="Meiryo"/>
              <a:buChar char="»"/>
              <a:defRPr sz="2400" b="0" i="0" u="none" strike="noStrike" cap="none">
                <a:solidFill>
                  <a:schemeClr val="dk1"/>
                </a:solidFill>
                <a:latin typeface="Meiryo"/>
                <a:ea typeface="Meiryo"/>
                <a:cs typeface="Meiryo"/>
                <a:sym typeface="Meiryo"/>
              </a:defRPr>
            </a:lvl8pPr>
            <a:lvl9pPr marL="4114800" marR="0" lvl="8" indent="-381000" algn="l" rtl="0">
              <a:lnSpc>
                <a:spcPct val="100000"/>
              </a:lnSpc>
              <a:spcBef>
                <a:spcPts val="480"/>
              </a:spcBef>
              <a:spcAft>
                <a:spcPts val="0"/>
              </a:spcAft>
              <a:buClr>
                <a:schemeClr val="dk1"/>
              </a:buClr>
              <a:buSzPts val="2400"/>
              <a:buFont typeface="Meiryo"/>
              <a:buChar char="»"/>
              <a:defRPr sz="2400" b="0" i="0" u="none" strike="noStrike" cap="none">
                <a:solidFill>
                  <a:schemeClr val="dk1"/>
                </a:solidFill>
                <a:latin typeface="Meiryo"/>
                <a:ea typeface="Meiryo"/>
                <a:cs typeface="Meiryo"/>
                <a:sym typeface="Meiryo"/>
              </a:defRPr>
            </a:lvl9pPr>
          </a:lstStyle>
          <a:p>
            <a:endParaRPr/>
          </a:p>
        </p:txBody>
      </p:sp>
      <p:sp>
        <p:nvSpPr>
          <p:cNvPr id="12" name="Google Shape;12;p7"/>
          <p:cNvSpPr txBox="1">
            <a:spLocks noGrp="1"/>
          </p:cNvSpPr>
          <p:nvPr>
            <p:ph type="sldNum" idx="12"/>
          </p:nvPr>
        </p:nvSpPr>
        <p:spPr>
          <a:xfrm>
            <a:off x="7235825" y="6553200"/>
            <a:ext cx="1905000" cy="3048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1pPr>
            <a:lvl2pPr marL="0" marR="0" lvl="1"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2pPr>
            <a:lvl3pPr marL="0" marR="0" lvl="2"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3pPr>
            <a:lvl4pPr marL="0" marR="0" lvl="3"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4pPr>
            <a:lvl5pPr marL="0" marR="0" lvl="4"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5pPr>
            <a:lvl6pPr marL="0" marR="0" lvl="5"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6pPr>
            <a:lvl7pPr marL="0" marR="0" lvl="6"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7pPr>
            <a:lvl8pPr marL="0" marR="0" lvl="7"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8pPr>
            <a:lvl9pPr marL="0" marR="0" lvl="8"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cxnSp>
        <p:nvCxnSpPr>
          <p:cNvPr id="13" name="Google Shape;13;p7"/>
          <p:cNvCxnSpPr/>
          <p:nvPr/>
        </p:nvCxnSpPr>
        <p:spPr>
          <a:xfrm>
            <a:off x="304800" y="836613"/>
            <a:ext cx="8496300" cy="0"/>
          </a:xfrm>
          <a:prstGeom prst="straightConnector1">
            <a:avLst/>
          </a:prstGeom>
          <a:noFill/>
          <a:ln w="19050" cap="flat" cmpd="sng">
            <a:solidFill>
              <a:schemeClr val="accent2"/>
            </a:solidFill>
            <a:prstDash val="solid"/>
            <a:round/>
            <a:headEnd type="none" w="sm" len="sm"/>
            <a:tailEnd type="none" w="sm" len="sm"/>
          </a:ln>
        </p:spPr>
      </p:cxnSp>
      <p:sp>
        <p:nvSpPr>
          <p:cNvPr id="14" name="Google Shape;14;p7"/>
          <p:cNvSpPr txBox="1"/>
          <p:nvPr/>
        </p:nvSpPr>
        <p:spPr>
          <a:xfrm>
            <a:off x="4552950" y="-3411550"/>
            <a:ext cx="0" cy="84963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35.png"/><Relationship Id="rId3" Type="http://schemas.openxmlformats.org/officeDocument/2006/relationships/image" Target="../media/image25.png"/><Relationship Id="rId7" Type="http://schemas.openxmlformats.org/officeDocument/2006/relationships/image" Target="../media/image29.png"/><Relationship Id="rId12" Type="http://schemas.openxmlformats.org/officeDocument/2006/relationships/image" Target="../media/image34.png"/><Relationship Id="rId17" Type="http://schemas.openxmlformats.org/officeDocument/2006/relationships/image" Target="../media/image39.png"/><Relationship Id="rId2" Type="http://schemas.openxmlformats.org/officeDocument/2006/relationships/notesSlide" Target="../notesSlides/notesSlide10.xml"/><Relationship Id="rId16"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28.png"/><Relationship Id="rId11" Type="http://schemas.openxmlformats.org/officeDocument/2006/relationships/image" Target="../media/image33.png"/><Relationship Id="rId5" Type="http://schemas.openxmlformats.org/officeDocument/2006/relationships/image" Target="../media/image27.png"/><Relationship Id="rId15" Type="http://schemas.openxmlformats.org/officeDocument/2006/relationships/image" Target="../media/image37.png"/><Relationship Id="rId10" Type="http://schemas.openxmlformats.org/officeDocument/2006/relationships/image" Target="../media/image32.png"/><Relationship Id="rId4" Type="http://schemas.openxmlformats.org/officeDocument/2006/relationships/image" Target="../media/image26.png"/><Relationship Id="rId9" Type="http://schemas.openxmlformats.org/officeDocument/2006/relationships/image" Target="../media/image31.png"/><Relationship Id="rId14" Type="http://schemas.openxmlformats.org/officeDocument/2006/relationships/image" Target="../media/image36.png"/></Relationships>
</file>

<file path=ppt/slides/_rels/slide11.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21.png"/><Relationship Id="rId7" Type="http://schemas.openxmlformats.org/officeDocument/2006/relationships/image" Target="../media/image44.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 Id="rId9" Type="http://schemas.openxmlformats.org/officeDocument/2006/relationships/image" Target="../media/image46.png"/></Relationships>
</file>

<file path=ppt/slides/_rels/slide1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7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50.png"/><Relationship Id="rId4" Type="http://schemas.openxmlformats.org/officeDocument/2006/relationships/image" Target="../media/image49.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58.png"/><Relationship Id="rId13" Type="http://schemas.openxmlformats.org/officeDocument/2006/relationships/image" Target="../media/image63.png"/><Relationship Id="rId3" Type="http://schemas.openxmlformats.org/officeDocument/2006/relationships/image" Target="../media/image53.png"/><Relationship Id="rId7" Type="http://schemas.openxmlformats.org/officeDocument/2006/relationships/image" Target="../media/image57.png"/><Relationship Id="rId12" Type="http://schemas.openxmlformats.org/officeDocument/2006/relationships/image" Target="../media/image62.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56.png"/><Relationship Id="rId11" Type="http://schemas.openxmlformats.org/officeDocument/2006/relationships/image" Target="../media/image61.png"/><Relationship Id="rId5" Type="http://schemas.openxmlformats.org/officeDocument/2006/relationships/image" Target="../media/image55.png"/><Relationship Id="rId10" Type="http://schemas.openxmlformats.org/officeDocument/2006/relationships/image" Target="../media/image60.png"/><Relationship Id="rId4" Type="http://schemas.openxmlformats.org/officeDocument/2006/relationships/image" Target="../media/image54.png"/><Relationship Id="rId9" Type="http://schemas.openxmlformats.org/officeDocument/2006/relationships/image" Target="../media/image59.png"/><Relationship Id="rId14" Type="http://schemas.openxmlformats.org/officeDocument/2006/relationships/image" Target="../media/image64.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image" Target="../media/image580.png"/><Relationship Id="rId13" Type="http://schemas.openxmlformats.org/officeDocument/2006/relationships/image" Target="../media/image630.png"/><Relationship Id="rId3" Type="http://schemas.openxmlformats.org/officeDocument/2006/relationships/image" Target="../media/image530.png"/><Relationship Id="rId7" Type="http://schemas.openxmlformats.org/officeDocument/2006/relationships/image" Target="../media/image570.png"/><Relationship Id="rId12" Type="http://schemas.openxmlformats.org/officeDocument/2006/relationships/image" Target="../media/image620.pn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560.png"/><Relationship Id="rId11" Type="http://schemas.openxmlformats.org/officeDocument/2006/relationships/image" Target="../media/image610.png"/><Relationship Id="rId5" Type="http://schemas.openxmlformats.org/officeDocument/2006/relationships/image" Target="../media/image550.png"/><Relationship Id="rId10" Type="http://schemas.openxmlformats.org/officeDocument/2006/relationships/image" Target="../media/image600.png"/><Relationship Id="rId4" Type="http://schemas.openxmlformats.org/officeDocument/2006/relationships/image" Target="../media/image540.png"/><Relationship Id="rId9" Type="http://schemas.openxmlformats.org/officeDocument/2006/relationships/image" Target="../media/image590.png"/></Relationships>
</file>

<file path=ppt/slides/_rels/slide33.xml.rels><?xml version="1.0" encoding="UTF-8" standalone="yes"?>
<Relationships xmlns="http://schemas.openxmlformats.org/package/2006/relationships"><Relationship Id="rId8" Type="http://schemas.openxmlformats.org/officeDocument/2006/relationships/image" Target="../media/image600.png"/><Relationship Id="rId3" Type="http://schemas.openxmlformats.org/officeDocument/2006/relationships/image" Target="../media/image640.png"/><Relationship Id="rId7" Type="http://schemas.openxmlformats.org/officeDocument/2006/relationships/image" Target="../media/image580.png"/><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image" Target="../media/image570.png"/><Relationship Id="rId11" Type="http://schemas.openxmlformats.org/officeDocument/2006/relationships/image" Target="../media/image630.png"/><Relationship Id="rId5" Type="http://schemas.openxmlformats.org/officeDocument/2006/relationships/image" Target="../media/image560.png"/><Relationship Id="rId10" Type="http://schemas.openxmlformats.org/officeDocument/2006/relationships/image" Target="../media/image65.png"/><Relationship Id="rId4" Type="http://schemas.openxmlformats.org/officeDocument/2006/relationships/image" Target="../media/image540.png"/><Relationship Id="rId9" Type="http://schemas.openxmlformats.org/officeDocument/2006/relationships/image" Target="../media/image610.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3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hyperlink" Target="https://www.renesas.com/jp/ja/products/gadget-renesas/boards/gr-peach" TargetMode="External"/></Relationships>
</file>

<file path=ppt/slides/_rels/slide39.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www.renesas.com/jp/ja/products/gadget-renesas/boards/gr-peach" TargetMode="External"/><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68.png"/></Relationships>
</file>

<file path=ppt/slides/_rels/slide43.xml.rels><?xml version="1.0" encoding="UTF-8" standalone="yes"?>
<Relationships xmlns="http://schemas.openxmlformats.org/package/2006/relationships"><Relationship Id="rId3" Type="http://schemas.openxmlformats.org/officeDocument/2006/relationships/hyperlink" Target="https://ieeexplore.ieee.org/document/7516023" TargetMode="External"/><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40.png"/><Relationship Id="rId4" Type="http://schemas.openxmlformats.org/officeDocument/2006/relationships/image" Target="../media/image130.png"/></Relationships>
</file>

<file path=ppt/slides/_rels/slide9.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
          <p:cNvSpPr txBox="1">
            <a:spLocks noGrp="1"/>
          </p:cNvSpPr>
          <p:nvPr>
            <p:ph type="ctrTitle"/>
          </p:nvPr>
        </p:nvSpPr>
        <p:spPr>
          <a:xfrm>
            <a:off x="0" y="2209800"/>
            <a:ext cx="9144000" cy="1600200"/>
          </a:xfrm>
          <a:prstGeom prst="rect">
            <a:avLst/>
          </a:prstGeom>
          <a:noFill/>
          <a:ln>
            <a:noFill/>
          </a:ln>
        </p:spPr>
        <p:txBody>
          <a:bodyPr spcFirstLastPara="1" wrap="square" lIns="91425" tIns="45700" rIns="91425" bIns="45700" anchor="ctr" anchorCtr="0">
            <a:noAutofit/>
          </a:bodyPr>
          <a:lstStyle/>
          <a:p>
            <a:pPr marL="0" lvl="0" indent="0" algn="ctr" rtl="0">
              <a:lnSpc>
                <a:spcPct val="150000"/>
              </a:lnSpc>
              <a:spcBef>
                <a:spcPts val="0"/>
              </a:spcBef>
              <a:spcAft>
                <a:spcPts val="0"/>
              </a:spcAft>
              <a:buSzPts val="1400"/>
              <a:buNone/>
            </a:pPr>
            <a:r>
              <a:rPr lang="en-US" sz="3600" b="1"/>
              <a:t>eSOL月一ミーティング</a:t>
            </a:r>
            <a:endParaRPr/>
          </a:p>
        </p:txBody>
      </p:sp>
      <p:sp>
        <p:nvSpPr>
          <p:cNvPr id="84" name="Google Shape;84;p1"/>
          <p:cNvSpPr txBox="1">
            <a:spLocks noGrp="1"/>
          </p:cNvSpPr>
          <p:nvPr>
            <p:ph type="subTitle" idx="1"/>
          </p:nvPr>
        </p:nvSpPr>
        <p:spPr>
          <a:xfrm>
            <a:off x="1371600" y="4267200"/>
            <a:ext cx="6400800" cy="14193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chemeClr val="dk1"/>
              </a:buClr>
              <a:buSzPts val="2400"/>
              <a:buFont typeface="Noto Sans"/>
              <a:buNone/>
            </a:pPr>
            <a:r>
              <a:rPr lang="en-US">
                <a:latin typeface="Arial"/>
                <a:ea typeface="Arial"/>
                <a:cs typeface="Arial"/>
                <a:sym typeface="Arial"/>
              </a:rPr>
              <a:t>2024/07/01</a:t>
            </a:r>
            <a:endParaRPr/>
          </a:p>
          <a:p>
            <a:pPr marL="457200" lvl="0" indent="-406400" algn="ctr" rtl="0">
              <a:lnSpc>
                <a:spcPct val="100000"/>
              </a:lnSpc>
              <a:spcBef>
                <a:spcPts val="480"/>
              </a:spcBef>
              <a:spcAft>
                <a:spcPts val="0"/>
              </a:spcAft>
              <a:buSzPts val="2400"/>
              <a:buNone/>
            </a:pPr>
            <a:r>
              <a:rPr lang="en-US">
                <a:latin typeface="Meiryo"/>
                <a:ea typeface="Meiryo"/>
                <a:cs typeface="Meiryo"/>
                <a:sym typeface="Meiryo"/>
              </a:rPr>
              <a:t>安積研究室　HOU YUE (コウ　エツ)</a:t>
            </a:r>
            <a:endParaRPr>
              <a:latin typeface="Meiryo"/>
              <a:ea typeface="Meiryo"/>
              <a:cs typeface="Meiryo"/>
              <a:sym typeface="Meiryo"/>
            </a:endParaRPr>
          </a:p>
          <a:p>
            <a:pPr marL="457200" lvl="0" indent="-406400" algn="ctr" rtl="0">
              <a:lnSpc>
                <a:spcPct val="100000"/>
              </a:lnSpc>
              <a:spcBef>
                <a:spcPts val="480"/>
              </a:spcBef>
              <a:spcAft>
                <a:spcPts val="0"/>
              </a:spcAft>
              <a:buClr>
                <a:schemeClr val="dk1"/>
              </a:buClr>
              <a:buSzPts val="2400"/>
              <a:buFont typeface="Noto Sans"/>
              <a:buNone/>
            </a:pPr>
            <a:br>
              <a:rPr lang="en-US"/>
            </a:br>
            <a:endParaRPr>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g2a561ecbe03_0_3"/>
          <p:cNvSpPr txBox="1">
            <a:spLocks noGrp="1"/>
          </p:cNvSpPr>
          <p:nvPr>
            <p:ph type="title"/>
          </p:nvPr>
        </p:nvSpPr>
        <p:spPr>
          <a:xfrm>
            <a:off x="297180" y="228600"/>
            <a:ext cx="8549700" cy="457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報告：進捗状況</a:t>
            </a:r>
            <a:endParaRPr/>
          </a:p>
        </p:txBody>
      </p:sp>
      <p:sp>
        <p:nvSpPr>
          <p:cNvPr id="183" name="Google Shape;183;g2a561ecbe03_0_3"/>
          <p:cNvSpPr txBox="1">
            <a:spLocks noGrp="1"/>
          </p:cNvSpPr>
          <p:nvPr>
            <p:ph type="sldNum" idx="12"/>
          </p:nvPr>
        </p:nvSpPr>
        <p:spPr>
          <a:xfrm>
            <a:off x="7235825" y="6553200"/>
            <a:ext cx="1905000" cy="3048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400"/>
              <a:buNone/>
            </a:pPr>
            <a:fld id="{00000000-1234-1234-1234-123412341234}" type="slidenum">
              <a:rPr lang="en-US"/>
              <a:t>10</a:t>
            </a:fld>
            <a:endParaRPr/>
          </a:p>
        </p:txBody>
      </p:sp>
      <p:sp>
        <p:nvSpPr>
          <p:cNvPr id="185" name="Google Shape;185;g2a561ecbe03_0_3"/>
          <p:cNvSpPr txBox="1">
            <a:spLocks noGrp="1"/>
          </p:cNvSpPr>
          <p:nvPr>
            <p:ph type="body" idx="1"/>
          </p:nvPr>
        </p:nvSpPr>
        <p:spPr>
          <a:xfrm>
            <a:off x="297150" y="1027300"/>
            <a:ext cx="8549700" cy="5432700"/>
          </a:xfrm>
          <a:prstGeom prst="rect">
            <a:avLst/>
          </a:prstGeom>
          <a:noFill/>
          <a:ln>
            <a:noFill/>
          </a:ln>
        </p:spPr>
        <p:txBody>
          <a:bodyPr spcFirstLastPara="1" wrap="square" lIns="91425" tIns="45700" rIns="91425" bIns="45700" anchor="t" anchorCtr="0">
            <a:noAutofit/>
          </a:bodyPr>
          <a:lstStyle/>
          <a:p>
            <a:pPr marL="457200" lvl="0" indent="-355600" algn="l" rtl="0">
              <a:spcBef>
                <a:spcPts val="400"/>
              </a:spcBef>
              <a:spcAft>
                <a:spcPts val="0"/>
              </a:spcAft>
              <a:buSzPts val="2000"/>
              <a:buFont typeface="Noto Sans Symbols"/>
              <a:buChar char="●"/>
            </a:pPr>
            <a:r>
              <a:rPr lang="en-US"/>
              <a:t>消費電力記述方法の改善</a:t>
            </a:r>
            <a:endParaRPr/>
          </a:p>
          <a:p>
            <a:pPr marL="914400" lvl="1" indent="-342900" algn="l" rtl="0">
              <a:spcBef>
                <a:spcPts val="360"/>
              </a:spcBef>
              <a:spcAft>
                <a:spcPts val="0"/>
              </a:spcAft>
              <a:buSzPts val="1800"/>
              <a:buChar char="•"/>
            </a:pPr>
            <a:r>
              <a:rPr lang="en-US"/>
              <a:t>三つ分割の例</a:t>
            </a:r>
            <a:endParaRPr/>
          </a:p>
          <a:p>
            <a:pPr marL="457200" lvl="0" indent="0" algn="l" rtl="0">
              <a:spcBef>
                <a:spcPts val="400"/>
              </a:spcBef>
              <a:spcAft>
                <a:spcPts val="0"/>
              </a:spcAft>
              <a:buNone/>
            </a:pPr>
            <a:endParaRPr/>
          </a:p>
        </p:txBody>
      </p:sp>
      <mc:AlternateContent xmlns:mc="http://schemas.openxmlformats.org/markup-compatibility/2006" xmlns:a14="http://schemas.microsoft.com/office/drawing/2010/main">
        <mc:Choice Requires="a14">
          <p:sp>
            <p:nvSpPr>
              <p:cNvPr id="246" name="矩形 245">
                <a:extLst>
                  <a:ext uri="{FF2B5EF4-FFF2-40B4-BE49-F238E27FC236}">
                    <a16:creationId xmlns:a16="http://schemas.microsoft.com/office/drawing/2014/main" id="{60CA0FBE-33FF-2675-CB97-F4AEB2B72562}"/>
                  </a:ext>
                </a:extLst>
              </p:cNvPr>
              <p:cNvSpPr/>
              <p:nvPr/>
            </p:nvSpPr>
            <p:spPr>
              <a:xfrm>
                <a:off x="3831120" y="2098509"/>
                <a:ext cx="1128230" cy="426558"/>
              </a:xfrm>
              <a:prstGeom prst="rect">
                <a:avLst/>
              </a:prstGeom>
              <a:noFill/>
              <a:ln w="28575">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2400" b="0" i="1" smtClean="0">
                              <a:solidFill>
                                <a:schemeClr val="tx1"/>
                              </a:solidFill>
                              <a:latin typeface="Cambria Math" panose="02040503050406030204" pitchFamily="18" charset="0"/>
                            </a:rPr>
                          </m:ctrlPr>
                        </m:sSubPr>
                        <m:e>
                          <m:r>
                            <a:rPr lang="en-US" altLang="zh-CN" sz="2400" b="0" i="1" smtClean="0">
                              <a:solidFill>
                                <a:schemeClr val="tx1"/>
                              </a:solidFill>
                              <a:latin typeface="Cambria Math" panose="02040503050406030204" pitchFamily="18" charset="0"/>
                            </a:rPr>
                            <m:t>𝑃</m:t>
                          </m:r>
                        </m:e>
                        <m:sub>
                          <m:r>
                            <a:rPr lang="en-US" altLang="zh-CN" sz="2400" b="0" i="1" smtClean="0">
                              <a:solidFill>
                                <a:schemeClr val="tx1"/>
                              </a:solidFill>
                              <a:latin typeface="Cambria Math" panose="02040503050406030204" pitchFamily="18" charset="0"/>
                            </a:rPr>
                            <m:t>𝑎𝑙𝑙</m:t>
                          </m:r>
                        </m:sub>
                      </m:sSub>
                    </m:oMath>
                  </m:oMathPara>
                </a14:m>
                <a:endParaRPr lang="zh-CN" altLang="en-US" sz="2400">
                  <a:solidFill>
                    <a:schemeClr val="tx1"/>
                  </a:solidFill>
                </a:endParaRPr>
              </a:p>
            </p:txBody>
          </p:sp>
        </mc:Choice>
        <mc:Fallback xmlns="">
          <p:sp>
            <p:nvSpPr>
              <p:cNvPr id="246" name="矩形 245">
                <a:extLst>
                  <a:ext uri="{FF2B5EF4-FFF2-40B4-BE49-F238E27FC236}">
                    <a16:creationId xmlns:a16="http://schemas.microsoft.com/office/drawing/2014/main" id="{60CA0FBE-33FF-2675-CB97-F4AEB2B72562}"/>
                  </a:ext>
                </a:extLst>
              </p:cNvPr>
              <p:cNvSpPr>
                <a:spLocks noRot="1" noChangeAspect="1" noMove="1" noResize="1" noEditPoints="1" noAdjustHandles="1" noChangeArrowheads="1" noChangeShapeType="1" noTextEdit="1"/>
              </p:cNvSpPr>
              <p:nvPr/>
            </p:nvSpPr>
            <p:spPr>
              <a:xfrm>
                <a:off x="3831120" y="2098509"/>
                <a:ext cx="1128230" cy="426558"/>
              </a:xfrm>
              <a:prstGeom prst="rect">
                <a:avLst/>
              </a:prstGeom>
              <a:blipFill>
                <a:blip r:embed="rId3"/>
                <a:stretch>
                  <a:fillRect b="-5333"/>
                </a:stretch>
              </a:blipFill>
              <a:ln w="28575">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7" name="矩形 246">
                <a:extLst>
                  <a:ext uri="{FF2B5EF4-FFF2-40B4-BE49-F238E27FC236}">
                    <a16:creationId xmlns:a16="http://schemas.microsoft.com/office/drawing/2014/main" id="{4EB03E70-5FE7-7A35-6C44-B53D9BF0222C}"/>
                  </a:ext>
                </a:extLst>
              </p:cNvPr>
              <p:cNvSpPr/>
              <p:nvPr/>
            </p:nvSpPr>
            <p:spPr>
              <a:xfrm>
                <a:off x="1602122" y="2930783"/>
                <a:ext cx="1128230" cy="426557"/>
              </a:xfrm>
              <a:prstGeom prst="rect">
                <a:avLst/>
              </a:prstGeom>
              <a:noFill/>
              <a:ln w="28575">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800" i="1">
                              <a:solidFill>
                                <a:schemeClr val="tx1"/>
                              </a:solidFill>
                              <a:latin typeface="Cambria Math" panose="02040503050406030204" pitchFamily="18" charset="0"/>
                            </a:rPr>
                          </m:ctrlPr>
                        </m:sSubPr>
                        <m:e>
                          <m:r>
                            <a:rPr lang="en-US" altLang="zh-CN" sz="1800" i="1">
                              <a:solidFill>
                                <a:schemeClr val="tx1"/>
                              </a:solidFill>
                              <a:latin typeface="Cambria Math" panose="02040503050406030204" pitchFamily="18" charset="0"/>
                            </a:rPr>
                            <m:t>𝑃</m:t>
                          </m:r>
                        </m:e>
                        <m:sub>
                          <m:r>
                            <a:rPr lang="en-US" altLang="zh-CN" sz="1800" i="1" smtClean="0">
                              <a:solidFill>
                                <a:schemeClr val="tx1"/>
                              </a:solidFill>
                              <a:latin typeface="Cambria Math" panose="02040503050406030204" pitchFamily="18" charset="0"/>
                            </a:rPr>
                            <m:t>𝑐𝑜𝑟𝑒</m:t>
                          </m:r>
                        </m:sub>
                      </m:sSub>
                    </m:oMath>
                  </m:oMathPara>
                </a14:m>
                <a:endParaRPr lang="zh-CN" altLang="en-US" sz="1800" i="1">
                  <a:solidFill>
                    <a:schemeClr val="tx1"/>
                  </a:solidFill>
                  <a:latin typeface="Cambria Math" panose="02040503050406030204" pitchFamily="18" charset="0"/>
                </a:endParaRPr>
              </a:p>
            </p:txBody>
          </p:sp>
        </mc:Choice>
        <mc:Fallback xmlns="">
          <p:sp>
            <p:nvSpPr>
              <p:cNvPr id="247" name="矩形 246">
                <a:extLst>
                  <a:ext uri="{FF2B5EF4-FFF2-40B4-BE49-F238E27FC236}">
                    <a16:creationId xmlns:a16="http://schemas.microsoft.com/office/drawing/2014/main" id="{4EB03E70-5FE7-7A35-6C44-B53D9BF0222C}"/>
                  </a:ext>
                </a:extLst>
              </p:cNvPr>
              <p:cNvSpPr>
                <a:spLocks noRot="1" noChangeAspect="1" noMove="1" noResize="1" noEditPoints="1" noAdjustHandles="1" noChangeArrowheads="1" noChangeShapeType="1" noTextEdit="1"/>
              </p:cNvSpPr>
              <p:nvPr/>
            </p:nvSpPr>
            <p:spPr>
              <a:xfrm>
                <a:off x="1602122" y="2930783"/>
                <a:ext cx="1128230" cy="426557"/>
              </a:xfrm>
              <a:prstGeom prst="rect">
                <a:avLst/>
              </a:prstGeom>
              <a:blipFill>
                <a:blip r:embed="rId4"/>
                <a:stretch>
                  <a:fillRect/>
                </a:stretch>
              </a:blipFill>
              <a:ln w="28575">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8" name="矩形 247">
                <a:extLst>
                  <a:ext uri="{FF2B5EF4-FFF2-40B4-BE49-F238E27FC236}">
                    <a16:creationId xmlns:a16="http://schemas.microsoft.com/office/drawing/2014/main" id="{4A8690AF-6262-DE81-B62E-7330AC3CBE39}"/>
                  </a:ext>
                </a:extLst>
              </p:cNvPr>
              <p:cNvSpPr/>
              <p:nvPr/>
            </p:nvSpPr>
            <p:spPr>
              <a:xfrm>
                <a:off x="6310921" y="2880343"/>
                <a:ext cx="1128230" cy="426558"/>
              </a:xfrm>
              <a:prstGeom prst="rect">
                <a:avLst/>
              </a:prstGeom>
              <a:noFill/>
              <a:ln w="28575">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800" i="1">
                              <a:solidFill>
                                <a:schemeClr val="tx1"/>
                              </a:solidFill>
                              <a:latin typeface="Cambria Math" panose="02040503050406030204" pitchFamily="18" charset="0"/>
                            </a:rPr>
                          </m:ctrlPr>
                        </m:sSubPr>
                        <m:e>
                          <m:r>
                            <a:rPr lang="en-US" altLang="zh-CN" sz="1800" i="1">
                              <a:solidFill>
                                <a:schemeClr val="tx1"/>
                              </a:solidFill>
                              <a:latin typeface="Cambria Math" panose="02040503050406030204" pitchFamily="18" charset="0"/>
                            </a:rPr>
                            <m:t>𝑃</m:t>
                          </m:r>
                        </m:e>
                        <m:sub>
                          <m:r>
                            <a:rPr lang="en-US" altLang="zh-CN" sz="1800" i="1">
                              <a:solidFill>
                                <a:schemeClr val="tx1"/>
                              </a:solidFill>
                              <a:latin typeface="Cambria Math" panose="02040503050406030204" pitchFamily="18" charset="0"/>
                            </a:rPr>
                            <m:t>𝑢𝑛𝑐𝑜𝑟𝑒</m:t>
                          </m:r>
                        </m:sub>
                      </m:sSub>
                    </m:oMath>
                  </m:oMathPara>
                </a14:m>
                <a:endParaRPr lang="zh-CN" altLang="en-US" sz="1800" i="1">
                  <a:solidFill>
                    <a:schemeClr val="tx1"/>
                  </a:solidFill>
                  <a:latin typeface="Cambria Math" panose="02040503050406030204" pitchFamily="18" charset="0"/>
                </a:endParaRPr>
              </a:p>
            </p:txBody>
          </p:sp>
        </mc:Choice>
        <mc:Fallback xmlns="">
          <p:sp>
            <p:nvSpPr>
              <p:cNvPr id="248" name="矩形 247">
                <a:extLst>
                  <a:ext uri="{FF2B5EF4-FFF2-40B4-BE49-F238E27FC236}">
                    <a16:creationId xmlns:a16="http://schemas.microsoft.com/office/drawing/2014/main" id="{4A8690AF-6262-DE81-B62E-7330AC3CBE39}"/>
                  </a:ext>
                </a:extLst>
              </p:cNvPr>
              <p:cNvSpPr>
                <a:spLocks noRot="1" noChangeAspect="1" noMove="1" noResize="1" noEditPoints="1" noAdjustHandles="1" noChangeArrowheads="1" noChangeShapeType="1" noTextEdit="1"/>
              </p:cNvSpPr>
              <p:nvPr/>
            </p:nvSpPr>
            <p:spPr>
              <a:xfrm>
                <a:off x="6310921" y="2880343"/>
                <a:ext cx="1128230" cy="426558"/>
              </a:xfrm>
              <a:prstGeom prst="rect">
                <a:avLst/>
              </a:prstGeom>
              <a:blipFill>
                <a:blip r:embed="rId5"/>
                <a:stretch>
                  <a:fillRect/>
                </a:stretch>
              </a:blipFill>
              <a:ln w="28575">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9" name="矩形 248">
                <a:extLst>
                  <a:ext uri="{FF2B5EF4-FFF2-40B4-BE49-F238E27FC236}">
                    <a16:creationId xmlns:a16="http://schemas.microsoft.com/office/drawing/2014/main" id="{EEBAD452-E820-1206-5ED6-F17AFD33BB1A}"/>
                  </a:ext>
                </a:extLst>
              </p:cNvPr>
              <p:cNvSpPr/>
              <p:nvPr/>
            </p:nvSpPr>
            <p:spPr>
              <a:xfrm>
                <a:off x="6310921" y="3478890"/>
                <a:ext cx="1128230" cy="420521"/>
              </a:xfrm>
              <a:prstGeom prst="rect">
                <a:avLst/>
              </a:prstGeom>
              <a:noFill/>
              <a:ln w="28575">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800" i="1">
                              <a:solidFill>
                                <a:schemeClr val="tx1"/>
                              </a:solidFill>
                              <a:latin typeface="Cambria Math" panose="02040503050406030204" pitchFamily="18" charset="0"/>
                            </a:rPr>
                          </m:ctrlPr>
                        </m:sSubPr>
                        <m:e>
                          <m:r>
                            <a:rPr lang="en-US" altLang="zh-CN" sz="1800" i="1">
                              <a:solidFill>
                                <a:schemeClr val="tx1"/>
                              </a:solidFill>
                              <a:latin typeface="Cambria Math" panose="02040503050406030204" pitchFamily="18" charset="0"/>
                            </a:rPr>
                            <m:t>𝑃</m:t>
                          </m:r>
                        </m:e>
                        <m:sub>
                          <m:r>
                            <a:rPr lang="en-US" altLang="zh-CN" sz="1800" i="1">
                              <a:solidFill>
                                <a:schemeClr val="tx1"/>
                              </a:solidFill>
                              <a:latin typeface="Cambria Math" panose="02040503050406030204" pitchFamily="18" charset="0"/>
                            </a:rPr>
                            <m:t>𝑐𝑜𝑚𝑝𝑜𝑛𝑒𝑛𝑡</m:t>
                          </m:r>
                        </m:sub>
                      </m:sSub>
                    </m:oMath>
                  </m:oMathPara>
                </a14:m>
                <a:endParaRPr lang="zh-CN" altLang="en-US" sz="2000" i="1">
                  <a:solidFill>
                    <a:schemeClr val="tx1"/>
                  </a:solidFill>
                  <a:latin typeface="Cambria Math" panose="02040503050406030204" pitchFamily="18" charset="0"/>
                </a:endParaRPr>
              </a:p>
            </p:txBody>
          </p:sp>
        </mc:Choice>
        <mc:Fallback xmlns="">
          <p:sp>
            <p:nvSpPr>
              <p:cNvPr id="249" name="矩形 248">
                <a:extLst>
                  <a:ext uri="{FF2B5EF4-FFF2-40B4-BE49-F238E27FC236}">
                    <a16:creationId xmlns:a16="http://schemas.microsoft.com/office/drawing/2014/main" id="{EEBAD452-E820-1206-5ED6-F17AFD33BB1A}"/>
                  </a:ext>
                </a:extLst>
              </p:cNvPr>
              <p:cNvSpPr>
                <a:spLocks noRot="1" noChangeAspect="1" noMove="1" noResize="1" noEditPoints="1" noAdjustHandles="1" noChangeArrowheads="1" noChangeShapeType="1" noTextEdit="1"/>
              </p:cNvSpPr>
              <p:nvPr/>
            </p:nvSpPr>
            <p:spPr>
              <a:xfrm>
                <a:off x="6310921" y="3478890"/>
                <a:ext cx="1128230" cy="420521"/>
              </a:xfrm>
              <a:prstGeom prst="rect">
                <a:avLst/>
              </a:prstGeom>
              <a:blipFill>
                <a:blip r:embed="rId6"/>
                <a:stretch>
                  <a:fillRect l="-4737"/>
                </a:stretch>
              </a:blipFill>
              <a:ln w="28575">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0" name="矩形 249">
                <a:extLst>
                  <a:ext uri="{FF2B5EF4-FFF2-40B4-BE49-F238E27FC236}">
                    <a16:creationId xmlns:a16="http://schemas.microsoft.com/office/drawing/2014/main" id="{EFD1C920-697D-B0DE-BC3E-64121CB7415B}"/>
                  </a:ext>
                </a:extLst>
              </p:cNvPr>
              <p:cNvSpPr/>
              <p:nvPr/>
            </p:nvSpPr>
            <p:spPr>
              <a:xfrm>
                <a:off x="739191" y="4134223"/>
                <a:ext cx="1128230" cy="426558"/>
              </a:xfrm>
              <a:prstGeom prst="rect">
                <a:avLst/>
              </a:prstGeom>
              <a:noFill/>
              <a:ln w="28575">
                <a:solidFill>
                  <a:srgbClr val="4472C4"/>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800" i="1" smtClean="0">
                              <a:solidFill>
                                <a:schemeClr val="tx1"/>
                              </a:solidFill>
                              <a:latin typeface="Cambria Math" panose="02040503050406030204" pitchFamily="18" charset="0"/>
                            </a:rPr>
                          </m:ctrlPr>
                        </m:sSubPr>
                        <m:e>
                          <m:r>
                            <a:rPr lang="en-US" altLang="zh-CN" sz="1800" i="1" smtClean="0">
                              <a:solidFill>
                                <a:schemeClr val="tx1"/>
                              </a:solidFill>
                              <a:latin typeface="Cambria Math" panose="02040503050406030204" pitchFamily="18" charset="0"/>
                            </a:rPr>
                            <m:t>𝑃</m:t>
                          </m:r>
                        </m:e>
                        <m:sub>
                          <m:sSub>
                            <m:sSubPr>
                              <m:ctrlPr>
                                <a:rPr lang="en-US" altLang="zh-CN" sz="1800" i="1" smtClean="0">
                                  <a:solidFill>
                                    <a:schemeClr val="tx1"/>
                                  </a:solidFill>
                                  <a:latin typeface="Cambria Math" panose="02040503050406030204" pitchFamily="18" charset="0"/>
                                </a:rPr>
                              </m:ctrlPr>
                            </m:sSubPr>
                            <m:e>
                              <m:r>
                                <a:rPr lang="en-US" altLang="zh-CN" sz="1800" i="1" smtClean="0">
                                  <a:solidFill>
                                    <a:schemeClr val="tx1"/>
                                  </a:solidFill>
                                  <a:latin typeface="Cambria Math" panose="02040503050406030204" pitchFamily="18" charset="0"/>
                                </a:rPr>
                                <m:t>𝑐𝑜𝑟𝑒</m:t>
                              </m:r>
                            </m:e>
                            <m:sub>
                              <m:r>
                                <a:rPr lang="en-US" altLang="zh-CN" sz="1800" i="1" smtClean="0">
                                  <a:solidFill>
                                    <a:schemeClr val="tx1"/>
                                  </a:solidFill>
                                  <a:latin typeface="Cambria Math" panose="02040503050406030204" pitchFamily="18" charset="0"/>
                                </a:rPr>
                                <m:t>𝑠𝑡𝑎𝑡𝑖𝑐</m:t>
                              </m:r>
                            </m:sub>
                          </m:sSub>
                        </m:sub>
                      </m:sSub>
                    </m:oMath>
                  </m:oMathPara>
                </a14:m>
                <a:endParaRPr lang="zh-CN" altLang="en-US" sz="1800" i="1">
                  <a:solidFill>
                    <a:schemeClr val="tx1"/>
                  </a:solidFill>
                  <a:latin typeface="Cambria Math" panose="02040503050406030204" pitchFamily="18" charset="0"/>
                </a:endParaRPr>
              </a:p>
            </p:txBody>
          </p:sp>
        </mc:Choice>
        <mc:Fallback xmlns="">
          <p:sp>
            <p:nvSpPr>
              <p:cNvPr id="250" name="矩形 249">
                <a:extLst>
                  <a:ext uri="{FF2B5EF4-FFF2-40B4-BE49-F238E27FC236}">
                    <a16:creationId xmlns:a16="http://schemas.microsoft.com/office/drawing/2014/main" id="{EFD1C920-697D-B0DE-BC3E-64121CB7415B}"/>
                  </a:ext>
                </a:extLst>
              </p:cNvPr>
              <p:cNvSpPr>
                <a:spLocks noRot="1" noChangeAspect="1" noMove="1" noResize="1" noEditPoints="1" noAdjustHandles="1" noChangeArrowheads="1" noChangeShapeType="1" noTextEdit="1"/>
              </p:cNvSpPr>
              <p:nvPr/>
            </p:nvSpPr>
            <p:spPr>
              <a:xfrm>
                <a:off x="739191" y="4134223"/>
                <a:ext cx="1128230" cy="426558"/>
              </a:xfrm>
              <a:prstGeom prst="rect">
                <a:avLst/>
              </a:prstGeom>
              <a:blipFill>
                <a:blip r:embed="rId7"/>
                <a:stretch>
                  <a:fillRect/>
                </a:stretch>
              </a:blipFill>
              <a:ln w="28575">
                <a:solidFill>
                  <a:srgbClr val="4472C4"/>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1" name="矩形 250">
                <a:extLst>
                  <a:ext uri="{FF2B5EF4-FFF2-40B4-BE49-F238E27FC236}">
                    <a16:creationId xmlns:a16="http://schemas.microsoft.com/office/drawing/2014/main" id="{15248068-CF26-BE64-A0C6-C589B3319A5A}"/>
                  </a:ext>
                </a:extLst>
              </p:cNvPr>
              <p:cNvSpPr/>
              <p:nvPr/>
            </p:nvSpPr>
            <p:spPr>
              <a:xfrm>
                <a:off x="2268208" y="4135414"/>
                <a:ext cx="1128230" cy="426558"/>
              </a:xfrm>
              <a:prstGeom prst="rect">
                <a:avLst/>
              </a:prstGeom>
              <a:noFill/>
              <a:ln w="28575">
                <a:solidFill>
                  <a:srgbClr val="ED7D3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800" i="1" smtClean="0">
                              <a:solidFill>
                                <a:schemeClr val="tx1"/>
                              </a:solidFill>
                              <a:latin typeface="Cambria Math" panose="02040503050406030204" pitchFamily="18" charset="0"/>
                            </a:rPr>
                          </m:ctrlPr>
                        </m:sSubPr>
                        <m:e>
                          <m:r>
                            <a:rPr lang="en-US" altLang="zh-CN" sz="1800" i="1" smtClean="0">
                              <a:solidFill>
                                <a:schemeClr val="tx1"/>
                              </a:solidFill>
                              <a:latin typeface="Cambria Math" panose="02040503050406030204" pitchFamily="18" charset="0"/>
                            </a:rPr>
                            <m:t>𝑃</m:t>
                          </m:r>
                        </m:e>
                        <m:sub>
                          <m:sSub>
                            <m:sSubPr>
                              <m:ctrlPr>
                                <a:rPr lang="en-US" altLang="zh-CN" sz="1800" i="1" smtClean="0">
                                  <a:solidFill>
                                    <a:schemeClr val="tx1"/>
                                  </a:solidFill>
                                  <a:latin typeface="Cambria Math" panose="02040503050406030204" pitchFamily="18" charset="0"/>
                                </a:rPr>
                              </m:ctrlPr>
                            </m:sSubPr>
                            <m:e>
                              <m:r>
                                <a:rPr lang="en-US" altLang="zh-CN" sz="1800" i="1" smtClean="0">
                                  <a:solidFill>
                                    <a:schemeClr val="tx1"/>
                                  </a:solidFill>
                                  <a:latin typeface="Cambria Math" panose="02040503050406030204" pitchFamily="18" charset="0"/>
                                </a:rPr>
                                <m:t>𝑐𝑜𝑟𝑒</m:t>
                              </m:r>
                            </m:e>
                            <m:sub>
                              <m:r>
                                <a:rPr lang="en-US" altLang="zh-CN" sz="1800" i="1" smtClean="0">
                                  <a:solidFill>
                                    <a:schemeClr val="tx1"/>
                                  </a:solidFill>
                                  <a:latin typeface="Cambria Math" panose="02040503050406030204" pitchFamily="18" charset="0"/>
                                </a:rPr>
                                <m:t>𝑑𝑦𝑛</m:t>
                              </m:r>
                            </m:sub>
                          </m:sSub>
                        </m:sub>
                      </m:sSub>
                    </m:oMath>
                  </m:oMathPara>
                </a14:m>
                <a:endParaRPr lang="zh-CN" altLang="en-US" sz="1800" i="1">
                  <a:solidFill>
                    <a:schemeClr val="tx1"/>
                  </a:solidFill>
                  <a:latin typeface="Cambria Math" panose="02040503050406030204" pitchFamily="18" charset="0"/>
                </a:endParaRPr>
              </a:p>
            </p:txBody>
          </p:sp>
        </mc:Choice>
        <mc:Fallback xmlns="">
          <p:sp>
            <p:nvSpPr>
              <p:cNvPr id="251" name="矩形 250">
                <a:extLst>
                  <a:ext uri="{FF2B5EF4-FFF2-40B4-BE49-F238E27FC236}">
                    <a16:creationId xmlns:a16="http://schemas.microsoft.com/office/drawing/2014/main" id="{15248068-CF26-BE64-A0C6-C589B3319A5A}"/>
                  </a:ext>
                </a:extLst>
              </p:cNvPr>
              <p:cNvSpPr>
                <a:spLocks noRot="1" noChangeAspect="1" noMove="1" noResize="1" noEditPoints="1" noAdjustHandles="1" noChangeArrowheads="1" noChangeShapeType="1" noTextEdit="1"/>
              </p:cNvSpPr>
              <p:nvPr/>
            </p:nvSpPr>
            <p:spPr>
              <a:xfrm>
                <a:off x="2268208" y="4135414"/>
                <a:ext cx="1128230" cy="426558"/>
              </a:xfrm>
              <a:prstGeom prst="rect">
                <a:avLst/>
              </a:prstGeom>
              <a:blipFill>
                <a:blip r:embed="rId8"/>
                <a:stretch>
                  <a:fillRect b="-1333"/>
                </a:stretch>
              </a:blipFill>
              <a:ln w="28575">
                <a:solidFill>
                  <a:srgbClr val="ED7D3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2" name="矩形 251">
                <a:extLst>
                  <a:ext uri="{FF2B5EF4-FFF2-40B4-BE49-F238E27FC236}">
                    <a16:creationId xmlns:a16="http://schemas.microsoft.com/office/drawing/2014/main" id="{E4FBC105-58B1-D68E-4937-F79C0F900080}"/>
                  </a:ext>
                </a:extLst>
              </p:cNvPr>
              <p:cNvSpPr/>
              <p:nvPr/>
            </p:nvSpPr>
            <p:spPr>
              <a:xfrm>
                <a:off x="3721023" y="4134223"/>
                <a:ext cx="1550690" cy="426558"/>
              </a:xfrm>
              <a:prstGeom prst="rect">
                <a:avLst/>
              </a:prstGeom>
              <a:noFill/>
              <a:ln w="28575">
                <a:solidFill>
                  <a:srgbClr val="4472C4"/>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800" i="1" smtClean="0">
                              <a:solidFill>
                                <a:schemeClr val="tx1"/>
                              </a:solidFill>
                              <a:latin typeface="Cambria Math" panose="02040503050406030204" pitchFamily="18" charset="0"/>
                            </a:rPr>
                          </m:ctrlPr>
                        </m:sSubPr>
                        <m:e>
                          <m:r>
                            <a:rPr lang="en-US" altLang="zh-CN" sz="1800" i="1" smtClean="0">
                              <a:solidFill>
                                <a:schemeClr val="tx1"/>
                              </a:solidFill>
                              <a:latin typeface="Cambria Math" panose="02040503050406030204" pitchFamily="18" charset="0"/>
                            </a:rPr>
                            <m:t>𝑃</m:t>
                          </m:r>
                        </m:e>
                        <m:sub>
                          <m:sSub>
                            <m:sSubPr>
                              <m:ctrlPr>
                                <a:rPr lang="en-US" altLang="zh-CN" sz="1800" i="1" smtClean="0">
                                  <a:solidFill>
                                    <a:schemeClr val="tx1"/>
                                  </a:solidFill>
                                  <a:latin typeface="Cambria Math" panose="02040503050406030204" pitchFamily="18" charset="0"/>
                                </a:rPr>
                              </m:ctrlPr>
                            </m:sSubPr>
                            <m:e>
                              <m:r>
                                <a:rPr lang="en-US" altLang="zh-CN" sz="1800" i="1" smtClean="0">
                                  <a:solidFill>
                                    <a:schemeClr val="tx1"/>
                                  </a:solidFill>
                                  <a:latin typeface="Cambria Math" panose="02040503050406030204" pitchFamily="18" charset="0"/>
                                </a:rPr>
                                <m:t>𝑐𝑜𝑚𝑝𝑜𝑛𝑒𝑛𝑡</m:t>
                              </m:r>
                            </m:e>
                            <m:sub>
                              <m:r>
                                <a:rPr lang="en-US" altLang="zh-CN" sz="1800" i="1" smtClean="0">
                                  <a:solidFill>
                                    <a:schemeClr val="tx1"/>
                                  </a:solidFill>
                                  <a:latin typeface="Cambria Math" panose="02040503050406030204" pitchFamily="18" charset="0"/>
                                </a:rPr>
                                <m:t>𝑠𝑡𝑎𝑡𝑖𝑐</m:t>
                              </m:r>
                            </m:sub>
                          </m:sSub>
                        </m:sub>
                      </m:sSub>
                    </m:oMath>
                  </m:oMathPara>
                </a14:m>
                <a:endParaRPr lang="zh-CN" altLang="en-US" sz="1800" i="1">
                  <a:solidFill>
                    <a:schemeClr val="tx1"/>
                  </a:solidFill>
                  <a:latin typeface="Cambria Math" panose="02040503050406030204" pitchFamily="18" charset="0"/>
                </a:endParaRPr>
              </a:p>
            </p:txBody>
          </p:sp>
        </mc:Choice>
        <mc:Fallback xmlns="">
          <p:sp>
            <p:nvSpPr>
              <p:cNvPr id="252" name="矩形 251">
                <a:extLst>
                  <a:ext uri="{FF2B5EF4-FFF2-40B4-BE49-F238E27FC236}">
                    <a16:creationId xmlns:a16="http://schemas.microsoft.com/office/drawing/2014/main" id="{E4FBC105-58B1-D68E-4937-F79C0F900080}"/>
                  </a:ext>
                </a:extLst>
              </p:cNvPr>
              <p:cNvSpPr>
                <a:spLocks noRot="1" noChangeAspect="1" noMove="1" noResize="1" noEditPoints="1" noAdjustHandles="1" noChangeArrowheads="1" noChangeShapeType="1" noTextEdit="1"/>
              </p:cNvSpPr>
              <p:nvPr/>
            </p:nvSpPr>
            <p:spPr>
              <a:xfrm>
                <a:off x="3721023" y="4134223"/>
                <a:ext cx="1550690" cy="426558"/>
              </a:xfrm>
              <a:prstGeom prst="rect">
                <a:avLst/>
              </a:prstGeom>
              <a:blipFill>
                <a:blip r:embed="rId9"/>
                <a:stretch>
                  <a:fillRect l="-3077"/>
                </a:stretch>
              </a:blipFill>
              <a:ln w="28575">
                <a:solidFill>
                  <a:srgbClr val="4472C4"/>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3" name="矩形 252">
                <a:extLst>
                  <a:ext uri="{FF2B5EF4-FFF2-40B4-BE49-F238E27FC236}">
                    <a16:creationId xmlns:a16="http://schemas.microsoft.com/office/drawing/2014/main" id="{6413DBD4-D7B3-44EF-239D-131684C4EADA}"/>
                  </a:ext>
                </a:extLst>
              </p:cNvPr>
              <p:cNvSpPr/>
              <p:nvPr/>
            </p:nvSpPr>
            <p:spPr>
              <a:xfrm>
                <a:off x="6137533" y="4159392"/>
                <a:ext cx="1475007" cy="424796"/>
              </a:xfrm>
              <a:prstGeom prst="rect">
                <a:avLst/>
              </a:prstGeom>
              <a:noFill/>
              <a:ln w="28575">
                <a:solidFill>
                  <a:srgbClr val="ED7D3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800" i="1">
                              <a:solidFill>
                                <a:schemeClr val="tx1"/>
                              </a:solidFill>
                              <a:latin typeface="Cambria Math" panose="02040503050406030204" pitchFamily="18" charset="0"/>
                            </a:rPr>
                          </m:ctrlPr>
                        </m:sSubPr>
                        <m:e>
                          <m:r>
                            <a:rPr lang="en-US" altLang="zh-CN" sz="1800" i="1">
                              <a:solidFill>
                                <a:schemeClr val="tx1"/>
                              </a:solidFill>
                              <a:latin typeface="Cambria Math" panose="02040503050406030204" pitchFamily="18" charset="0"/>
                            </a:rPr>
                            <m:t>𝑃</m:t>
                          </m:r>
                        </m:e>
                        <m:sub>
                          <m:sSub>
                            <m:sSubPr>
                              <m:ctrlPr>
                                <a:rPr lang="en-US" altLang="zh-CN" sz="1800" i="1">
                                  <a:solidFill>
                                    <a:schemeClr val="tx1"/>
                                  </a:solidFill>
                                  <a:latin typeface="Cambria Math" panose="02040503050406030204" pitchFamily="18" charset="0"/>
                                </a:rPr>
                              </m:ctrlPr>
                            </m:sSubPr>
                            <m:e>
                              <m:r>
                                <a:rPr lang="en-US" altLang="zh-CN" sz="1800" i="1">
                                  <a:solidFill>
                                    <a:schemeClr val="tx1"/>
                                  </a:solidFill>
                                  <a:latin typeface="Cambria Math" panose="02040503050406030204" pitchFamily="18" charset="0"/>
                                </a:rPr>
                                <m:t>𝑐𝑜𝑚𝑝𝑜𝑛𝑒𝑛𝑡</m:t>
                              </m:r>
                            </m:e>
                            <m:sub>
                              <m:r>
                                <a:rPr lang="en-US" altLang="zh-CN" sz="1800" i="1">
                                  <a:solidFill>
                                    <a:schemeClr val="tx1"/>
                                  </a:solidFill>
                                  <a:latin typeface="Cambria Math" panose="02040503050406030204" pitchFamily="18" charset="0"/>
                                </a:rPr>
                                <m:t>𝑑𝑦𝑛</m:t>
                              </m:r>
                            </m:sub>
                          </m:sSub>
                        </m:sub>
                      </m:sSub>
                    </m:oMath>
                  </m:oMathPara>
                </a14:m>
                <a:endParaRPr lang="zh-CN" altLang="en-US" sz="1800" i="1">
                  <a:solidFill>
                    <a:schemeClr val="tx1"/>
                  </a:solidFill>
                  <a:latin typeface="Cambria Math" panose="02040503050406030204" pitchFamily="18" charset="0"/>
                </a:endParaRPr>
              </a:p>
            </p:txBody>
          </p:sp>
        </mc:Choice>
        <mc:Fallback xmlns="">
          <p:sp>
            <p:nvSpPr>
              <p:cNvPr id="253" name="矩形 252">
                <a:extLst>
                  <a:ext uri="{FF2B5EF4-FFF2-40B4-BE49-F238E27FC236}">
                    <a16:creationId xmlns:a16="http://schemas.microsoft.com/office/drawing/2014/main" id="{6413DBD4-D7B3-44EF-239D-131684C4EADA}"/>
                  </a:ext>
                </a:extLst>
              </p:cNvPr>
              <p:cNvSpPr>
                <a:spLocks noRot="1" noChangeAspect="1" noMove="1" noResize="1" noEditPoints="1" noAdjustHandles="1" noChangeArrowheads="1" noChangeShapeType="1" noTextEdit="1"/>
              </p:cNvSpPr>
              <p:nvPr/>
            </p:nvSpPr>
            <p:spPr>
              <a:xfrm>
                <a:off x="6137533" y="4159392"/>
                <a:ext cx="1475007" cy="424796"/>
              </a:xfrm>
              <a:prstGeom prst="rect">
                <a:avLst/>
              </a:prstGeom>
              <a:blipFill>
                <a:blip r:embed="rId10"/>
                <a:stretch>
                  <a:fillRect l="-2024" b="-1333"/>
                </a:stretch>
              </a:blipFill>
              <a:ln w="28575">
                <a:solidFill>
                  <a:srgbClr val="ED7D3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4" name="矩形 253">
                <a:extLst>
                  <a:ext uri="{FF2B5EF4-FFF2-40B4-BE49-F238E27FC236}">
                    <a16:creationId xmlns:a16="http://schemas.microsoft.com/office/drawing/2014/main" id="{0CECE290-6A65-AF44-1477-E50119853FAA}"/>
                  </a:ext>
                </a:extLst>
              </p:cNvPr>
              <p:cNvSpPr/>
              <p:nvPr/>
            </p:nvSpPr>
            <p:spPr>
              <a:xfrm>
                <a:off x="4703336" y="5078005"/>
                <a:ext cx="1250107" cy="424796"/>
              </a:xfrm>
              <a:prstGeom prst="rect">
                <a:avLst/>
              </a:prstGeom>
              <a:noFill/>
              <a:ln w="28575">
                <a:solidFill>
                  <a:srgbClr val="ED7D3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800" i="1" smtClean="0">
                              <a:solidFill>
                                <a:schemeClr val="tx1"/>
                              </a:solidFill>
                              <a:latin typeface="Cambria Math" panose="02040503050406030204" pitchFamily="18" charset="0"/>
                            </a:rPr>
                          </m:ctrlPr>
                        </m:sSubPr>
                        <m:e>
                          <m:r>
                            <a:rPr lang="en-US" altLang="zh-CN" sz="1800" i="1" smtClean="0">
                              <a:solidFill>
                                <a:schemeClr val="tx1"/>
                              </a:solidFill>
                              <a:latin typeface="Cambria Math" panose="02040503050406030204" pitchFamily="18" charset="0"/>
                            </a:rPr>
                            <m:t>𝑃</m:t>
                          </m:r>
                        </m:e>
                        <m:sub>
                          <m:sSub>
                            <m:sSubPr>
                              <m:ctrlPr>
                                <a:rPr lang="en-US" altLang="zh-CN" sz="1800" i="1" smtClean="0">
                                  <a:solidFill>
                                    <a:schemeClr val="tx1"/>
                                  </a:solidFill>
                                  <a:latin typeface="Cambria Math" panose="02040503050406030204" pitchFamily="18" charset="0"/>
                                </a:rPr>
                              </m:ctrlPr>
                            </m:sSubPr>
                            <m:e>
                              <m:r>
                                <a:rPr lang="en-US" altLang="zh-CN" sz="1800" i="1" smtClean="0">
                                  <a:solidFill>
                                    <a:schemeClr val="tx1"/>
                                  </a:solidFill>
                                  <a:latin typeface="Cambria Math" panose="02040503050406030204" pitchFamily="18" charset="0"/>
                                </a:rPr>
                                <m:t>𝑚𝑒𝑚𝑜𝑟𝑦</m:t>
                              </m:r>
                            </m:e>
                            <m:sub>
                              <m:r>
                                <a:rPr lang="en-US" altLang="zh-CN" sz="1800" i="1" smtClean="0">
                                  <a:solidFill>
                                    <a:schemeClr val="tx1"/>
                                  </a:solidFill>
                                  <a:latin typeface="Cambria Math" panose="02040503050406030204" pitchFamily="18" charset="0"/>
                                </a:rPr>
                                <m:t>𝑑𝑦𝑛</m:t>
                              </m:r>
                            </m:sub>
                          </m:sSub>
                        </m:sub>
                      </m:sSub>
                    </m:oMath>
                  </m:oMathPara>
                </a14:m>
                <a:endParaRPr lang="zh-CN" altLang="en-US" sz="1800" i="1">
                  <a:solidFill>
                    <a:schemeClr val="tx1"/>
                  </a:solidFill>
                  <a:latin typeface="Cambria Math" panose="02040503050406030204" pitchFamily="18" charset="0"/>
                </a:endParaRPr>
              </a:p>
            </p:txBody>
          </p:sp>
        </mc:Choice>
        <mc:Fallback xmlns="">
          <p:sp>
            <p:nvSpPr>
              <p:cNvPr id="254" name="矩形 253">
                <a:extLst>
                  <a:ext uri="{FF2B5EF4-FFF2-40B4-BE49-F238E27FC236}">
                    <a16:creationId xmlns:a16="http://schemas.microsoft.com/office/drawing/2014/main" id="{0CECE290-6A65-AF44-1477-E50119853FAA}"/>
                  </a:ext>
                </a:extLst>
              </p:cNvPr>
              <p:cNvSpPr>
                <a:spLocks noRot="1" noChangeAspect="1" noMove="1" noResize="1" noEditPoints="1" noAdjustHandles="1" noChangeArrowheads="1" noChangeShapeType="1" noTextEdit="1"/>
              </p:cNvSpPr>
              <p:nvPr/>
            </p:nvSpPr>
            <p:spPr>
              <a:xfrm>
                <a:off x="4703336" y="5078005"/>
                <a:ext cx="1250107" cy="424796"/>
              </a:xfrm>
              <a:prstGeom prst="rect">
                <a:avLst/>
              </a:prstGeom>
              <a:blipFill>
                <a:blip r:embed="rId11"/>
                <a:stretch>
                  <a:fillRect l="-1429" b="-1333"/>
                </a:stretch>
              </a:blipFill>
              <a:ln w="28575">
                <a:solidFill>
                  <a:srgbClr val="ED7D3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5" name="矩形 254">
                <a:extLst>
                  <a:ext uri="{FF2B5EF4-FFF2-40B4-BE49-F238E27FC236}">
                    <a16:creationId xmlns:a16="http://schemas.microsoft.com/office/drawing/2014/main" id="{20E52F7F-9D8B-718D-EFF5-4AD905B26405}"/>
                  </a:ext>
                </a:extLst>
              </p:cNvPr>
              <p:cNvSpPr/>
              <p:nvPr/>
            </p:nvSpPr>
            <p:spPr>
              <a:xfrm>
                <a:off x="6379138" y="5076469"/>
                <a:ext cx="991796" cy="424796"/>
              </a:xfrm>
              <a:prstGeom prst="rect">
                <a:avLst/>
              </a:prstGeom>
              <a:noFill/>
              <a:ln w="28575">
                <a:solidFill>
                  <a:srgbClr val="ED7D3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800" i="1" smtClean="0">
                              <a:solidFill>
                                <a:schemeClr val="tx1"/>
                              </a:solidFill>
                              <a:latin typeface="Cambria Math" panose="02040503050406030204" pitchFamily="18" charset="0"/>
                            </a:rPr>
                          </m:ctrlPr>
                        </m:sSubPr>
                        <m:e>
                          <m:r>
                            <a:rPr lang="en-US" altLang="zh-CN" sz="1800" i="1" smtClean="0">
                              <a:solidFill>
                                <a:schemeClr val="tx1"/>
                              </a:solidFill>
                              <a:latin typeface="Cambria Math" panose="02040503050406030204" pitchFamily="18" charset="0"/>
                            </a:rPr>
                            <m:t>𝑃</m:t>
                          </m:r>
                        </m:e>
                        <m:sub>
                          <m:sSub>
                            <m:sSubPr>
                              <m:ctrlPr>
                                <a:rPr lang="en-US" altLang="zh-CN" sz="1800" i="1" smtClean="0">
                                  <a:solidFill>
                                    <a:schemeClr val="tx1"/>
                                  </a:solidFill>
                                  <a:latin typeface="Cambria Math" panose="02040503050406030204" pitchFamily="18" charset="0"/>
                                </a:rPr>
                              </m:ctrlPr>
                            </m:sSubPr>
                            <m:e>
                              <m:r>
                                <a:rPr lang="en-US" altLang="zh-CN" sz="1800" i="1" smtClean="0">
                                  <a:solidFill>
                                    <a:schemeClr val="tx1"/>
                                  </a:solidFill>
                                  <a:latin typeface="Cambria Math" panose="02040503050406030204" pitchFamily="18" charset="0"/>
                                </a:rPr>
                                <m:t>𝑐𝑎𝑐h𝑒</m:t>
                              </m:r>
                            </m:e>
                            <m:sub>
                              <m:r>
                                <a:rPr lang="en-US" altLang="zh-CN" sz="1800" i="1" smtClean="0">
                                  <a:solidFill>
                                    <a:schemeClr val="tx1"/>
                                  </a:solidFill>
                                  <a:latin typeface="Cambria Math" panose="02040503050406030204" pitchFamily="18" charset="0"/>
                                </a:rPr>
                                <m:t>𝑑𝑦𝑛</m:t>
                              </m:r>
                            </m:sub>
                          </m:sSub>
                        </m:sub>
                      </m:sSub>
                    </m:oMath>
                  </m:oMathPara>
                </a14:m>
                <a:endParaRPr lang="zh-CN" altLang="en-US" sz="1800" i="1">
                  <a:solidFill>
                    <a:schemeClr val="tx1"/>
                  </a:solidFill>
                  <a:latin typeface="Cambria Math" panose="02040503050406030204" pitchFamily="18" charset="0"/>
                </a:endParaRPr>
              </a:p>
            </p:txBody>
          </p:sp>
        </mc:Choice>
        <mc:Fallback xmlns="">
          <p:sp>
            <p:nvSpPr>
              <p:cNvPr id="255" name="矩形 254">
                <a:extLst>
                  <a:ext uri="{FF2B5EF4-FFF2-40B4-BE49-F238E27FC236}">
                    <a16:creationId xmlns:a16="http://schemas.microsoft.com/office/drawing/2014/main" id="{20E52F7F-9D8B-718D-EFF5-4AD905B26405}"/>
                  </a:ext>
                </a:extLst>
              </p:cNvPr>
              <p:cNvSpPr>
                <a:spLocks noRot="1" noChangeAspect="1" noMove="1" noResize="1" noEditPoints="1" noAdjustHandles="1" noChangeArrowheads="1" noChangeShapeType="1" noTextEdit="1"/>
              </p:cNvSpPr>
              <p:nvPr/>
            </p:nvSpPr>
            <p:spPr>
              <a:xfrm>
                <a:off x="6379138" y="5076469"/>
                <a:ext cx="991796" cy="424796"/>
              </a:xfrm>
              <a:prstGeom prst="rect">
                <a:avLst/>
              </a:prstGeom>
              <a:blipFill>
                <a:blip r:embed="rId12"/>
                <a:stretch>
                  <a:fillRect l="-3571" b="-2703"/>
                </a:stretch>
              </a:blipFill>
              <a:ln w="28575">
                <a:solidFill>
                  <a:srgbClr val="ED7D3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6" name="矩形 255">
                <a:extLst>
                  <a:ext uri="{FF2B5EF4-FFF2-40B4-BE49-F238E27FC236}">
                    <a16:creationId xmlns:a16="http://schemas.microsoft.com/office/drawing/2014/main" id="{A6115F56-D073-8606-87DD-D766CC4FE343}"/>
                  </a:ext>
                </a:extLst>
              </p:cNvPr>
              <p:cNvSpPr/>
              <p:nvPr/>
            </p:nvSpPr>
            <p:spPr>
              <a:xfrm>
                <a:off x="7796629" y="5076469"/>
                <a:ext cx="991797" cy="424796"/>
              </a:xfrm>
              <a:prstGeom prst="rect">
                <a:avLst/>
              </a:prstGeom>
              <a:noFill/>
              <a:ln w="28575">
                <a:solidFill>
                  <a:srgbClr val="ED7D3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800" i="1" smtClean="0">
                              <a:solidFill>
                                <a:schemeClr val="tx1"/>
                              </a:solidFill>
                              <a:latin typeface="Cambria Math" panose="02040503050406030204" pitchFamily="18" charset="0"/>
                            </a:rPr>
                          </m:ctrlPr>
                        </m:sSubPr>
                        <m:e>
                          <m:r>
                            <a:rPr lang="en-US" altLang="zh-CN" sz="1800" i="1" smtClean="0">
                              <a:solidFill>
                                <a:schemeClr val="tx1"/>
                              </a:solidFill>
                              <a:latin typeface="Cambria Math" panose="02040503050406030204" pitchFamily="18" charset="0"/>
                            </a:rPr>
                            <m:t>𝑃</m:t>
                          </m:r>
                        </m:e>
                        <m:sub>
                          <m:sSub>
                            <m:sSubPr>
                              <m:ctrlPr>
                                <a:rPr lang="en-US" altLang="zh-CN" sz="1800" i="1" smtClean="0">
                                  <a:solidFill>
                                    <a:schemeClr val="tx1"/>
                                  </a:solidFill>
                                  <a:latin typeface="Cambria Math" panose="02040503050406030204" pitchFamily="18" charset="0"/>
                                </a:rPr>
                              </m:ctrlPr>
                            </m:sSubPr>
                            <m:e>
                              <m:r>
                                <a:rPr lang="en-US" altLang="zh-CN" sz="1800" i="1" smtClean="0">
                                  <a:solidFill>
                                    <a:schemeClr val="tx1"/>
                                  </a:solidFill>
                                  <a:latin typeface="Cambria Math" panose="02040503050406030204" pitchFamily="18" charset="0"/>
                                </a:rPr>
                                <m:t>𝑜𝑡h𝑒𝑟</m:t>
                              </m:r>
                            </m:e>
                            <m:sub>
                              <m:r>
                                <a:rPr lang="en-US" altLang="zh-CN" sz="1800" i="1" smtClean="0">
                                  <a:solidFill>
                                    <a:schemeClr val="tx1"/>
                                  </a:solidFill>
                                  <a:latin typeface="Cambria Math" panose="02040503050406030204" pitchFamily="18" charset="0"/>
                                </a:rPr>
                                <m:t>𝑑𝑦𝑛</m:t>
                              </m:r>
                            </m:sub>
                          </m:sSub>
                        </m:sub>
                      </m:sSub>
                    </m:oMath>
                  </m:oMathPara>
                </a14:m>
                <a:endParaRPr lang="zh-CN" altLang="en-US" sz="1800" i="1">
                  <a:solidFill>
                    <a:schemeClr val="tx1"/>
                  </a:solidFill>
                  <a:latin typeface="Cambria Math" panose="02040503050406030204" pitchFamily="18" charset="0"/>
                </a:endParaRPr>
              </a:p>
            </p:txBody>
          </p:sp>
        </mc:Choice>
        <mc:Fallback xmlns="">
          <p:sp>
            <p:nvSpPr>
              <p:cNvPr id="256" name="矩形 255">
                <a:extLst>
                  <a:ext uri="{FF2B5EF4-FFF2-40B4-BE49-F238E27FC236}">
                    <a16:creationId xmlns:a16="http://schemas.microsoft.com/office/drawing/2014/main" id="{A6115F56-D073-8606-87DD-D766CC4FE343}"/>
                  </a:ext>
                </a:extLst>
              </p:cNvPr>
              <p:cNvSpPr>
                <a:spLocks noRot="1" noChangeAspect="1" noMove="1" noResize="1" noEditPoints="1" noAdjustHandles="1" noChangeArrowheads="1" noChangeShapeType="1" noTextEdit="1"/>
              </p:cNvSpPr>
              <p:nvPr/>
            </p:nvSpPr>
            <p:spPr>
              <a:xfrm>
                <a:off x="7796629" y="5076469"/>
                <a:ext cx="991797" cy="424796"/>
              </a:xfrm>
              <a:prstGeom prst="rect">
                <a:avLst/>
              </a:prstGeom>
              <a:blipFill>
                <a:blip r:embed="rId13"/>
                <a:stretch>
                  <a:fillRect l="-3571" b="-2703"/>
                </a:stretch>
              </a:blipFill>
              <a:ln w="28575">
                <a:solidFill>
                  <a:srgbClr val="ED7D3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7" name="矩形 256">
                <a:extLst>
                  <a:ext uri="{FF2B5EF4-FFF2-40B4-BE49-F238E27FC236}">
                    <a16:creationId xmlns:a16="http://schemas.microsoft.com/office/drawing/2014/main" id="{1B04943C-BD6A-8016-0C6C-EBA84503204E}"/>
                  </a:ext>
                </a:extLst>
              </p:cNvPr>
              <p:cNvSpPr/>
              <p:nvPr/>
            </p:nvSpPr>
            <p:spPr>
              <a:xfrm>
                <a:off x="739191" y="6197502"/>
                <a:ext cx="1128230" cy="426558"/>
              </a:xfrm>
              <a:prstGeom prst="rect">
                <a:avLst/>
              </a:prstGeom>
              <a:solidFill>
                <a:srgbClr val="01A99E"/>
              </a:solidFill>
              <a:ln>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800" i="1" smtClean="0">
                              <a:solidFill>
                                <a:schemeClr val="tx1"/>
                              </a:solidFill>
                              <a:latin typeface="Cambria Math" panose="02040503050406030204" pitchFamily="18" charset="0"/>
                            </a:rPr>
                          </m:ctrlPr>
                        </m:sSubPr>
                        <m:e>
                          <m:r>
                            <a:rPr lang="en-US" altLang="zh-CN" sz="1800" i="1" smtClean="0">
                              <a:solidFill>
                                <a:schemeClr val="tx1"/>
                              </a:solidFill>
                              <a:latin typeface="Cambria Math" panose="02040503050406030204" pitchFamily="18" charset="0"/>
                            </a:rPr>
                            <m:t>𝑃</m:t>
                          </m:r>
                        </m:e>
                        <m:sub>
                          <m:sSub>
                            <m:sSubPr>
                              <m:ctrlPr>
                                <a:rPr lang="en-US" altLang="zh-CN" sz="1800" i="1" smtClean="0">
                                  <a:solidFill>
                                    <a:schemeClr val="tx1"/>
                                  </a:solidFill>
                                  <a:latin typeface="Cambria Math" panose="02040503050406030204" pitchFamily="18" charset="0"/>
                                </a:rPr>
                              </m:ctrlPr>
                            </m:sSubPr>
                            <m:e>
                              <m:r>
                                <a:rPr lang="en-US" altLang="zh-CN" sz="1800" i="1" smtClean="0">
                                  <a:solidFill>
                                    <a:schemeClr val="tx1"/>
                                  </a:solidFill>
                                  <a:latin typeface="Cambria Math" panose="02040503050406030204" pitchFamily="18" charset="0"/>
                                </a:rPr>
                                <m:t>𝑎𝑙𝑙</m:t>
                              </m:r>
                            </m:e>
                            <m:sub>
                              <m:r>
                                <a:rPr lang="en-US" altLang="zh-CN" sz="1800" i="1" smtClean="0">
                                  <a:solidFill>
                                    <a:schemeClr val="tx1"/>
                                  </a:solidFill>
                                  <a:latin typeface="Cambria Math" panose="02040503050406030204" pitchFamily="18" charset="0"/>
                                </a:rPr>
                                <m:t>𝑚𝑒𝑚𝑜𝑟𝑦</m:t>
                              </m:r>
                            </m:sub>
                          </m:sSub>
                        </m:sub>
                      </m:sSub>
                    </m:oMath>
                  </m:oMathPara>
                </a14:m>
                <a:endParaRPr lang="zh-CN" altLang="en-US" sz="1800" i="1">
                  <a:solidFill>
                    <a:schemeClr val="tx1"/>
                  </a:solidFill>
                  <a:latin typeface="Cambria Math" panose="02040503050406030204" pitchFamily="18" charset="0"/>
                </a:endParaRPr>
              </a:p>
            </p:txBody>
          </p:sp>
        </mc:Choice>
        <mc:Fallback xmlns="">
          <p:sp>
            <p:nvSpPr>
              <p:cNvPr id="257" name="矩形 256">
                <a:extLst>
                  <a:ext uri="{FF2B5EF4-FFF2-40B4-BE49-F238E27FC236}">
                    <a16:creationId xmlns:a16="http://schemas.microsoft.com/office/drawing/2014/main" id="{1B04943C-BD6A-8016-0C6C-EBA84503204E}"/>
                  </a:ext>
                </a:extLst>
              </p:cNvPr>
              <p:cNvSpPr>
                <a:spLocks noRot="1" noChangeAspect="1" noMove="1" noResize="1" noEditPoints="1" noAdjustHandles="1" noChangeArrowheads="1" noChangeShapeType="1" noTextEdit="1"/>
              </p:cNvSpPr>
              <p:nvPr/>
            </p:nvSpPr>
            <p:spPr>
              <a:xfrm>
                <a:off x="739191" y="6197502"/>
                <a:ext cx="1128230" cy="426558"/>
              </a:xfrm>
              <a:prstGeom prst="rect">
                <a:avLst/>
              </a:prstGeom>
              <a:blipFill>
                <a:blip r:embed="rId14"/>
                <a:stretch>
                  <a:fillRect l="-1058"/>
                </a:stretch>
              </a:blipFill>
              <a:ln>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8" name="矩形 257">
                <a:extLst>
                  <a:ext uri="{FF2B5EF4-FFF2-40B4-BE49-F238E27FC236}">
                    <a16:creationId xmlns:a16="http://schemas.microsoft.com/office/drawing/2014/main" id="{36FF20E0-C8D8-5F5D-3B03-424F891C73A7}"/>
                  </a:ext>
                </a:extLst>
              </p:cNvPr>
              <p:cNvSpPr/>
              <p:nvPr/>
            </p:nvSpPr>
            <p:spPr>
              <a:xfrm>
                <a:off x="2268208" y="6204604"/>
                <a:ext cx="1128230" cy="424796"/>
              </a:xfrm>
              <a:prstGeom prst="rect">
                <a:avLst/>
              </a:prstGeom>
              <a:solidFill>
                <a:srgbClr val="EBBBA7"/>
              </a:solidFill>
              <a:ln>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800" i="1" smtClean="0">
                              <a:solidFill>
                                <a:schemeClr val="tx1"/>
                              </a:solidFill>
                              <a:latin typeface="Cambria Math" panose="02040503050406030204" pitchFamily="18" charset="0"/>
                            </a:rPr>
                          </m:ctrlPr>
                        </m:sSubPr>
                        <m:e>
                          <m:r>
                            <a:rPr lang="en-US" altLang="zh-CN" sz="1800" i="1" smtClean="0">
                              <a:solidFill>
                                <a:schemeClr val="tx1"/>
                              </a:solidFill>
                              <a:latin typeface="Cambria Math" panose="02040503050406030204" pitchFamily="18" charset="0"/>
                            </a:rPr>
                            <m:t>𝑃</m:t>
                          </m:r>
                        </m:e>
                        <m:sub>
                          <m:sSub>
                            <m:sSubPr>
                              <m:ctrlPr>
                                <a:rPr lang="en-US" altLang="zh-CN" sz="1800" i="1" smtClean="0">
                                  <a:solidFill>
                                    <a:schemeClr val="tx1"/>
                                  </a:solidFill>
                                  <a:latin typeface="Cambria Math" panose="02040503050406030204" pitchFamily="18" charset="0"/>
                                </a:rPr>
                              </m:ctrlPr>
                            </m:sSubPr>
                            <m:e>
                              <m:r>
                                <a:rPr lang="en-US" altLang="zh-CN" sz="1800" i="1" smtClean="0">
                                  <a:solidFill>
                                    <a:schemeClr val="tx1"/>
                                  </a:solidFill>
                                  <a:latin typeface="Cambria Math" panose="02040503050406030204" pitchFamily="18" charset="0"/>
                                </a:rPr>
                                <m:t>𝑎𝑙𝑙</m:t>
                              </m:r>
                            </m:e>
                            <m:sub>
                              <m:r>
                                <a:rPr lang="en-US" altLang="zh-CN" sz="1800" i="1" smtClean="0">
                                  <a:solidFill>
                                    <a:schemeClr val="tx1"/>
                                  </a:solidFill>
                                  <a:latin typeface="Cambria Math" panose="02040503050406030204" pitchFamily="18" charset="0"/>
                                </a:rPr>
                                <m:t>𝑐𝑎𝑐h𝑒</m:t>
                              </m:r>
                            </m:sub>
                          </m:sSub>
                        </m:sub>
                      </m:sSub>
                    </m:oMath>
                  </m:oMathPara>
                </a14:m>
                <a:endParaRPr lang="zh-CN" altLang="en-US" sz="1800" i="1">
                  <a:solidFill>
                    <a:schemeClr val="tx1"/>
                  </a:solidFill>
                  <a:latin typeface="Cambria Math" panose="02040503050406030204" pitchFamily="18" charset="0"/>
                </a:endParaRPr>
              </a:p>
            </p:txBody>
          </p:sp>
        </mc:Choice>
        <mc:Fallback xmlns="">
          <p:sp>
            <p:nvSpPr>
              <p:cNvPr id="258" name="矩形 257">
                <a:extLst>
                  <a:ext uri="{FF2B5EF4-FFF2-40B4-BE49-F238E27FC236}">
                    <a16:creationId xmlns:a16="http://schemas.microsoft.com/office/drawing/2014/main" id="{36FF20E0-C8D8-5F5D-3B03-424F891C73A7}"/>
                  </a:ext>
                </a:extLst>
              </p:cNvPr>
              <p:cNvSpPr>
                <a:spLocks noRot="1" noChangeAspect="1" noMove="1" noResize="1" noEditPoints="1" noAdjustHandles="1" noChangeArrowheads="1" noChangeShapeType="1" noTextEdit="1"/>
              </p:cNvSpPr>
              <p:nvPr/>
            </p:nvSpPr>
            <p:spPr>
              <a:xfrm>
                <a:off x="2268208" y="6204604"/>
                <a:ext cx="1128230" cy="424796"/>
              </a:xfrm>
              <a:prstGeom prst="rect">
                <a:avLst/>
              </a:prstGeom>
              <a:blipFill>
                <a:blip r:embed="rId15"/>
                <a:stretch>
                  <a:fillRect/>
                </a:stretch>
              </a:blipFill>
              <a:ln>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9" name="矩形 258">
                <a:extLst>
                  <a:ext uri="{FF2B5EF4-FFF2-40B4-BE49-F238E27FC236}">
                    <a16:creationId xmlns:a16="http://schemas.microsoft.com/office/drawing/2014/main" id="{BE2E5E55-A02B-C82C-BD68-CE33B54BD5E8}"/>
                  </a:ext>
                </a:extLst>
              </p:cNvPr>
              <p:cNvSpPr/>
              <p:nvPr/>
            </p:nvSpPr>
            <p:spPr>
              <a:xfrm>
                <a:off x="3932253" y="6195233"/>
                <a:ext cx="1128230" cy="431095"/>
              </a:xfrm>
              <a:prstGeom prst="rect">
                <a:avLst/>
              </a:prstGeom>
              <a:solidFill>
                <a:srgbClr val="969696"/>
              </a:solidFill>
              <a:ln>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800" i="1" smtClean="0">
                              <a:solidFill>
                                <a:schemeClr val="tx1"/>
                              </a:solidFill>
                              <a:latin typeface="Cambria Math" panose="02040503050406030204" pitchFamily="18" charset="0"/>
                            </a:rPr>
                          </m:ctrlPr>
                        </m:sSubPr>
                        <m:e>
                          <m:r>
                            <a:rPr lang="en-US" altLang="zh-CN" sz="1800" i="1" smtClean="0">
                              <a:solidFill>
                                <a:schemeClr val="tx1"/>
                              </a:solidFill>
                              <a:latin typeface="Cambria Math" panose="02040503050406030204" pitchFamily="18" charset="0"/>
                            </a:rPr>
                            <m:t>𝑃</m:t>
                          </m:r>
                        </m:e>
                        <m:sub>
                          <m:sSub>
                            <m:sSubPr>
                              <m:ctrlPr>
                                <a:rPr lang="en-US" altLang="zh-CN" sz="1800" i="1" smtClean="0">
                                  <a:solidFill>
                                    <a:schemeClr val="tx1"/>
                                  </a:solidFill>
                                  <a:latin typeface="Cambria Math" panose="02040503050406030204" pitchFamily="18" charset="0"/>
                                </a:rPr>
                              </m:ctrlPr>
                            </m:sSubPr>
                            <m:e>
                              <m:r>
                                <a:rPr lang="en-US" altLang="zh-CN" sz="1800" i="1" smtClean="0">
                                  <a:solidFill>
                                    <a:schemeClr val="tx1"/>
                                  </a:solidFill>
                                  <a:latin typeface="Cambria Math" panose="02040503050406030204" pitchFamily="18" charset="0"/>
                                </a:rPr>
                                <m:t>𝑎𝑙𝑙</m:t>
                              </m:r>
                            </m:e>
                            <m:sub>
                              <m:r>
                                <a:rPr lang="en-US" altLang="zh-CN" sz="1800" i="1" smtClean="0">
                                  <a:solidFill>
                                    <a:schemeClr val="tx1"/>
                                  </a:solidFill>
                                  <a:latin typeface="Cambria Math" panose="02040503050406030204" pitchFamily="18" charset="0"/>
                                </a:rPr>
                                <m:t>𝑠𝑡𝑎𝑛𝑑𝑏𝑦</m:t>
                              </m:r>
                            </m:sub>
                          </m:sSub>
                        </m:sub>
                      </m:sSub>
                    </m:oMath>
                  </m:oMathPara>
                </a14:m>
                <a:endParaRPr lang="zh-CN" altLang="en-US" sz="1800" i="1">
                  <a:solidFill>
                    <a:schemeClr val="tx1"/>
                  </a:solidFill>
                  <a:latin typeface="Cambria Math" panose="02040503050406030204" pitchFamily="18" charset="0"/>
                </a:endParaRPr>
              </a:p>
            </p:txBody>
          </p:sp>
        </mc:Choice>
        <mc:Fallback xmlns="">
          <p:sp>
            <p:nvSpPr>
              <p:cNvPr id="259" name="矩形 258">
                <a:extLst>
                  <a:ext uri="{FF2B5EF4-FFF2-40B4-BE49-F238E27FC236}">
                    <a16:creationId xmlns:a16="http://schemas.microsoft.com/office/drawing/2014/main" id="{BE2E5E55-A02B-C82C-BD68-CE33B54BD5E8}"/>
                  </a:ext>
                </a:extLst>
              </p:cNvPr>
              <p:cNvSpPr>
                <a:spLocks noRot="1" noChangeAspect="1" noMove="1" noResize="1" noEditPoints="1" noAdjustHandles="1" noChangeArrowheads="1" noChangeShapeType="1" noTextEdit="1"/>
              </p:cNvSpPr>
              <p:nvPr/>
            </p:nvSpPr>
            <p:spPr>
              <a:xfrm>
                <a:off x="3932253" y="6195233"/>
                <a:ext cx="1128230" cy="431095"/>
              </a:xfrm>
              <a:prstGeom prst="rect">
                <a:avLst/>
              </a:prstGeom>
              <a:blipFill>
                <a:blip r:embed="rId16"/>
                <a:stretch>
                  <a:fillRect l="-529" b="-2667"/>
                </a:stretch>
              </a:blipFill>
              <a:ln>
                <a:solidFill>
                  <a:schemeClr val="tx1"/>
                </a:solidFill>
              </a:ln>
            </p:spPr>
            <p:txBody>
              <a:bodyPr/>
              <a:lstStyle/>
              <a:p>
                <a:r>
                  <a:rPr lang="zh-CN" altLang="en-US">
                    <a:noFill/>
                  </a:rPr>
                  <a:t> </a:t>
                </a:r>
              </a:p>
            </p:txBody>
          </p:sp>
        </mc:Fallback>
      </mc:AlternateContent>
      <p:cxnSp>
        <p:nvCxnSpPr>
          <p:cNvPr id="260" name="直接连接符 259">
            <a:extLst>
              <a:ext uri="{FF2B5EF4-FFF2-40B4-BE49-F238E27FC236}">
                <a16:creationId xmlns:a16="http://schemas.microsoft.com/office/drawing/2014/main" id="{7C559837-A1EF-642E-5072-C790209F76D2}"/>
              </a:ext>
            </a:extLst>
          </p:cNvPr>
          <p:cNvCxnSpPr>
            <a:cxnSpLocks/>
            <a:stCxn id="246" idx="2"/>
            <a:endCxn id="247" idx="0"/>
          </p:cNvCxnSpPr>
          <p:nvPr/>
        </p:nvCxnSpPr>
        <p:spPr>
          <a:xfrm flipH="1">
            <a:off x="2166237" y="2525067"/>
            <a:ext cx="2228998" cy="40571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1" name="直接连接符 260">
            <a:extLst>
              <a:ext uri="{FF2B5EF4-FFF2-40B4-BE49-F238E27FC236}">
                <a16:creationId xmlns:a16="http://schemas.microsoft.com/office/drawing/2014/main" id="{59BB2605-F239-1EF7-B3DF-930AD197010A}"/>
              </a:ext>
            </a:extLst>
          </p:cNvPr>
          <p:cNvCxnSpPr>
            <a:cxnSpLocks/>
            <a:stCxn id="246" idx="2"/>
            <a:endCxn id="248" idx="0"/>
          </p:cNvCxnSpPr>
          <p:nvPr/>
        </p:nvCxnSpPr>
        <p:spPr>
          <a:xfrm>
            <a:off x="4395235" y="2525067"/>
            <a:ext cx="2479801" cy="35527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2" name="直接连接符 261">
            <a:extLst>
              <a:ext uri="{FF2B5EF4-FFF2-40B4-BE49-F238E27FC236}">
                <a16:creationId xmlns:a16="http://schemas.microsoft.com/office/drawing/2014/main" id="{642ED10A-33AD-4DFE-796D-B05D7642296C}"/>
              </a:ext>
            </a:extLst>
          </p:cNvPr>
          <p:cNvCxnSpPr>
            <a:cxnSpLocks/>
            <a:stCxn id="247" idx="2"/>
            <a:endCxn id="250" idx="0"/>
          </p:cNvCxnSpPr>
          <p:nvPr/>
        </p:nvCxnSpPr>
        <p:spPr>
          <a:xfrm flipH="1">
            <a:off x="1303306" y="3357340"/>
            <a:ext cx="862931" cy="7768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3" name="直接连接符 262">
            <a:extLst>
              <a:ext uri="{FF2B5EF4-FFF2-40B4-BE49-F238E27FC236}">
                <a16:creationId xmlns:a16="http://schemas.microsoft.com/office/drawing/2014/main" id="{C9E8883F-6855-786F-3FE8-7767BA0F8C53}"/>
              </a:ext>
            </a:extLst>
          </p:cNvPr>
          <p:cNvCxnSpPr>
            <a:cxnSpLocks/>
            <a:stCxn id="247" idx="2"/>
            <a:endCxn id="251" idx="0"/>
          </p:cNvCxnSpPr>
          <p:nvPr/>
        </p:nvCxnSpPr>
        <p:spPr>
          <a:xfrm>
            <a:off x="2166237" y="3357340"/>
            <a:ext cx="666086" cy="77807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4" name="直接连接符 263">
            <a:extLst>
              <a:ext uri="{FF2B5EF4-FFF2-40B4-BE49-F238E27FC236}">
                <a16:creationId xmlns:a16="http://schemas.microsoft.com/office/drawing/2014/main" id="{D40ACE9B-0E60-EA6C-AFD4-0B47902C5F0B}"/>
              </a:ext>
            </a:extLst>
          </p:cNvPr>
          <p:cNvCxnSpPr>
            <a:cxnSpLocks/>
            <a:stCxn id="248" idx="2"/>
            <a:endCxn id="249" idx="0"/>
          </p:cNvCxnSpPr>
          <p:nvPr/>
        </p:nvCxnSpPr>
        <p:spPr>
          <a:xfrm>
            <a:off x="6875036" y="3306901"/>
            <a:ext cx="0" cy="17198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5" name="直接连接符 264">
            <a:extLst>
              <a:ext uri="{FF2B5EF4-FFF2-40B4-BE49-F238E27FC236}">
                <a16:creationId xmlns:a16="http://schemas.microsoft.com/office/drawing/2014/main" id="{71563193-97DC-E0D3-AFE2-B0ECDD069C1E}"/>
              </a:ext>
            </a:extLst>
          </p:cNvPr>
          <p:cNvCxnSpPr>
            <a:cxnSpLocks/>
            <a:stCxn id="252" idx="0"/>
            <a:endCxn id="249" idx="2"/>
          </p:cNvCxnSpPr>
          <p:nvPr/>
        </p:nvCxnSpPr>
        <p:spPr>
          <a:xfrm flipV="1">
            <a:off x="4496368" y="3899411"/>
            <a:ext cx="2378668" cy="2348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6" name="直接连接符 265">
            <a:extLst>
              <a:ext uri="{FF2B5EF4-FFF2-40B4-BE49-F238E27FC236}">
                <a16:creationId xmlns:a16="http://schemas.microsoft.com/office/drawing/2014/main" id="{63E566B1-B9D4-D4F9-F230-2C35C2170002}"/>
              </a:ext>
            </a:extLst>
          </p:cNvPr>
          <p:cNvCxnSpPr>
            <a:cxnSpLocks/>
            <a:stCxn id="253" idx="0"/>
            <a:endCxn id="249" idx="2"/>
          </p:cNvCxnSpPr>
          <p:nvPr/>
        </p:nvCxnSpPr>
        <p:spPr>
          <a:xfrm flipH="1" flipV="1">
            <a:off x="6875036" y="3899411"/>
            <a:ext cx="1" cy="259981"/>
          </a:xfrm>
          <a:prstGeom prst="line">
            <a:avLst/>
          </a:prstGeom>
          <a:noFill/>
          <a:ln>
            <a:noFill/>
          </a:ln>
        </p:spPr>
        <p:style>
          <a:lnRef idx="2">
            <a:schemeClr val="accent2">
              <a:shade val="15000"/>
            </a:schemeClr>
          </a:lnRef>
          <a:fillRef idx="1">
            <a:schemeClr val="accent2"/>
          </a:fillRef>
          <a:effectRef idx="0">
            <a:schemeClr val="accent2"/>
          </a:effectRef>
          <a:fontRef idx="minor">
            <a:schemeClr val="lt1"/>
          </a:fontRef>
        </p:style>
      </p:cxnSp>
      <p:cxnSp>
        <p:nvCxnSpPr>
          <p:cNvPr id="267" name="直接连接符 266">
            <a:extLst>
              <a:ext uri="{FF2B5EF4-FFF2-40B4-BE49-F238E27FC236}">
                <a16:creationId xmlns:a16="http://schemas.microsoft.com/office/drawing/2014/main" id="{84CF0760-7ACB-6DF3-B2A5-53AF07943FAA}"/>
              </a:ext>
            </a:extLst>
          </p:cNvPr>
          <p:cNvCxnSpPr>
            <a:cxnSpLocks/>
            <a:stCxn id="254" idx="0"/>
            <a:endCxn id="253" idx="2"/>
          </p:cNvCxnSpPr>
          <p:nvPr/>
        </p:nvCxnSpPr>
        <p:spPr>
          <a:xfrm flipV="1">
            <a:off x="5328390" y="4584188"/>
            <a:ext cx="1546647" cy="49381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8" name="直接连接符 267">
            <a:extLst>
              <a:ext uri="{FF2B5EF4-FFF2-40B4-BE49-F238E27FC236}">
                <a16:creationId xmlns:a16="http://schemas.microsoft.com/office/drawing/2014/main" id="{5849AF0D-39E1-1A3D-389D-0EF87DFA64B6}"/>
              </a:ext>
            </a:extLst>
          </p:cNvPr>
          <p:cNvCxnSpPr>
            <a:cxnSpLocks/>
            <a:stCxn id="255" idx="0"/>
            <a:endCxn id="253" idx="2"/>
          </p:cNvCxnSpPr>
          <p:nvPr/>
        </p:nvCxnSpPr>
        <p:spPr>
          <a:xfrm flipV="1">
            <a:off x="6875036" y="4584188"/>
            <a:ext cx="1" cy="49228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9" name="直接连接符 268">
            <a:extLst>
              <a:ext uri="{FF2B5EF4-FFF2-40B4-BE49-F238E27FC236}">
                <a16:creationId xmlns:a16="http://schemas.microsoft.com/office/drawing/2014/main" id="{BD1C0FB8-CD94-BE42-29F2-DCFF987E3A9F}"/>
              </a:ext>
            </a:extLst>
          </p:cNvPr>
          <p:cNvCxnSpPr>
            <a:cxnSpLocks/>
            <a:stCxn id="256" idx="0"/>
            <a:endCxn id="253" idx="2"/>
          </p:cNvCxnSpPr>
          <p:nvPr/>
        </p:nvCxnSpPr>
        <p:spPr>
          <a:xfrm flipH="1" flipV="1">
            <a:off x="6875037" y="4584188"/>
            <a:ext cx="1417491" cy="49228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0" name="直接连接符 269">
            <a:extLst>
              <a:ext uri="{FF2B5EF4-FFF2-40B4-BE49-F238E27FC236}">
                <a16:creationId xmlns:a16="http://schemas.microsoft.com/office/drawing/2014/main" id="{DC0FBF92-70FC-B313-FAD5-0D912B3DDBC2}"/>
              </a:ext>
            </a:extLst>
          </p:cNvPr>
          <p:cNvCxnSpPr>
            <a:cxnSpLocks/>
            <a:stCxn id="259" idx="0"/>
            <a:endCxn id="251" idx="2"/>
          </p:cNvCxnSpPr>
          <p:nvPr/>
        </p:nvCxnSpPr>
        <p:spPr>
          <a:xfrm flipH="1" flipV="1">
            <a:off x="2832323" y="4561972"/>
            <a:ext cx="1664045" cy="1633261"/>
          </a:xfrm>
          <a:prstGeom prst="line">
            <a:avLst/>
          </a:prstGeom>
          <a:ln w="19050">
            <a:solidFill>
              <a:srgbClr val="FF0000"/>
            </a:solidFill>
            <a:prstDash val="dashDot"/>
          </a:ln>
        </p:spPr>
        <p:style>
          <a:lnRef idx="1">
            <a:schemeClr val="accent1"/>
          </a:lnRef>
          <a:fillRef idx="0">
            <a:schemeClr val="accent1"/>
          </a:fillRef>
          <a:effectRef idx="0">
            <a:schemeClr val="accent1"/>
          </a:effectRef>
          <a:fontRef idx="minor">
            <a:schemeClr val="tx1"/>
          </a:fontRef>
        </p:style>
      </p:cxnSp>
      <p:cxnSp>
        <p:nvCxnSpPr>
          <p:cNvPr id="271" name="直接连接符 270">
            <a:extLst>
              <a:ext uri="{FF2B5EF4-FFF2-40B4-BE49-F238E27FC236}">
                <a16:creationId xmlns:a16="http://schemas.microsoft.com/office/drawing/2014/main" id="{B567F277-091B-B1D7-A13A-84F93793CEA9}"/>
              </a:ext>
            </a:extLst>
          </p:cNvPr>
          <p:cNvCxnSpPr>
            <a:cxnSpLocks/>
            <a:stCxn id="258" idx="0"/>
            <a:endCxn id="254" idx="2"/>
          </p:cNvCxnSpPr>
          <p:nvPr/>
        </p:nvCxnSpPr>
        <p:spPr>
          <a:xfrm flipV="1">
            <a:off x="2832323" y="5502801"/>
            <a:ext cx="2496067" cy="701803"/>
          </a:xfrm>
          <a:prstGeom prst="line">
            <a:avLst/>
          </a:prstGeom>
          <a:ln w="19050">
            <a:solidFill>
              <a:srgbClr val="FF0000"/>
            </a:solidFill>
            <a:prstDash val="dashDot"/>
          </a:ln>
        </p:spPr>
        <p:style>
          <a:lnRef idx="1">
            <a:schemeClr val="accent1"/>
          </a:lnRef>
          <a:fillRef idx="0">
            <a:schemeClr val="accent1"/>
          </a:fillRef>
          <a:effectRef idx="0">
            <a:schemeClr val="accent1"/>
          </a:effectRef>
          <a:fontRef idx="minor">
            <a:schemeClr val="tx1"/>
          </a:fontRef>
        </p:style>
      </p:cxnSp>
      <p:sp>
        <p:nvSpPr>
          <p:cNvPr id="272" name="矩形 271">
            <a:extLst>
              <a:ext uri="{FF2B5EF4-FFF2-40B4-BE49-F238E27FC236}">
                <a16:creationId xmlns:a16="http://schemas.microsoft.com/office/drawing/2014/main" id="{25D83DC2-947F-D1EC-653F-85F9E1296A3E}"/>
              </a:ext>
            </a:extLst>
          </p:cNvPr>
          <p:cNvSpPr/>
          <p:nvPr/>
        </p:nvSpPr>
        <p:spPr>
          <a:xfrm>
            <a:off x="7235825" y="1640583"/>
            <a:ext cx="1605146" cy="385948"/>
          </a:xfrm>
          <a:prstGeom prst="rect">
            <a:avLst/>
          </a:prstGeom>
          <a:noFill/>
          <a:ln w="57150">
            <a:solidFill>
              <a:srgbClr val="4472C4"/>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ja-JP" altLang="en-US">
                <a:solidFill>
                  <a:schemeClr val="tx1"/>
                </a:solidFill>
                <a:latin typeface="Meiryo" panose="020B0604030504040204" pitchFamily="34" charset="-128"/>
                <a:ea typeface="Meiryo" panose="020B0604030504040204" pitchFamily="34" charset="-128"/>
              </a:rPr>
              <a:t>静的な消費量</a:t>
            </a:r>
            <a:endParaRPr lang="zh-CN" altLang="en-US">
              <a:solidFill>
                <a:schemeClr val="tx1"/>
              </a:solidFill>
              <a:latin typeface="Meiryo" panose="020B0604030504040204" pitchFamily="34" charset="-128"/>
              <a:ea typeface="Meiryo" panose="020B0604030504040204" pitchFamily="34" charset="-128"/>
            </a:endParaRPr>
          </a:p>
        </p:txBody>
      </p:sp>
      <p:sp>
        <p:nvSpPr>
          <p:cNvPr id="273" name="矩形 272">
            <a:extLst>
              <a:ext uri="{FF2B5EF4-FFF2-40B4-BE49-F238E27FC236}">
                <a16:creationId xmlns:a16="http://schemas.microsoft.com/office/drawing/2014/main" id="{AD28D58B-4068-336E-0F69-10B913E2CB92}"/>
              </a:ext>
            </a:extLst>
          </p:cNvPr>
          <p:cNvSpPr/>
          <p:nvPr/>
        </p:nvSpPr>
        <p:spPr>
          <a:xfrm>
            <a:off x="7235825" y="1126959"/>
            <a:ext cx="1605146" cy="385948"/>
          </a:xfrm>
          <a:prstGeom prst="rect">
            <a:avLst/>
          </a:prstGeom>
          <a:noFill/>
          <a:ln w="5715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ja-JP" altLang="en-US">
                <a:solidFill>
                  <a:schemeClr val="tx1"/>
                </a:solidFill>
                <a:latin typeface="Meiryo" panose="020B0604030504040204" pitchFamily="34" charset="-128"/>
                <a:ea typeface="Meiryo" panose="020B0604030504040204" pitchFamily="34" charset="-128"/>
              </a:rPr>
              <a:t>既存研究</a:t>
            </a:r>
            <a:endParaRPr lang="zh-CN" altLang="en-US">
              <a:solidFill>
                <a:schemeClr val="tx1"/>
              </a:solidFill>
              <a:latin typeface="Meiryo" panose="020B0604030504040204" pitchFamily="34" charset="-128"/>
              <a:ea typeface="Meiryo" panose="020B0604030504040204" pitchFamily="34" charset="-128"/>
            </a:endParaRPr>
          </a:p>
        </p:txBody>
      </p:sp>
      <mc:AlternateContent xmlns:mc="http://schemas.openxmlformats.org/markup-compatibility/2006" xmlns:a14="http://schemas.microsoft.com/office/drawing/2010/main">
        <mc:Choice Requires="a14">
          <p:sp>
            <p:nvSpPr>
              <p:cNvPr id="274" name="矩形 273">
                <a:extLst>
                  <a:ext uri="{FF2B5EF4-FFF2-40B4-BE49-F238E27FC236}">
                    <a16:creationId xmlns:a16="http://schemas.microsoft.com/office/drawing/2014/main" id="{6EDED299-196A-0529-E8A9-6481658D8408}"/>
                  </a:ext>
                </a:extLst>
              </p:cNvPr>
              <p:cNvSpPr/>
              <p:nvPr/>
            </p:nvSpPr>
            <p:spPr>
              <a:xfrm>
                <a:off x="7235825" y="2134207"/>
                <a:ext cx="1605145" cy="385948"/>
              </a:xfrm>
              <a:prstGeom prst="rect">
                <a:avLst/>
              </a:prstGeom>
              <a:noFill/>
              <a:ln w="57150">
                <a:solidFill>
                  <a:srgbClr val="ED7D3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14:m>
                  <m:oMath xmlns:m="http://schemas.openxmlformats.org/officeDocument/2006/math">
                    <m:r>
                      <a:rPr lang="ja-JP" altLang="en-US" i="1" smtClean="0">
                        <a:solidFill>
                          <a:schemeClr val="tx1"/>
                        </a:solidFill>
                        <a:latin typeface="Cambria Math" panose="02040503050406030204" pitchFamily="18" charset="0"/>
                      </a:rPr>
                      <m:t>動的</m:t>
                    </m:r>
                  </m:oMath>
                </a14:m>
                <a:r>
                  <a:rPr lang="ja-JP" altLang="en-US">
                    <a:solidFill>
                      <a:schemeClr val="tx1"/>
                    </a:solidFill>
                    <a:latin typeface="Meiryo" panose="020B0604030504040204" pitchFamily="34" charset="-128"/>
                    <a:ea typeface="Meiryo" panose="020B0604030504040204" pitchFamily="34" charset="-128"/>
                  </a:rPr>
                  <a:t>な消費量</a:t>
                </a:r>
                <a:endParaRPr lang="zh-CN" altLang="en-US">
                  <a:solidFill>
                    <a:schemeClr val="tx1"/>
                  </a:solidFill>
                  <a:latin typeface="Meiryo" panose="020B0604030504040204" pitchFamily="34" charset="-128"/>
                  <a:ea typeface="Meiryo" panose="020B0604030504040204" pitchFamily="34" charset="-128"/>
                </a:endParaRPr>
              </a:p>
            </p:txBody>
          </p:sp>
        </mc:Choice>
        <mc:Fallback xmlns="">
          <p:sp>
            <p:nvSpPr>
              <p:cNvPr id="274" name="矩形 273">
                <a:extLst>
                  <a:ext uri="{FF2B5EF4-FFF2-40B4-BE49-F238E27FC236}">
                    <a16:creationId xmlns:a16="http://schemas.microsoft.com/office/drawing/2014/main" id="{6EDED299-196A-0529-E8A9-6481658D8408}"/>
                  </a:ext>
                </a:extLst>
              </p:cNvPr>
              <p:cNvSpPr>
                <a:spLocks noRot="1" noChangeAspect="1" noMove="1" noResize="1" noEditPoints="1" noAdjustHandles="1" noChangeArrowheads="1" noChangeShapeType="1" noTextEdit="1"/>
              </p:cNvSpPr>
              <p:nvPr/>
            </p:nvSpPr>
            <p:spPr>
              <a:xfrm>
                <a:off x="7235825" y="2134207"/>
                <a:ext cx="1605145" cy="385948"/>
              </a:xfrm>
              <a:prstGeom prst="rect">
                <a:avLst/>
              </a:prstGeom>
              <a:blipFill>
                <a:blip r:embed="rId17"/>
                <a:stretch>
                  <a:fillRect/>
                </a:stretch>
              </a:blipFill>
              <a:ln w="57150">
                <a:solidFill>
                  <a:srgbClr val="ED7D31"/>
                </a:solidFill>
              </a:ln>
            </p:spPr>
            <p:txBody>
              <a:bodyPr/>
              <a:lstStyle/>
              <a:p>
                <a:r>
                  <a:rPr lang="zh-CN" altLang="en-US">
                    <a:noFill/>
                  </a:rPr>
                  <a:t> </a:t>
                </a:r>
              </a:p>
            </p:txBody>
          </p:sp>
        </mc:Fallback>
      </mc:AlternateContent>
      <p:cxnSp>
        <p:nvCxnSpPr>
          <p:cNvPr id="275" name="直接箭头连接符 274">
            <a:extLst>
              <a:ext uri="{FF2B5EF4-FFF2-40B4-BE49-F238E27FC236}">
                <a16:creationId xmlns:a16="http://schemas.microsoft.com/office/drawing/2014/main" id="{4092A2AD-3585-2296-A8F9-FD5BA93FD0DD}"/>
              </a:ext>
            </a:extLst>
          </p:cNvPr>
          <p:cNvCxnSpPr>
            <a:cxnSpLocks/>
            <a:stCxn id="250" idx="2"/>
            <a:endCxn id="257" idx="0"/>
          </p:cNvCxnSpPr>
          <p:nvPr/>
        </p:nvCxnSpPr>
        <p:spPr>
          <a:xfrm>
            <a:off x="1303306" y="4560781"/>
            <a:ext cx="0" cy="1636721"/>
          </a:xfrm>
          <a:prstGeom prst="straightConnector1">
            <a:avLst/>
          </a:prstGeom>
          <a:ln w="47625" cmpd="dbl">
            <a:solidFill>
              <a:srgbClr val="01A99E"/>
            </a:solidFill>
            <a:tailEnd type="triangle" w="sm" len="lg"/>
          </a:ln>
        </p:spPr>
        <p:style>
          <a:lnRef idx="1">
            <a:schemeClr val="accent6"/>
          </a:lnRef>
          <a:fillRef idx="0">
            <a:schemeClr val="accent6"/>
          </a:fillRef>
          <a:effectRef idx="0">
            <a:schemeClr val="accent6"/>
          </a:effectRef>
          <a:fontRef idx="minor">
            <a:schemeClr val="tx1"/>
          </a:fontRef>
        </p:style>
      </p:cxnSp>
      <p:cxnSp>
        <p:nvCxnSpPr>
          <p:cNvPr id="276" name="直接箭头连接符 275">
            <a:extLst>
              <a:ext uri="{FF2B5EF4-FFF2-40B4-BE49-F238E27FC236}">
                <a16:creationId xmlns:a16="http://schemas.microsoft.com/office/drawing/2014/main" id="{D77157AF-22A9-5FB8-8BB3-861A8BA20A76}"/>
              </a:ext>
            </a:extLst>
          </p:cNvPr>
          <p:cNvCxnSpPr>
            <a:cxnSpLocks/>
            <a:stCxn id="251" idx="2"/>
            <a:endCxn id="257" idx="0"/>
          </p:cNvCxnSpPr>
          <p:nvPr/>
        </p:nvCxnSpPr>
        <p:spPr>
          <a:xfrm flipH="1">
            <a:off x="1303306" y="4561972"/>
            <a:ext cx="1529017" cy="1635530"/>
          </a:xfrm>
          <a:prstGeom prst="straightConnector1">
            <a:avLst/>
          </a:prstGeom>
          <a:ln w="47625" cmpd="dbl">
            <a:solidFill>
              <a:srgbClr val="01A99E"/>
            </a:solidFill>
            <a:tailEnd type="triangle" w="sm" len="lg"/>
          </a:ln>
        </p:spPr>
        <p:style>
          <a:lnRef idx="1">
            <a:schemeClr val="accent6"/>
          </a:lnRef>
          <a:fillRef idx="0">
            <a:schemeClr val="accent6"/>
          </a:fillRef>
          <a:effectRef idx="0">
            <a:schemeClr val="accent6"/>
          </a:effectRef>
          <a:fontRef idx="minor">
            <a:schemeClr val="tx1"/>
          </a:fontRef>
        </p:style>
      </p:cxnSp>
      <p:cxnSp>
        <p:nvCxnSpPr>
          <p:cNvPr id="277" name="直接箭头连接符 276">
            <a:extLst>
              <a:ext uri="{FF2B5EF4-FFF2-40B4-BE49-F238E27FC236}">
                <a16:creationId xmlns:a16="http://schemas.microsoft.com/office/drawing/2014/main" id="{A16D7FC0-B4D1-E94E-6E11-480B9FFB81AA}"/>
              </a:ext>
            </a:extLst>
          </p:cNvPr>
          <p:cNvCxnSpPr>
            <a:cxnSpLocks/>
            <a:stCxn id="252" idx="2"/>
            <a:endCxn id="257" idx="0"/>
          </p:cNvCxnSpPr>
          <p:nvPr/>
        </p:nvCxnSpPr>
        <p:spPr>
          <a:xfrm flipH="1">
            <a:off x="1303306" y="4560781"/>
            <a:ext cx="3193062" cy="1636721"/>
          </a:xfrm>
          <a:prstGeom prst="straightConnector1">
            <a:avLst/>
          </a:prstGeom>
          <a:ln w="47625" cmpd="dbl">
            <a:solidFill>
              <a:srgbClr val="01A99E"/>
            </a:solidFill>
            <a:tailEnd type="triangle" w="sm" len="lg"/>
          </a:ln>
        </p:spPr>
        <p:style>
          <a:lnRef idx="1">
            <a:schemeClr val="accent6"/>
          </a:lnRef>
          <a:fillRef idx="0">
            <a:schemeClr val="accent6"/>
          </a:fillRef>
          <a:effectRef idx="0">
            <a:schemeClr val="accent6"/>
          </a:effectRef>
          <a:fontRef idx="minor">
            <a:schemeClr val="tx1"/>
          </a:fontRef>
        </p:style>
      </p:cxnSp>
      <p:cxnSp>
        <p:nvCxnSpPr>
          <p:cNvPr id="278" name="直接箭头连接符 277">
            <a:extLst>
              <a:ext uri="{FF2B5EF4-FFF2-40B4-BE49-F238E27FC236}">
                <a16:creationId xmlns:a16="http://schemas.microsoft.com/office/drawing/2014/main" id="{65C2C525-0C39-BB1C-9C2A-ED472B270FD4}"/>
              </a:ext>
            </a:extLst>
          </p:cNvPr>
          <p:cNvCxnSpPr>
            <a:cxnSpLocks/>
            <a:stCxn id="254" idx="2"/>
            <a:endCxn id="257" idx="0"/>
          </p:cNvCxnSpPr>
          <p:nvPr/>
        </p:nvCxnSpPr>
        <p:spPr>
          <a:xfrm flipH="1">
            <a:off x="1303306" y="5502801"/>
            <a:ext cx="4025084" cy="694701"/>
          </a:xfrm>
          <a:prstGeom prst="straightConnector1">
            <a:avLst/>
          </a:prstGeom>
          <a:ln w="47625" cmpd="dbl">
            <a:solidFill>
              <a:srgbClr val="01A99E"/>
            </a:solidFill>
            <a:tailEnd type="triangle" w="sm" len="lg"/>
          </a:ln>
        </p:spPr>
        <p:style>
          <a:lnRef idx="1">
            <a:schemeClr val="accent6"/>
          </a:lnRef>
          <a:fillRef idx="0">
            <a:schemeClr val="accent6"/>
          </a:fillRef>
          <a:effectRef idx="0">
            <a:schemeClr val="accent6"/>
          </a:effectRef>
          <a:fontRef idx="minor">
            <a:schemeClr val="tx1"/>
          </a:fontRef>
        </p:style>
      </p:cxnSp>
      <p:cxnSp>
        <p:nvCxnSpPr>
          <p:cNvPr id="279" name="直接箭头连接符 278">
            <a:extLst>
              <a:ext uri="{FF2B5EF4-FFF2-40B4-BE49-F238E27FC236}">
                <a16:creationId xmlns:a16="http://schemas.microsoft.com/office/drawing/2014/main" id="{533FE512-C8BA-00EC-5533-D0DCD5641B82}"/>
              </a:ext>
            </a:extLst>
          </p:cNvPr>
          <p:cNvCxnSpPr>
            <a:cxnSpLocks/>
            <a:stCxn id="256" idx="2"/>
            <a:endCxn id="257" idx="0"/>
          </p:cNvCxnSpPr>
          <p:nvPr/>
        </p:nvCxnSpPr>
        <p:spPr>
          <a:xfrm flipH="1">
            <a:off x="1303306" y="5501265"/>
            <a:ext cx="6989222" cy="696237"/>
          </a:xfrm>
          <a:prstGeom prst="straightConnector1">
            <a:avLst/>
          </a:prstGeom>
          <a:ln w="47625" cmpd="dbl">
            <a:solidFill>
              <a:srgbClr val="01A99E"/>
            </a:solidFill>
            <a:tailEnd type="triangle" w="sm" len="lg"/>
          </a:ln>
        </p:spPr>
        <p:style>
          <a:lnRef idx="1">
            <a:schemeClr val="accent6"/>
          </a:lnRef>
          <a:fillRef idx="0">
            <a:schemeClr val="accent6"/>
          </a:fillRef>
          <a:effectRef idx="0">
            <a:schemeClr val="accent6"/>
          </a:effectRef>
          <a:fontRef idx="minor">
            <a:schemeClr val="tx1"/>
          </a:fontRef>
        </p:style>
      </p:cxnSp>
      <p:cxnSp>
        <p:nvCxnSpPr>
          <p:cNvPr id="280" name="直接连接符 279">
            <a:extLst>
              <a:ext uri="{FF2B5EF4-FFF2-40B4-BE49-F238E27FC236}">
                <a16:creationId xmlns:a16="http://schemas.microsoft.com/office/drawing/2014/main" id="{E0DE4C56-0487-F2D0-F49A-B923561398DC}"/>
              </a:ext>
            </a:extLst>
          </p:cNvPr>
          <p:cNvCxnSpPr>
            <a:cxnSpLocks/>
            <a:stCxn id="253" idx="0"/>
            <a:endCxn id="249" idx="2"/>
          </p:cNvCxnSpPr>
          <p:nvPr/>
        </p:nvCxnSpPr>
        <p:spPr>
          <a:xfrm flipH="1" flipV="1">
            <a:off x="6875036" y="3899411"/>
            <a:ext cx="1" cy="25998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1" name="直接箭头连接符 280">
            <a:extLst>
              <a:ext uri="{FF2B5EF4-FFF2-40B4-BE49-F238E27FC236}">
                <a16:creationId xmlns:a16="http://schemas.microsoft.com/office/drawing/2014/main" id="{90BCEBB3-86F5-ACD4-0A63-1341325D3E71}"/>
              </a:ext>
            </a:extLst>
          </p:cNvPr>
          <p:cNvCxnSpPr>
            <a:cxnSpLocks/>
            <a:stCxn id="250" idx="2"/>
            <a:endCxn id="258" idx="0"/>
          </p:cNvCxnSpPr>
          <p:nvPr/>
        </p:nvCxnSpPr>
        <p:spPr>
          <a:xfrm>
            <a:off x="1303306" y="4560781"/>
            <a:ext cx="1529017" cy="1643823"/>
          </a:xfrm>
          <a:prstGeom prst="straightConnector1">
            <a:avLst/>
          </a:prstGeom>
          <a:ln w="47625" cmpd="dbl">
            <a:solidFill>
              <a:srgbClr val="EBBBA7"/>
            </a:solidFill>
            <a:tailEnd type="triangle" w="sm" len="lg"/>
          </a:ln>
        </p:spPr>
        <p:style>
          <a:lnRef idx="1">
            <a:schemeClr val="accent6"/>
          </a:lnRef>
          <a:fillRef idx="0">
            <a:schemeClr val="accent6"/>
          </a:fillRef>
          <a:effectRef idx="0">
            <a:schemeClr val="accent6"/>
          </a:effectRef>
          <a:fontRef idx="minor">
            <a:schemeClr val="tx1"/>
          </a:fontRef>
        </p:style>
      </p:cxnSp>
      <p:cxnSp>
        <p:nvCxnSpPr>
          <p:cNvPr id="282" name="直接箭头连接符 281">
            <a:extLst>
              <a:ext uri="{FF2B5EF4-FFF2-40B4-BE49-F238E27FC236}">
                <a16:creationId xmlns:a16="http://schemas.microsoft.com/office/drawing/2014/main" id="{AFFF8D96-7F1D-8F52-DF08-D2034E86EA72}"/>
              </a:ext>
            </a:extLst>
          </p:cNvPr>
          <p:cNvCxnSpPr>
            <a:cxnSpLocks/>
            <a:stCxn id="251" idx="2"/>
            <a:endCxn id="258" idx="0"/>
          </p:cNvCxnSpPr>
          <p:nvPr/>
        </p:nvCxnSpPr>
        <p:spPr>
          <a:xfrm>
            <a:off x="2832323" y="4561972"/>
            <a:ext cx="0" cy="1642632"/>
          </a:xfrm>
          <a:prstGeom prst="straightConnector1">
            <a:avLst/>
          </a:prstGeom>
          <a:ln w="47625" cmpd="dbl">
            <a:solidFill>
              <a:srgbClr val="EBBBA7"/>
            </a:solidFill>
            <a:tailEnd type="triangle" w="sm" len="lg"/>
          </a:ln>
        </p:spPr>
        <p:style>
          <a:lnRef idx="1">
            <a:schemeClr val="accent6"/>
          </a:lnRef>
          <a:fillRef idx="0">
            <a:schemeClr val="accent6"/>
          </a:fillRef>
          <a:effectRef idx="0">
            <a:schemeClr val="accent6"/>
          </a:effectRef>
          <a:fontRef idx="minor">
            <a:schemeClr val="tx1"/>
          </a:fontRef>
        </p:style>
      </p:cxnSp>
      <p:cxnSp>
        <p:nvCxnSpPr>
          <p:cNvPr id="283" name="直接箭头连接符 282">
            <a:extLst>
              <a:ext uri="{FF2B5EF4-FFF2-40B4-BE49-F238E27FC236}">
                <a16:creationId xmlns:a16="http://schemas.microsoft.com/office/drawing/2014/main" id="{50075D1B-AD74-F288-713B-0AE51AF115CD}"/>
              </a:ext>
            </a:extLst>
          </p:cNvPr>
          <p:cNvCxnSpPr>
            <a:cxnSpLocks/>
            <a:stCxn id="252" idx="2"/>
            <a:endCxn id="258" idx="0"/>
          </p:cNvCxnSpPr>
          <p:nvPr/>
        </p:nvCxnSpPr>
        <p:spPr>
          <a:xfrm flipH="1">
            <a:off x="2832323" y="4560781"/>
            <a:ext cx="1664045" cy="1643823"/>
          </a:xfrm>
          <a:prstGeom prst="straightConnector1">
            <a:avLst/>
          </a:prstGeom>
          <a:ln w="47625" cmpd="dbl">
            <a:solidFill>
              <a:srgbClr val="EBBBA7"/>
            </a:solidFill>
            <a:tailEnd type="triangle" w="sm" len="lg"/>
          </a:ln>
        </p:spPr>
        <p:style>
          <a:lnRef idx="1">
            <a:schemeClr val="accent6"/>
          </a:lnRef>
          <a:fillRef idx="0">
            <a:schemeClr val="accent6"/>
          </a:fillRef>
          <a:effectRef idx="0">
            <a:schemeClr val="accent6"/>
          </a:effectRef>
          <a:fontRef idx="minor">
            <a:schemeClr val="tx1"/>
          </a:fontRef>
        </p:style>
      </p:cxnSp>
      <p:cxnSp>
        <p:nvCxnSpPr>
          <p:cNvPr id="284" name="直接箭头连接符 283">
            <a:extLst>
              <a:ext uri="{FF2B5EF4-FFF2-40B4-BE49-F238E27FC236}">
                <a16:creationId xmlns:a16="http://schemas.microsoft.com/office/drawing/2014/main" id="{14FAC008-82AA-1530-63F5-FE4D11AB36BC}"/>
              </a:ext>
            </a:extLst>
          </p:cNvPr>
          <p:cNvCxnSpPr>
            <a:cxnSpLocks/>
            <a:stCxn id="255" idx="2"/>
            <a:endCxn id="258" idx="0"/>
          </p:cNvCxnSpPr>
          <p:nvPr/>
        </p:nvCxnSpPr>
        <p:spPr>
          <a:xfrm flipH="1">
            <a:off x="2832323" y="5501265"/>
            <a:ext cx="4042713" cy="703339"/>
          </a:xfrm>
          <a:prstGeom prst="straightConnector1">
            <a:avLst/>
          </a:prstGeom>
          <a:ln w="47625" cmpd="dbl">
            <a:solidFill>
              <a:srgbClr val="EBBBA7"/>
            </a:solidFill>
            <a:tailEnd type="triangle" w="sm" len="lg"/>
          </a:ln>
        </p:spPr>
        <p:style>
          <a:lnRef idx="1">
            <a:schemeClr val="accent6"/>
          </a:lnRef>
          <a:fillRef idx="0">
            <a:schemeClr val="accent6"/>
          </a:fillRef>
          <a:effectRef idx="0">
            <a:schemeClr val="accent6"/>
          </a:effectRef>
          <a:fontRef idx="minor">
            <a:schemeClr val="tx1"/>
          </a:fontRef>
        </p:style>
      </p:cxnSp>
      <p:cxnSp>
        <p:nvCxnSpPr>
          <p:cNvPr id="285" name="直接箭头连接符 284">
            <a:extLst>
              <a:ext uri="{FF2B5EF4-FFF2-40B4-BE49-F238E27FC236}">
                <a16:creationId xmlns:a16="http://schemas.microsoft.com/office/drawing/2014/main" id="{C5B42C7F-3A32-03E7-7BC9-8328649E533E}"/>
              </a:ext>
            </a:extLst>
          </p:cNvPr>
          <p:cNvCxnSpPr>
            <a:cxnSpLocks/>
            <a:stCxn id="256" idx="2"/>
            <a:endCxn id="258" idx="0"/>
          </p:cNvCxnSpPr>
          <p:nvPr/>
        </p:nvCxnSpPr>
        <p:spPr>
          <a:xfrm flipH="1">
            <a:off x="2832323" y="5501265"/>
            <a:ext cx="5460205" cy="703339"/>
          </a:xfrm>
          <a:prstGeom prst="straightConnector1">
            <a:avLst/>
          </a:prstGeom>
          <a:ln w="47625" cmpd="dbl">
            <a:solidFill>
              <a:srgbClr val="EBBBA7"/>
            </a:solidFill>
            <a:tailEnd type="triangle" w="sm" len="lg"/>
          </a:ln>
        </p:spPr>
        <p:style>
          <a:lnRef idx="1">
            <a:schemeClr val="accent6"/>
          </a:lnRef>
          <a:fillRef idx="0">
            <a:schemeClr val="accent6"/>
          </a:fillRef>
          <a:effectRef idx="0">
            <a:schemeClr val="accent6"/>
          </a:effectRef>
          <a:fontRef idx="minor">
            <a:schemeClr val="tx1"/>
          </a:fontRef>
        </p:style>
      </p:cxnSp>
      <p:cxnSp>
        <p:nvCxnSpPr>
          <p:cNvPr id="286" name="直接箭头连接符 285">
            <a:extLst>
              <a:ext uri="{FF2B5EF4-FFF2-40B4-BE49-F238E27FC236}">
                <a16:creationId xmlns:a16="http://schemas.microsoft.com/office/drawing/2014/main" id="{162B2B4B-B1B9-E0FB-5D89-C1758475B67A}"/>
              </a:ext>
            </a:extLst>
          </p:cNvPr>
          <p:cNvCxnSpPr>
            <a:cxnSpLocks/>
            <a:stCxn id="250" idx="2"/>
            <a:endCxn id="259" idx="0"/>
          </p:cNvCxnSpPr>
          <p:nvPr/>
        </p:nvCxnSpPr>
        <p:spPr>
          <a:xfrm>
            <a:off x="1303306" y="4560781"/>
            <a:ext cx="3193062" cy="1634452"/>
          </a:xfrm>
          <a:prstGeom prst="straightConnector1">
            <a:avLst/>
          </a:prstGeom>
          <a:ln w="47625" cmpd="dbl">
            <a:solidFill>
              <a:srgbClr val="969696"/>
            </a:solidFill>
            <a:tailEnd type="triangle" w="sm" len="lg"/>
          </a:ln>
        </p:spPr>
        <p:style>
          <a:lnRef idx="1">
            <a:schemeClr val="accent6"/>
          </a:lnRef>
          <a:fillRef idx="0">
            <a:schemeClr val="accent6"/>
          </a:fillRef>
          <a:effectRef idx="0">
            <a:schemeClr val="accent6"/>
          </a:effectRef>
          <a:fontRef idx="minor">
            <a:schemeClr val="tx1"/>
          </a:fontRef>
        </p:style>
      </p:cxnSp>
      <p:cxnSp>
        <p:nvCxnSpPr>
          <p:cNvPr id="287" name="直接箭头连接符 286">
            <a:extLst>
              <a:ext uri="{FF2B5EF4-FFF2-40B4-BE49-F238E27FC236}">
                <a16:creationId xmlns:a16="http://schemas.microsoft.com/office/drawing/2014/main" id="{CE56E8B5-9783-CAFB-E9ED-4F4A009F77CA}"/>
              </a:ext>
            </a:extLst>
          </p:cNvPr>
          <p:cNvCxnSpPr>
            <a:cxnSpLocks/>
            <a:stCxn id="252" idx="2"/>
            <a:endCxn id="259" idx="0"/>
          </p:cNvCxnSpPr>
          <p:nvPr/>
        </p:nvCxnSpPr>
        <p:spPr>
          <a:xfrm>
            <a:off x="4496368" y="4560781"/>
            <a:ext cx="0" cy="1634452"/>
          </a:xfrm>
          <a:prstGeom prst="straightConnector1">
            <a:avLst/>
          </a:prstGeom>
          <a:ln w="47625" cmpd="dbl">
            <a:solidFill>
              <a:srgbClr val="969696"/>
            </a:solidFill>
            <a:tailEnd type="triangle" w="sm" len="lg"/>
          </a:ln>
        </p:spPr>
        <p:style>
          <a:lnRef idx="1">
            <a:schemeClr val="accent6"/>
          </a:lnRef>
          <a:fillRef idx="0">
            <a:schemeClr val="accent6"/>
          </a:fillRef>
          <a:effectRef idx="0">
            <a:schemeClr val="accent6"/>
          </a:effectRef>
          <a:fontRef idx="minor">
            <a:schemeClr val="tx1"/>
          </a:fontRef>
        </p:style>
      </p:cxnSp>
      <p:cxnSp>
        <p:nvCxnSpPr>
          <p:cNvPr id="288" name="直接箭头连接符 287">
            <a:extLst>
              <a:ext uri="{FF2B5EF4-FFF2-40B4-BE49-F238E27FC236}">
                <a16:creationId xmlns:a16="http://schemas.microsoft.com/office/drawing/2014/main" id="{C838139A-F56E-D0D2-5F3C-FB1ECED1C864}"/>
              </a:ext>
            </a:extLst>
          </p:cNvPr>
          <p:cNvCxnSpPr>
            <a:cxnSpLocks/>
            <a:stCxn id="256" idx="2"/>
            <a:endCxn id="259" idx="0"/>
          </p:cNvCxnSpPr>
          <p:nvPr/>
        </p:nvCxnSpPr>
        <p:spPr>
          <a:xfrm flipH="1">
            <a:off x="4496368" y="5501265"/>
            <a:ext cx="3796160" cy="693968"/>
          </a:xfrm>
          <a:prstGeom prst="straightConnector1">
            <a:avLst/>
          </a:prstGeom>
          <a:ln w="47625" cmpd="dbl">
            <a:solidFill>
              <a:srgbClr val="969696"/>
            </a:solidFill>
            <a:tailEnd type="triangle" w="sm" len="lg"/>
          </a:ln>
        </p:spPr>
        <p:style>
          <a:lnRef idx="1">
            <a:schemeClr val="accent6"/>
          </a:lnRef>
          <a:fillRef idx="0">
            <a:schemeClr val="accent6"/>
          </a:fillRef>
          <a:effectRef idx="0">
            <a:schemeClr val="accent6"/>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g2e7fad84eaa_0_846"/>
          <p:cNvSpPr txBox="1">
            <a:spLocks noGrp="1"/>
          </p:cNvSpPr>
          <p:nvPr>
            <p:ph type="body" idx="1"/>
          </p:nvPr>
        </p:nvSpPr>
        <p:spPr>
          <a:xfrm>
            <a:off x="297150" y="1027300"/>
            <a:ext cx="8549700" cy="5432700"/>
          </a:xfrm>
          <a:prstGeom prst="rect">
            <a:avLst/>
          </a:prstGeom>
          <a:noFill/>
          <a:ln>
            <a:noFill/>
          </a:ln>
        </p:spPr>
        <p:txBody>
          <a:bodyPr spcFirstLastPara="1" wrap="square" lIns="91425" tIns="45700" rIns="91425" bIns="45700" anchor="t" anchorCtr="0">
            <a:noAutofit/>
          </a:bodyPr>
          <a:lstStyle/>
          <a:p>
            <a:pPr marL="457200" lvl="0" indent="-355600" algn="l" rtl="0">
              <a:spcBef>
                <a:spcPts val="400"/>
              </a:spcBef>
              <a:spcAft>
                <a:spcPts val="0"/>
              </a:spcAft>
              <a:buSzPts val="2000"/>
              <a:buFont typeface="Noto Sans Symbols"/>
              <a:buChar char="●"/>
            </a:pPr>
            <a:r>
              <a:rPr lang="en-US"/>
              <a:t>消費電力分割から得られた知見</a:t>
            </a:r>
            <a:endParaRPr/>
          </a:p>
          <a:p>
            <a:pPr marL="914400" lvl="1" indent="-342900" algn="l" rtl="0">
              <a:spcBef>
                <a:spcPts val="360"/>
              </a:spcBef>
              <a:spcAft>
                <a:spcPts val="0"/>
              </a:spcAft>
              <a:buSzPts val="1800"/>
              <a:buChar char="•"/>
            </a:pPr>
            <a:r>
              <a:rPr lang="en-US"/>
              <a:t>GR-PEACHのコア動的消費以外のエネルギー消費量が総エネルギーの95％以上を占める</a:t>
            </a:r>
          </a:p>
          <a:p>
            <a:pPr marL="914400" lvl="1" indent="-342900" algn="l" rtl="0">
              <a:spcBef>
                <a:spcPts val="360"/>
              </a:spcBef>
              <a:spcAft>
                <a:spcPts val="0"/>
              </a:spcAft>
              <a:buSzPts val="1800"/>
              <a:buChar char="•"/>
            </a:pPr>
            <a:r>
              <a:rPr lang="ja-JP" altLang="en-US"/>
              <a:t>証拠</a:t>
            </a:r>
            <a:endParaRPr lang="en-US" altLang="ja-JP"/>
          </a:p>
          <a:p>
            <a:pPr lvl="2">
              <a:buChar char="•"/>
            </a:pPr>
            <a:r>
              <a:rPr lang="en-US" altLang="ja-JP"/>
              <a:t>CPU</a:t>
            </a:r>
            <a:r>
              <a:rPr lang="ja-JP" altLang="en-US"/>
              <a:t>の動的な消費量</a:t>
            </a:r>
            <a:endParaRPr lang="en-US" altLang="ja-JP"/>
          </a:p>
          <a:p>
            <a:pPr marL="1028700" lvl="2" indent="0">
              <a:buNone/>
            </a:pPr>
            <a:r>
              <a:rPr lang="en-US" altLang="ja-JP"/>
              <a:t> </a:t>
            </a:r>
          </a:p>
          <a:p>
            <a:pPr lvl="2">
              <a:buChar char="•"/>
            </a:pPr>
            <a:r>
              <a:rPr lang="ja-JP" altLang="en-US"/>
              <a:t>実測とリニアフィッティング</a:t>
            </a:r>
            <a:endParaRPr lang="en-US" altLang="ja-JP"/>
          </a:p>
          <a:p>
            <a:pPr lvl="2">
              <a:buChar char="•"/>
            </a:pPr>
            <a:endParaRPr/>
          </a:p>
          <a:p>
            <a:pPr marL="457200" lvl="0" indent="0" algn="l" rtl="0">
              <a:spcBef>
                <a:spcPts val="400"/>
              </a:spcBef>
              <a:spcAft>
                <a:spcPts val="0"/>
              </a:spcAft>
              <a:buNone/>
            </a:pPr>
            <a:endParaRPr lang="en-US"/>
          </a:p>
        </p:txBody>
      </p:sp>
      <p:sp>
        <p:nvSpPr>
          <p:cNvPr id="193" name="Google Shape;193;g2e7fad84eaa_0_846"/>
          <p:cNvSpPr txBox="1">
            <a:spLocks noGrp="1"/>
          </p:cNvSpPr>
          <p:nvPr>
            <p:ph type="title"/>
          </p:nvPr>
        </p:nvSpPr>
        <p:spPr>
          <a:xfrm>
            <a:off x="297180" y="228600"/>
            <a:ext cx="8549700" cy="457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報告：進捗状況</a:t>
            </a:r>
            <a:endParaRPr/>
          </a:p>
        </p:txBody>
      </p:sp>
      <p:sp>
        <p:nvSpPr>
          <p:cNvPr id="194" name="Google Shape;194;g2e7fad84eaa_0_846"/>
          <p:cNvSpPr txBox="1">
            <a:spLocks noGrp="1"/>
          </p:cNvSpPr>
          <p:nvPr>
            <p:ph type="sldNum" idx="12"/>
          </p:nvPr>
        </p:nvSpPr>
        <p:spPr>
          <a:xfrm>
            <a:off x="7235825" y="6553200"/>
            <a:ext cx="1905000" cy="3048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400"/>
              <a:buNone/>
            </a:pPr>
            <a:fld id="{00000000-1234-1234-1234-123412341234}" type="slidenum">
              <a:rPr lang="en-US"/>
              <a:t>11</a:t>
            </a:fld>
            <a:endParaRPr/>
          </a:p>
        </p:txBody>
      </p:sp>
      <p:graphicFrame>
        <p:nvGraphicFramePr>
          <p:cNvPr id="2" name="表格 1">
            <a:extLst>
              <a:ext uri="{FF2B5EF4-FFF2-40B4-BE49-F238E27FC236}">
                <a16:creationId xmlns:a16="http://schemas.microsoft.com/office/drawing/2014/main" id="{755BE4B7-891F-AA50-453B-088D5A3BAEAA}"/>
              </a:ext>
            </a:extLst>
          </p:cNvPr>
          <p:cNvGraphicFramePr>
            <a:graphicFrameLocks noGrp="1"/>
          </p:cNvGraphicFramePr>
          <p:nvPr>
            <p:extLst>
              <p:ext uri="{D42A27DB-BD31-4B8C-83A1-F6EECF244321}">
                <p14:modId xmlns:p14="http://schemas.microsoft.com/office/powerpoint/2010/main" val="3747989658"/>
              </p:ext>
            </p:extLst>
          </p:nvPr>
        </p:nvGraphicFramePr>
        <p:xfrm>
          <a:off x="5003800" y="2580506"/>
          <a:ext cx="3709989" cy="1219200"/>
        </p:xfrm>
        <a:graphic>
          <a:graphicData uri="http://schemas.openxmlformats.org/drawingml/2006/table">
            <a:tbl>
              <a:tblPr/>
              <a:tblGrid>
                <a:gridCol w="1236663">
                  <a:extLst>
                    <a:ext uri="{9D8B030D-6E8A-4147-A177-3AD203B41FA5}">
                      <a16:colId xmlns:a16="http://schemas.microsoft.com/office/drawing/2014/main" val="483928266"/>
                    </a:ext>
                  </a:extLst>
                </a:gridCol>
                <a:gridCol w="1236663">
                  <a:extLst>
                    <a:ext uri="{9D8B030D-6E8A-4147-A177-3AD203B41FA5}">
                      <a16:colId xmlns:a16="http://schemas.microsoft.com/office/drawing/2014/main" val="1452595991"/>
                    </a:ext>
                  </a:extLst>
                </a:gridCol>
                <a:gridCol w="1236663">
                  <a:extLst>
                    <a:ext uri="{9D8B030D-6E8A-4147-A177-3AD203B41FA5}">
                      <a16:colId xmlns:a16="http://schemas.microsoft.com/office/drawing/2014/main" val="2023103404"/>
                    </a:ext>
                  </a:extLst>
                </a:gridCol>
              </a:tblGrid>
              <a:tr h="0">
                <a:tc>
                  <a:txBody>
                    <a:bodyPr/>
                    <a:lstStyle/>
                    <a:p>
                      <a:pPr algn="ctr"/>
                      <a:r>
                        <a:rPr lang="en-US">
                          <a:solidFill>
                            <a:schemeClr val="bg1"/>
                          </a:solidFill>
                        </a:rPr>
                        <a:t>Group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a:r>
                        <a:rPr lang="en-US">
                          <a:solidFill>
                            <a:schemeClr val="bg1"/>
                          </a:solidFill>
                        </a:rPr>
                        <a:t>Run Time (s)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a:r>
                        <a:rPr lang="en-US">
                          <a:solidFill>
                            <a:schemeClr val="bg1"/>
                          </a:solidFill>
                        </a:rPr>
                        <a:t>Power (mW)</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extLst>
                  <a:ext uri="{0D108BD9-81ED-4DB2-BD59-A6C34878D82A}">
                    <a16:rowId xmlns:a16="http://schemas.microsoft.com/office/drawing/2014/main" val="3689361314"/>
                  </a:ext>
                </a:extLst>
              </a:tr>
              <a:tr h="0">
                <a:tc>
                  <a:txBody>
                    <a:bodyPr/>
                    <a:lstStyle/>
                    <a:p>
                      <a:pPr algn="ctr"/>
                      <a:r>
                        <a:rPr lang="en-US"/>
                        <a:t>133MHz</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a:t>177.043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a:t>765.9834052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73551509"/>
                  </a:ext>
                </a:extLst>
              </a:tr>
              <a:tr h="0">
                <a:tc>
                  <a:txBody>
                    <a:bodyPr/>
                    <a:lstStyle/>
                    <a:p>
                      <a:pPr algn="ctr"/>
                      <a:r>
                        <a:rPr lang="en-US"/>
                        <a:t>266MHz</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a:t>107.126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a:t>781.3229281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14070291"/>
                  </a:ext>
                </a:extLst>
              </a:tr>
              <a:tr h="0">
                <a:tc>
                  <a:txBody>
                    <a:bodyPr/>
                    <a:lstStyle/>
                    <a:p>
                      <a:pPr algn="ctr"/>
                      <a:r>
                        <a:rPr lang="en-US"/>
                        <a:t>400MHz</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a:t>102.391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a:t>795.3042748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36649393"/>
                  </a:ext>
                </a:extLst>
              </a:tr>
            </a:tbl>
          </a:graphicData>
        </a:graphic>
      </p:graphicFrame>
      <p:sp>
        <p:nvSpPr>
          <p:cNvPr id="4" name="AutoShape 4" descr="Untitled">
            <a:extLst>
              <a:ext uri="{FF2B5EF4-FFF2-40B4-BE49-F238E27FC236}">
                <a16:creationId xmlns:a16="http://schemas.microsoft.com/office/drawing/2014/main" id="{195FFF17-4CCF-D909-64F5-29AE20F6824A}"/>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6" name="图片 5">
            <a:extLst>
              <a:ext uri="{FF2B5EF4-FFF2-40B4-BE49-F238E27FC236}">
                <a16:creationId xmlns:a16="http://schemas.microsoft.com/office/drawing/2014/main" id="{13CC2D8B-7FFF-09E6-01DA-C99A08BE0786}"/>
              </a:ext>
            </a:extLst>
          </p:cNvPr>
          <p:cNvPicPr>
            <a:picLocks noChangeAspect="1"/>
          </p:cNvPicPr>
          <p:nvPr/>
        </p:nvPicPr>
        <p:blipFill>
          <a:blip r:embed="rId3"/>
          <a:stretch>
            <a:fillRect/>
          </a:stretch>
        </p:blipFill>
        <p:spPr>
          <a:xfrm>
            <a:off x="4952999" y="3970456"/>
            <a:ext cx="3893851" cy="2511500"/>
          </a:xfrm>
          <a:prstGeom prst="rect">
            <a:avLst/>
          </a:prstGeom>
        </p:spPr>
      </p:pic>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43193CC4-524D-B1EE-3E50-D817E29DFA15}"/>
                  </a:ext>
                </a:extLst>
              </p:cNvPr>
              <p:cNvSpPr txBox="1"/>
              <p:nvPr/>
            </p:nvSpPr>
            <p:spPr>
              <a:xfrm>
                <a:off x="1376828" y="3429179"/>
                <a:ext cx="2847034" cy="33643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800" b="0" i="1" smtClean="0">
                              <a:latin typeface="Cambria Math" panose="02040503050406030204" pitchFamily="18" charset="0"/>
                            </a:rPr>
                          </m:ctrlPr>
                        </m:sSubPr>
                        <m:e>
                          <m:r>
                            <a:rPr lang="en-US" altLang="zh-CN" sz="1800" i="1">
                              <a:latin typeface="Cambria Math" panose="02040503050406030204" pitchFamily="18" charset="0"/>
                            </a:rPr>
                            <m:t>𝑃</m:t>
                          </m:r>
                        </m:e>
                        <m:sub>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𝑐𝑜𝑟𝑒</m:t>
                              </m:r>
                            </m:e>
                            <m:sub>
                              <m:r>
                                <a:rPr lang="en-US" altLang="zh-CN" sz="1800" b="0" i="1" smtClean="0">
                                  <a:latin typeface="Cambria Math" panose="02040503050406030204" pitchFamily="18" charset="0"/>
                                </a:rPr>
                                <m:t>𝑑𝑦𝑛</m:t>
                              </m:r>
                            </m:sub>
                          </m:sSub>
                        </m:sub>
                      </m:sSub>
                      <m:r>
                        <a:rPr lang="en-US" altLang="zh-CN" sz="1800" b="0" i="0" smtClean="0">
                          <a:latin typeface="Cambria Math" panose="02040503050406030204" pitchFamily="18" charset="0"/>
                        </a:rPr>
                        <m:t>=</m:t>
                      </m:r>
                      <m:r>
                        <m:rPr>
                          <m:sty m:val="p"/>
                        </m:rPr>
                        <a:rPr lang="el-GR" altLang="zh-CN" sz="1800" b="0" i="1" smtClean="0">
                          <a:latin typeface="Cambria Math" panose="02040503050406030204" pitchFamily="18" charset="0"/>
                          <a:ea typeface="Cambria Math" panose="02040503050406030204" pitchFamily="18" charset="0"/>
                        </a:rPr>
                        <m:t>α</m:t>
                      </m:r>
                      <m:r>
                        <a:rPr lang="en-US" altLang="zh-CN" sz="1800" b="0" i="1" smtClean="0">
                          <a:latin typeface="Cambria Math" panose="02040503050406030204" pitchFamily="18" charset="0"/>
                          <a:ea typeface="Cambria Math" panose="02040503050406030204" pitchFamily="18" charset="0"/>
                        </a:rPr>
                        <m:t>𝐶</m:t>
                      </m:r>
                      <m:sSup>
                        <m:sSupPr>
                          <m:ctrlPr>
                            <a:rPr lang="en-US" altLang="zh-CN" sz="1800" b="0" i="1" smtClean="0">
                              <a:latin typeface="Cambria Math" panose="02040503050406030204" pitchFamily="18" charset="0"/>
                              <a:ea typeface="Cambria Math" panose="02040503050406030204" pitchFamily="18" charset="0"/>
                            </a:rPr>
                          </m:ctrlPr>
                        </m:sSupPr>
                        <m:e>
                          <m:r>
                            <a:rPr lang="en-US" altLang="zh-CN" sz="1800" i="1">
                              <a:latin typeface="Cambria Math" panose="02040503050406030204" pitchFamily="18" charset="0"/>
                              <a:ea typeface="Cambria Math" panose="02040503050406030204" pitchFamily="18" charset="0"/>
                            </a:rPr>
                            <m:t>𝑉</m:t>
                          </m:r>
                        </m:e>
                        <m:sup>
                          <m:r>
                            <a:rPr lang="en-US" altLang="zh-CN" sz="1800" b="0" i="1" smtClean="0">
                              <a:latin typeface="Cambria Math" panose="02040503050406030204" pitchFamily="18" charset="0"/>
                              <a:ea typeface="Cambria Math" panose="02040503050406030204" pitchFamily="18" charset="0"/>
                            </a:rPr>
                            <m:t>2</m:t>
                          </m:r>
                        </m:sup>
                      </m:sSup>
                      <m:r>
                        <a:rPr lang="en-US" altLang="zh-CN" sz="1800" b="0" i="1" smtClean="0">
                          <a:latin typeface="Cambria Math" panose="02040503050406030204" pitchFamily="18" charset="0"/>
                          <a:ea typeface="Cambria Math" panose="02040503050406030204" pitchFamily="18" charset="0"/>
                        </a:rPr>
                        <m:t>𝑓</m:t>
                      </m:r>
                    </m:oMath>
                  </m:oMathPara>
                </a14:m>
                <a:endParaRPr lang="zh-CN" altLang="en-US" sz="1800"/>
              </a:p>
            </p:txBody>
          </p:sp>
        </mc:Choice>
        <mc:Fallback xmlns="">
          <p:sp>
            <p:nvSpPr>
              <p:cNvPr id="9" name="文本框 8">
                <a:extLst>
                  <a:ext uri="{FF2B5EF4-FFF2-40B4-BE49-F238E27FC236}">
                    <a16:creationId xmlns:a16="http://schemas.microsoft.com/office/drawing/2014/main" id="{43193CC4-524D-B1EE-3E50-D817E29DFA15}"/>
                  </a:ext>
                </a:extLst>
              </p:cNvPr>
              <p:cNvSpPr txBox="1">
                <a:spLocks noRot="1" noChangeAspect="1" noMove="1" noResize="1" noEditPoints="1" noAdjustHandles="1" noChangeArrowheads="1" noChangeShapeType="1" noTextEdit="1"/>
              </p:cNvSpPr>
              <p:nvPr/>
            </p:nvSpPr>
            <p:spPr>
              <a:xfrm>
                <a:off x="1376828" y="3429179"/>
                <a:ext cx="2847034" cy="336439"/>
              </a:xfrm>
              <a:prstGeom prst="rect">
                <a:avLst/>
              </a:prstGeom>
              <a:blipFill>
                <a:blip r:embed="rId4"/>
                <a:stretch>
                  <a:fillRect b="-21818"/>
                </a:stretch>
              </a:blipFill>
            </p:spPr>
            <p:txBody>
              <a:bodyPr/>
              <a:lstStyle/>
              <a:p>
                <a:r>
                  <a:rPr lang="zh-CN" altLang="en-US">
                    <a:noFill/>
                  </a:rPr>
                  <a:t> </a:t>
                </a:r>
              </a:p>
            </p:txBody>
          </p:sp>
        </mc:Fallback>
      </mc:AlternateContent>
      <p:sp>
        <p:nvSpPr>
          <p:cNvPr id="10" name="对话气泡: 矩形 9">
            <a:extLst>
              <a:ext uri="{FF2B5EF4-FFF2-40B4-BE49-F238E27FC236}">
                <a16:creationId xmlns:a16="http://schemas.microsoft.com/office/drawing/2014/main" id="{3F7CD1A3-6F54-6AD7-6506-3DBC9892D3B9}"/>
              </a:ext>
            </a:extLst>
          </p:cNvPr>
          <p:cNvSpPr/>
          <p:nvPr/>
        </p:nvSpPr>
        <p:spPr>
          <a:xfrm>
            <a:off x="4305300" y="5768623"/>
            <a:ext cx="698500" cy="355600"/>
          </a:xfrm>
          <a:prstGeom prst="wedgeRectCallout">
            <a:avLst>
              <a:gd name="adj1" fmla="val 109565"/>
              <a:gd name="adj2" fmla="val 55358"/>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a:solidFill>
                  <a:srgbClr val="EB5757"/>
                </a:solidFill>
                <a:effectLst/>
                <a:latin typeface="SFMono-Regular"/>
              </a:rPr>
              <a:t>751.21</a:t>
            </a:r>
            <a:endParaRPr lang="zh-CN" altLang="en-US"/>
          </a:p>
        </p:txBody>
      </p:sp>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3E1C98FC-19D4-01DA-B82A-58206BE44196}"/>
                  </a:ext>
                </a:extLst>
              </p:cNvPr>
              <p:cNvSpPr txBox="1"/>
              <p:nvPr/>
            </p:nvSpPr>
            <p:spPr>
              <a:xfrm>
                <a:off x="1432866" y="4411172"/>
                <a:ext cx="2516834" cy="3021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800" i="1" smtClean="0">
                              <a:latin typeface="Cambria Math" panose="02040503050406030204" pitchFamily="18" charset="0"/>
                            </a:rPr>
                          </m:ctrlPr>
                        </m:sSubPr>
                        <m:e>
                          <m:r>
                            <a:rPr lang="en-US" altLang="zh-CN" sz="1800" i="1">
                              <a:latin typeface="Cambria Math" panose="02040503050406030204" pitchFamily="18" charset="0"/>
                            </a:rPr>
                            <m:t>𝑃</m:t>
                          </m:r>
                        </m:e>
                        <m:sub>
                          <m:sSub>
                            <m:sSubPr>
                              <m:ctrlPr>
                                <a:rPr lang="en-US" altLang="zh-CN" sz="1800" i="1">
                                  <a:latin typeface="Cambria Math" panose="02040503050406030204" pitchFamily="18" charset="0"/>
                                </a:rPr>
                              </m:ctrlPr>
                            </m:sSubPr>
                            <m:e>
                              <m:r>
                                <a:rPr lang="en-US" altLang="zh-CN" sz="1800" b="0" i="1" smtClean="0">
                                  <a:latin typeface="Cambria Math" panose="02040503050406030204" pitchFamily="18" charset="0"/>
                                </a:rPr>
                                <m:t>𝑑𝑦𝑛</m:t>
                              </m:r>
                            </m:e>
                            <m:sub>
                              <m:r>
                                <a:rPr lang="en-US" altLang="zh-CN" sz="1800" b="0" i="1" smtClean="0">
                                  <a:latin typeface="Cambria Math" panose="02040503050406030204" pitchFamily="18" charset="0"/>
                                </a:rPr>
                                <m:t>𝑚𝑎𝑥</m:t>
                              </m:r>
                            </m:sub>
                          </m:sSub>
                        </m:sub>
                      </m:sSub>
                      <m:r>
                        <a:rPr lang="en-US" altLang="zh-CN" sz="1800" b="0" i="0" smtClean="0">
                          <a:latin typeface="Cambria Math" panose="02040503050406030204" pitchFamily="18" charset="0"/>
                        </a:rPr>
                        <m:t>=</m:t>
                      </m:r>
                      <m:r>
                        <a:rPr lang="en-US" altLang="zh-CN" sz="1800">
                          <a:latin typeface="Cambria Math" panose="02040503050406030204" pitchFamily="18" charset="0"/>
                        </a:rPr>
                        <m:t>7</m:t>
                      </m:r>
                      <m:r>
                        <a:rPr lang="en-US" altLang="zh-CN" sz="1800" b="0" i="0" smtClean="0">
                          <a:latin typeface="Cambria Math" panose="02040503050406030204" pitchFamily="18" charset="0"/>
                        </a:rPr>
                        <m:t>65</m:t>
                      </m:r>
                      <m:r>
                        <a:rPr lang="en-US" altLang="zh-CN" sz="1800">
                          <a:latin typeface="Cambria Math" panose="02040503050406030204" pitchFamily="18" charset="0"/>
                        </a:rPr>
                        <m:t>.</m:t>
                      </m:r>
                      <m:r>
                        <a:rPr lang="en-US" altLang="zh-CN" sz="1800" b="0" i="0" smtClean="0">
                          <a:latin typeface="Cambria Math" panose="02040503050406030204" pitchFamily="18" charset="0"/>
                        </a:rPr>
                        <m:t>98</m:t>
                      </m:r>
                    </m:oMath>
                  </m:oMathPara>
                </a14:m>
                <a:endParaRPr lang="zh-CN" altLang="en-US" sz="1800"/>
              </a:p>
            </p:txBody>
          </p:sp>
        </mc:Choice>
        <mc:Fallback xmlns="">
          <p:sp>
            <p:nvSpPr>
              <p:cNvPr id="12" name="文本框 11">
                <a:extLst>
                  <a:ext uri="{FF2B5EF4-FFF2-40B4-BE49-F238E27FC236}">
                    <a16:creationId xmlns:a16="http://schemas.microsoft.com/office/drawing/2014/main" id="{3E1C98FC-19D4-01DA-B82A-58206BE44196}"/>
                  </a:ext>
                </a:extLst>
              </p:cNvPr>
              <p:cNvSpPr txBox="1">
                <a:spLocks noRot="1" noChangeAspect="1" noMove="1" noResize="1" noEditPoints="1" noAdjustHandles="1" noChangeArrowheads="1" noChangeShapeType="1" noTextEdit="1"/>
              </p:cNvSpPr>
              <p:nvPr/>
            </p:nvSpPr>
            <p:spPr>
              <a:xfrm>
                <a:off x="1432866" y="4411172"/>
                <a:ext cx="2516834" cy="302199"/>
              </a:xfrm>
              <a:prstGeom prst="rect">
                <a:avLst/>
              </a:prstGeom>
              <a:blipFill>
                <a:blip r:embed="rId5"/>
                <a:stretch>
                  <a:fillRect b="-244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4A590FFF-8F21-B754-03D0-92C614C23DBF}"/>
                  </a:ext>
                </a:extLst>
              </p:cNvPr>
              <p:cNvSpPr txBox="1"/>
              <p:nvPr/>
            </p:nvSpPr>
            <p:spPr>
              <a:xfrm>
                <a:off x="973793" y="4837532"/>
                <a:ext cx="3456634" cy="3021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800" i="1" smtClean="0">
                              <a:latin typeface="Cambria Math" panose="02040503050406030204" pitchFamily="18" charset="0"/>
                            </a:rPr>
                          </m:ctrlPr>
                        </m:sSubPr>
                        <m:e>
                          <m:r>
                            <a:rPr lang="en-US" altLang="zh-CN" sz="1800" i="1">
                              <a:latin typeface="Cambria Math" panose="02040503050406030204" pitchFamily="18" charset="0"/>
                            </a:rPr>
                            <m:t>𝑃</m:t>
                          </m:r>
                        </m:e>
                        <m:sub>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𝑑𝑦𝑛</m:t>
                              </m:r>
                            </m:e>
                            <m:sub>
                              <m:r>
                                <a:rPr lang="en-US" altLang="zh-CN" sz="1800" b="0" i="1" smtClean="0">
                                  <a:latin typeface="Cambria Math" panose="02040503050406030204" pitchFamily="18" charset="0"/>
                                </a:rPr>
                                <m:t>𝑚𝑖𝑛</m:t>
                              </m:r>
                            </m:sub>
                          </m:sSub>
                        </m:sub>
                      </m:sSub>
                      <m:r>
                        <a:rPr lang="en-US" altLang="zh-CN" sz="1800" b="0" i="0" smtClean="0">
                          <a:latin typeface="Cambria Math" panose="02040503050406030204" pitchFamily="18" charset="0"/>
                        </a:rPr>
                        <m:t>=751.21</m:t>
                      </m:r>
                    </m:oMath>
                  </m:oMathPara>
                </a14:m>
                <a:endParaRPr lang="zh-CN" altLang="en-US" sz="1800"/>
              </a:p>
            </p:txBody>
          </p:sp>
        </mc:Choice>
        <mc:Fallback xmlns="">
          <p:sp>
            <p:nvSpPr>
              <p:cNvPr id="13" name="文本框 12">
                <a:extLst>
                  <a:ext uri="{FF2B5EF4-FFF2-40B4-BE49-F238E27FC236}">
                    <a16:creationId xmlns:a16="http://schemas.microsoft.com/office/drawing/2014/main" id="{4A590FFF-8F21-B754-03D0-92C614C23DBF}"/>
                  </a:ext>
                </a:extLst>
              </p:cNvPr>
              <p:cNvSpPr txBox="1">
                <a:spLocks noRot="1" noChangeAspect="1" noMove="1" noResize="1" noEditPoints="1" noAdjustHandles="1" noChangeArrowheads="1" noChangeShapeType="1" noTextEdit="1"/>
              </p:cNvSpPr>
              <p:nvPr/>
            </p:nvSpPr>
            <p:spPr>
              <a:xfrm>
                <a:off x="973793" y="4837532"/>
                <a:ext cx="3456634" cy="302199"/>
              </a:xfrm>
              <a:prstGeom prst="rect">
                <a:avLst/>
              </a:prstGeom>
              <a:blipFill>
                <a:blip r:embed="rId6"/>
                <a:stretch>
                  <a:fillRect b="-244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CC27F856-BB2C-F7A2-8BFB-06EC0843DAEB}"/>
                  </a:ext>
                </a:extLst>
              </p:cNvPr>
              <p:cNvSpPr txBox="1"/>
              <p:nvPr/>
            </p:nvSpPr>
            <p:spPr>
              <a:xfrm>
                <a:off x="1376828" y="5219241"/>
                <a:ext cx="3412184" cy="33137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800" b="0" i="1" smtClean="0">
                              <a:latin typeface="Cambria Math" panose="02040503050406030204" pitchFamily="18" charset="0"/>
                            </a:rPr>
                          </m:ctrlPr>
                        </m:sSubPr>
                        <m:e>
                          <m:r>
                            <a:rPr lang="en-US" altLang="zh-CN" sz="1800" i="1">
                              <a:latin typeface="Cambria Math" panose="02040503050406030204" pitchFamily="18" charset="0"/>
                            </a:rPr>
                            <m:t>𝑃</m:t>
                          </m:r>
                        </m:e>
                        <m:sub>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𝑐𝑜𝑟𝑒</m:t>
                              </m:r>
                            </m:e>
                            <m:sub>
                              <m:sSub>
                                <m:sSubPr>
                                  <m:ctrlPr>
                                    <a:rPr lang="en-US" altLang="zh-CN" sz="1800" b="0" i="1" smtClean="0">
                                      <a:latin typeface="Cambria Math" panose="02040503050406030204" pitchFamily="18" charset="0"/>
                                    </a:rPr>
                                  </m:ctrlPr>
                                </m:sSubPr>
                                <m:e>
                                  <m:r>
                                    <a:rPr lang="en-US" altLang="zh-CN" sz="1800" i="1">
                                      <a:latin typeface="Cambria Math" panose="02040503050406030204" pitchFamily="18" charset="0"/>
                                    </a:rPr>
                                    <m:t>𝑑𝑦𝑛</m:t>
                                  </m:r>
                                </m:e>
                                <m:sub>
                                  <m:r>
                                    <a:rPr lang="en-US" altLang="zh-CN" sz="1800" b="0" i="1" smtClean="0">
                                      <a:latin typeface="Cambria Math" panose="02040503050406030204" pitchFamily="18" charset="0"/>
                                    </a:rPr>
                                    <m:t>𝑚𝑎𝑥</m:t>
                                  </m:r>
                                </m:sub>
                              </m:sSub>
                            </m:sub>
                          </m:sSub>
                        </m:sub>
                      </m:sSub>
                      <m:r>
                        <a:rPr lang="en-US" altLang="zh-CN" sz="1800" b="0" i="0" smtClean="0">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𝑃</m:t>
                          </m:r>
                        </m:e>
                        <m:sub>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𝑑𝑦𝑛</m:t>
                              </m:r>
                            </m:e>
                            <m:sub>
                              <m:r>
                                <a:rPr lang="en-US" altLang="zh-CN" sz="1800" i="1">
                                  <a:latin typeface="Cambria Math" panose="02040503050406030204" pitchFamily="18" charset="0"/>
                                </a:rPr>
                                <m:t>𝑚𝑎𝑥</m:t>
                              </m:r>
                            </m:sub>
                          </m:sSub>
                        </m:sub>
                      </m:sSub>
                      <m:r>
                        <a:rPr lang="en-US" altLang="zh-CN" sz="1800" b="0" i="0" smtClean="0">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𝑃</m:t>
                          </m:r>
                        </m:e>
                        <m:sub>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𝑑𝑦𝑛</m:t>
                              </m:r>
                            </m:e>
                            <m:sub>
                              <m:r>
                                <a:rPr lang="en-US" altLang="zh-CN" sz="1800" i="1">
                                  <a:latin typeface="Cambria Math" panose="02040503050406030204" pitchFamily="18" charset="0"/>
                                </a:rPr>
                                <m:t>𝑚𝑖𝑛</m:t>
                              </m:r>
                            </m:sub>
                          </m:sSub>
                        </m:sub>
                      </m:sSub>
                    </m:oMath>
                  </m:oMathPara>
                </a14:m>
                <a:endParaRPr lang="zh-CN" altLang="en-US" sz="1800"/>
              </a:p>
            </p:txBody>
          </p:sp>
        </mc:Choice>
        <mc:Fallback xmlns="">
          <p:sp>
            <p:nvSpPr>
              <p:cNvPr id="15" name="文本框 14">
                <a:extLst>
                  <a:ext uri="{FF2B5EF4-FFF2-40B4-BE49-F238E27FC236}">
                    <a16:creationId xmlns:a16="http://schemas.microsoft.com/office/drawing/2014/main" id="{CC27F856-BB2C-F7A2-8BFB-06EC0843DAEB}"/>
                  </a:ext>
                </a:extLst>
              </p:cNvPr>
              <p:cNvSpPr txBox="1">
                <a:spLocks noRot="1" noChangeAspect="1" noMove="1" noResize="1" noEditPoints="1" noAdjustHandles="1" noChangeArrowheads="1" noChangeShapeType="1" noTextEdit="1"/>
              </p:cNvSpPr>
              <p:nvPr/>
            </p:nvSpPr>
            <p:spPr>
              <a:xfrm>
                <a:off x="1376828" y="5219241"/>
                <a:ext cx="3412184" cy="331373"/>
              </a:xfrm>
              <a:prstGeom prst="rect">
                <a:avLst/>
              </a:prstGeom>
              <a:blipFill>
                <a:blip r:embed="rId7"/>
                <a:stretch>
                  <a:fillRect b="-2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FD484A94-6FA1-0D7F-E36E-F93E48FAC0B6}"/>
                  </a:ext>
                </a:extLst>
              </p:cNvPr>
              <p:cNvSpPr txBox="1"/>
              <p:nvPr/>
            </p:nvSpPr>
            <p:spPr>
              <a:xfrm>
                <a:off x="2517209" y="5630124"/>
                <a:ext cx="1042522"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800" b="0" i="0" smtClean="0">
                          <a:latin typeface="Cambria Math" panose="02040503050406030204" pitchFamily="18" charset="0"/>
                        </a:rPr>
                        <m:t>=</m:t>
                      </m:r>
                      <m:r>
                        <a:rPr lang="en-US" altLang="zh-CN" sz="1800" i="1">
                          <a:latin typeface="Cambria Math" panose="02040503050406030204" pitchFamily="18" charset="0"/>
                        </a:rPr>
                        <m:t>14.77</m:t>
                      </m:r>
                    </m:oMath>
                  </m:oMathPara>
                </a14:m>
                <a:endParaRPr lang="zh-CN" altLang="en-US" sz="1800"/>
              </a:p>
            </p:txBody>
          </p:sp>
        </mc:Choice>
        <mc:Fallback xmlns="">
          <p:sp>
            <p:nvSpPr>
              <p:cNvPr id="16" name="文本框 15">
                <a:extLst>
                  <a:ext uri="{FF2B5EF4-FFF2-40B4-BE49-F238E27FC236}">
                    <a16:creationId xmlns:a16="http://schemas.microsoft.com/office/drawing/2014/main" id="{FD484A94-6FA1-0D7F-E36E-F93E48FAC0B6}"/>
                  </a:ext>
                </a:extLst>
              </p:cNvPr>
              <p:cNvSpPr txBox="1">
                <a:spLocks noRot="1" noChangeAspect="1" noMove="1" noResize="1" noEditPoints="1" noAdjustHandles="1" noChangeArrowheads="1" noChangeShapeType="1" noTextEdit="1"/>
              </p:cNvSpPr>
              <p:nvPr/>
            </p:nvSpPr>
            <p:spPr>
              <a:xfrm>
                <a:off x="2517209" y="5630124"/>
                <a:ext cx="1042522" cy="276999"/>
              </a:xfrm>
              <a:prstGeom prst="rect">
                <a:avLst/>
              </a:prstGeom>
              <a:blipFill>
                <a:blip r:embed="rId8"/>
                <a:stretch>
                  <a:fillRect b="-888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D423957D-C723-8EA4-B530-6F105B638A0D}"/>
                  </a:ext>
                </a:extLst>
              </p:cNvPr>
              <p:cNvSpPr txBox="1"/>
              <p:nvPr/>
            </p:nvSpPr>
            <p:spPr>
              <a:xfrm>
                <a:off x="1018243" y="5924259"/>
                <a:ext cx="3412184" cy="51860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altLang="zh-CN" sz="1800" b="0" i="1" smtClean="0">
                              <a:latin typeface="Cambria Math" panose="02040503050406030204" pitchFamily="18" charset="0"/>
                            </a:rPr>
                          </m:ctrlPr>
                        </m:fPr>
                        <m:num>
                          <m:r>
                            <a:rPr lang="en-US" altLang="zh-CN" sz="1800" i="1">
                              <a:latin typeface="Cambria Math" panose="02040503050406030204" pitchFamily="18" charset="0"/>
                            </a:rPr>
                            <m:t>14.77</m:t>
                          </m:r>
                        </m:num>
                        <m:den>
                          <m:r>
                            <a:rPr lang="en-US" altLang="zh-CN" sz="1800">
                              <a:latin typeface="Cambria Math" panose="02040503050406030204" pitchFamily="18" charset="0"/>
                            </a:rPr>
                            <m:t>765.98</m:t>
                          </m:r>
                        </m:den>
                      </m:f>
                      <m:r>
                        <a:rPr lang="en-US" altLang="zh-CN" sz="1800" b="0" i="0" smtClean="0">
                          <a:latin typeface="Cambria Math" panose="02040503050406030204" pitchFamily="18" charset="0"/>
                        </a:rPr>
                        <m:t>=</m:t>
                      </m:r>
                      <m:r>
                        <a:rPr lang="en-US" altLang="zh-CN" sz="1800" i="1">
                          <a:latin typeface="Cambria Math" panose="02040503050406030204" pitchFamily="18" charset="0"/>
                        </a:rPr>
                        <m:t>1</m:t>
                      </m:r>
                      <m:r>
                        <a:rPr lang="en-US" altLang="zh-CN" sz="1800" b="0" i="1" smtClean="0">
                          <a:latin typeface="Cambria Math" panose="02040503050406030204" pitchFamily="18" charset="0"/>
                        </a:rPr>
                        <m:t>.</m:t>
                      </m:r>
                      <m:r>
                        <a:rPr lang="en-US" altLang="zh-CN" sz="1800" i="1">
                          <a:latin typeface="Cambria Math" panose="02040503050406030204" pitchFamily="18" charset="0"/>
                        </a:rPr>
                        <m:t>9</m:t>
                      </m:r>
                      <m:r>
                        <a:rPr lang="en-US" altLang="zh-CN" sz="1800" b="0" i="1" smtClean="0">
                          <a:latin typeface="Cambria Math" panose="02040503050406030204" pitchFamily="18" charset="0"/>
                        </a:rPr>
                        <m:t>3%</m:t>
                      </m:r>
                    </m:oMath>
                  </m:oMathPara>
                </a14:m>
                <a:endParaRPr lang="zh-CN" altLang="en-US" sz="1800"/>
              </a:p>
            </p:txBody>
          </p:sp>
        </mc:Choice>
        <mc:Fallback xmlns="">
          <p:sp>
            <p:nvSpPr>
              <p:cNvPr id="17" name="文本框 16">
                <a:extLst>
                  <a:ext uri="{FF2B5EF4-FFF2-40B4-BE49-F238E27FC236}">
                    <a16:creationId xmlns:a16="http://schemas.microsoft.com/office/drawing/2014/main" id="{D423957D-C723-8EA4-B530-6F105B638A0D}"/>
                  </a:ext>
                </a:extLst>
              </p:cNvPr>
              <p:cNvSpPr txBox="1">
                <a:spLocks noRot="1" noChangeAspect="1" noMove="1" noResize="1" noEditPoints="1" noAdjustHandles="1" noChangeArrowheads="1" noChangeShapeType="1" noTextEdit="1"/>
              </p:cNvSpPr>
              <p:nvPr/>
            </p:nvSpPr>
            <p:spPr>
              <a:xfrm>
                <a:off x="1018243" y="5924259"/>
                <a:ext cx="3412184" cy="518604"/>
              </a:xfrm>
              <a:prstGeom prst="rect">
                <a:avLst/>
              </a:prstGeom>
              <a:blipFill>
                <a:blip r:embed="rId9"/>
                <a:stretch>
                  <a:fillRect/>
                </a:stretch>
              </a:blipFill>
            </p:spPr>
            <p:txBody>
              <a:bodyPr/>
              <a:lstStyle/>
              <a:p>
                <a:r>
                  <a:rPr lang="zh-CN" altLang="en-US">
                    <a:noFill/>
                  </a:rPr>
                  <a:t> </a:t>
                </a:r>
              </a:p>
            </p:txBody>
          </p:sp>
        </mc:Fallback>
      </mc:AlternateContent>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g2e7fad84eaa_0_846"/>
          <p:cNvSpPr txBox="1">
            <a:spLocks noGrp="1"/>
          </p:cNvSpPr>
          <p:nvPr>
            <p:ph type="body" idx="1"/>
          </p:nvPr>
        </p:nvSpPr>
        <p:spPr>
          <a:xfrm>
            <a:off x="297150" y="1027300"/>
            <a:ext cx="8549700" cy="5432700"/>
          </a:xfrm>
          <a:prstGeom prst="rect">
            <a:avLst/>
          </a:prstGeom>
          <a:noFill/>
          <a:ln>
            <a:noFill/>
          </a:ln>
        </p:spPr>
        <p:txBody>
          <a:bodyPr spcFirstLastPara="1" wrap="square" lIns="91425" tIns="45700" rIns="91425" bIns="45700" anchor="t" anchorCtr="0">
            <a:noAutofit/>
          </a:bodyPr>
          <a:lstStyle/>
          <a:p>
            <a:pPr marL="457200" lvl="0" indent="-355600" algn="l" rtl="0">
              <a:spcBef>
                <a:spcPts val="400"/>
              </a:spcBef>
              <a:spcAft>
                <a:spcPts val="0"/>
              </a:spcAft>
              <a:buSzPts val="2000"/>
              <a:buFont typeface="Noto Sans Symbols"/>
              <a:buChar char="●"/>
            </a:pPr>
            <a:r>
              <a:rPr lang="ja-JP" altLang="en-US"/>
              <a:t>キャッシュ動作への実験から得られた知見</a:t>
            </a:r>
          </a:p>
          <a:p>
            <a:pPr marL="914400" lvl="1" indent="-342900" algn="l" rtl="0">
              <a:spcBef>
                <a:spcPts val="360"/>
              </a:spcBef>
              <a:spcAft>
                <a:spcPts val="0"/>
              </a:spcAft>
              <a:buSzPts val="1800"/>
              <a:buChar char="•"/>
            </a:pPr>
            <a:r>
              <a:rPr lang="ja-JP" altLang="en-US"/>
              <a:t>順次アクセスの場合、キャッシュヒット率</a:t>
            </a:r>
            <a:r>
              <a:rPr lang="en-US" altLang="ja-JP"/>
              <a:t>(</a:t>
            </a:r>
            <a:r>
              <a:rPr lang="ja-JP" altLang="en-US"/>
              <a:t>一回</a:t>
            </a:r>
            <a:r>
              <a:rPr lang="en-US" altLang="ja-JP"/>
              <a:t>)</a:t>
            </a:r>
            <a:r>
              <a:rPr lang="ja-JP" altLang="en-US"/>
              <a:t>はキャッシュラインのサイズと個々のデータサイズ（データタイプ）に影響される</a:t>
            </a:r>
            <a:endParaRPr lang="en-US" altLang="ja-JP"/>
          </a:p>
          <a:p>
            <a:pPr marL="914400" lvl="1" indent="-342900" algn="l" rtl="0">
              <a:spcBef>
                <a:spcPts val="360"/>
              </a:spcBef>
              <a:spcAft>
                <a:spcPts val="0"/>
              </a:spcAft>
              <a:buSzPts val="1800"/>
              <a:buChar char="•"/>
            </a:pPr>
            <a:r>
              <a:rPr lang="ja-JP" altLang="en-US"/>
              <a:t>証拠</a:t>
            </a:r>
            <a:endParaRPr lang="en-US" altLang="ja-JP"/>
          </a:p>
          <a:p>
            <a:pPr lvl="2">
              <a:buChar char="•"/>
            </a:pPr>
            <a:r>
              <a:rPr lang="en-US" altLang="ja-JP"/>
              <a:t>16KB</a:t>
            </a:r>
            <a:r>
              <a:rPr lang="ja-JP" altLang="en-US"/>
              <a:t>データ、</a:t>
            </a:r>
            <a:r>
              <a:rPr lang="en-US" altLang="ja-JP"/>
              <a:t>load</a:t>
            </a:r>
            <a:r>
              <a:rPr lang="ja-JP" altLang="en-US"/>
              <a:t>操作、</a:t>
            </a:r>
            <a:r>
              <a:rPr lang="en-US" altLang="ja-JP"/>
              <a:t>133MHz</a:t>
            </a:r>
          </a:p>
          <a:p>
            <a:pPr marL="1028700" lvl="2" indent="0">
              <a:buNone/>
            </a:pPr>
            <a:r>
              <a:rPr lang="ja-JP" altLang="en-US"/>
              <a:t>　</a:t>
            </a:r>
            <a:endParaRPr lang="en-US" altLang="ja-JP"/>
          </a:p>
          <a:p>
            <a:pPr marL="1028700" lvl="2" indent="0">
              <a:buNone/>
            </a:pPr>
            <a:r>
              <a:rPr lang="ja-JP" altLang="en-US"/>
              <a:t>　</a:t>
            </a:r>
            <a:endParaRPr lang="en-US" altLang="ja-JP"/>
          </a:p>
          <a:p>
            <a:pPr marL="1028700" lvl="2" indent="0">
              <a:buNone/>
            </a:pPr>
            <a:r>
              <a:rPr lang="ja-JP" altLang="en-US"/>
              <a:t>　</a:t>
            </a:r>
            <a:endParaRPr lang="en-US" altLang="ja-JP"/>
          </a:p>
          <a:p>
            <a:pPr marL="1028700" lvl="2" indent="0">
              <a:buNone/>
            </a:pPr>
            <a:r>
              <a:rPr lang="ja-JP" altLang="en-US"/>
              <a:t>　</a:t>
            </a:r>
            <a:endParaRPr lang="en-US" altLang="ja-JP"/>
          </a:p>
          <a:p>
            <a:pPr lvl="2">
              <a:buChar char="•"/>
            </a:pPr>
            <a:r>
              <a:rPr lang="ja-JP" altLang="en-US"/>
              <a:t>キャッシュラインサイズ：</a:t>
            </a:r>
            <a:r>
              <a:rPr lang="ja-JP" altLang="en-US" sz="1800" b="0" i="0" u="none" strike="noStrike">
                <a:solidFill>
                  <a:srgbClr val="000000"/>
                </a:solidFill>
                <a:effectLst/>
                <a:latin typeface="Meiryo" panose="020B0604030504040204" pitchFamily="34" charset="-128"/>
                <a:ea typeface="Meiryo" panose="020B0604030504040204" pitchFamily="34" charset="-128"/>
              </a:rPr>
              <a:t> </a:t>
            </a:r>
            <a:r>
              <a:rPr lang="en-US" altLang="ja-JP" sz="1800" b="0" i="0" u="none" strike="noStrike">
                <a:solidFill>
                  <a:schemeClr val="accent5"/>
                </a:solidFill>
                <a:effectLst/>
                <a:latin typeface="Meiryo" panose="020B0604030504040204" pitchFamily="34" charset="-128"/>
                <a:ea typeface="Meiryo" panose="020B0604030504040204" pitchFamily="34" charset="-128"/>
              </a:rPr>
              <a:t>32</a:t>
            </a:r>
            <a:r>
              <a:rPr lang="ja-JP" altLang="en-US" sz="1800" b="0" i="0" u="none" strike="noStrike">
                <a:solidFill>
                  <a:schemeClr val="accent5"/>
                </a:solidFill>
                <a:effectLst/>
                <a:latin typeface="Meiryo" panose="020B0604030504040204" pitchFamily="34" charset="-128"/>
                <a:ea typeface="Meiryo" panose="020B0604030504040204" pitchFamily="34" charset="-128"/>
              </a:rPr>
              <a:t>バイト</a:t>
            </a:r>
            <a:endParaRPr lang="en-US" altLang="ja-JP" sz="1800" b="0" i="0" u="none" strike="noStrike">
              <a:solidFill>
                <a:schemeClr val="accent5"/>
              </a:solidFill>
              <a:effectLst/>
              <a:latin typeface="Meiryo" panose="020B0604030504040204" pitchFamily="34" charset="-128"/>
              <a:ea typeface="Meiryo" panose="020B0604030504040204" pitchFamily="34" charset="-128"/>
            </a:endParaRPr>
          </a:p>
          <a:p>
            <a:pPr lvl="2">
              <a:buChar char="•"/>
            </a:pPr>
            <a:r>
              <a:rPr lang="ja-JP" altLang="en-US" b="0" i="0" u="none" strike="noStrike">
                <a:solidFill>
                  <a:schemeClr val="tx1"/>
                </a:solidFill>
                <a:effectLst/>
                <a:latin typeface="Meiryo" panose="020B0604030504040204" pitchFamily="34" charset="-128"/>
                <a:ea typeface="Meiryo" panose="020B0604030504040204" pitchFamily="34" charset="-128"/>
              </a:rPr>
              <a:t>一回キャッシュ</a:t>
            </a:r>
            <a:r>
              <a:rPr lang="ja-JP" altLang="en-US">
                <a:solidFill>
                  <a:schemeClr val="tx1"/>
                </a:solidFill>
              </a:rPr>
              <a:t>ライン</a:t>
            </a:r>
            <a:r>
              <a:rPr lang="ja-JP" altLang="en-US" b="0" i="0" u="none" strike="noStrike">
                <a:solidFill>
                  <a:schemeClr val="tx1"/>
                </a:solidFill>
                <a:effectLst/>
                <a:latin typeface="Meiryo" panose="020B0604030504040204" pitchFamily="34" charset="-128"/>
                <a:ea typeface="Meiryo" panose="020B0604030504040204" pitchFamily="34" charset="-128"/>
              </a:rPr>
              <a:t>にロード、</a:t>
            </a:r>
            <a:r>
              <a:rPr lang="ja-JP" altLang="en-US">
                <a:solidFill>
                  <a:schemeClr val="tx1"/>
                </a:solidFill>
                <a:latin typeface="Meiryo" panose="020B0604030504040204" pitchFamily="34" charset="-128"/>
                <a:ea typeface="Meiryo" panose="020B0604030504040204" pitchFamily="34" charset="-128"/>
              </a:rPr>
              <a:t>初回以外</a:t>
            </a:r>
            <a:r>
              <a:rPr lang="ja-JP" altLang="en-US" b="0" i="0" u="none" strike="noStrike">
                <a:solidFill>
                  <a:schemeClr val="tx1"/>
                </a:solidFill>
                <a:effectLst/>
                <a:latin typeface="Meiryo" panose="020B0604030504040204" pitchFamily="34" charset="-128"/>
                <a:ea typeface="Meiryo" panose="020B0604030504040204" pitchFamily="34" charset="-128"/>
              </a:rPr>
              <a:t>のアクセスができる</a:t>
            </a:r>
          </a:p>
          <a:p>
            <a:pPr lvl="2">
              <a:buChar char="•"/>
            </a:pPr>
            <a:r>
              <a:rPr lang="ja-JP" altLang="en-US" b="0" i="0" u="none" strike="noStrike">
                <a:solidFill>
                  <a:schemeClr val="accent5"/>
                </a:solidFill>
                <a:effectLst/>
                <a:latin typeface="Meiryo" panose="020B0604030504040204" pitchFamily="34" charset="-128"/>
                <a:ea typeface="Meiryo" panose="020B0604030504040204" pitchFamily="34" charset="-128"/>
              </a:rPr>
              <a:t>キャッシュの利用効率（</a:t>
            </a:r>
            <a:r>
              <a:rPr lang="en-US" altLang="ja-JP">
                <a:solidFill>
                  <a:schemeClr val="accent5"/>
                </a:solidFill>
                <a:latin typeface="Meiryo" panose="020B0604030504040204" pitchFamily="34" charset="-128"/>
                <a:ea typeface="Meiryo" panose="020B0604030504040204" pitchFamily="34" charset="-128"/>
              </a:rPr>
              <a:t>int</a:t>
            </a:r>
            <a:r>
              <a:rPr lang="ja-JP" altLang="en-US" b="0" i="0" u="none" strike="noStrike">
                <a:solidFill>
                  <a:schemeClr val="accent5"/>
                </a:solidFill>
                <a:effectLst/>
                <a:latin typeface="Meiryo" panose="020B0604030504040204" pitchFamily="34" charset="-128"/>
                <a:ea typeface="Meiryo" panose="020B0604030504040204" pitchFamily="34" charset="-128"/>
              </a:rPr>
              <a:t>）＝</a:t>
            </a:r>
            <a:r>
              <a:rPr lang="en-US" altLang="ja-JP" b="0" i="0" u="none" strike="noStrike">
                <a:solidFill>
                  <a:schemeClr val="accent5"/>
                </a:solidFill>
                <a:effectLst/>
                <a:latin typeface="Meiryo" panose="020B0604030504040204" pitchFamily="34" charset="-128"/>
                <a:ea typeface="Meiryo" panose="020B0604030504040204" pitchFamily="34" charset="-128"/>
              </a:rPr>
              <a:t>7/8=87.5%</a:t>
            </a:r>
          </a:p>
          <a:p>
            <a:pPr lvl="2">
              <a:buChar char="•"/>
            </a:pPr>
            <a:endParaRPr lang="ja-JP" altLang="en-US">
              <a:solidFill>
                <a:schemeClr val="accent5"/>
              </a:solidFill>
            </a:endParaRPr>
          </a:p>
        </p:txBody>
      </p:sp>
      <p:sp>
        <p:nvSpPr>
          <p:cNvPr id="193" name="Google Shape;193;g2e7fad84eaa_0_846"/>
          <p:cNvSpPr txBox="1">
            <a:spLocks noGrp="1"/>
          </p:cNvSpPr>
          <p:nvPr>
            <p:ph type="title"/>
          </p:nvPr>
        </p:nvSpPr>
        <p:spPr>
          <a:xfrm>
            <a:off x="297180" y="228600"/>
            <a:ext cx="8549700" cy="457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報告：進捗状況</a:t>
            </a:r>
            <a:endParaRPr/>
          </a:p>
        </p:txBody>
      </p:sp>
      <p:sp>
        <p:nvSpPr>
          <p:cNvPr id="194" name="Google Shape;194;g2e7fad84eaa_0_846"/>
          <p:cNvSpPr txBox="1">
            <a:spLocks noGrp="1"/>
          </p:cNvSpPr>
          <p:nvPr>
            <p:ph type="sldNum" idx="12"/>
          </p:nvPr>
        </p:nvSpPr>
        <p:spPr>
          <a:xfrm>
            <a:off x="7235825" y="6553200"/>
            <a:ext cx="1905000" cy="3048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400"/>
              <a:buNone/>
            </a:pPr>
            <a:fld id="{00000000-1234-1234-1234-123412341234}" type="slidenum">
              <a:rPr lang="en-US"/>
              <a:t>12</a:t>
            </a:fld>
            <a:endParaRPr/>
          </a:p>
        </p:txBody>
      </p:sp>
      <p:graphicFrame>
        <p:nvGraphicFramePr>
          <p:cNvPr id="2" name="表格 1">
            <a:extLst>
              <a:ext uri="{FF2B5EF4-FFF2-40B4-BE49-F238E27FC236}">
                <a16:creationId xmlns:a16="http://schemas.microsoft.com/office/drawing/2014/main" id="{E29E65B0-F2AF-3CC1-CCD2-A30F80DB6059}"/>
              </a:ext>
            </a:extLst>
          </p:cNvPr>
          <p:cNvGraphicFramePr>
            <a:graphicFrameLocks noGrp="1"/>
          </p:cNvGraphicFramePr>
          <p:nvPr>
            <p:extLst>
              <p:ext uri="{D42A27DB-BD31-4B8C-83A1-F6EECF244321}">
                <p14:modId xmlns:p14="http://schemas.microsoft.com/office/powerpoint/2010/main" val="3740323562"/>
              </p:ext>
            </p:extLst>
          </p:nvPr>
        </p:nvGraphicFramePr>
        <p:xfrm>
          <a:off x="855269" y="3426031"/>
          <a:ext cx="7433461" cy="1728000"/>
        </p:xfrm>
        <a:graphic>
          <a:graphicData uri="http://schemas.openxmlformats.org/drawingml/2006/table">
            <a:tbl>
              <a:tblPr>
                <a:tableStyleId>{801C0494-289E-474A-8FE4-6B6AEF541F54}</a:tableStyleId>
              </a:tblPr>
              <a:tblGrid>
                <a:gridCol w="1172442">
                  <a:extLst>
                    <a:ext uri="{9D8B030D-6E8A-4147-A177-3AD203B41FA5}">
                      <a16:colId xmlns:a16="http://schemas.microsoft.com/office/drawing/2014/main" val="433168163"/>
                    </a:ext>
                  </a:extLst>
                </a:gridCol>
                <a:gridCol w="1727860">
                  <a:extLst>
                    <a:ext uri="{9D8B030D-6E8A-4147-A177-3AD203B41FA5}">
                      <a16:colId xmlns:a16="http://schemas.microsoft.com/office/drawing/2014/main" val="2335780744"/>
                    </a:ext>
                  </a:extLst>
                </a:gridCol>
                <a:gridCol w="1407226">
                  <a:extLst>
                    <a:ext uri="{9D8B030D-6E8A-4147-A177-3AD203B41FA5}">
                      <a16:colId xmlns:a16="http://schemas.microsoft.com/office/drawing/2014/main" val="3689171587"/>
                    </a:ext>
                  </a:extLst>
                </a:gridCol>
                <a:gridCol w="1353787">
                  <a:extLst>
                    <a:ext uri="{9D8B030D-6E8A-4147-A177-3AD203B41FA5}">
                      <a16:colId xmlns:a16="http://schemas.microsoft.com/office/drawing/2014/main" val="4128341236"/>
                    </a:ext>
                  </a:extLst>
                </a:gridCol>
                <a:gridCol w="1772146">
                  <a:extLst>
                    <a:ext uri="{9D8B030D-6E8A-4147-A177-3AD203B41FA5}">
                      <a16:colId xmlns:a16="http://schemas.microsoft.com/office/drawing/2014/main" val="434755047"/>
                    </a:ext>
                  </a:extLst>
                </a:gridCol>
              </a:tblGrid>
              <a:tr h="288000">
                <a:tc>
                  <a:txBody>
                    <a:bodyPr/>
                    <a:lstStyle/>
                    <a:p>
                      <a:pPr algn="ctr" fontAlgn="ctr"/>
                      <a:r>
                        <a:rPr lang="en-US" sz="1400" u="none" strike="noStrike">
                          <a:solidFill>
                            <a:schemeClr val="bg1"/>
                          </a:solidFill>
                          <a:effectLst/>
                        </a:rPr>
                        <a:t>Data Type</a:t>
                      </a:r>
                      <a:endParaRPr lang="en-US" sz="1400" b="1" i="0" u="none" strike="noStrike">
                        <a:solidFill>
                          <a:schemeClr val="bg1"/>
                        </a:solidFill>
                        <a:effectLst/>
                        <a:latin typeface="等线" panose="02010600030101010101" pitchFamily="2" charset="-122"/>
                        <a:ea typeface="等线" panose="02010600030101010101" pitchFamily="2" charset="-122"/>
                      </a:endParaRPr>
                    </a:p>
                  </a:txBody>
                  <a:tcPr marL="108483" marR="6027" marT="6027" marB="0" anchor="ctr">
                    <a:solidFill>
                      <a:schemeClr val="accent6">
                        <a:lumMod val="50000"/>
                      </a:schemeClr>
                    </a:solidFill>
                  </a:tcPr>
                </a:tc>
                <a:tc>
                  <a:txBody>
                    <a:bodyPr/>
                    <a:lstStyle/>
                    <a:p>
                      <a:pPr algn="ctr" fontAlgn="ctr"/>
                      <a:r>
                        <a:rPr lang="en-US" sz="1400" u="none" strike="noStrike">
                          <a:solidFill>
                            <a:schemeClr val="bg1"/>
                          </a:solidFill>
                          <a:effectLst/>
                        </a:rPr>
                        <a:t>Non-cache Access</a:t>
                      </a:r>
                      <a:endParaRPr lang="en-US" sz="1400" b="1" i="0" u="none" strike="noStrike">
                        <a:solidFill>
                          <a:schemeClr val="bg1"/>
                        </a:solidFill>
                        <a:effectLst/>
                        <a:latin typeface="等线" panose="02010600030101010101" pitchFamily="2" charset="-122"/>
                        <a:ea typeface="等线" panose="02010600030101010101" pitchFamily="2" charset="-122"/>
                      </a:endParaRPr>
                    </a:p>
                  </a:txBody>
                  <a:tcPr marL="108483" marR="6027" marT="6027" marB="0" anchor="ctr">
                    <a:solidFill>
                      <a:schemeClr val="accent6">
                        <a:lumMod val="50000"/>
                      </a:schemeClr>
                    </a:solidFill>
                  </a:tcPr>
                </a:tc>
                <a:tc>
                  <a:txBody>
                    <a:bodyPr/>
                    <a:lstStyle/>
                    <a:p>
                      <a:pPr algn="ctr" fontAlgn="ctr"/>
                      <a:r>
                        <a:rPr lang="en-US" sz="1400" u="none" strike="noStrike">
                          <a:solidFill>
                            <a:schemeClr val="bg1"/>
                          </a:solidFill>
                          <a:effectLst/>
                        </a:rPr>
                        <a:t>Cache Access</a:t>
                      </a:r>
                      <a:endParaRPr lang="en-US" sz="1400" b="1" i="0" u="none" strike="noStrike">
                        <a:solidFill>
                          <a:schemeClr val="bg1"/>
                        </a:solidFill>
                        <a:effectLst/>
                        <a:latin typeface="等线" panose="02010600030101010101" pitchFamily="2" charset="-122"/>
                        <a:ea typeface="等线" panose="02010600030101010101" pitchFamily="2" charset="-122"/>
                      </a:endParaRPr>
                    </a:p>
                  </a:txBody>
                  <a:tcPr marL="108483" marR="6027" marT="6027" marB="0" anchor="ctr">
                    <a:solidFill>
                      <a:schemeClr val="accent6">
                        <a:lumMod val="50000"/>
                      </a:schemeClr>
                    </a:solidFill>
                  </a:tcPr>
                </a:tc>
                <a:tc>
                  <a:txBody>
                    <a:bodyPr/>
                    <a:lstStyle/>
                    <a:p>
                      <a:pPr algn="ctr" fontAlgn="ctr"/>
                      <a:r>
                        <a:rPr lang="en-US" sz="1400" u="none" strike="noStrike">
                          <a:solidFill>
                            <a:schemeClr val="bg1"/>
                          </a:solidFill>
                          <a:effectLst/>
                        </a:rPr>
                        <a:t>Cache Refill</a:t>
                      </a:r>
                      <a:endParaRPr lang="en-US" sz="1400" b="1" i="0" u="none" strike="noStrike">
                        <a:solidFill>
                          <a:schemeClr val="bg1"/>
                        </a:solidFill>
                        <a:effectLst/>
                        <a:latin typeface="等线" panose="02010600030101010101" pitchFamily="2" charset="-122"/>
                        <a:ea typeface="等线" panose="02010600030101010101" pitchFamily="2" charset="-122"/>
                      </a:endParaRPr>
                    </a:p>
                  </a:txBody>
                  <a:tcPr marL="108483" marR="6027" marT="6027" marB="0" anchor="ctr">
                    <a:solidFill>
                      <a:schemeClr val="accent6">
                        <a:lumMod val="50000"/>
                      </a:schemeClr>
                    </a:solidFill>
                  </a:tcPr>
                </a:tc>
                <a:tc>
                  <a:txBody>
                    <a:bodyPr/>
                    <a:lstStyle/>
                    <a:p>
                      <a:pPr algn="ctr" fontAlgn="ctr"/>
                      <a:r>
                        <a:rPr lang="en-US" sz="1400" u="none" strike="noStrike">
                          <a:solidFill>
                            <a:schemeClr val="bg1"/>
                          </a:solidFill>
                          <a:effectLst/>
                        </a:rPr>
                        <a:t>Cache Hit Rate (%)</a:t>
                      </a:r>
                      <a:endParaRPr lang="en-US" sz="1400" b="1" i="0" u="none" strike="noStrike">
                        <a:solidFill>
                          <a:schemeClr val="bg1"/>
                        </a:solidFill>
                        <a:effectLst/>
                        <a:latin typeface="等线" panose="02010600030101010101" pitchFamily="2" charset="-122"/>
                        <a:ea typeface="等线" panose="02010600030101010101" pitchFamily="2" charset="-122"/>
                      </a:endParaRPr>
                    </a:p>
                  </a:txBody>
                  <a:tcPr marL="108483" marR="6027" marT="6027" marB="0" anchor="ctr">
                    <a:solidFill>
                      <a:schemeClr val="accent6">
                        <a:lumMod val="50000"/>
                      </a:schemeClr>
                    </a:solidFill>
                  </a:tcPr>
                </a:tc>
                <a:extLst>
                  <a:ext uri="{0D108BD9-81ED-4DB2-BD59-A6C34878D82A}">
                    <a16:rowId xmlns:a16="http://schemas.microsoft.com/office/drawing/2014/main" val="1182983984"/>
                  </a:ext>
                </a:extLst>
              </a:tr>
              <a:tr h="288000">
                <a:tc>
                  <a:txBody>
                    <a:bodyPr/>
                    <a:lstStyle/>
                    <a:p>
                      <a:pPr algn="ctr" fontAlgn="ctr"/>
                      <a:r>
                        <a:rPr lang="en-US" sz="1400" u="none" strike="noStrike">
                          <a:effectLst/>
                        </a:rPr>
                        <a:t>char</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108483" marR="6027" marT="6027" marB="0" anchor="ctr"/>
                </a:tc>
                <a:tc>
                  <a:txBody>
                    <a:bodyPr/>
                    <a:lstStyle/>
                    <a:p>
                      <a:pPr algn="ctr" fontAlgn="ctr"/>
                      <a:r>
                        <a:rPr lang="en-US" altLang="zh-CN" sz="1400" u="none" strike="noStrike">
                          <a:effectLst/>
                        </a:rPr>
                        <a:t>16384</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108483" marR="6027" marT="6027" marB="0" anchor="ctr"/>
                </a:tc>
                <a:tc>
                  <a:txBody>
                    <a:bodyPr/>
                    <a:lstStyle/>
                    <a:p>
                      <a:pPr algn="ctr" fontAlgn="ctr"/>
                      <a:r>
                        <a:rPr lang="en-US" altLang="zh-CN" sz="1400" u="none" strike="noStrike">
                          <a:effectLst/>
                        </a:rPr>
                        <a:t>15873</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108483" marR="6027" marT="6027" marB="0" anchor="ctr"/>
                </a:tc>
                <a:tc>
                  <a:txBody>
                    <a:bodyPr/>
                    <a:lstStyle/>
                    <a:p>
                      <a:pPr algn="ctr" fontAlgn="ctr"/>
                      <a:r>
                        <a:rPr lang="en-US" altLang="zh-CN" sz="1400" u="none" strike="noStrike">
                          <a:effectLst/>
                        </a:rPr>
                        <a:t>513</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108483" marR="6027" marT="6027" marB="0" anchor="ctr"/>
                </a:tc>
                <a:tc>
                  <a:txBody>
                    <a:bodyPr/>
                    <a:lstStyle/>
                    <a:p>
                      <a:pPr algn="ctr" fontAlgn="ctr"/>
                      <a:r>
                        <a:rPr lang="en-US" altLang="zh-CN" sz="1400" u="none" strike="noStrike">
                          <a:effectLst/>
                        </a:rPr>
                        <a:t>96.77%</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108483" marR="6027" marT="6027" marB="0" anchor="ctr">
                    <a:solidFill>
                      <a:srgbClr val="92D050"/>
                    </a:solidFill>
                  </a:tcPr>
                </a:tc>
                <a:extLst>
                  <a:ext uri="{0D108BD9-81ED-4DB2-BD59-A6C34878D82A}">
                    <a16:rowId xmlns:a16="http://schemas.microsoft.com/office/drawing/2014/main" val="2954651870"/>
                  </a:ext>
                </a:extLst>
              </a:tr>
              <a:tr h="288000">
                <a:tc>
                  <a:txBody>
                    <a:bodyPr/>
                    <a:lstStyle/>
                    <a:p>
                      <a:pPr algn="ctr" fontAlgn="ctr"/>
                      <a:r>
                        <a:rPr lang="en-US" sz="1400" u="none" strike="noStrike">
                          <a:effectLst/>
                        </a:rPr>
                        <a:t>short</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108483" marR="6027" marT="6027" marB="0" anchor="ctr"/>
                </a:tc>
                <a:tc>
                  <a:txBody>
                    <a:bodyPr/>
                    <a:lstStyle/>
                    <a:p>
                      <a:pPr algn="ctr" fontAlgn="ctr"/>
                      <a:r>
                        <a:rPr lang="en-US" altLang="zh-CN" sz="1400" u="none" strike="noStrike">
                          <a:effectLst/>
                        </a:rPr>
                        <a:t>8192</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108483" marR="6027" marT="6027" marB="0" anchor="ctr"/>
                </a:tc>
                <a:tc>
                  <a:txBody>
                    <a:bodyPr/>
                    <a:lstStyle/>
                    <a:p>
                      <a:pPr algn="ctr" fontAlgn="ctr"/>
                      <a:r>
                        <a:rPr lang="en-US" altLang="zh-CN" sz="1400" u="none" strike="noStrike">
                          <a:effectLst/>
                        </a:rPr>
                        <a:t>7680</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108483" marR="6027" marT="6027" marB="0" anchor="ctr"/>
                </a:tc>
                <a:tc>
                  <a:txBody>
                    <a:bodyPr/>
                    <a:lstStyle/>
                    <a:p>
                      <a:pPr algn="ctr" fontAlgn="ctr"/>
                      <a:r>
                        <a:rPr lang="en-US" altLang="zh-CN" sz="1400" u="none" strike="noStrike">
                          <a:effectLst/>
                        </a:rPr>
                        <a:t>512</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108483" marR="6027" marT="6027" marB="0" anchor="ctr"/>
                </a:tc>
                <a:tc>
                  <a:txBody>
                    <a:bodyPr/>
                    <a:lstStyle/>
                    <a:p>
                      <a:pPr algn="ctr" fontAlgn="ctr"/>
                      <a:r>
                        <a:rPr lang="en-US" altLang="zh-CN" sz="1400" u="none" strike="noStrike">
                          <a:effectLst/>
                        </a:rPr>
                        <a:t>93.33%</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108483" marR="6027" marT="6027" marB="0" anchor="ctr">
                    <a:solidFill>
                      <a:srgbClr val="92D050"/>
                    </a:solidFill>
                  </a:tcPr>
                </a:tc>
                <a:extLst>
                  <a:ext uri="{0D108BD9-81ED-4DB2-BD59-A6C34878D82A}">
                    <a16:rowId xmlns:a16="http://schemas.microsoft.com/office/drawing/2014/main" val="3496674432"/>
                  </a:ext>
                </a:extLst>
              </a:tr>
              <a:tr h="288000">
                <a:tc>
                  <a:txBody>
                    <a:bodyPr/>
                    <a:lstStyle/>
                    <a:p>
                      <a:pPr algn="ctr" fontAlgn="ctr"/>
                      <a:r>
                        <a:rPr lang="en-US" sz="1400" u="none" strike="noStrike">
                          <a:effectLst/>
                        </a:rPr>
                        <a:t>int</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108483" marR="6027" marT="6027" marB="0" anchor="ctr"/>
                </a:tc>
                <a:tc>
                  <a:txBody>
                    <a:bodyPr/>
                    <a:lstStyle/>
                    <a:p>
                      <a:pPr algn="ctr" fontAlgn="ctr"/>
                      <a:r>
                        <a:rPr lang="en-US" altLang="zh-CN" sz="1400" u="none" strike="noStrike">
                          <a:effectLst/>
                        </a:rPr>
                        <a:t>4096</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108483" marR="6027" marT="6027" marB="0" anchor="ctr"/>
                </a:tc>
                <a:tc>
                  <a:txBody>
                    <a:bodyPr/>
                    <a:lstStyle/>
                    <a:p>
                      <a:pPr algn="ctr" fontAlgn="ctr"/>
                      <a:r>
                        <a:rPr lang="en-US" altLang="zh-CN" sz="1400" u="none" strike="noStrike">
                          <a:effectLst/>
                        </a:rPr>
                        <a:t>3977</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108483" marR="6027" marT="6027" marB="0" anchor="ctr"/>
                </a:tc>
                <a:tc>
                  <a:txBody>
                    <a:bodyPr/>
                    <a:lstStyle/>
                    <a:p>
                      <a:pPr algn="ctr" fontAlgn="ctr"/>
                      <a:r>
                        <a:rPr lang="en-US" altLang="zh-CN" sz="1400" u="none" strike="noStrike">
                          <a:effectLst/>
                        </a:rPr>
                        <a:t>533</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108483" marR="6027" marT="6027" marB="0" anchor="ctr"/>
                </a:tc>
                <a:tc>
                  <a:txBody>
                    <a:bodyPr/>
                    <a:lstStyle/>
                    <a:p>
                      <a:pPr algn="ctr" fontAlgn="ctr"/>
                      <a:r>
                        <a:rPr lang="en-US" altLang="zh-CN" sz="1400" u="none" strike="noStrike">
                          <a:solidFill>
                            <a:schemeClr val="accent5"/>
                          </a:solidFill>
                          <a:effectLst/>
                        </a:rPr>
                        <a:t>86.60%</a:t>
                      </a:r>
                      <a:endParaRPr lang="en-US" altLang="zh-CN" sz="1400" b="0" i="0" u="none" strike="noStrike">
                        <a:solidFill>
                          <a:schemeClr val="accent5"/>
                        </a:solidFill>
                        <a:effectLst/>
                        <a:latin typeface="等线" panose="02010600030101010101" pitchFamily="2" charset="-122"/>
                        <a:ea typeface="等线" panose="02010600030101010101" pitchFamily="2" charset="-122"/>
                      </a:endParaRPr>
                    </a:p>
                  </a:txBody>
                  <a:tcPr marL="108483" marR="6027" marT="6027" marB="0" anchor="ctr">
                    <a:solidFill>
                      <a:srgbClr val="92D050"/>
                    </a:solidFill>
                  </a:tcPr>
                </a:tc>
                <a:extLst>
                  <a:ext uri="{0D108BD9-81ED-4DB2-BD59-A6C34878D82A}">
                    <a16:rowId xmlns:a16="http://schemas.microsoft.com/office/drawing/2014/main" val="40399846"/>
                  </a:ext>
                </a:extLst>
              </a:tr>
              <a:tr h="288000">
                <a:tc>
                  <a:txBody>
                    <a:bodyPr/>
                    <a:lstStyle/>
                    <a:p>
                      <a:pPr algn="ctr" fontAlgn="ctr"/>
                      <a:r>
                        <a:rPr lang="en-US" sz="1400" u="none" strike="noStrike">
                          <a:effectLst/>
                        </a:rPr>
                        <a:t>long</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108483" marR="6027" marT="6027" marB="0" anchor="ctr"/>
                </a:tc>
                <a:tc>
                  <a:txBody>
                    <a:bodyPr/>
                    <a:lstStyle/>
                    <a:p>
                      <a:pPr algn="ctr" fontAlgn="ctr"/>
                      <a:r>
                        <a:rPr lang="en-US" altLang="zh-CN" sz="1400" u="none" strike="noStrike">
                          <a:effectLst/>
                        </a:rPr>
                        <a:t>4096</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108483" marR="6027" marT="6027" marB="0" anchor="ctr"/>
                </a:tc>
                <a:tc>
                  <a:txBody>
                    <a:bodyPr/>
                    <a:lstStyle/>
                    <a:p>
                      <a:pPr algn="ctr" fontAlgn="ctr"/>
                      <a:r>
                        <a:rPr lang="en-US" altLang="zh-CN" sz="1400" u="none" strike="noStrike">
                          <a:effectLst/>
                        </a:rPr>
                        <a:t>4100</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108483" marR="6027" marT="6027" marB="0" anchor="ctr"/>
                </a:tc>
                <a:tc>
                  <a:txBody>
                    <a:bodyPr/>
                    <a:lstStyle/>
                    <a:p>
                      <a:pPr algn="ctr" fontAlgn="ctr"/>
                      <a:r>
                        <a:rPr lang="en-US" altLang="zh-CN" sz="1400" u="none" strike="noStrike">
                          <a:effectLst/>
                        </a:rPr>
                        <a:t>513</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108483" marR="6027" marT="6027" marB="0" anchor="ctr"/>
                </a:tc>
                <a:tc>
                  <a:txBody>
                    <a:bodyPr/>
                    <a:lstStyle/>
                    <a:p>
                      <a:pPr algn="ctr" fontAlgn="ctr"/>
                      <a:r>
                        <a:rPr lang="en-US" altLang="zh-CN" sz="1400" u="none" strike="noStrike">
                          <a:effectLst/>
                        </a:rPr>
                        <a:t>87.46%</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108483" marR="6027" marT="6027" marB="0" anchor="ctr">
                    <a:solidFill>
                      <a:srgbClr val="92D050"/>
                    </a:solidFill>
                  </a:tcPr>
                </a:tc>
                <a:extLst>
                  <a:ext uri="{0D108BD9-81ED-4DB2-BD59-A6C34878D82A}">
                    <a16:rowId xmlns:a16="http://schemas.microsoft.com/office/drawing/2014/main" val="4227498677"/>
                  </a:ext>
                </a:extLst>
              </a:tr>
              <a:tr h="288000">
                <a:tc>
                  <a:txBody>
                    <a:bodyPr/>
                    <a:lstStyle/>
                    <a:p>
                      <a:pPr algn="ctr" fontAlgn="ctr"/>
                      <a:r>
                        <a:rPr lang="en-US" sz="1400" u="none" strike="noStrike">
                          <a:effectLst/>
                        </a:rPr>
                        <a:t>long long</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108483" marR="6027" marT="6027" marB="0" anchor="ctr"/>
                </a:tc>
                <a:tc>
                  <a:txBody>
                    <a:bodyPr/>
                    <a:lstStyle/>
                    <a:p>
                      <a:pPr algn="ctr" fontAlgn="ctr"/>
                      <a:r>
                        <a:rPr lang="en-US" altLang="zh-CN" sz="1400" u="none" strike="noStrike">
                          <a:effectLst/>
                        </a:rPr>
                        <a:t>2048</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108483" marR="6027" marT="6027" marB="0" anchor="ctr"/>
                </a:tc>
                <a:tc>
                  <a:txBody>
                    <a:bodyPr/>
                    <a:lstStyle/>
                    <a:p>
                      <a:pPr algn="ctr" fontAlgn="ctr"/>
                      <a:r>
                        <a:rPr lang="en-US" altLang="zh-CN" sz="1400" u="none" strike="noStrike">
                          <a:effectLst/>
                        </a:rPr>
                        <a:t>2047</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108483" marR="6027" marT="6027" marB="0" anchor="ctr"/>
                </a:tc>
                <a:tc>
                  <a:txBody>
                    <a:bodyPr/>
                    <a:lstStyle/>
                    <a:p>
                      <a:pPr algn="ctr" fontAlgn="ctr"/>
                      <a:r>
                        <a:rPr lang="en-US" altLang="zh-CN" sz="1400" u="none" strike="noStrike">
                          <a:effectLst/>
                        </a:rPr>
                        <a:t>513</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108483" marR="6027" marT="6027" marB="0" anchor="ctr"/>
                </a:tc>
                <a:tc>
                  <a:txBody>
                    <a:bodyPr/>
                    <a:lstStyle/>
                    <a:p>
                      <a:pPr algn="ctr" fontAlgn="ctr"/>
                      <a:r>
                        <a:rPr lang="en-US" altLang="zh-CN" sz="1400" u="none" strike="noStrike">
                          <a:effectLst/>
                        </a:rPr>
                        <a:t>74.94%</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108483" marR="6027" marT="6027" marB="0" anchor="ctr">
                    <a:solidFill>
                      <a:srgbClr val="92D050"/>
                    </a:solidFill>
                  </a:tcPr>
                </a:tc>
                <a:extLst>
                  <a:ext uri="{0D108BD9-81ED-4DB2-BD59-A6C34878D82A}">
                    <a16:rowId xmlns:a16="http://schemas.microsoft.com/office/drawing/2014/main" val="1724870446"/>
                  </a:ext>
                </a:extLst>
              </a:tr>
            </a:tbl>
          </a:graphicData>
        </a:graphic>
      </p:graphicFrame>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EC6E64E6-19F5-8E60-0C15-81C2C8892776}"/>
                  </a:ext>
                </a:extLst>
              </p:cNvPr>
              <p:cNvSpPr txBox="1"/>
              <p:nvPr/>
            </p:nvSpPr>
            <p:spPr>
              <a:xfrm>
                <a:off x="5373586" y="947289"/>
                <a:ext cx="4079174" cy="27943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ja-JP" altLang="en-US" sz="800" i="1" smtClean="0">
                          <a:latin typeface="Cambria Math" panose="02040503050406030204" pitchFamily="18" charset="0"/>
                        </a:rPr>
                        <m:t>キャッシュ</m:t>
                      </m:r>
                      <m:r>
                        <a:rPr lang="ja-JP" altLang="en-US" sz="800" i="1">
                          <a:latin typeface="Cambria Math" panose="02040503050406030204" pitchFamily="18" charset="0"/>
                        </a:rPr>
                        <m:t>ヒット率</m:t>
                      </m:r>
                      <m:r>
                        <a:rPr lang="en-US" altLang="zh-CN" sz="800" i="1">
                          <a:latin typeface="Cambria Math" panose="02040503050406030204" pitchFamily="18" charset="0"/>
                        </a:rPr>
                        <m:t> </m:t>
                      </m:r>
                      <m:r>
                        <a:rPr lang="en-US" altLang="zh-CN" sz="800" b="0" i="0" smtClean="0">
                          <a:latin typeface="Cambria Math" panose="02040503050406030204" pitchFamily="18" charset="0"/>
                        </a:rPr>
                        <m:t>=</m:t>
                      </m:r>
                      <m:d>
                        <m:dPr>
                          <m:ctrlPr>
                            <a:rPr lang="en-US" altLang="zh-CN" sz="800" b="0" i="1" smtClean="0">
                              <a:latin typeface="Cambria Math" panose="02040503050406030204" pitchFamily="18" charset="0"/>
                            </a:rPr>
                          </m:ctrlPr>
                        </m:dPr>
                        <m:e>
                          <m:r>
                            <a:rPr lang="en-US" altLang="zh-CN" sz="800" b="0" i="1" smtClean="0">
                              <a:latin typeface="Cambria Math" panose="02040503050406030204" pitchFamily="18" charset="0"/>
                            </a:rPr>
                            <m:t>1−</m:t>
                          </m:r>
                          <m:f>
                            <m:fPr>
                              <m:ctrlPr>
                                <a:rPr lang="en-US" altLang="zh-CN" sz="800" i="1">
                                  <a:latin typeface="Cambria Math" panose="02040503050406030204" pitchFamily="18" charset="0"/>
                                </a:rPr>
                              </m:ctrlPr>
                            </m:fPr>
                            <m:num>
                              <m:r>
                                <a:rPr lang="ja-JP" altLang="en-US" sz="800" i="1" smtClean="0">
                                  <a:latin typeface="Cambria Math" panose="02040503050406030204" pitchFamily="18" charset="0"/>
                                </a:rPr>
                                <m:t>キャッシュ</m:t>
                              </m:r>
                              <m:r>
                                <a:rPr lang="ja-JP" altLang="en-US" sz="800" i="1">
                                  <a:latin typeface="Cambria Math" panose="02040503050406030204" pitchFamily="18" charset="0"/>
                                </a:rPr>
                                <m:t>未ヒット</m:t>
                              </m:r>
                              <m:r>
                                <a:rPr lang="ja-JP" altLang="en-US" sz="800" i="1" smtClean="0">
                                  <a:latin typeface="Cambria Math" panose="02040503050406030204" pitchFamily="18" charset="0"/>
                                </a:rPr>
                                <m:t>の</m:t>
                              </m:r>
                              <m:r>
                                <a:rPr lang="ja-JP" altLang="en-US" sz="800" i="1">
                                  <a:latin typeface="Cambria Math" panose="02040503050406030204" pitchFamily="18" charset="0"/>
                                </a:rPr>
                                <m:t>回数</m:t>
                              </m:r>
                            </m:num>
                            <m:den>
                              <m:r>
                                <a:rPr lang="ja-JP" altLang="en-US" sz="800" i="1" smtClean="0">
                                  <a:latin typeface="Cambria Math" panose="02040503050406030204" pitchFamily="18" charset="0"/>
                                </a:rPr>
                                <m:t>総</m:t>
                              </m:r>
                              <m:r>
                                <a:rPr lang="ja-JP" altLang="en-US" sz="800" i="1">
                                  <a:latin typeface="Cambria Math" panose="02040503050406030204" pitchFamily="18" charset="0"/>
                                </a:rPr>
                                <m:t>キャッシュ</m:t>
                              </m:r>
                              <m:r>
                                <a:rPr lang="ja-JP" altLang="en-US" sz="800" i="1" smtClean="0">
                                  <a:latin typeface="Cambria Math" panose="02040503050406030204" pitchFamily="18" charset="0"/>
                                </a:rPr>
                                <m:t>アクセス</m:t>
                              </m:r>
                              <m:r>
                                <a:rPr lang="ja-JP" altLang="en-US" sz="800" i="1">
                                  <a:latin typeface="Cambria Math" panose="02040503050406030204" pitchFamily="18" charset="0"/>
                                </a:rPr>
                                <m:t>の</m:t>
                              </m:r>
                              <m:r>
                                <a:rPr lang="ja-JP" altLang="en-US" sz="800" i="1" smtClean="0">
                                  <a:latin typeface="Cambria Math" panose="02040503050406030204" pitchFamily="18" charset="0"/>
                                </a:rPr>
                                <m:t>回数</m:t>
                              </m:r>
                            </m:den>
                          </m:f>
                        </m:e>
                      </m:d>
                      <m:r>
                        <a:rPr lang="en-US" altLang="zh-CN" sz="800" b="0" i="0" smtClean="0">
                          <a:latin typeface="Cambria Math" panose="02040503050406030204" pitchFamily="18" charset="0"/>
                        </a:rPr>
                        <m:t>∗100%</m:t>
                      </m:r>
                    </m:oMath>
                  </m:oMathPara>
                </a14:m>
                <a:endParaRPr lang="zh-CN" altLang="en-US" sz="800"/>
              </a:p>
            </p:txBody>
          </p:sp>
        </mc:Choice>
        <mc:Fallback xmlns="">
          <p:sp>
            <p:nvSpPr>
              <p:cNvPr id="3" name="文本框 2">
                <a:extLst>
                  <a:ext uri="{FF2B5EF4-FFF2-40B4-BE49-F238E27FC236}">
                    <a16:creationId xmlns:a16="http://schemas.microsoft.com/office/drawing/2014/main" id="{EC6E64E6-19F5-8E60-0C15-81C2C8892776}"/>
                  </a:ext>
                </a:extLst>
              </p:cNvPr>
              <p:cNvSpPr txBox="1">
                <a:spLocks noRot="1" noChangeAspect="1" noMove="1" noResize="1" noEditPoints="1" noAdjustHandles="1" noChangeArrowheads="1" noChangeShapeType="1" noTextEdit="1"/>
              </p:cNvSpPr>
              <p:nvPr/>
            </p:nvSpPr>
            <p:spPr>
              <a:xfrm>
                <a:off x="5373586" y="947289"/>
                <a:ext cx="4079174" cy="279435"/>
              </a:xfrm>
              <a:prstGeom prst="rect">
                <a:avLst/>
              </a:prstGeom>
              <a:blipFill>
                <a:blip r:embed="rId3"/>
                <a:stretch>
                  <a:fillRect t="-4348" b="-1304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274552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g2e7fad84eaa_0_846"/>
          <p:cNvSpPr txBox="1">
            <a:spLocks noGrp="1"/>
          </p:cNvSpPr>
          <p:nvPr>
            <p:ph type="body" idx="1"/>
          </p:nvPr>
        </p:nvSpPr>
        <p:spPr>
          <a:xfrm>
            <a:off x="297150" y="1027300"/>
            <a:ext cx="8549700" cy="5432700"/>
          </a:xfrm>
          <a:prstGeom prst="rect">
            <a:avLst/>
          </a:prstGeom>
          <a:noFill/>
          <a:ln>
            <a:noFill/>
          </a:ln>
        </p:spPr>
        <p:txBody>
          <a:bodyPr spcFirstLastPara="1" wrap="square" lIns="91425" tIns="45700" rIns="91425" bIns="45700" anchor="t" anchorCtr="0">
            <a:noAutofit/>
          </a:bodyPr>
          <a:lstStyle/>
          <a:p>
            <a:pPr marL="457200" lvl="0" indent="-355600" algn="l" rtl="0">
              <a:spcBef>
                <a:spcPts val="400"/>
              </a:spcBef>
              <a:spcAft>
                <a:spcPts val="0"/>
              </a:spcAft>
              <a:buSzPts val="2000"/>
              <a:buFont typeface="Noto Sans Symbols"/>
              <a:buChar char="●"/>
            </a:pPr>
            <a:r>
              <a:rPr lang="ja-JP" altLang="en-US"/>
              <a:t>キャッシュ動作への実験から得られた知見</a:t>
            </a:r>
          </a:p>
          <a:p>
            <a:pPr marL="914400" lvl="1" indent="-342900" algn="l" rtl="0">
              <a:spcBef>
                <a:spcPts val="360"/>
              </a:spcBef>
              <a:spcAft>
                <a:spcPts val="0"/>
              </a:spcAft>
              <a:buSzPts val="1800"/>
              <a:buChar char="•"/>
            </a:pPr>
            <a:r>
              <a:rPr lang="en-US"/>
              <a:t>キャッシュに対して、Set-Associative Cacheの場合、アクセスのパターンが段階的であっても、データは同じグループにマッピングされるため、キャッシュミスの回数を減らすことができる</a:t>
            </a:r>
          </a:p>
          <a:p>
            <a:pPr lvl="1"/>
            <a:r>
              <a:rPr lang="ja-JP" altLang="en-US"/>
              <a:t>証拠</a:t>
            </a:r>
            <a:endParaRPr lang="en-US" altLang="ja-JP"/>
          </a:p>
          <a:p>
            <a:pPr marL="1028700" lvl="2" indent="0">
              <a:buNone/>
            </a:pPr>
            <a:endParaRPr lang="en-US" altLang="ja-JP"/>
          </a:p>
          <a:p>
            <a:pPr lvl="2"/>
            <a:r>
              <a:rPr lang="ja-JP" altLang="en-US"/>
              <a:t>実測データ</a:t>
            </a:r>
            <a:endParaRPr lang="en-US" altLang="ja-JP"/>
          </a:p>
          <a:p>
            <a:pPr lvl="2">
              <a:buChar char="•"/>
            </a:pPr>
            <a:endParaRPr/>
          </a:p>
          <a:p>
            <a:pPr marL="457200" lvl="0" indent="0" algn="l" rtl="0">
              <a:spcBef>
                <a:spcPts val="400"/>
              </a:spcBef>
              <a:spcAft>
                <a:spcPts val="0"/>
              </a:spcAft>
              <a:buNone/>
            </a:pPr>
            <a:endParaRPr/>
          </a:p>
        </p:txBody>
      </p:sp>
      <p:sp>
        <p:nvSpPr>
          <p:cNvPr id="193" name="Google Shape;193;g2e7fad84eaa_0_846"/>
          <p:cNvSpPr txBox="1">
            <a:spLocks noGrp="1"/>
          </p:cNvSpPr>
          <p:nvPr>
            <p:ph type="title"/>
          </p:nvPr>
        </p:nvSpPr>
        <p:spPr>
          <a:xfrm>
            <a:off x="297180" y="228600"/>
            <a:ext cx="8549700" cy="457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報告：進捗状況</a:t>
            </a:r>
            <a:endParaRPr/>
          </a:p>
        </p:txBody>
      </p:sp>
      <p:sp>
        <p:nvSpPr>
          <p:cNvPr id="194" name="Google Shape;194;g2e7fad84eaa_0_846"/>
          <p:cNvSpPr txBox="1">
            <a:spLocks noGrp="1"/>
          </p:cNvSpPr>
          <p:nvPr>
            <p:ph type="sldNum" idx="12"/>
          </p:nvPr>
        </p:nvSpPr>
        <p:spPr>
          <a:xfrm>
            <a:off x="7235825" y="6553200"/>
            <a:ext cx="1905000" cy="3048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400"/>
              <a:buNone/>
            </a:pPr>
            <a:fld id="{00000000-1234-1234-1234-123412341234}" type="slidenum">
              <a:rPr lang="en-US"/>
              <a:t>13</a:t>
            </a:fld>
            <a:endParaRP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7D162D88-E0FD-06F3-1453-D2CD77D2DC42}"/>
                  </a:ext>
                </a:extLst>
              </p:cNvPr>
              <p:cNvSpPr txBox="1"/>
              <p:nvPr/>
            </p:nvSpPr>
            <p:spPr>
              <a:xfrm>
                <a:off x="1629317" y="3340000"/>
                <a:ext cx="6390733" cy="558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ja-JP" altLang="en-US" sz="1600" i="1" smtClean="0">
                          <a:latin typeface="Cambria Math" panose="02040503050406030204" pitchFamily="18" charset="0"/>
                        </a:rPr>
                        <m:t>キャッシュ</m:t>
                      </m:r>
                      <m:r>
                        <a:rPr lang="ja-JP" altLang="en-US" sz="1600" i="1">
                          <a:latin typeface="Cambria Math" panose="02040503050406030204" pitchFamily="18" charset="0"/>
                        </a:rPr>
                        <m:t>ヒット率</m:t>
                      </m:r>
                      <m:r>
                        <a:rPr lang="en-US" altLang="zh-CN" sz="1600" i="1">
                          <a:latin typeface="Cambria Math" panose="02040503050406030204" pitchFamily="18" charset="0"/>
                        </a:rPr>
                        <m:t> </m:t>
                      </m:r>
                      <m:r>
                        <a:rPr lang="en-US" altLang="zh-CN" sz="1600" b="0" i="0" smtClean="0">
                          <a:latin typeface="Cambria Math" panose="02040503050406030204" pitchFamily="18" charset="0"/>
                        </a:rPr>
                        <m:t>=</m:t>
                      </m:r>
                      <m:d>
                        <m:dPr>
                          <m:ctrlPr>
                            <a:rPr lang="en-US" altLang="zh-CN" sz="1600" b="0" i="1" smtClean="0">
                              <a:latin typeface="Cambria Math" panose="02040503050406030204" pitchFamily="18" charset="0"/>
                            </a:rPr>
                          </m:ctrlPr>
                        </m:dPr>
                        <m:e>
                          <m:r>
                            <a:rPr lang="en-US" altLang="zh-CN" sz="1600" b="0" i="1" smtClean="0">
                              <a:latin typeface="Cambria Math" panose="02040503050406030204" pitchFamily="18" charset="0"/>
                            </a:rPr>
                            <m:t>1−</m:t>
                          </m:r>
                          <m:f>
                            <m:fPr>
                              <m:ctrlPr>
                                <a:rPr lang="en-US" altLang="zh-CN" sz="1600" i="1">
                                  <a:latin typeface="Cambria Math" panose="02040503050406030204" pitchFamily="18" charset="0"/>
                                </a:rPr>
                              </m:ctrlPr>
                            </m:fPr>
                            <m:num>
                              <m:r>
                                <a:rPr lang="ja-JP" altLang="en-US" sz="1600" i="1" smtClean="0">
                                  <a:latin typeface="Cambria Math" panose="02040503050406030204" pitchFamily="18" charset="0"/>
                                </a:rPr>
                                <m:t>キャッシュ</m:t>
                              </m:r>
                              <m:r>
                                <a:rPr lang="ja-JP" altLang="en-US" sz="1600" i="1">
                                  <a:latin typeface="Cambria Math" panose="02040503050406030204" pitchFamily="18" charset="0"/>
                                </a:rPr>
                                <m:t>未ヒット</m:t>
                              </m:r>
                              <m:r>
                                <a:rPr lang="ja-JP" altLang="en-US" sz="1600" i="1" smtClean="0">
                                  <a:latin typeface="Cambria Math" panose="02040503050406030204" pitchFamily="18" charset="0"/>
                                </a:rPr>
                                <m:t>の</m:t>
                              </m:r>
                              <m:r>
                                <a:rPr lang="ja-JP" altLang="en-US" sz="1600" i="1">
                                  <a:latin typeface="Cambria Math" panose="02040503050406030204" pitchFamily="18" charset="0"/>
                                </a:rPr>
                                <m:t>回数</m:t>
                              </m:r>
                            </m:num>
                            <m:den>
                              <m:r>
                                <a:rPr lang="ja-JP" altLang="en-US" sz="1600" i="1" smtClean="0">
                                  <a:latin typeface="Cambria Math" panose="02040503050406030204" pitchFamily="18" charset="0"/>
                                </a:rPr>
                                <m:t>総</m:t>
                              </m:r>
                              <m:r>
                                <a:rPr lang="ja-JP" altLang="en-US" sz="1600" i="1">
                                  <a:latin typeface="Cambria Math" panose="02040503050406030204" pitchFamily="18" charset="0"/>
                                </a:rPr>
                                <m:t>キャッシュ</m:t>
                              </m:r>
                              <m:r>
                                <a:rPr lang="ja-JP" altLang="en-US" sz="1600" i="1" smtClean="0">
                                  <a:latin typeface="Cambria Math" panose="02040503050406030204" pitchFamily="18" charset="0"/>
                                </a:rPr>
                                <m:t>アクセス</m:t>
                              </m:r>
                              <m:r>
                                <a:rPr lang="ja-JP" altLang="en-US" sz="1600" i="1">
                                  <a:latin typeface="Cambria Math" panose="02040503050406030204" pitchFamily="18" charset="0"/>
                                </a:rPr>
                                <m:t>の</m:t>
                              </m:r>
                              <m:r>
                                <a:rPr lang="ja-JP" altLang="en-US" sz="1600" i="1" smtClean="0">
                                  <a:latin typeface="Cambria Math" panose="02040503050406030204" pitchFamily="18" charset="0"/>
                                </a:rPr>
                                <m:t>回数</m:t>
                              </m:r>
                            </m:den>
                          </m:f>
                        </m:e>
                      </m:d>
                      <m:r>
                        <a:rPr lang="en-US" altLang="zh-CN" sz="1600" b="0" i="0" smtClean="0">
                          <a:latin typeface="Cambria Math" panose="02040503050406030204" pitchFamily="18" charset="0"/>
                        </a:rPr>
                        <m:t>∗100%</m:t>
                      </m:r>
                    </m:oMath>
                  </m:oMathPara>
                </a14:m>
                <a:endParaRPr lang="zh-CN" altLang="en-US" sz="1600"/>
              </a:p>
            </p:txBody>
          </p:sp>
        </mc:Choice>
        <mc:Fallback xmlns="">
          <p:sp>
            <p:nvSpPr>
              <p:cNvPr id="3" name="文本框 2">
                <a:extLst>
                  <a:ext uri="{FF2B5EF4-FFF2-40B4-BE49-F238E27FC236}">
                    <a16:creationId xmlns:a16="http://schemas.microsoft.com/office/drawing/2014/main" id="{7D162D88-E0FD-06F3-1453-D2CD77D2DC42}"/>
                  </a:ext>
                </a:extLst>
              </p:cNvPr>
              <p:cNvSpPr txBox="1">
                <a:spLocks noRot="1" noChangeAspect="1" noMove="1" noResize="1" noEditPoints="1" noAdjustHandles="1" noChangeArrowheads="1" noChangeShapeType="1" noTextEdit="1"/>
              </p:cNvSpPr>
              <p:nvPr/>
            </p:nvSpPr>
            <p:spPr>
              <a:xfrm>
                <a:off x="1629317" y="3340000"/>
                <a:ext cx="6390733" cy="558999"/>
              </a:xfrm>
              <a:prstGeom prst="rect">
                <a:avLst/>
              </a:prstGeom>
              <a:blipFill>
                <a:blip r:embed="rId3"/>
                <a:stretch>
                  <a:fillRect/>
                </a:stretch>
              </a:blipFill>
            </p:spPr>
            <p:txBody>
              <a:bodyPr/>
              <a:lstStyle/>
              <a:p>
                <a:r>
                  <a:rPr lang="zh-CN" altLang="en-US">
                    <a:noFill/>
                  </a:rPr>
                  <a:t> </a:t>
                </a:r>
              </a:p>
            </p:txBody>
          </p:sp>
        </mc:Fallback>
      </mc:AlternateContent>
      <p:graphicFrame>
        <p:nvGraphicFramePr>
          <p:cNvPr id="7" name="表格 6">
            <a:extLst>
              <a:ext uri="{FF2B5EF4-FFF2-40B4-BE49-F238E27FC236}">
                <a16:creationId xmlns:a16="http://schemas.microsoft.com/office/drawing/2014/main" id="{9CE3595F-A73C-97D9-9DA1-B1F3FA38DD13}"/>
              </a:ext>
            </a:extLst>
          </p:cNvPr>
          <p:cNvGraphicFramePr>
            <a:graphicFrameLocks noGrp="1"/>
          </p:cNvGraphicFramePr>
          <p:nvPr>
            <p:extLst>
              <p:ext uri="{D42A27DB-BD31-4B8C-83A1-F6EECF244321}">
                <p14:modId xmlns:p14="http://schemas.microsoft.com/office/powerpoint/2010/main" val="2542595805"/>
              </p:ext>
            </p:extLst>
          </p:nvPr>
        </p:nvGraphicFramePr>
        <p:xfrm>
          <a:off x="1154383" y="4284949"/>
          <a:ext cx="7340600" cy="1224000"/>
        </p:xfrm>
        <a:graphic>
          <a:graphicData uri="http://schemas.openxmlformats.org/drawingml/2006/table">
            <a:tbl>
              <a:tblPr>
                <a:tableStyleId>{801C0494-289E-474A-8FE4-6B6AEF541F54}</a:tableStyleId>
              </a:tblPr>
              <a:tblGrid>
                <a:gridCol w="1468120">
                  <a:extLst>
                    <a:ext uri="{9D8B030D-6E8A-4147-A177-3AD203B41FA5}">
                      <a16:colId xmlns:a16="http://schemas.microsoft.com/office/drawing/2014/main" val="764126238"/>
                    </a:ext>
                  </a:extLst>
                </a:gridCol>
                <a:gridCol w="1468120">
                  <a:extLst>
                    <a:ext uri="{9D8B030D-6E8A-4147-A177-3AD203B41FA5}">
                      <a16:colId xmlns:a16="http://schemas.microsoft.com/office/drawing/2014/main" val="826846547"/>
                    </a:ext>
                  </a:extLst>
                </a:gridCol>
                <a:gridCol w="1468120">
                  <a:extLst>
                    <a:ext uri="{9D8B030D-6E8A-4147-A177-3AD203B41FA5}">
                      <a16:colId xmlns:a16="http://schemas.microsoft.com/office/drawing/2014/main" val="1505826704"/>
                    </a:ext>
                  </a:extLst>
                </a:gridCol>
                <a:gridCol w="1468120">
                  <a:extLst>
                    <a:ext uri="{9D8B030D-6E8A-4147-A177-3AD203B41FA5}">
                      <a16:colId xmlns:a16="http://schemas.microsoft.com/office/drawing/2014/main" val="243374610"/>
                    </a:ext>
                  </a:extLst>
                </a:gridCol>
                <a:gridCol w="1468120">
                  <a:extLst>
                    <a:ext uri="{9D8B030D-6E8A-4147-A177-3AD203B41FA5}">
                      <a16:colId xmlns:a16="http://schemas.microsoft.com/office/drawing/2014/main" val="1361362853"/>
                    </a:ext>
                  </a:extLst>
                </a:gridCol>
              </a:tblGrid>
              <a:tr h="306000">
                <a:tc gridSpan="5">
                  <a:txBody>
                    <a:bodyPr/>
                    <a:lstStyle/>
                    <a:p>
                      <a:pPr marL="0" marR="0" lvl="0" indent="0" algn="ctr" defTabSz="914400" rtl="0" eaLnBrk="1" fontAlgn="b" latinLnBrk="0" hangingPunct="1">
                        <a:lnSpc>
                          <a:spcPct val="100000"/>
                        </a:lnSpc>
                        <a:spcBef>
                          <a:spcPts val="0"/>
                        </a:spcBef>
                        <a:spcAft>
                          <a:spcPts val="0"/>
                        </a:spcAft>
                        <a:buClr>
                          <a:srgbClr val="000000"/>
                        </a:buClr>
                        <a:buSzTx/>
                        <a:buFont typeface="Arial"/>
                        <a:buNone/>
                        <a:tabLst/>
                        <a:defRPr/>
                      </a:pPr>
                      <a:r>
                        <a:rPr lang="en-US" altLang="zh-CN" sz="1400" u="none" strike="noStrike">
                          <a:solidFill>
                            <a:schemeClr val="bg1"/>
                          </a:solidFill>
                          <a:effectLst/>
                        </a:rPr>
                        <a:t>133MHz</a:t>
                      </a:r>
                      <a:r>
                        <a:rPr lang="ja-JP" altLang="en-US" sz="1400" u="none" strike="noStrike">
                          <a:solidFill>
                            <a:schemeClr val="bg1"/>
                          </a:solidFill>
                          <a:effectLst/>
                        </a:rPr>
                        <a:t>＿</a:t>
                      </a:r>
                      <a:r>
                        <a:rPr lang="en-US" sz="1400" u="none" strike="noStrike">
                          <a:solidFill>
                            <a:schemeClr val="bg1"/>
                          </a:solidFill>
                          <a:effectLst/>
                        </a:rPr>
                        <a:t>16KB（char）_1</a:t>
                      </a:r>
                      <a:r>
                        <a:rPr lang="ja-JP" altLang="en-US" sz="1400" u="none" strike="noStrike">
                          <a:solidFill>
                            <a:schemeClr val="bg1"/>
                          </a:solidFill>
                          <a:effectLst/>
                        </a:rPr>
                        <a:t>回</a:t>
                      </a:r>
                      <a:endParaRPr lang="en-US" sz="1400" b="0" i="0" u="none" strike="noStrike">
                        <a:solidFill>
                          <a:schemeClr val="bg1"/>
                        </a:solidFill>
                        <a:effectLst/>
                        <a:latin typeface="等线" panose="02010600030101010101" pitchFamily="2" charset="-122"/>
                        <a:ea typeface="等线" panose="02010600030101010101" pitchFamily="2" charset="-122"/>
                      </a:endParaRPr>
                    </a:p>
                  </a:txBody>
                  <a:tcPr marL="6350" marR="6350" marT="6350" marB="0" anchor="ctr">
                    <a:solidFill>
                      <a:srgbClr val="002060"/>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909799419"/>
                  </a:ext>
                </a:extLst>
              </a:tr>
              <a:tr h="306000">
                <a:tc>
                  <a:txBody>
                    <a:bodyPr/>
                    <a:lstStyle/>
                    <a:p>
                      <a:pPr algn="ctr" fontAlgn="b"/>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b"/>
                      <a:r>
                        <a:rPr lang="en-US" sz="1400" u="none" strike="noStrike">
                          <a:effectLst/>
                        </a:rPr>
                        <a:t>non-cache access</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b"/>
                      <a:r>
                        <a:rPr lang="en-US" sz="1400" u="none" strike="noStrike">
                          <a:effectLst/>
                        </a:rPr>
                        <a:t>cache access</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b"/>
                      <a:r>
                        <a:rPr lang="en-US" sz="1400" u="none" strike="noStrike">
                          <a:effectLst/>
                        </a:rPr>
                        <a:t>cache refill</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b"/>
                      <a:r>
                        <a:rPr lang="en-US" sz="1400" u="none" strike="noStrike">
                          <a:effectLst/>
                        </a:rPr>
                        <a:t>cache hit rate (%)</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solidFill>
                      <a:srgbClr val="92D050"/>
                    </a:solidFill>
                  </a:tcPr>
                </a:tc>
                <a:extLst>
                  <a:ext uri="{0D108BD9-81ED-4DB2-BD59-A6C34878D82A}">
                    <a16:rowId xmlns:a16="http://schemas.microsoft.com/office/drawing/2014/main" val="3701385575"/>
                  </a:ext>
                </a:extLst>
              </a:tr>
              <a:tr h="306000">
                <a:tc>
                  <a:txBody>
                    <a:bodyPr/>
                    <a:lstStyle/>
                    <a:p>
                      <a:pPr algn="ctr" fontAlgn="b"/>
                      <a:r>
                        <a:rPr lang="en-US" altLang="zh-CN" sz="1400" u="none" strike="noStrike">
                          <a:effectLst/>
                        </a:rPr>
                        <a:t>Step_8 </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b"/>
                      <a:r>
                        <a:rPr lang="en-US" altLang="zh-CN" sz="1400" u="none" strike="noStrike">
                          <a:effectLst/>
                        </a:rPr>
                        <a:t>16384</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b"/>
                      <a:r>
                        <a:rPr lang="en-US" altLang="zh-CN" sz="1400" u="none" strike="noStrike">
                          <a:effectLst/>
                        </a:rPr>
                        <a:t>15873</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b"/>
                      <a:r>
                        <a:rPr lang="en-US" altLang="zh-CN" sz="1400" u="none" strike="noStrike">
                          <a:effectLst/>
                        </a:rPr>
                        <a:t>511</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b"/>
                      <a:r>
                        <a:rPr lang="en-US" altLang="zh-CN" sz="1400" u="none" strike="noStrike">
                          <a:effectLst/>
                        </a:rPr>
                        <a:t>96.78</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solidFill>
                      <a:srgbClr val="92D050"/>
                    </a:solidFill>
                  </a:tcPr>
                </a:tc>
                <a:extLst>
                  <a:ext uri="{0D108BD9-81ED-4DB2-BD59-A6C34878D82A}">
                    <a16:rowId xmlns:a16="http://schemas.microsoft.com/office/drawing/2014/main" val="195314383"/>
                  </a:ext>
                </a:extLst>
              </a:tr>
              <a:tr h="306000">
                <a:tc>
                  <a:txBody>
                    <a:bodyPr/>
                    <a:lstStyle/>
                    <a:p>
                      <a:pPr algn="ctr" fontAlgn="b"/>
                      <a:r>
                        <a:rPr lang="en-US" sz="1400" u="none" strike="noStrike">
                          <a:effectLst/>
                        </a:rPr>
                        <a:t>Step_128</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b"/>
                      <a:r>
                        <a:rPr lang="en-US" altLang="zh-CN" sz="1400" u="none" strike="noStrike">
                          <a:effectLst/>
                        </a:rPr>
                        <a:t>16384</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b"/>
                      <a:r>
                        <a:rPr lang="en-US" altLang="zh-CN" sz="1400" u="none" strike="noStrike">
                          <a:effectLst/>
                        </a:rPr>
                        <a:t>15878</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b"/>
                      <a:r>
                        <a:rPr lang="en-US" altLang="zh-CN" sz="1400" u="none" strike="noStrike">
                          <a:effectLst/>
                        </a:rPr>
                        <a:t>511</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b"/>
                      <a:r>
                        <a:rPr lang="en-US" altLang="zh-CN" sz="1400" u="none" strike="noStrike">
                          <a:effectLst/>
                        </a:rPr>
                        <a:t>96.78</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solidFill>
                      <a:srgbClr val="92D050"/>
                    </a:solidFill>
                  </a:tcPr>
                </a:tc>
                <a:extLst>
                  <a:ext uri="{0D108BD9-81ED-4DB2-BD59-A6C34878D82A}">
                    <a16:rowId xmlns:a16="http://schemas.microsoft.com/office/drawing/2014/main" val="2282054173"/>
                  </a:ext>
                </a:extLst>
              </a:tr>
            </a:tbl>
          </a:graphicData>
        </a:graphic>
      </p:graphicFrame>
    </p:spTree>
    <p:extLst>
      <p:ext uri="{BB962C8B-B14F-4D97-AF65-F5344CB8AC3E}">
        <p14:creationId xmlns:p14="http://schemas.microsoft.com/office/powerpoint/2010/main" val="35511110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g286ea256f58_0_0"/>
          <p:cNvSpPr txBox="1">
            <a:spLocks noGrp="1"/>
          </p:cNvSpPr>
          <p:nvPr>
            <p:ph type="title"/>
          </p:nvPr>
        </p:nvSpPr>
        <p:spPr>
          <a:xfrm>
            <a:off x="297180" y="228600"/>
            <a:ext cx="8549700" cy="457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Outline</a:t>
            </a:r>
            <a:endParaRPr/>
          </a:p>
        </p:txBody>
      </p:sp>
      <p:sp>
        <p:nvSpPr>
          <p:cNvPr id="91" name="Google Shape;91;g286ea256f58_0_0"/>
          <p:cNvSpPr txBox="1">
            <a:spLocks noGrp="1"/>
          </p:cNvSpPr>
          <p:nvPr>
            <p:ph type="body" idx="1"/>
          </p:nvPr>
        </p:nvSpPr>
        <p:spPr>
          <a:xfrm>
            <a:off x="228600" y="1022350"/>
            <a:ext cx="8763000" cy="5307000"/>
          </a:xfrm>
          <a:prstGeom prst="rect">
            <a:avLst/>
          </a:prstGeom>
          <a:noFill/>
          <a:ln>
            <a:noFill/>
          </a:ln>
        </p:spPr>
        <p:txBody>
          <a:bodyPr spcFirstLastPara="1" wrap="square" lIns="91425" tIns="45700" rIns="91425" bIns="45700" anchor="t" anchorCtr="0">
            <a:noAutofit/>
          </a:bodyPr>
          <a:lstStyle/>
          <a:p>
            <a:pPr marL="457200" lvl="0" indent="-381000" algn="l" rtl="0">
              <a:lnSpc>
                <a:spcPct val="100000"/>
              </a:lnSpc>
              <a:spcBef>
                <a:spcPts val="0"/>
              </a:spcBef>
              <a:spcAft>
                <a:spcPts val="0"/>
              </a:spcAft>
              <a:buSzPts val="2400"/>
              <a:buChar char="●"/>
            </a:pPr>
            <a:r>
              <a:rPr lang="en-US" sz="2400">
                <a:solidFill>
                  <a:schemeClr val="bg1">
                    <a:lumMod val="85000"/>
                  </a:schemeClr>
                </a:solidFill>
              </a:rPr>
              <a:t>報告：進捗状況</a:t>
            </a:r>
            <a:endParaRPr sz="2400">
              <a:solidFill>
                <a:schemeClr val="bg1">
                  <a:lumMod val="85000"/>
                </a:schemeClr>
              </a:solidFill>
            </a:endParaRPr>
          </a:p>
          <a:p>
            <a:pPr marL="457200" lvl="0" indent="0" algn="l" rtl="0">
              <a:lnSpc>
                <a:spcPct val="100000"/>
              </a:lnSpc>
              <a:spcBef>
                <a:spcPts val="0"/>
              </a:spcBef>
              <a:spcAft>
                <a:spcPts val="0"/>
              </a:spcAft>
              <a:buSzPts val="2000"/>
              <a:buNone/>
            </a:pPr>
            <a:endParaRPr sz="2400"/>
          </a:p>
          <a:p>
            <a:pPr marL="457200" lvl="0" indent="-381000" algn="l" rtl="0">
              <a:lnSpc>
                <a:spcPct val="100000"/>
              </a:lnSpc>
              <a:spcBef>
                <a:spcPts val="0"/>
              </a:spcBef>
              <a:spcAft>
                <a:spcPts val="0"/>
              </a:spcAft>
              <a:buSzPts val="2400"/>
              <a:buChar char="●"/>
            </a:pPr>
            <a:r>
              <a:rPr lang="en-US" sz="2400">
                <a:solidFill>
                  <a:schemeClr val="tx1"/>
                </a:solidFill>
              </a:rPr>
              <a:t>相談：SHIMに関する提案</a:t>
            </a:r>
            <a:endParaRPr lang="zh-CN" altLang="en-US" sz="2400">
              <a:solidFill>
                <a:schemeClr val="tx1"/>
              </a:solidFill>
            </a:endParaRPr>
          </a:p>
          <a:p>
            <a:pPr marL="457200" lvl="0" indent="-228600" algn="l" rtl="0">
              <a:lnSpc>
                <a:spcPct val="100000"/>
              </a:lnSpc>
              <a:spcBef>
                <a:spcPts val="0"/>
              </a:spcBef>
              <a:spcAft>
                <a:spcPts val="0"/>
              </a:spcAft>
              <a:buSzPts val="2400"/>
              <a:buNone/>
            </a:pPr>
            <a:endParaRPr lang="zh-CN" altLang="en-US" sz="2400">
              <a:solidFill>
                <a:schemeClr val="bg1">
                  <a:lumMod val="85000"/>
                </a:schemeClr>
              </a:solidFill>
            </a:endParaRPr>
          </a:p>
          <a:p>
            <a:pPr marL="457200" lvl="0" indent="-381000" algn="l" rtl="0">
              <a:lnSpc>
                <a:spcPct val="100000"/>
              </a:lnSpc>
              <a:spcBef>
                <a:spcPts val="0"/>
              </a:spcBef>
              <a:spcAft>
                <a:spcPts val="0"/>
              </a:spcAft>
              <a:buSzPts val="2400"/>
              <a:buChar char="●"/>
            </a:pPr>
            <a:r>
              <a:rPr lang="zh-CN" altLang="en-US" sz="2400">
                <a:solidFill>
                  <a:schemeClr val="bg1">
                    <a:lumMod val="85000"/>
                  </a:schemeClr>
                </a:solidFill>
              </a:rPr>
              <a:t>今後</a:t>
            </a:r>
            <a:r>
              <a:rPr lang="ja-JP" altLang="en-US" sz="2400">
                <a:solidFill>
                  <a:schemeClr val="bg1">
                    <a:lumMod val="85000"/>
                  </a:schemeClr>
                </a:solidFill>
              </a:rPr>
              <a:t>の</a:t>
            </a:r>
            <a:r>
              <a:rPr lang="zh-CN" altLang="en-US" sz="2400">
                <a:solidFill>
                  <a:schemeClr val="bg1">
                    <a:lumMod val="85000"/>
                  </a:schemeClr>
                </a:solidFill>
              </a:rPr>
              <a:t>予定</a:t>
            </a:r>
          </a:p>
          <a:p>
            <a:pPr marL="457200" lvl="0" indent="0" algn="l" rtl="0">
              <a:lnSpc>
                <a:spcPct val="100000"/>
              </a:lnSpc>
              <a:spcBef>
                <a:spcPts val="0"/>
              </a:spcBef>
              <a:spcAft>
                <a:spcPts val="0"/>
              </a:spcAft>
              <a:buNone/>
            </a:pPr>
            <a:r>
              <a:rPr lang="en-US" sz="2400">
                <a:solidFill>
                  <a:schemeClr val="bg1">
                    <a:lumMod val="85000"/>
                  </a:schemeClr>
                </a:solidFill>
              </a:rPr>
              <a:t>　</a:t>
            </a:r>
            <a:endParaRPr sz="2400">
              <a:solidFill>
                <a:schemeClr val="bg1">
                  <a:lumMod val="85000"/>
                </a:schemeClr>
              </a:solidFill>
            </a:endParaRPr>
          </a:p>
          <a:p>
            <a:pPr marL="457200" lvl="0" indent="-381000" algn="l" rtl="0">
              <a:lnSpc>
                <a:spcPct val="100000"/>
              </a:lnSpc>
              <a:spcBef>
                <a:spcPts val="0"/>
              </a:spcBef>
              <a:spcAft>
                <a:spcPts val="0"/>
              </a:spcAft>
              <a:buSzPts val="2400"/>
              <a:buChar char="●"/>
            </a:pPr>
            <a:r>
              <a:rPr lang="en-US" sz="2400">
                <a:solidFill>
                  <a:schemeClr val="bg1">
                    <a:lumMod val="85000"/>
                  </a:schemeClr>
                </a:solidFill>
              </a:rPr>
              <a:t>補足資料</a:t>
            </a:r>
            <a:endParaRPr sz="2400">
              <a:solidFill>
                <a:schemeClr val="bg1">
                  <a:lumMod val="85000"/>
                </a:schemeClr>
              </a:solidFill>
            </a:endParaRPr>
          </a:p>
        </p:txBody>
      </p:sp>
      <p:sp>
        <p:nvSpPr>
          <p:cNvPr id="92" name="Google Shape;92;g286ea256f58_0_0"/>
          <p:cNvSpPr txBox="1">
            <a:spLocks noGrp="1"/>
          </p:cNvSpPr>
          <p:nvPr>
            <p:ph type="sldNum" idx="12"/>
          </p:nvPr>
        </p:nvSpPr>
        <p:spPr>
          <a:xfrm>
            <a:off x="7235825" y="6553200"/>
            <a:ext cx="1905000" cy="3048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14</a:t>
            </a:fld>
            <a:endParaRPr/>
          </a:p>
        </p:txBody>
      </p:sp>
    </p:spTree>
    <p:extLst>
      <p:ext uri="{BB962C8B-B14F-4D97-AF65-F5344CB8AC3E}">
        <p14:creationId xmlns:p14="http://schemas.microsoft.com/office/powerpoint/2010/main" val="28039855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g2e7fad84eaa_0_1"/>
          <p:cNvSpPr txBox="1">
            <a:spLocks noGrp="1"/>
          </p:cNvSpPr>
          <p:nvPr>
            <p:ph type="title"/>
          </p:nvPr>
        </p:nvSpPr>
        <p:spPr>
          <a:xfrm>
            <a:off x="297180" y="228600"/>
            <a:ext cx="8549700" cy="457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相談：SHIMに関する提案</a:t>
            </a:r>
            <a:endParaRPr/>
          </a:p>
        </p:txBody>
      </p:sp>
      <p:sp>
        <p:nvSpPr>
          <p:cNvPr id="202" name="Google Shape;202;g2e7fad84eaa_0_1"/>
          <p:cNvSpPr txBox="1">
            <a:spLocks noGrp="1"/>
          </p:cNvSpPr>
          <p:nvPr>
            <p:ph type="body" idx="1"/>
          </p:nvPr>
        </p:nvSpPr>
        <p:spPr>
          <a:xfrm>
            <a:off x="297150" y="1027300"/>
            <a:ext cx="8549700" cy="5432700"/>
          </a:xfrm>
          <a:prstGeom prst="rect">
            <a:avLst/>
          </a:prstGeom>
          <a:noFill/>
          <a:ln>
            <a:noFill/>
          </a:ln>
        </p:spPr>
        <p:txBody>
          <a:bodyPr spcFirstLastPara="1" wrap="square" lIns="91425" tIns="45700" rIns="91425" bIns="45700" anchor="t" anchorCtr="0">
            <a:noAutofit/>
          </a:bodyPr>
          <a:lstStyle/>
          <a:p>
            <a:pPr marL="457200" lvl="0" indent="-355600" algn="l" rtl="0">
              <a:lnSpc>
                <a:spcPct val="150000"/>
              </a:lnSpc>
              <a:spcBef>
                <a:spcPts val="400"/>
              </a:spcBef>
              <a:spcAft>
                <a:spcPts val="0"/>
              </a:spcAft>
              <a:buSzPts val="2000"/>
              <a:buChar char="●"/>
            </a:pPr>
            <a:r>
              <a:rPr lang="en-US"/>
              <a:t>消費電力に関する案</a:t>
            </a:r>
            <a:endParaRPr/>
          </a:p>
          <a:p>
            <a:pPr marL="914400" lvl="1" indent="-342900" algn="l" rtl="0">
              <a:lnSpc>
                <a:spcPct val="150000"/>
              </a:lnSpc>
              <a:spcBef>
                <a:spcPts val="400"/>
              </a:spcBef>
              <a:spcAft>
                <a:spcPts val="0"/>
              </a:spcAft>
              <a:buSzPts val="1800"/>
              <a:buChar char="•"/>
            </a:pPr>
            <a:r>
              <a:rPr lang="en-US"/>
              <a:t>ユースケース</a:t>
            </a:r>
            <a:endParaRPr/>
          </a:p>
          <a:p>
            <a:pPr marL="1371600" lvl="2" indent="-342900" algn="l" rtl="0">
              <a:lnSpc>
                <a:spcPct val="150000"/>
              </a:lnSpc>
              <a:spcBef>
                <a:spcPts val="400"/>
              </a:spcBef>
              <a:spcAft>
                <a:spcPts val="0"/>
              </a:spcAft>
              <a:buSzPts val="1800"/>
              <a:buChar char="–"/>
            </a:pPr>
            <a:r>
              <a:rPr lang="en-US"/>
              <a:t>ユーザー：システム設計者</a:t>
            </a:r>
            <a:endParaRPr/>
          </a:p>
          <a:p>
            <a:pPr marL="1371600" lvl="2" indent="-342900" algn="l" rtl="0">
              <a:spcBef>
                <a:spcPts val="400"/>
              </a:spcBef>
              <a:spcAft>
                <a:spcPts val="0"/>
              </a:spcAft>
              <a:buSzPts val="1800"/>
              <a:buChar char="–"/>
            </a:pPr>
            <a:r>
              <a:rPr lang="en-US"/>
              <a:t>必要なもの：スキーマ、設計書、コード、予測ツール</a:t>
            </a:r>
            <a:endParaRPr/>
          </a:p>
          <a:p>
            <a:pPr marL="1371600" lvl="2" indent="-342900" algn="l" rtl="0">
              <a:spcBef>
                <a:spcPts val="400"/>
              </a:spcBef>
              <a:spcAft>
                <a:spcPts val="0"/>
              </a:spcAft>
              <a:buSzPts val="1800"/>
              <a:buChar char="–"/>
            </a:pPr>
            <a:r>
              <a:rPr lang="en-US"/>
              <a:t>提供者</a:t>
            </a:r>
            <a:endParaRPr/>
          </a:p>
          <a:p>
            <a:pPr marL="1828800" lvl="3" indent="-342900" algn="l" rtl="0">
              <a:spcBef>
                <a:spcPts val="400"/>
              </a:spcBef>
              <a:spcAft>
                <a:spcPts val="0"/>
              </a:spcAft>
              <a:buSzPts val="1800"/>
              <a:buChar char="–"/>
            </a:pPr>
            <a:r>
              <a:rPr lang="en-US"/>
              <a:t>ベンダー</a:t>
            </a:r>
            <a:endParaRPr/>
          </a:p>
          <a:p>
            <a:pPr marL="2286000" lvl="4" indent="-342900" algn="l" rtl="0">
              <a:spcBef>
                <a:spcPts val="400"/>
              </a:spcBef>
              <a:spcAft>
                <a:spcPts val="0"/>
              </a:spcAft>
              <a:buSzPts val="1800"/>
              <a:buChar char="»"/>
            </a:pPr>
            <a:r>
              <a:rPr lang="en-US"/>
              <a:t>オンボードハードウェア仕様（ボード、コアなど）</a:t>
            </a:r>
            <a:endParaRPr/>
          </a:p>
          <a:p>
            <a:pPr marL="1828800" lvl="3" indent="-342900" algn="l" rtl="0">
              <a:spcBef>
                <a:spcPts val="400"/>
              </a:spcBef>
              <a:spcAft>
                <a:spcPts val="0"/>
              </a:spcAft>
              <a:buSzPts val="1800"/>
              <a:buChar char="–"/>
            </a:pPr>
            <a:r>
              <a:rPr lang="en-US"/>
              <a:t>ユーザー（SHIMを使う方）</a:t>
            </a:r>
            <a:endParaRPr sz="1800"/>
          </a:p>
          <a:p>
            <a:pPr marL="2286000" lvl="4" indent="-342900" algn="l" rtl="0">
              <a:spcBef>
                <a:spcPts val="400"/>
              </a:spcBef>
              <a:spcAft>
                <a:spcPts val="0"/>
              </a:spcAft>
              <a:buSzPts val="1800"/>
              <a:buFont typeface="Meiryo"/>
              <a:buChar char="»"/>
            </a:pPr>
            <a:r>
              <a:rPr lang="en-US"/>
              <a:t>オンボードハードウェア仕様</a:t>
            </a:r>
            <a:endParaRPr/>
          </a:p>
          <a:p>
            <a:pPr marL="2286000" lvl="4" indent="-342900" algn="l" rtl="0">
              <a:spcBef>
                <a:spcPts val="400"/>
              </a:spcBef>
              <a:spcAft>
                <a:spcPts val="0"/>
              </a:spcAft>
              <a:buSzPts val="1800"/>
              <a:buChar char="»"/>
            </a:pPr>
            <a:r>
              <a:rPr lang="en-US"/>
              <a:t>設計書</a:t>
            </a:r>
            <a:endParaRPr/>
          </a:p>
          <a:p>
            <a:pPr marL="2286000" lvl="4" indent="-342900" algn="l" rtl="0">
              <a:spcBef>
                <a:spcPts val="400"/>
              </a:spcBef>
              <a:spcAft>
                <a:spcPts val="0"/>
              </a:spcAft>
              <a:buSzPts val="1800"/>
              <a:buChar char="»"/>
            </a:pPr>
            <a:r>
              <a:rPr lang="en-US"/>
              <a:t>コード（必要なら）</a:t>
            </a:r>
            <a:endParaRPr/>
          </a:p>
          <a:p>
            <a:pPr marL="914400" lvl="0" indent="0" algn="l" rtl="0">
              <a:lnSpc>
                <a:spcPct val="150000"/>
              </a:lnSpc>
              <a:spcBef>
                <a:spcPts val="400"/>
              </a:spcBef>
              <a:spcAft>
                <a:spcPts val="0"/>
              </a:spcAft>
              <a:buSzPts val="2000"/>
              <a:buNone/>
            </a:pPr>
            <a:r>
              <a:rPr lang="en-US" sz="2000"/>
              <a:t> </a:t>
            </a:r>
            <a:endParaRPr sz="2000"/>
          </a:p>
          <a:p>
            <a:pPr marL="914400" lvl="0" indent="0" algn="l" rtl="0">
              <a:lnSpc>
                <a:spcPct val="150000"/>
              </a:lnSpc>
              <a:spcBef>
                <a:spcPts val="400"/>
              </a:spcBef>
              <a:spcAft>
                <a:spcPts val="0"/>
              </a:spcAft>
              <a:buSzPts val="2000"/>
              <a:buNone/>
            </a:pPr>
            <a:r>
              <a:rPr lang="en-US" sz="2000"/>
              <a:t> </a:t>
            </a:r>
            <a:endParaRPr sz="2000"/>
          </a:p>
          <a:p>
            <a:pPr marL="914400" lvl="0" indent="0" algn="l" rtl="0">
              <a:lnSpc>
                <a:spcPct val="150000"/>
              </a:lnSpc>
              <a:spcBef>
                <a:spcPts val="400"/>
              </a:spcBef>
              <a:spcAft>
                <a:spcPts val="0"/>
              </a:spcAft>
              <a:buSzPts val="2000"/>
              <a:buNone/>
            </a:pPr>
            <a:endParaRPr sz="2000"/>
          </a:p>
          <a:p>
            <a:pPr marL="0" lvl="0" indent="0" algn="l" rtl="0">
              <a:lnSpc>
                <a:spcPct val="150000"/>
              </a:lnSpc>
              <a:spcBef>
                <a:spcPts val="360"/>
              </a:spcBef>
              <a:spcAft>
                <a:spcPts val="0"/>
              </a:spcAft>
              <a:buSzPts val="2000"/>
              <a:buNone/>
            </a:pPr>
            <a:r>
              <a:rPr lang="en-US"/>
              <a:t>	</a:t>
            </a:r>
            <a:endParaRPr/>
          </a:p>
        </p:txBody>
      </p:sp>
      <p:sp>
        <p:nvSpPr>
          <p:cNvPr id="203" name="Google Shape;203;g2e7fad84eaa_0_1"/>
          <p:cNvSpPr txBox="1">
            <a:spLocks noGrp="1"/>
          </p:cNvSpPr>
          <p:nvPr>
            <p:ph type="sldNum" idx="12"/>
          </p:nvPr>
        </p:nvSpPr>
        <p:spPr>
          <a:xfrm>
            <a:off x="7235825" y="6553200"/>
            <a:ext cx="1905000" cy="3048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400"/>
              <a:buNone/>
            </a:pPr>
            <a:fld id="{00000000-1234-1234-1234-123412341234}" type="slidenum">
              <a:rPr lang="en-US"/>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g2e7fad84eaa_0_9"/>
          <p:cNvSpPr txBox="1">
            <a:spLocks noGrp="1"/>
          </p:cNvSpPr>
          <p:nvPr>
            <p:ph type="title"/>
          </p:nvPr>
        </p:nvSpPr>
        <p:spPr>
          <a:xfrm>
            <a:off x="297180" y="228600"/>
            <a:ext cx="8549700" cy="457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相談：SHIMに関する提案</a:t>
            </a:r>
            <a:endParaRPr/>
          </a:p>
        </p:txBody>
      </p:sp>
      <p:sp>
        <p:nvSpPr>
          <p:cNvPr id="210" name="Google Shape;210;g2e7fad84eaa_0_9"/>
          <p:cNvSpPr txBox="1">
            <a:spLocks noGrp="1"/>
          </p:cNvSpPr>
          <p:nvPr>
            <p:ph type="body" idx="1"/>
          </p:nvPr>
        </p:nvSpPr>
        <p:spPr>
          <a:xfrm>
            <a:off x="297150" y="1027300"/>
            <a:ext cx="8549700" cy="5432700"/>
          </a:xfrm>
          <a:prstGeom prst="rect">
            <a:avLst/>
          </a:prstGeom>
          <a:noFill/>
          <a:ln>
            <a:noFill/>
          </a:ln>
        </p:spPr>
        <p:txBody>
          <a:bodyPr spcFirstLastPara="1" wrap="square" lIns="91425" tIns="45700" rIns="91425" bIns="45700" anchor="t" anchorCtr="0">
            <a:noAutofit/>
          </a:bodyPr>
          <a:lstStyle/>
          <a:p>
            <a:pPr marL="457200" lvl="0" indent="-355600" algn="l" rtl="0">
              <a:lnSpc>
                <a:spcPct val="150000"/>
              </a:lnSpc>
              <a:spcBef>
                <a:spcPts val="400"/>
              </a:spcBef>
              <a:spcAft>
                <a:spcPts val="0"/>
              </a:spcAft>
              <a:buSzPts val="2000"/>
              <a:buChar char="●"/>
            </a:pPr>
            <a:r>
              <a:rPr lang="en-US"/>
              <a:t>消費電力に関する案</a:t>
            </a:r>
            <a:endParaRPr/>
          </a:p>
          <a:p>
            <a:pPr marL="914400" lvl="1" indent="-342900" algn="l" rtl="0">
              <a:lnSpc>
                <a:spcPct val="150000"/>
              </a:lnSpc>
              <a:spcBef>
                <a:spcPts val="400"/>
              </a:spcBef>
              <a:spcAft>
                <a:spcPts val="0"/>
              </a:spcAft>
              <a:buSzPts val="1800"/>
              <a:buChar char="•"/>
            </a:pPr>
            <a:r>
              <a:rPr lang="en-US"/>
              <a:t>ユースケース</a:t>
            </a:r>
            <a:endParaRPr/>
          </a:p>
          <a:p>
            <a:pPr marL="1371600" lvl="2" indent="-342900" algn="l" rtl="0">
              <a:spcBef>
                <a:spcPts val="400"/>
              </a:spcBef>
              <a:spcAft>
                <a:spcPts val="0"/>
              </a:spcAft>
              <a:buSzPts val="1800"/>
              <a:buChar char="–"/>
            </a:pPr>
            <a:r>
              <a:rPr lang="en-US"/>
              <a:t>提供者</a:t>
            </a:r>
            <a:endParaRPr/>
          </a:p>
          <a:p>
            <a:pPr marL="1828800" lvl="3" indent="-342900" algn="l" rtl="0">
              <a:spcBef>
                <a:spcPts val="400"/>
              </a:spcBef>
              <a:spcAft>
                <a:spcPts val="0"/>
              </a:spcAft>
              <a:buSzPts val="1800"/>
              <a:buChar char="–"/>
            </a:pPr>
            <a:r>
              <a:rPr lang="en-US"/>
              <a:t>定義者（組織、会社）</a:t>
            </a:r>
            <a:endParaRPr sz="1800"/>
          </a:p>
          <a:p>
            <a:pPr marL="2286000" lvl="4" indent="-342900" algn="l" rtl="0">
              <a:spcBef>
                <a:spcPts val="400"/>
              </a:spcBef>
              <a:spcAft>
                <a:spcPts val="0"/>
              </a:spcAft>
              <a:buSzPts val="1800"/>
              <a:buFont typeface="Meiryo"/>
              <a:buChar char="»"/>
            </a:pPr>
            <a:r>
              <a:rPr lang="en-US"/>
              <a:t>オンボードハードウェア仕様</a:t>
            </a:r>
            <a:endParaRPr/>
          </a:p>
          <a:p>
            <a:pPr marL="2286000" lvl="4" indent="-342900" algn="l" rtl="0">
              <a:spcBef>
                <a:spcPts val="400"/>
              </a:spcBef>
              <a:spcAft>
                <a:spcPts val="0"/>
              </a:spcAft>
              <a:buSzPts val="1800"/>
              <a:buChar char="»"/>
            </a:pPr>
            <a:r>
              <a:rPr lang="en-US"/>
              <a:t>予測ツール</a:t>
            </a:r>
            <a:endParaRPr/>
          </a:p>
          <a:p>
            <a:pPr marL="2286000" lvl="4" indent="-342900" algn="l" rtl="0">
              <a:spcBef>
                <a:spcPts val="400"/>
              </a:spcBef>
              <a:spcAft>
                <a:spcPts val="0"/>
              </a:spcAft>
              <a:buSzPts val="1800"/>
              <a:buChar char="»"/>
            </a:pPr>
            <a:r>
              <a:rPr lang="en-US"/>
              <a:t>スキーマ（インターフェース仕様とか）</a:t>
            </a:r>
            <a:endParaRPr/>
          </a:p>
          <a:p>
            <a:pPr marL="914400" lvl="0" indent="0" algn="l" rtl="0">
              <a:lnSpc>
                <a:spcPct val="150000"/>
              </a:lnSpc>
              <a:spcBef>
                <a:spcPts val="400"/>
              </a:spcBef>
              <a:spcAft>
                <a:spcPts val="0"/>
              </a:spcAft>
              <a:buSzPts val="2000"/>
              <a:buNone/>
            </a:pPr>
            <a:r>
              <a:rPr lang="en-US" sz="2000"/>
              <a:t> </a:t>
            </a:r>
            <a:endParaRPr sz="2000"/>
          </a:p>
          <a:p>
            <a:pPr marL="914400" lvl="0" indent="0" algn="l" rtl="0">
              <a:lnSpc>
                <a:spcPct val="150000"/>
              </a:lnSpc>
              <a:spcBef>
                <a:spcPts val="400"/>
              </a:spcBef>
              <a:spcAft>
                <a:spcPts val="0"/>
              </a:spcAft>
              <a:buSzPts val="2000"/>
              <a:buNone/>
            </a:pPr>
            <a:r>
              <a:rPr lang="en-US" sz="2000"/>
              <a:t> </a:t>
            </a:r>
            <a:endParaRPr sz="2000"/>
          </a:p>
          <a:p>
            <a:pPr marL="914400" lvl="0" indent="0" algn="l" rtl="0">
              <a:lnSpc>
                <a:spcPct val="150000"/>
              </a:lnSpc>
              <a:spcBef>
                <a:spcPts val="400"/>
              </a:spcBef>
              <a:spcAft>
                <a:spcPts val="0"/>
              </a:spcAft>
              <a:buSzPts val="2000"/>
              <a:buNone/>
            </a:pPr>
            <a:endParaRPr sz="2000"/>
          </a:p>
          <a:p>
            <a:pPr marL="0" lvl="0" indent="0" algn="l" rtl="0">
              <a:lnSpc>
                <a:spcPct val="150000"/>
              </a:lnSpc>
              <a:spcBef>
                <a:spcPts val="360"/>
              </a:spcBef>
              <a:spcAft>
                <a:spcPts val="0"/>
              </a:spcAft>
              <a:buSzPts val="2000"/>
              <a:buNone/>
            </a:pPr>
            <a:r>
              <a:rPr lang="en-US"/>
              <a:t>	</a:t>
            </a:r>
            <a:endParaRPr/>
          </a:p>
        </p:txBody>
      </p:sp>
      <p:sp>
        <p:nvSpPr>
          <p:cNvPr id="211" name="Google Shape;211;g2e7fad84eaa_0_9"/>
          <p:cNvSpPr txBox="1">
            <a:spLocks noGrp="1"/>
          </p:cNvSpPr>
          <p:nvPr>
            <p:ph type="sldNum" idx="12"/>
          </p:nvPr>
        </p:nvSpPr>
        <p:spPr>
          <a:xfrm>
            <a:off x="7235825" y="6553200"/>
            <a:ext cx="1905000" cy="3048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400"/>
              <a:buNone/>
            </a:pPr>
            <a:fld id="{00000000-1234-1234-1234-123412341234}" type="slidenum">
              <a:rPr lang="en-US"/>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g2e67980acaa_0_130"/>
          <p:cNvSpPr txBox="1">
            <a:spLocks noGrp="1"/>
          </p:cNvSpPr>
          <p:nvPr>
            <p:ph type="body" idx="1"/>
          </p:nvPr>
        </p:nvSpPr>
        <p:spPr>
          <a:xfrm>
            <a:off x="190500" y="1012100"/>
            <a:ext cx="8656500" cy="5307000"/>
          </a:xfrm>
          <a:prstGeom prst="rect">
            <a:avLst/>
          </a:prstGeom>
          <a:noFill/>
          <a:ln>
            <a:noFill/>
          </a:ln>
        </p:spPr>
        <p:txBody>
          <a:bodyPr spcFirstLastPara="1" wrap="square" lIns="91425" tIns="45700" rIns="91425" bIns="45700" anchor="t" anchorCtr="0">
            <a:noAutofit/>
          </a:bodyPr>
          <a:lstStyle/>
          <a:p>
            <a:pPr marL="457200" lvl="0" indent="-355600" algn="l" rtl="0">
              <a:lnSpc>
                <a:spcPct val="150000"/>
              </a:lnSpc>
              <a:spcBef>
                <a:spcPts val="400"/>
              </a:spcBef>
              <a:spcAft>
                <a:spcPts val="0"/>
              </a:spcAft>
              <a:buClr>
                <a:schemeClr val="dk1"/>
              </a:buClr>
              <a:buSzPts val="2000"/>
              <a:buChar char="●"/>
            </a:pPr>
            <a:r>
              <a:rPr lang="en-US"/>
              <a:t>スキーマの案</a:t>
            </a:r>
            <a:endParaRPr/>
          </a:p>
          <a:p>
            <a:pPr marL="914400" lvl="1" indent="-342900" algn="l" rtl="0">
              <a:lnSpc>
                <a:spcPct val="150000"/>
              </a:lnSpc>
              <a:spcBef>
                <a:spcPts val="400"/>
              </a:spcBef>
              <a:spcAft>
                <a:spcPts val="0"/>
              </a:spcAft>
              <a:buSzPts val="1800"/>
              <a:buChar char="•"/>
            </a:pPr>
            <a:r>
              <a:rPr lang="en-US"/>
              <a:t>コンポーネントの消費電力を二つの部分に分ける</a:t>
            </a:r>
            <a:endParaRPr/>
          </a:p>
          <a:p>
            <a:pPr marL="1371600" lvl="2" indent="-342900" algn="l" rtl="0">
              <a:lnSpc>
                <a:spcPct val="150000"/>
              </a:lnSpc>
              <a:spcBef>
                <a:spcPts val="400"/>
              </a:spcBef>
              <a:spcAft>
                <a:spcPts val="0"/>
              </a:spcAft>
              <a:buSzPts val="1800"/>
              <a:buChar char="–"/>
            </a:pPr>
            <a:r>
              <a:rPr lang="en-US"/>
              <a:t>静的な消費量</a:t>
            </a:r>
            <a:r>
              <a:rPr lang="ja-JP" altLang="en-US"/>
              <a:t>：</a:t>
            </a:r>
            <a:endParaRPr lang="en-US"/>
          </a:p>
          <a:p>
            <a:pPr marL="1371600" lvl="2" indent="-342900" algn="l" rtl="0">
              <a:lnSpc>
                <a:spcPct val="150000"/>
              </a:lnSpc>
              <a:spcBef>
                <a:spcPts val="400"/>
              </a:spcBef>
              <a:spcAft>
                <a:spcPts val="0"/>
              </a:spcAft>
              <a:buSzPts val="1800"/>
              <a:buChar char="–"/>
            </a:pPr>
            <a:r>
              <a:rPr lang="en-US"/>
              <a:t>動的な消費量</a:t>
            </a:r>
            <a:r>
              <a:rPr lang="ja-JP" altLang="en-US"/>
              <a:t>：</a:t>
            </a:r>
          </a:p>
          <a:p>
            <a:pPr marL="914400" lvl="1" indent="-342900" algn="l" rtl="0">
              <a:spcBef>
                <a:spcPts val="360"/>
              </a:spcBef>
              <a:spcAft>
                <a:spcPts val="0"/>
              </a:spcAft>
              <a:buSzPts val="1800"/>
              <a:buChar char="•"/>
            </a:pPr>
            <a:r>
              <a:rPr lang="ja-JP" altLang="en-US"/>
              <a:t>前の消費電力のスキーマ</a:t>
            </a:r>
          </a:p>
          <a:p>
            <a:pPr marL="0" lvl="0" indent="0" algn="l" rtl="0">
              <a:spcBef>
                <a:spcPts val="400"/>
              </a:spcBef>
              <a:spcAft>
                <a:spcPts val="0"/>
              </a:spcAft>
              <a:buNone/>
            </a:pPr>
            <a:endParaRPr/>
          </a:p>
          <a:p>
            <a:pPr marL="0" lvl="0" indent="0" algn="l" rtl="0">
              <a:spcBef>
                <a:spcPts val="400"/>
              </a:spcBef>
              <a:spcAft>
                <a:spcPts val="0"/>
              </a:spcAft>
              <a:buNone/>
            </a:pPr>
            <a:endParaRPr/>
          </a:p>
          <a:p>
            <a:pPr marL="0" lvl="0" indent="0" algn="l" rtl="0">
              <a:spcBef>
                <a:spcPts val="400"/>
              </a:spcBef>
              <a:spcAft>
                <a:spcPts val="0"/>
              </a:spcAft>
              <a:buNone/>
            </a:pPr>
            <a:endParaRPr/>
          </a:p>
          <a:p>
            <a:pPr marL="0" lvl="0" indent="0" algn="l" rtl="0">
              <a:spcBef>
                <a:spcPts val="400"/>
              </a:spcBef>
              <a:spcAft>
                <a:spcPts val="0"/>
              </a:spcAft>
              <a:buNone/>
            </a:pPr>
            <a:endParaRPr/>
          </a:p>
          <a:p>
            <a:pPr marL="1371600" lvl="2" indent="-342900" algn="l" rtl="0">
              <a:spcBef>
                <a:spcPts val="360"/>
              </a:spcBef>
              <a:spcAft>
                <a:spcPts val="0"/>
              </a:spcAft>
              <a:buSzPts val="1800"/>
              <a:buChar char="–"/>
            </a:pPr>
            <a:r>
              <a:rPr lang="en-US"/>
              <a:t>operatingPointRefはpowerConsumptionの一部</a:t>
            </a:r>
            <a:endParaRPr/>
          </a:p>
          <a:p>
            <a:pPr marL="0" lvl="0" indent="0" algn="l" rtl="0">
              <a:spcBef>
                <a:spcPts val="400"/>
              </a:spcBef>
              <a:spcAft>
                <a:spcPts val="0"/>
              </a:spcAft>
              <a:buNone/>
            </a:pPr>
            <a:endParaRPr/>
          </a:p>
          <a:p>
            <a:pPr marL="914400" lvl="0" indent="0" algn="l" rtl="0">
              <a:spcBef>
                <a:spcPts val="400"/>
              </a:spcBef>
              <a:spcAft>
                <a:spcPts val="0"/>
              </a:spcAft>
              <a:buNone/>
            </a:pPr>
            <a:r>
              <a:rPr lang="en-US"/>
              <a:t>	</a:t>
            </a:r>
            <a:endParaRPr/>
          </a:p>
          <a:p>
            <a:pPr marL="1371600" lvl="0" indent="0" algn="l" rtl="0">
              <a:spcBef>
                <a:spcPts val="400"/>
              </a:spcBef>
              <a:spcAft>
                <a:spcPts val="0"/>
              </a:spcAft>
              <a:buNone/>
            </a:pPr>
            <a:endParaRPr/>
          </a:p>
          <a:p>
            <a:pPr marL="1371600" lvl="2" indent="-228600" algn="l" rtl="0">
              <a:lnSpc>
                <a:spcPct val="150000"/>
              </a:lnSpc>
              <a:spcBef>
                <a:spcPts val="360"/>
              </a:spcBef>
              <a:spcAft>
                <a:spcPts val="0"/>
              </a:spcAft>
              <a:buSzPts val="1800"/>
              <a:buNone/>
            </a:pPr>
            <a:endParaRPr/>
          </a:p>
        </p:txBody>
      </p:sp>
      <p:sp>
        <p:nvSpPr>
          <p:cNvPr id="219" name="Google Shape;219;g2e67980acaa_0_130"/>
          <p:cNvSpPr txBox="1">
            <a:spLocks noGrp="1"/>
          </p:cNvSpPr>
          <p:nvPr>
            <p:ph type="sldNum" idx="12"/>
          </p:nvPr>
        </p:nvSpPr>
        <p:spPr>
          <a:xfrm>
            <a:off x="7235825" y="6553200"/>
            <a:ext cx="1905000" cy="3048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rgbClr val="000000"/>
              </a:buClr>
              <a:buSzPts val="1400"/>
              <a:buFont typeface="Arial"/>
              <a:buNone/>
            </a:pPr>
            <a:fld id="{00000000-1234-1234-1234-123412341234}" type="slidenum">
              <a:rPr lang="en-US"/>
              <a:t>17</a:t>
            </a:fld>
            <a:endParaRPr/>
          </a:p>
        </p:txBody>
      </p:sp>
      <p:pic>
        <p:nvPicPr>
          <p:cNvPr id="220" name="Google Shape;220;g2e67980acaa_0_130"/>
          <p:cNvPicPr preferRelativeResize="0"/>
          <p:nvPr/>
        </p:nvPicPr>
        <p:blipFill>
          <a:blip r:embed="rId3">
            <a:alphaModFix/>
          </a:blip>
          <a:stretch>
            <a:fillRect/>
          </a:stretch>
        </p:blipFill>
        <p:spPr>
          <a:xfrm>
            <a:off x="749800" y="3429000"/>
            <a:ext cx="7979926" cy="2087925"/>
          </a:xfrm>
          <a:prstGeom prst="rect">
            <a:avLst/>
          </a:prstGeom>
          <a:noFill/>
          <a:ln>
            <a:noFill/>
          </a:ln>
        </p:spPr>
      </p:pic>
      <p:sp>
        <p:nvSpPr>
          <p:cNvPr id="221" name="Google Shape;221;g2e67980acaa_0_130"/>
          <p:cNvSpPr/>
          <p:nvPr/>
        </p:nvSpPr>
        <p:spPr>
          <a:xfrm>
            <a:off x="7055720" y="4472962"/>
            <a:ext cx="1274100" cy="139500"/>
          </a:xfrm>
          <a:prstGeom prst="rect">
            <a:avLst/>
          </a:prstGeom>
          <a:no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eiryo"/>
              <a:ea typeface="Meiryo"/>
              <a:cs typeface="Meiryo"/>
              <a:sym typeface="Meiryo"/>
            </a:endParaRPr>
          </a:p>
        </p:txBody>
      </p:sp>
      <p:sp>
        <p:nvSpPr>
          <p:cNvPr id="5" name="Google Shape;209;g2e7fad84eaa_0_9">
            <a:extLst>
              <a:ext uri="{FF2B5EF4-FFF2-40B4-BE49-F238E27FC236}">
                <a16:creationId xmlns:a16="http://schemas.microsoft.com/office/drawing/2014/main" id="{64117F54-E6F4-8ACA-BF33-830A482156CF}"/>
              </a:ext>
            </a:extLst>
          </p:cNvPr>
          <p:cNvSpPr txBox="1">
            <a:spLocks noGrp="1"/>
          </p:cNvSpPr>
          <p:nvPr>
            <p:ph type="title"/>
          </p:nvPr>
        </p:nvSpPr>
        <p:spPr>
          <a:xfrm>
            <a:off x="297180" y="228600"/>
            <a:ext cx="8549700" cy="457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相談：SHIMに関する提案</a:t>
            </a:r>
            <a:endParaRPr/>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191547E8-1462-6C96-A8C7-C61EF29C7998}"/>
                  </a:ext>
                </a:extLst>
              </p:cNvPr>
              <p:cNvSpPr txBox="1"/>
              <p:nvPr/>
            </p:nvSpPr>
            <p:spPr>
              <a:xfrm>
                <a:off x="3162675" y="2133240"/>
                <a:ext cx="773029"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800" b="0" i="1" smtClean="0">
                              <a:latin typeface="Cambria Math" panose="02040503050406030204" pitchFamily="18" charset="0"/>
                            </a:rPr>
                          </m:ctrlPr>
                        </m:sSubPr>
                        <m:e>
                          <m:r>
                            <a:rPr lang="en-US" altLang="zh-CN" sz="1800" i="1">
                              <a:latin typeface="Cambria Math" panose="02040503050406030204" pitchFamily="18" charset="0"/>
                            </a:rPr>
                            <m:t>𝑃</m:t>
                          </m:r>
                        </m:e>
                        <m:sub>
                          <m:r>
                            <a:rPr lang="en-US" altLang="zh-CN" sz="1800" i="1" smtClean="0">
                              <a:latin typeface="Cambria Math" panose="02040503050406030204" pitchFamily="18" charset="0"/>
                            </a:rPr>
                            <m:t>𝑠𝑡𝑎𝑡𝑖𝑐</m:t>
                          </m:r>
                        </m:sub>
                      </m:sSub>
                    </m:oMath>
                  </m:oMathPara>
                </a14:m>
                <a:endParaRPr lang="zh-CN" altLang="en-US" sz="1800"/>
              </a:p>
            </p:txBody>
          </p:sp>
        </mc:Choice>
        <mc:Fallback xmlns="">
          <p:sp>
            <p:nvSpPr>
              <p:cNvPr id="6" name="文本框 5">
                <a:extLst>
                  <a:ext uri="{FF2B5EF4-FFF2-40B4-BE49-F238E27FC236}">
                    <a16:creationId xmlns:a16="http://schemas.microsoft.com/office/drawing/2014/main" id="{191547E8-1462-6C96-A8C7-C61EF29C7998}"/>
                  </a:ext>
                </a:extLst>
              </p:cNvPr>
              <p:cNvSpPr txBox="1">
                <a:spLocks noRot="1" noChangeAspect="1" noMove="1" noResize="1" noEditPoints="1" noAdjustHandles="1" noChangeArrowheads="1" noChangeShapeType="1" noTextEdit="1"/>
              </p:cNvSpPr>
              <p:nvPr/>
            </p:nvSpPr>
            <p:spPr>
              <a:xfrm>
                <a:off x="3162675" y="2133240"/>
                <a:ext cx="773029" cy="276999"/>
              </a:xfrm>
              <a:prstGeom prst="rect">
                <a:avLst/>
              </a:prstGeom>
              <a:blipFill>
                <a:blip r:embed="rId4"/>
                <a:stretch>
                  <a:fillRect b="-2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8FAFFB15-5777-2599-7470-5FE555C2996D}"/>
                  </a:ext>
                </a:extLst>
              </p:cNvPr>
              <p:cNvSpPr txBox="1"/>
              <p:nvPr/>
            </p:nvSpPr>
            <p:spPr>
              <a:xfrm>
                <a:off x="3238875" y="2587075"/>
                <a:ext cx="773029" cy="29892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800" b="0" i="1" smtClean="0">
                              <a:latin typeface="Cambria Math" panose="02040503050406030204" pitchFamily="18" charset="0"/>
                            </a:rPr>
                          </m:ctrlPr>
                        </m:sSubPr>
                        <m:e>
                          <m:r>
                            <a:rPr lang="en-US" altLang="zh-CN" sz="1800" i="1">
                              <a:latin typeface="Cambria Math" panose="02040503050406030204" pitchFamily="18" charset="0"/>
                            </a:rPr>
                            <m:t>𝑃</m:t>
                          </m:r>
                        </m:e>
                        <m:sub>
                          <m:r>
                            <a:rPr lang="en-US" altLang="zh-CN" sz="1800" b="0" i="1" smtClean="0">
                              <a:latin typeface="Cambria Math" panose="02040503050406030204" pitchFamily="18" charset="0"/>
                            </a:rPr>
                            <m:t>𝑑𝑦𝑛𝑎𝑚𝑖𝑐</m:t>
                          </m:r>
                        </m:sub>
                      </m:sSub>
                    </m:oMath>
                  </m:oMathPara>
                </a14:m>
                <a:endParaRPr lang="zh-CN" altLang="en-US" sz="1800"/>
              </a:p>
            </p:txBody>
          </p:sp>
        </mc:Choice>
        <mc:Fallback xmlns="">
          <p:sp>
            <p:nvSpPr>
              <p:cNvPr id="7" name="文本框 6">
                <a:extLst>
                  <a:ext uri="{FF2B5EF4-FFF2-40B4-BE49-F238E27FC236}">
                    <a16:creationId xmlns:a16="http://schemas.microsoft.com/office/drawing/2014/main" id="{8FAFFB15-5777-2599-7470-5FE555C2996D}"/>
                  </a:ext>
                </a:extLst>
              </p:cNvPr>
              <p:cNvSpPr txBox="1">
                <a:spLocks noRot="1" noChangeAspect="1" noMove="1" noResize="1" noEditPoints="1" noAdjustHandles="1" noChangeArrowheads="1" noChangeShapeType="1" noTextEdit="1"/>
              </p:cNvSpPr>
              <p:nvPr/>
            </p:nvSpPr>
            <p:spPr>
              <a:xfrm>
                <a:off x="3238875" y="2587075"/>
                <a:ext cx="773029" cy="298928"/>
              </a:xfrm>
              <a:prstGeom prst="rect">
                <a:avLst/>
              </a:prstGeom>
              <a:blipFill>
                <a:blip r:embed="rId5"/>
                <a:stretch>
                  <a:fillRect l="-10236" r="-19685" b="-26531"/>
                </a:stretch>
              </a:blipFill>
            </p:spPr>
            <p:txBody>
              <a:bodyPr/>
              <a:lstStyle/>
              <a:p>
                <a:r>
                  <a:rPr lang="zh-CN" altLang="en-US">
                    <a:noFill/>
                  </a:rPr>
                  <a:t> </a:t>
                </a:r>
              </a:p>
            </p:txBody>
          </p:sp>
        </mc:Fallback>
      </mc:AlternateContent>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g2e67980acaa_0_139"/>
          <p:cNvSpPr txBox="1">
            <a:spLocks noGrp="1"/>
          </p:cNvSpPr>
          <p:nvPr>
            <p:ph type="body" idx="1"/>
          </p:nvPr>
        </p:nvSpPr>
        <p:spPr>
          <a:xfrm>
            <a:off x="190500" y="1012100"/>
            <a:ext cx="8656500" cy="5307000"/>
          </a:xfrm>
          <a:prstGeom prst="rect">
            <a:avLst/>
          </a:prstGeom>
          <a:noFill/>
          <a:ln>
            <a:noFill/>
          </a:ln>
        </p:spPr>
        <p:txBody>
          <a:bodyPr spcFirstLastPara="1" wrap="square" lIns="91425" tIns="45700" rIns="91425" bIns="45700" anchor="t" anchorCtr="0">
            <a:noAutofit/>
          </a:bodyPr>
          <a:lstStyle/>
          <a:p>
            <a:pPr marL="457200" lvl="0" indent="-355600" algn="l" rtl="0">
              <a:lnSpc>
                <a:spcPct val="150000"/>
              </a:lnSpc>
              <a:spcBef>
                <a:spcPts val="400"/>
              </a:spcBef>
              <a:spcAft>
                <a:spcPts val="0"/>
              </a:spcAft>
              <a:buClr>
                <a:schemeClr val="dk1"/>
              </a:buClr>
              <a:buSzPts val="2000"/>
              <a:buChar char="●"/>
            </a:pPr>
            <a:r>
              <a:rPr lang="en-US"/>
              <a:t>スキーマの案</a:t>
            </a:r>
            <a:endParaRPr/>
          </a:p>
          <a:p>
            <a:pPr marL="914400" lvl="1" indent="-342900" algn="l" rtl="0">
              <a:lnSpc>
                <a:spcPct val="150000"/>
              </a:lnSpc>
              <a:spcBef>
                <a:spcPts val="400"/>
              </a:spcBef>
              <a:spcAft>
                <a:spcPts val="0"/>
              </a:spcAft>
              <a:buSzPts val="1800"/>
              <a:buChar char="•"/>
            </a:pPr>
            <a:r>
              <a:rPr lang="en-US"/>
              <a:t>今回提案する案</a:t>
            </a:r>
            <a:endParaRPr/>
          </a:p>
          <a:p>
            <a:pPr marL="1371600" lvl="2" indent="-342900" algn="l" rtl="0">
              <a:lnSpc>
                <a:spcPct val="150000"/>
              </a:lnSpc>
              <a:spcBef>
                <a:spcPts val="400"/>
              </a:spcBef>
              <a:spcAft>
                <a:spcPts val="0"/>
              </a:spcAft>
              <a:buSzPts val="1800"/>
              <a:buChar char="–"/>
            </a:pPr>
            <a:r>
              <a:rPr lang="en-US"/>
              <a:t>OperatingPoint</a:t>
            </a:r>
            <a:endParaRPr/>
          </a:p>
          <a:p>
            <a:pPr marL="1828800" lvl="3" indent="-342900" algn="l" rtl="0">
              <a:lnSpc>
                <a:spcPct val="150000"/>
              </a:lnSpc>
              <a:spcBef>
                <a:spcPts val="400"/>
              </a:spcBef>
              <a:spcAft>
                <a:spcPts val="0"/>
              </a:spcAft>
              <a:buSzPts val="1800"/>
              <a:buChar char="–"/>
            </a:pPr>
            <a:r>
              <a:rPr lang="en-US"/>
              <a:t>各オペレーティングポイントの消費電力をより正確に記述するために、ID、周波数、電力、および電力単位を含む独立した複合型にする</a:t>
            </a:r>
            <a:endParaRPr/>
          </a:p>
          <a:p>
            <a:pPr marL="0" lvl="0" indent="0" algn="l" rtl="0">
              <a:spcBef>
                <a:spcPts val="400"/>
              </a:spcBef>
              <a:spcAft>
                <a:spcPts val="0"/>
              </a:spcAft>
              <a:buNone/>
            </a:pPr>
            <a:endParaRPr/>
          </a:p>
          <a:p>
            <a:pPr marL="914400" lvl="0" indent="0" algn="l" rtl="0">
              <a:spcBef>
                <a:spcPts val="400"/>
              </a:spcBef>
              <a:spcAft>
                <a:spcPts val="0"/>
              </a:spcAft>
              <a:buNone/>
            </a:pPr>
            <a:r>
              <a:rPr lang="en-US"/>
              <a:t>	</a:t>
            </a:r>
            <a:endParaRPr/>
          </a:p>
          <a:p>
            <a:pPr marL="1371600" lvl="0" indent="0" algn="l" rtl="0">
              <a:spcBef>
                <a:spcPts val="400"/>
              </a:spcBef>
              <a:spcAft>
                <a:spcPts val="0"/>
              </a:spcAft>
              <a:buNone/>
            </a:pPr>
            <a:endParaRPr/>
          </a:p>
          <a:p>
            <a:pPr marL="1371600" lvl="2" indent="-228600" algn="l" rtl="0">
              <a:lnSpc>
                <a:spcPct val="150000"/>
              </a:lnSpc>
              <a:spcBef>
                <a:spcPts val="360"/>
              </a:spcBef>
              <a:spcAft>
                <a:spcPts val="0"/>
              </a:spcAft>
              <a:buSzPts val="1800"/>
              <a:buNone/>
            </a:pPr>
            <a:endParaRPr/>
          </a:p>
        </p:txBody>
      </p:sp>
      <p:sp>
        <p:nvSpPr>
          <p:cNvPr id="229" name="Google Shape;229;g2e67980acaa_0_139"/>
          <p:cNvSpPr txBox="1">
            <a:spLocks noGrp="1"/>
          </p:cNvSpPr>
          <p:nvPr>
            <p:ph type="sldNum" idx="12"/>
          </p:nvPr>
        </p:nvSpPr>
        <p:spPr>
          <a:xfrm>
            <a:off x="7235825" y="6553200"/>
            <a:ext cx="1905000" cy="3048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rgbClr val="000000"/>
              </a:buClr>
              <a:buSzPts val="1400"/>
              <a:buFont typeface="Arial"/>
              <a:buNone/>
            </a:pPr>
            <a:fld id="{00000000-1234-1234-1234-123412341234}" type="slidenum">
              <a:rPr lang="en-US"/>
              <a:t>18</a:t>
            </a:fld>
            <a:endParaRPr/>
          </a:p>
        </p:txBody>
      </p:sp>
      <p:sp>
        <p:nvSpPr>
          <p:cNvPr id="230" name="Google Shape;230;g2e67980acaa_0_139"/>
          <p:cNvSpPr txBox="1"/>
          <p:nvPr/>
        </p:nvSpPr>
        <p:spPr>
          <a:xfrm>
            <a:off x="608400" y="3788725"/>
            <a:ext cx="7895100" cy="18516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300">
                <a:solidFill>
                  <a:schemeClr val="dk1"/>
                </a:solidFill>
                <a:latin typeface="Courier New"/>
                <a:ea typeface="Courier New"/>
                <a:cs typeface="Courier New"/>
                <a:sym typeface="Courier New"/>
              </a:rPr>
              <a:t>&lt;xsd:complexType name="OperatingPoint"&gt; </a:t>
            </a:r>
            <a:endParaRPr sz="1300">
              <a:solidFill>
                <a:schemeClr val="dk1"/>
              </a:solidFill>
              <a:latin typeface="Courier New"/>
              <a:ea typeface="Courier New"/>
              <a:cs typeface="Courier New"/>
              <a:sym typeface="Courier New"/>
            </a:endParaRPr>
          </a:p>
          <a:p>
            <a:pPr marL="0" marR="0" lvl="0" indent="457200" algn="l" rtl="0">
              <a:lnSpc>
                <a:spcPct val="100000"/>
              </a:lnSpc>
              <a:spcBef>
                <a:spcPts val="0"/>
              </a:spcBef>
              <a:spcAft>
                <a:spcPts val="0"/>
              </a:spcAft>
              <a:buClr>
                <a:srgbClr val="000000"/>
              </a:buClr>
              <a:buSzPts val="1600"/>
              <a:buFont typeface="Arial"/>
              <a:buNone/>
            </a:pPr>
            <a:r>
              <a:rPr lang="en-US" sz="1300">
                <a:solidFill>
                  <a:schemeClr val="dk1"/>
                </a:solidFill>
                <a:latin typeface="Courier New"/>
                <a:ea typeface="Courier New"/>
                <a:cs typeface="Courier New"/>
                <a:sym typeface="Courier New"/>
              </a:rPr>
              <a:t>&lt;xsd:attribute name="id" type="xsd:ID" use="required"/&gt; &lt;xsd:attribute name="frequency" type="xsd:string" use="required"/&gt; </a:t>
            </a:r>
            <a:endParaRPr sz="1300">
              <a:solidFill>
                <a:schemeClr val="dk1"/>
              </a:solidFill>
              <a:latin typeface="Courier New"/>
              <a:ea typeface="Courier New"/>
              <a:cs typeface="Courier New"/>
              <a:sym typeface="Courier New"/>
            </a:endParaRPr>
          </a:p>
          <a:p>
            <a:pPr marL="0" marR="0" lvl="0" indent="457200" algn="l" rtl="0">
              <a:lnSpc>
                <a:spcPct val="100000"/>
              </a:lnSpc>
              <a:spcBef>
                <a:spcPts val="0"/>
              </a:spcBef>
              <a:spcAft>
                <a:spcPts val="0"/>
              </a:spcAft>
              <a:buClr>
                <a:srgbClr val="000000"/>
              </a:buClr>
              <a:buSzPts val="1600"/>
              <a:buFont typeface="Arial"/>
              <a:buNone/>
            </a:pPr>
            <a:r>
              <a:rPr lang="en-US" sz="1300">
                <a:solidFill>
                  <a:schemeClr val="dk1"/>
                </a:solidFill>
                <a:latin typeface="Courier New"/>
                <a:ea typeface="Courier New"/>
                <a:cs typeface="Courier New"/>
                <a:sym typeface="Courier New"/>
              </a:rPr>
              <a:t>&lt;xsd:attribute name="power" type="xsd:nonNegativeInteger" use="required"/&gt; </a:t>
            </a:r>
            <a:endParaRPr sz="1300">
              <a:solidFill>
                <a:schemeClr val="dk1"/>
              </a:solidFill>
              <a:latin typeface="Courier New"/>
              <a:ea typeface="Courier New"/>
              <a:cs typeface="Courier New"/>
              <a:sym typeface="Courier New"/>
            </a:endParaRPr>
          </a:p>
          <a:p>
            <a:pPr marL="0" marR="0" lvl="0" indent="457200" algn="l" rtl="0">
              <a:lnSpc>
                <a:spcPct val="100000"/>
              </a:lnSpc>
              <a:spcBef>
                <a:spcPts val="0"/>
              </a:spcBef>
              <a:spcAft>
                <a:spcPts val="0"/>
              </a:spcAft>
              <a:buClr>
                <a:srgbClr val="000000"/>
              </a:buClr>
              <a:buSzPts val="1600"/>
              <a:buFont typeface="Arial"/>
              <a:buNone/>
            </a:pPr>
            <a:r>
              <a:rPr lang="en-US" sz="1300">
                <a:solidFill>
                  <a:schemeClr val="dk1"/>
                </a:solidFill>
                <a:latin typeface="Courier New"/>
                <a:ea typeface="Courier New"/>
                <a:cs typeface="Courier New"/>
                <a:sym typeface="Courier New"/>
              </a:rPr>
              <a:t>&lt;xsd:attribute name="powerUnit" type="shim:PowerUnitType" use="required"/&gt; </a:t>
            </a:r>
            <a:endParaRPr sz="1300">
              <a:solidFill>
                <a:schemeClr val="dk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600"/>
              <a:buFont typeface="Arial"/>
              <a:buNone/>
            </a:pPr>
            <a:r>
              <a:rPr lang="en-US" sz="1300">
                <a:solidFill>
                  <a:schemeClr val="dk1"/>
                </a:solidFill>
                <a:latin typeface="Courier New"/>
                <a:ea typeface="Courier New"/>
                <a:cs typeface="Courier New"/>
                <a:sym typeface="Courier New"/>
              </a:rPr>
              <a:t>&lt;/xsd:complexType&gt;</a:t>
            </a:r>
            <a:endParaRPr sz="1300" b="0" i="0" u="none" strike="noStrike" cap="none">
              <a:solidFill>
                <a:schemeClr val="dk1"/>
              </a:solidFill>
              <a:latin typeface="Courier New"/>
              <a:ea typeface="Courier New"/>
              <a:cs typeface="Courier New"/>
              <a:sym typeface="Courier New"/>
            </a:endParaRPr>
          </a:p>
        </p:txBody>
      </p:sp>
      <p:sp>
        <p:nvSpPr>
          <p:cNvPr id="5" name="Google Shape;209;g2e7fad84eaa_0_9">
            <a:extLst>
              <a:ext uri="{FF2B5EF4-FFF2-40B4-BE49-F238E27FC236}">
                <a16:creationId xmlns:a16="http://schemas.microsoft.com/office/drawing/2014/main" id="{65B9616A-A316-770B-2F89-8552CC6F48F4}"/>
              </a:ext>
            </a:extLst>
          </p:cNvPr>
          <p:cNvSpPr txBox="1">
            <a:spLocks noGrp="1"/>
          </p:cNvSpPr>
          <p:nvPr>
            <p:ph type="title"/>
          </p:nvPr>
        </p:nvSpPr>
        <p:spPr>
          <a:xfrm>
            <a:off x="297180" y="228600"/>
            <a:ext cx="8549700" cy="457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相談：SHIMに関する提案</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g2e67980acaa_0_147"/>
          <p:cNvSpPr txBox="1">
            <a:spLocks noGrp="1"/>
          </p:cNvSpPr>
          <p:nvPr>
            <p:ph type="body" idx="1"/>
          </p:nvPr>
        </p:nvSpPr>
        <p:spPr>
          <a:xfrm>
            <a:off x="190500" y="1012100"/>
            <a:ext cx="8656500" cy="5307000"/>
          </a:xfrm>
          <a:prstGeom prst="rect">
            <a:avLst/>
          </a:prstGeom>
          <a:noFill/>
          <a:ln>
            <a:noFill/>
          </a:ln>
        </p:spPr>
        <p:txBody>
          <a:bodyPr spcFirstLastPara="1" wrap="square" lIns="91425" tIns="45700" rIns="91425" bIns="45700" anchor="t" anchorCtr="0">
            <a:noAutofit/>
          </a:bodyPr>
          <a:lstStyle/>
          <a:p>
            <a:pPr marL="457200" lvl="0" indent="-355600" algn="l" rtl="0">
              <a:lnSpc>
                <a:spcPct val="150000"/>
              </a:lnSpc>
              <a:spcBef>
                <a:spcPts val="400"/>
              </a:spcBef>
              <a:spcAft>
                <a:spcPts val="0"/>
              </a:spcAft>
              <a:buClr>
                <a:schemeClr val="dk1"/>
              </a:buClr>
              <a:buSzPts val="2000"/>
              <a:buChar char="●"/>
            </a:pPr>
            <a:r>
              <a:rPr lang="en-US"/>
              <a:t>スキーマの案</a:t>
            </a:r>
            <a:endParaRPr/>
          </a:p>
          <a:p>
            <a:pPr marL="914400" lvl="1" indent="-342900" algn="l" rtl="0">
              <a:lnSpc>
                <a:spcPct val="150000"/>
              </a:lnSpc>
              <a:spcBef>
                <a:spcPts val="400"/>
              </a:spcBef>
              <a:spcAft>
                <a:spcPts val="0"/>
              </a:spcAft>
              <a:buSzPts val="1800"/>
              <a:buChar char="•"/>
            </a:pPr>
            <a:r>
              <a:rPr lang="en-US"/>
              <a:t>今回提案する案</a:t>
            </a:r>
            <a:endParaRPr/>
          </a:p>
          <a:p>
            <a:pPr marL="1371600" lvl="2" indent="-342900" algn="l" rtl="0">
              <a:lnSpc>
                <a:spcPct val="150000"/>
              </a:lnSpc>
              <a:spcBef>
                <a:spcPts val="400"/>
              </a:spcBef>
              <a:spcAft>
                <a:spcPts val="0"/>
              </a:spcAft>
              <a:buSzPts val="1800"/>
              <a:buChar char="–"/>
            </a:pPr>
            <a:r>
              <a:rPr lang="en-US"/>
              <a:t>PowerConsumption</a:t>
            </a:r>
            <a:endParaRPr/>
          </a:p>
          <a:p>
            <a:pPr marL="1828800" lvl="3" indent="-342900" algn="l" rtl="0">
              <a:lnSpc>
                <a:spcPct val="150000"/>
              </a:lnSpc>
              <a:spcBef>
                <a:spcPts val="400"/>
              </a:spcBef>
              <a:spcAft>
                <a:spcPts val="0"/>
              </a:spcAft>
              <a:buSzPts val="1800"/>
              <a:buChar char="–"/>
            </a:pPr>
            <a:r>
              <a:rPr lang="en-US"/>
              <a:t>静的消費電力と動的消費電力を明確に区別するtype属性を持つ1つ以上のOperatingPointsを含める</a:t>
            </a:r>
            <a:endParaRPr/>
          </a:p>
          <a:p>
            <a:pPr marL="1828800" lvl="3" indent="-342900" algn="l" rtl="0">
              <a:lnSpc>
                <a:spcPct val="150000"/>
              </a:lnSpc>
              <a:spcBef>
                <a:spcPts val="400"/>
              </a:spcBef>
              <a:spcAft>
                <a:spcPts val="0"/>
              </a:spcAft>
              <a:buSzPts val="1800"/>
              <a:buChar char="–"/>
            </a:pPr>
            <a:r>
              <a:rPr lang="en-US"/>
              <a:t>周波数と状態における消費電力の変化を反映することができる</a:t>
            </a:r>
            <a:endParaRPr/>
          </a:p>
          <a:p>
            <a:pPr marL="0" lvl="0" indent="0" algn="l" rtl="0">
              <a:spcBef>
                <a:spcPts val="400"/>
              </a:spcBef>
              <a:spcAft>
                <a:spcPts val="0"/>
              </a:spcAft>
              <a:buNone/>
            </a:pPr>
            <a:endParaRPr/>
          </a:p>
          <a:p>
            <a:pPr marL="914400" lvl="0" indent="0" algn="l" rtl="0">
              <a:spcBef>
                <a:spcPts val="400"/>
              </a:spcBef>
              <a:spcAft>
                <a:spcPts val="0"/>
              </a:spcAft>
              <a:buNone/>
            </a:pPr>
            <a:r>
              <a:rPr lang="en-US"/>
              <a:t>	</a:t>
            </a:r>
            <a:endParaRPr/>
          </a:p>
          <a:p>
            <a:pPr marL="1371600" lvl="0" indent="0" algn="l" rtl="0">
              <a:spcBef>
                <a:spcPts val="400"/>
              </a:spcBef>
              <a:spcAft>
                <a:spcPts val="0"/>
              </a:spcAft>
              <a:buNone/>
            </a:pPr>
            <a:endParaRPr/>
          </a:p>
          <a:p>
            <a:pPr marL="1371600" lvl="2" indent="-228600" algn="l" rtl="0">
              <a:lnSpc>
                <a:spcPct val="150000"/>
              </a:lnSpc>
              <a:spcBef>
                <a:spcPts val="360"/>
              </a:spcBef>
              <a:spcAft>
                <a:spcPts val="0"/>
              </a:spcAft>
              <a:buSzPts val="1800"/>
              <a:buNone/>
            </a:pPr>
            <a:endParaRPr/>
          </a:p>
        </p:txBody>
      </p:sp>
      <p:sp>
        <p:nvSpPr>
          <p:cNvPr id="238" name="Google Shape;238;g2e67980acaa_0_147"/>
          <p:cNvSpPr txBox="1">
            <a:spLocks noGrp="1"/>
          </p:cNvSpPr>
          <p:nvPr>
            <p:ph type="sldNum" idx="12"/>
          </p:nvPr>
        </p:nvSpPr>
        <p:spPr>
          <a:xfrm>
            <a:off x="7235825" y="6553200"/>
            <a:ext cx="1905000" cy="3048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rgbClr val="000000"/>
              </a:buClr>
              <a:buSzPts val="1400"/>
              <a:buFont typeface="Arial"/>
              <a:buNone/>
            </a:pPr>
            <a:fld id="{00000000-1234-1234-1234-123412341234}" type="slidenum">
              <a:rPr lang="en-US"/>
              <a:t>19</a:t>
            </a:fld>
            <a:endParaRPr/>
          </a:p>
        </p:txBody>
      </p:sp>
      <p:sp>
        <p:nvSpPr>
          <p:cNvPr id="239" name="Google Shape;239;g2e67980acaa_0_147"/>
          <p:cNvSpPr txBox="1"/>
          <p:nvPr/>
        </p:nvSpPr>
        <p:spPr>
          <a:xfrm>
            <a:off x="701500" y="3977850"/>
            <a:ext cx="7895100" cy="18516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300">
                <a:solidFill>
                  <a:schemeClr val="dk1"/>
                </a:solidFill>
                <a:latin typeface="Courier New"/>
                <a:ea typeface="Courier New"/>
                <a:cs typeface="Courier New"/>
                <a:sym typeface="Courier New"/>
              </a:rPr>
              <a:t>&lt;xsd:complexType name="PowerConsumption"&gt; </a:t>
            </a:r>
            <a:endParaRPr sz="1300">
              <a:solidFill>
                <a:schemeClr val="dk1"/>
              </a:solidFill>
              <a:latin typeface="Courier New"/>
              <a:ea typeface="Courier New"/>
              <a:cs typeface="Courier New"/>
              <a:sym typeface="Courier New"/>
            </a:endParaRPr>
          </a:p>
          <a:p>
            <a:pPr marL="0" marR="0" lvl="0" indent="457200" algn="l" rtl="0">
              <a:lnSpc>
                <a:spcPct val="100000"/>
              </a:lnSpc>
              <a:spcBef>
                <a:spcPts val="0"/>
              </a:spcBef>
              <a:spcAft>
                <a:spcPts val="0"/>
              </a:spcAft>
              <a:buClr>
                <a:srgbClr val="000000"/>
              </a:buClr>
              <a:buSzPts val="1600"/>
              <a:buFont typeface="Arial"/>
              <a:buNone/>
            </a:pPr>
            <a:r>
              <a:rPr lang="en-US" sz="1300">
                <a:solidFill>
                  <a:schemeClr val="dk1"/>
                </a:solidFill>
                <a:latin typeface="Courier New"/>
                <a:ea typeface="Courier New"/>
                <a:cs typeface="Courier New"/>
                <a:sym typeface="Courier New"/>
              </a:rPr>
              <a:t>&lt;xsd:sequence&gt; </a:t>
            </a:r>
            <a:endParaRPr sz="1300">
              <a:solidFill>
                <a:schemeClr val="dk1"/>
              </a:solidFill>
              <a:latin typeface="Courier New"/>
              <a:ea typeface="Courier New"/>
              <a:cs typeface="Courier New"/>
              <a:sym typeface="Courier New"/>
            </a:endParaRPr>
          </a:p>
          <a:p>
            <a:pPr marL="457200" marR="0" lvl="0" indent="457200" algn="l" rtl="0">
              <a:lnSpc>
                <a:spcPct val="100000"/>
              </a:lnSpc>
              <a:spcBef>
                <a:spcPts val="0"/>
              </a:spcBef>
              <a:spcAft>
                <a:spcPts val="0"/>
              </a:spcAft>
              <a:buClr>
                <a:srgbClr val="000000"/>
              </a:buClr>
              <a:buSzPts val="1600"/>
              <a:buFont typeface="Arial"/>
              <a:buNone/>
            </a:pPr>
            <a:r>
              <a:rPr lang="en-US" sz="1300">
                <a:solidFill>
                  <a:schemeClr val="dk1"/>
                </a:solidFill>
                <a:latin typeface="Courier New"/>
                <a:ea typeface="Courier New"/>
                <a:cs typeface="Courier New"/>
                <a:sym typeface="Courier New"/>
              </a:rPr>
              <a:t>&lt;xsd:element name="OperatingPoint" type="shim:OperatingPoint" minOccurs="1" maxOccurs="unbounded"/&gt; </a:t>
            </a:r>
            <a:endParaRPr sz="1300">
              <a:solidFill>
                <a:schemeClr val="dk1"/>
              </a:solidFill>
              <a:latin typeface="Courier New"/>
              <a:ea typeface="Courier New"/>
              <a:cs typeface="Courier New"/>
              <a:sym typeface="Courier New"/>
            </a:endParaRPr>
          </a:p>
          <a:p>
            <a:pPr marL="457200" marR="0" lvl="0" indent="0" algn="l" rtl="0">
              <a:lnSpc>
                <a:spcPct val="100000"/>
              </a:lnSpc>
              <a:spcBef>
                <a:spcPts val="0"/>
              </a:spcBef>
              <a:spcAft>
                <a:spcPts val="0"/>
              </a:spcAft>
              <a:buClr>
                <a:srgbClr val="000000"/>
              </a:buClr>
              <a:buSzPts val="1600"/>
              <a:buFont typeface="Arial"/>
              <a:buNone/>
            </a:pPr>
            <a:r>
              <a:rPr lang="en-US" sz="1300">
                <a:solidFill>
                  <a:schemeClr val="dk1"/>
                </a:solidFill>
                <a:latin typeface="Courier New"/>
                <a:ea typeface="Courier New"/>
                <a:cs typeface="Courier New"/>
                <a:sym typeface="Courier New"/>
              </a:rPr>
              <a:t>&lt;/xsd:sequence&gt; </a:t>
            </a:r>
            <a:endParaRPr sz="1300">
              <a:solidFill>
                <a:schemeClr val="dk1"/>
              </a:solidFill>
              <a:latin typeface="Courier New"/>
              <a:ea typeface="Courier New"/>
              <a:cs typeface="Courier New"/>
              <a:sym typeface="Courier New"/>
            </a:endParaRPr>
          </a:p>
          <a:p>
            <a:pPr marL="457200" marR="0" lvl="0" indent="0" algn="l" rtl="0">
              <a:lnSpc>
                <a:spcPct val="100000"/>
              </a:lnSpc>
              <a:spcBef>
                <a:spcPts val="0"/>
              </a:spcBef>
              <a:spcAft>
                <a:spcPts val="0"/>
              </a:spcAft>
              <a:buClr>
                <a:srgbClr val="000000"/>
              </a:buClr>
              <a:buSzPts val="1600"/>
              <a:buFont typeface="Arial"/>
              <a:buNone/>
            </a:pPr>
            <a:r>
              <a:rPr lang="en-US" sz="1300">
                <a:solidFill>
                  <a:schemeClr val="dk1"/>
                </a:solidFill>
                <a:highlight>
                  <a:schemeClr val="accent3"/>
                </a:highlight>
                <a:latin typeface="Courier New"/>
                <a:ea typeface="Courier New"/>
                <a:cs typeface="Courier New"/>
                <a:sym typeface="Courier New"/>
              </a:rPr>
              <a:t>&lt;xsd:attribute name="type" type="xsd:string" use="required"/&gt; &lt;!-- "static" or "dynamic" --&gt; </a:t>
            </a:r>
            <a:endParaRPr sz="1300">
              <a:solidFill>
                <a:schemeClr val="dk1"/>
              </a:solidFill>
              <a:highlight>
                <a:schemeClr val="accent3"/>
              </a:highlight>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600"/>
              <a:buFont typeface="Arial"/>
              <a:buNone/>
            </a:pPr>
            <a:r>
              <a:rPr lang="en-US" sz="1300">
                <a:solidFill>
                  <a:schemeClr val="dk1"/>
                </a:solidFill>
                <a:latin typeface="Courier New"/>
                <a:ea typeface="Courier New"/>
                <a:cs typeface="Courier New"/>
                <a:sym typeface="Courier New"/>
              </a:rPr>
              <a:t>&lt;/xsd:complexType&gt;</a:t>
            </a:r>
            <a:endParaRPr sz="1300" b="0" i="0" u="none" strike="noStrike" cap="none">
              <a:solidFill>
                <a:schemeClr val="dk1"/>
              </a:solidFill>
              <a:latin typeface="Courier New"/>
              <a:ea typeface="Courier New"/>
              <a:cs typeface="Courier New"/>
              <a:sym typeface="Courier New"/>
            </a:endParaRPr>
          </a:p>
        </p:txBody>
      </p:sp>
      <p:sp>
        <p:nvSpPr>
          <p:cNvPr id="4" name="Google Shape;209;g2e7fad84eaa_0_9">
            <a:extLst>
              <a:ext uri="{FF2B5EF4-FFF2-40B4-BE49-F238E27FC236}">
                <a16:creationId xmlns:a16="http://schemas.microsoft.com/office/drawing/2014/main" id="{08D05428-FF7C-E461-2EA4-C42582DE85AB}"/>
              </a:ext>
            </a:extLst>
          </p:cNvPr>
          <p:cNvSpPr txBox="1">
            <a:spLocks noGrp="1"/>
          </p:cNvSpPr>
          <p:nvPr>
            <p:ph type="title"/>
          </p:nvPr>
        </p:nvSpPr>
        <p:spPr>
          <a:xfrm>
            <a:off x="297180" y="228600"/>
            <a:ext cx="8549700" cy="457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相談：SHIMに関する提案</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g286ea256f58_0_0"/>
          <p:cNvSpPr txBox="1">
            <a:spLocks noGrp="1"/>
          </p:cNvSpPr>
          <p:nvPr>
            <p:ph type="title"/>
          </p:nvPr>
        </p:nvSpPr>
        <p:spPr>
          <a:xfrm>
            <a:off x="297180" y="228600"/>
            <a:ext cx="8549700" cy="457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Outline</a:t>
            </a:r>
            <a:endParaRPr/>
          </a:p>
        </p:txBody>
      </p:sp>
      <p:sp>
        <p:nvSpPr>
          <p:cNvPr id="91" name="Google Shape;91;g286ea256f58_0_0"/>
          <p:cNvSpPr txBox="1">
            <a:spLocks noGrp="1"/>
          </p:cNvSpPr>
          <p:nvPr>
            <p:ph type="body" idx="1"/>
          </p:nvPr>
        </p:nvSpPr>
        <p:spPr>
          <a:xfrm>
            <a:off x="228600" y="1022350"/>
            <a:ext cx="8763000" cy="5307000"/>
          </a:xfrm>
          <a:prstGeom prst="rect">
            <a:avLst/>
          </a:prstGeom>
          <a:noFill/>
          <a:ln>
            <a:noFill/>
          </a:ln>
        </p:spPr>
        <p:txBody>
          <a:bodyPr spcFirstLastPara="1" wrap="square" lIns="91425" tIns="45700" rIns="91425" bIns="45700" anchor="t" anchorCtr="0">
            <a:noAutofit/>
          </a:bodyPr>
          <a:lstStyle/>
          <a:p>
            <a:pPr marL="457200" lvl="0" indent="-381000" algn="l" rtl="0">
              <a:lnSpc>
                <a:spcPct val="100000"/>
              </a:lnSpc>
              <a:spcBef>
                <a:spcPts val="0"/>
              </a:spcBef>
              <a:spcAft>
                <a:spcPts val="0"/>
              </a:spcAft>
              <a:buSzPts val="2400"/>
              <a:buChar char="●"/>
            </a:pPr>
            <a:r>
              <a:rPr lang="en-US" sz="2400"/>
              <a:t>報告：進捗状況</a:t>
            </a:r>
            <a:endParaRPr sz="2400"/>
          </a:p>
          <a:p>
            <a:pPr marL="457200" lvl="0" indent="0" algn="l" rtl="0">
              <a:lnSpc>
                <a:spcPct val="100000"/>
              </a:lnSpc>
              <a:spcBef>
                <a:spcPts val="0"/>
              </a:spcBef>
              <a:spcAft>
                <a:spcPts val="0"/>
              </a:spcAft>
              <a:buSzPts val="2000"/>
              <a:buNone/>
            </a:pPr>
            <a:endParaRPr sz="2400"/>
          </a:p>
          <a:p>
            <a:pPr marL="457200" lvl="0" indent="-381000" algn="l" rtl="0">
              <a:lnSpc>
                <a:spcPct val="100000"/>
              </a:lnSpc>
              <a:spcBef>
                <a:spcPts val="0"/>
              </a:spcBef>
              <a:spcAft>
                <a:spcPts val="0"/>
              </a:spcAft>
              <a:buSzPts val="2400"/>
              <a:buChar char="●"/>
            </a:pPr>
            <a:r>
              <a:rPr lang="en-US" sz="2400"/>
              <a:t>相談：SHIMに関する提案</a:t>
            </a:r>
            <a:endParaRPr sz="2400"/>
          </a:p>
          <a:p>
            <a:pPr marL="457200" lvl="0" indent="-228600" algn="l" rtl="0">
              <a:lnSpc>
                <a:spcPct val="100000"/>
              </a:lnSpc>
              <a:spcBef>
                <a:spcPts val="0"/>
              </a:spcBef>
              <a:spcAft>
                <a:spcPts val="0"/>
              </a:spcAft>
              <a:buSzPts val="2400"/>
              <a:buNone/>
            </a:pPr>
            <a:endParaRPr sz="2400"/>
          </a:p>
          <a:p>
            <a:pPr marL="457200" lvl="0" indent="-381000" algn="l" rtl="0">
              <a:lnSpc>
                <a:spcPct val="100000"/>
              </a:lnSpc>
              <a:spcBef>
                <a:spcPts val="0"/>
              </a:spcBef>
              <a:spcAft>
                <a:spcPts val="0"/>
              </a:spcAft>
              <a:buSzPts val="2400"/>
              <a:buChar char="●"/>
            </a:pPr>
            <a:r>
              <a:rPr lang="en-US" sz="2400"/>
              <a:t>今後の予定</a:t>
            </a:r>
            <a:endParaRPr sz="2400"/>
          </a:p>
          <a:p>
            <a:pPr marL="457200" lvl="0" indent="0" algn="l" rtl="0">
              <a:lnSpc>
                <a:spcPct val="100000"/>
              </a:lnSpc>
              <a:spcBef>
                <a:spcPts val="0"/>
              </a:spcBef>
              <a:spcAft>
                <a:spcPts val="0"/>
              </a:spcAft>
              <a:buNone/>
            </a:pPr>
            <a:r>
              <a:rPr lang="en-US" sz="2400"/>
              <a:t>　</a:t>
            </a:r>
            <a:endParaRPr sz="2400"/>
          </a:p>
          <a:p>
            <a:pPr marL="457200" lvl="0" indent="-381000" algn="l" rtl="0">
              <a:lnSpc>
                <a:spcPct val="100000"/>
              </a:lnSpc>
              <a:spcBef>
                <a:spcPts val="0"/>
              </a:spcBef>
              <a:spcAft>
                <a:spcPts val="0"/>
              </a:spcAft>
              <a:buSzPts val="2400"/>
              <a:buChar char="●"/>
            </a:pPr>
            <a:r>
              <a:rPr lang="en-US" sz="2400"/>
              <a:t>補足資料</a:t>
            </a:r>
            <a:endParaRPr sz="2400"/>
          </a:p>
        </p:txBody>
      </p:sp>
      <p:sp>
        <p:nvSpPr>
          <p:cNvPr id="92" name="Google Shape;92;g286ea256f58_0_0"/>
          <p:cNvSpPr txBox="1">
            <a:spLocks noGrp="1"/>
          </p:cNvSpPr>
          <p:nvPr>
            <p:ph type="sldNum" idx="12"/>
          </p:nvPr>
        </p:nvSpPr>
        <p:spPr>
          <a:xfrm>
            <a:off x="7235825" y="6553200"/>
            <a:ext cx="1905000" cy="3048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g2e67980acaa_0_156"/>
          <p:cNvSpPr txBox="1">
            <a:spLocks noGrp="1"/>
          </p:cNvSpPr>
          <p:nvPr>
            <p:ph type="body" idx="1"/>
          </p:nvPr>
        </p:nvSpPr>
        <p:spPr>
          <a:xfrm>
            <a:off x="190500" y="1012100"/>
            <a:ext cx="8656500" cy="5307000"/>
          </a:xfrm>
          <a:prstGeom prst="rect">
            <a:avLst/>
          </a:prstGeom>
          <a:noFill/>
          <a:ln>
            <a:noFill/>
          </a:ln>
        </p:spPr>
        <p:txBody>
          <a:bodyPr spcFirstLastPara="1" wrap="square" lIns="91425" tIns="45700" rIns="91425" bIns="45700" anchor="t" anchorCtr="0">
            <a:noAutofit/>
          </a:bodyPr>
          <a:lstStyle/>
          <a:p>
            <a:pPr marL="457200" lvl="0" indent="-355600" algn="l" rtl="0">
              <a:lnSpc>
                <a:spcPct val="150000"/>
              </a:lnSpc>
              <a:spcBef>
                <a:spcPts val="400"/>
              </a:spcBef>
              <a:spcAft>
                <a:spcPts val="0"/>
              </a:spcAft>
              <a:buClr>
                <a:schemeClr val="dk1"/>
              </a:buClr>
              <a:buSzPts val="2000"/>
              <a:buChar char="●"/>
            </a:pPr>
            <a:r>
              <a:rPr lang="en-US"/>
              <a:t>スキーマの案</a:t>
            </a:r>
            <a:endParaRPr/>
          </a:p>
          <a:p>
            <a:pPr marL="914400" lvl="1" indent="-342900" algn="l" rtl="0">
              <a:lnSpc>
                <a:spcPct val="150000"/>
              </a:lnSpc>
              <a:spcBef>
                <a:spcPts val="400"/>
              </a:spcBef>
              <a:spcAft>
                <a:spcPts val="0"/>
              </a:spcAft>
              <a:buSzPts val="1800"/>
              <a:buChar char="•"/>
            </a:pPr>
            <a:r>
              <a:rPr lang="en-US"/>
              <a:t>今回提案する案</a:t>
            </a:r>
            <a:endParaRPr/>
          </a:p>
          <a:p>
            <a:pPr marL="1371600" lvl="2" indent="-342900" algn="l" rtl="0">
              <a:lnSpc>
                <a:spcPct val="150000"/>
              </a:lnSpc>
              <a:spcBef>
                <a:spcPts val="400"/>
              </a:spcBef>
              <a:spcAft>
                <a:spcPts val="0"/>
              </a:spcAft>
              <a:buSzPts val="1800"/>
              <a:buChar char="–"/>
            </a:pPr>
            <a:r>
              <a:rPr lang="en-US"/>
              <a:t>Component</a:t>
            </a:r>
            <a:endParaRPr/>
          </a:p>
          <a:p>
            <a:pPr marL="914400" lvl="0" indent="0" algn="l" rtl="0">
              <a:spcBef>
                <a:spcPts val="400"/>
              </a:spcBef>
              <a:spcAft>
                <a:spcPts val="0"/>
              </a:spcAft>
              <a:buNone/>
            </a:pPr>
            <a:r>
              <a:rPr lang="en-US"/>
              <a:t>	</a:t>
            </a:r>
            <a:endParaRPr/>
          </a:p>
          <a:p>
            <a:pPr marL="1371600" lvl="0" indent="0" algn="l" rtl="0">
              <a:spcBef>
                <a:spcPts val="400"/>
              </a:spcBef>
              <a:spcAft>
                <a:spcPts val="0"/>
              </a:spcAft>
              <a:buNone/>
            </a:pPr>
            <a:endParaRPr/>
          </a:p>
          <a:p>
            <a:pPr marL="1371600" lvl="2" indent="-228600" algn="l" rtl="0">
              <a:lnSpc>
                <a:spcPct val="150000"/>
              </a:lnSpc>
              <a:spcBef>
                <a:spcPts val="360"/>
              </a:spcBef>
              <a:spcAft>
                <a:spcPts val="0"/>
              </a:spcAft>
              <a:buSzPts val="1800"/>
              <a:buNone/>
            </a:pPr>
            <a:endParaRPr/>
          </a:p>
        </p:txBody>
      </p:sp>
      <p:sp>
        <p:nvSpPr>
          <p:cNvPr id="248" name="Google Shape;248;g2e67980acaa_0_156"/>
          <p:cNvSpPr txBox="1">
            <a:spLocks noGrp="1"/>
          </p:cNvSpPr>
          <p:nvPr>
            <p:ph type="sldNum" idx="12"/>
          </p:nvPr>
        </p:nvSpPr>
        <p:spPr>
          <a:xfrm>
            <a:off x="7235825" y="6553200"/>
            <a:ext cx="1905000" cy="3048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rgbClr val="000000"/>
              </a:buClr>
              <a:buSzPts val="1400"/>
              <a:buFont typeface="Arial"/>
              <a:buNone/>
            </a:pPr>
            <a:fld id="{00000000-1234-1234-1234-123412341234}" type="slidenum">
              <a:rPr lang="en-US"/>
              <a:t>20</a:t>
            </a:fld>
            <a:endParaRPr/>
          </a:p>
        </p:txBody>
      </p:sp>
      <p:sp>
        <p:nvSpPr>
          <p:cNvPr id="249" name="Google Shape;249;g2e67980acaa_0_156"/>
          <p:cNvSpPr txBox="1"/>
          <p:nvPr/>
        </p:nvSpPr>
        <p:spPr>
          <a:xfrm>
            <a:off x="701500" y="2503200"/>
            <a:ext cx="7895100" cy="18516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300">
                <a:solidFill>
                  <a:schemeClr val="dk1"/>
                </a:solidFill>
                <a:latin typeface="Courier New"/>
                <a:ea typeface="Courier New"/>
                <a:cs typeface="Courier New"/>
                <a:sym typeface="Courier New"/>
              </a:rPr>
              <a:t>&lt;xsd:complexType name="Component"&gt;</a:t>
            </a:r>
            <a:endParaRPr sz="1300">
              <a:solidFill>
                <a:schemeClr val="dk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600"/>
              <a:buFont typeface="Arial"/>
              <a:buNone/>
            </a:pPr>
            <a:r>
              <a:rPr lang="en-US" sz="1300">
                <a:solidFill>
                  <a:schemeClr val="dk1"/>
                </a:solidFill>
                <a:latin typeface="Courier New"/>
                <a:ea typeface="Courier New"/>
                <a:cs typeface="Courier New"/>
                <a:sym typeface="Courier New"/>
              </a:rPr>
              <a:t>        &lt;xsd:sequence&gt;</a:t>
            </a:r>
            <a:endParaRPr sz="1300">
              <a:solidFill>
                <a:schemeClr val="dk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600"/>
              <a:buFont typeface="Arial"/>
              <a:buNone/>
            </a:pPr>
            <a:r>
              <a:rPr lang="en-US" sz="1300">
                <a:solidFill>
                  <a:schemeClr val="dk1"/>
                </a:solidFill>
                <a:latin typeface="Courier New"/>
                <a:ea typeface="Courier New"/>
                <a:cs typeface="Courier New"/>
                <a:sym typeface="Courier New"/>
              </a:rPr>
              <a:t>            &lt;xsd:element name="PowerConsumption" type="shim:PowerConsumption" minOccurs="0" maxOccurs="unbounded"/&gt;</a:t>
            </a:r>
            <a:endParaRPr sz="1300">
              <a:solidFill>
                <a:schemeClr val="dk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600"/>
              <a:buFont typeface="Arial"/>
              <a:buNone/>
            </a:pPr>
            <a:r>
              <a:rPr lang="en-US" sz="1300">
                <a:solidFill>
                  <a:schemeClr val="dk1"/>
                </a:solidFill>
                <a:latin typeface="Courier New"/>
                <a:ea typeface="Courier New"/>
                <a:cs typeface="Courier New"/>
                <a:sym typeface="Courier New"/>
              </a:rPr>
              <a:t>        &lt;/xsd:sequence&gt;</a:t>
            </a:r>
            <a:endParaRPr sz="1300">
              <a:solidFill>
                <a:schemeClr val="dk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600"/>
              <a:buFont typeface="Arial"/>
              <a:buNone/>
            </a:pPr>
            <a:r>
              <a:rPr lang="en-US" sz="1300">
                <a:solidFill>
                  <a:schemeClr val="dk1"/>
                </a:solidFill>
                <a:latin typeface="Courier New"/>
                <a:ea typeface="Courier New"/>
                <a:cs typeface="Courier New"/>
                <a:sym typeface="Courier New"/>
              </a:rPr>
              <a:t>        &lt;xsd:attribute name="id" type="xsd:ID" use="required"/&gt;</a:t>
            </a:r>
            <a:endParaRPr sz="1300">
              <a:solidFill>
                <a:schemeClr val="dk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600"/>
              <a:buFont typeface="Arial"/>
              <a:buNone/>
            </a:pPr>
            <a:r>
              <a:rPr lang="en-US" sz="1300">
                <a:solidFill>
                  <a:schemeClr val="dk1"/>
                </a:solidFill>
                <a:latin typeface="Courier New"/>
                <a:ea typeface="Courier New"/>
                <a:cs typeface="Courier New"/>
                <a:sym typeface="Courier New"/>
              </a:rPr>
              <a:t>        &lt;xsd:attribute name="name" type="xsd:string" use="required"/&gt;</a:t>
            </a:r>
            <a:endParaRPr sz="1300">
              <a:solidFill>
                <a:schemeClr val="dk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600"/>
              <a:buFont typeface="Arial"/>
              <a:buNone/>
            </a:pPr>
            <a:r>
              <a:rPr lang="en-US" sz="1300">
                <a:solidFill>
                  <a:schemeClr val="dk1"/>
                </a:solidFill>
                <a:latin typeface="Courier New"/>
                <a:ea typeface="Courier New"/>
                <a:cs typeface="Courier New"/>
                <a:sym typeface="Courier New"/>
              </a:rPr>
              <a:t>&lt;/xsd:complexType&gt;</a:t>
            </a:r>
            <a:endParaRPr sz="1300">
              <a:solidFill>
                <a:schemeClr val="dk1"/>
              </a:solidFill>
              <a:latin typeface="Courier New"/>
              <a:ea typeface="Courier New"/>
              <a:cs typeface="Courier New"/>
              <a:sym typeface="Courier New"/>
            </a:endParaRPr>
          </a:p>
        </p:txBody>
      </p:sp>
      <p:sp>
        <p:nvSpPr>
          <p:cNvPr id="4" name="Google Shape;209;g2e7fad84eaa_0_9">
            <a:extLst>
              <a:ext uri="{FF2B5EF4-FFF2-40B4-BE49-F238E27FC236}">
                <a16:creationId xmlns:a16="http://schemas.microsoft.com/office/drawing/2014/main" id="{E0270FAF-8081-1768-2821-69E351B00803}"/>
              </a:ext>
            </a:extLst>
          </p:cNvPr>
          <p:cNvSpPr txBox="1">
            <a:spLocks noGrp="1"/>
          </p:cNvSpPr>
          <p:nvPr>
            <p:ph type="title"/>
          </p:nvPr>
        </p:nvSpPr>
        <p:spPr>
          <a:xfrm>
            <a:off x="297180" y="228600"/>
            <a:ext cx="8549700" cy="457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相談：SHIMに関する提案</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g2e67980acaa_0_164"/>
          <p:cNvSpPr txBox="1">
            <a:spLocks noGrp="1"/>
          </p:cNvSpPr>
          <p:nvPr>
            <p:ph type="body" idx="1"/>
          </p:nvPr>
        </p:nvSpPr>
        <p:spPr>
          <a:xfrm>
            <a:off x="190500" y="1012100"/>
            <a:ext cx="8656500" cy="5307000"/>
          </a:xfrm>
          <a:prstGeom prst="rect">
            <a:avLst/>
          </a:prstGeom>
          <a:noFill/>
          <a:ln>
            <a:noFill/>
          </a:ln>
        </p:spPr>
        <p:txBody>
          <a:bodyPr spcFirstLastPara="1" wrap="square" lIns="91425" tIns="45700" rIns="91425" bIns="45700" anchor="t" anchorCtr="0">
            <a:noAutofit/>
          </a:bodyPr>
          <a:lstStyle/>
          <a:p>
            <a:pPr marL="457200" lvl="0" indent="-355600" algn="l" rtl="0">
              <a:lnSpc>
                <a:spcPct val="150000"/>
              </a:lnSpc>
              <a:spcBef>
                <a:spcPts val="400"/>
              </a:spcBef>
              <a:spcAft>
                <a:spcPts val="0"/>
              </a:spcAft>
              <a:buClr>
                <a:schemeClr val="dk1"/>
              </a:buClr>
              <a:buSzPts val="2000"/>
              <a:buChar char="●"/>
            </a:pPr>
            <a:r>
              <a:rPr lang="en-US"/>
              <a:t>スキーマの案</a:t>
            </a:r>
            <a:endParaRPr/>
          </a:p>
          <a:p>
            <a:pPr marL="914400" lvl="1" indent="-342900" algn="l" rtl="0">
              <a:lnSpc>
                <a:spcPct val="150000"/>
              </a:lnSpc>
              <a:spcBef>
                <a:spcPts val="400"/>
              </a:spcBef>
              <a:spcAft>
                <a:spcPts val="0"/>
              </a:spcAft>
              <a:buSzPts val="1800"/>
              <a:buChar char="•"/>
            </a:pPr>
            <a:r>
              <a:rPr lang="en-US"/>
              <a:t>具体的な例</a:t>
            </a:r>
            <a:endParaRPr/>
          </a:p>
          <a:p>
            <a:pPr marL="1371600" lvl="0" indent="0" algn="l" rtl="0">
              <a:lnSpc>
                <a:spcPct val="150000"/>
              </a:lnSpc>
              <a:spcBef>
                <a:spcPts val="400"/>
              </a:spcBef>
              <a:spcAft>
                <a:spcPts val="0"/>
              </a:spcAft>
              <a:buNone/>
            </a:pPr>
            <a:endParaRPr/>
          </a:p>
          <a:p>
            <a:pPr marL="0" lvl="0" indent="0" algn="l" rtl="0">
              <a:spcBef>
                <a:spcPts val="400"/>
              </a:spcBef>
              <a:spcAft>
                <a:spcPts val="0"/>
              </a:spcAft>
              <a:buNone/>
            </a:pPr>
            <a:endParaRPr/>
          </a:p>
          <a:p>
            <a:pPr marL="914400" lvl="0" indent="0" algn="l" rtl="0">
              <a:spcBef>
                <a:spcPts val="400"/>
              </a:spcBef>
              <a:spcAft>
                <a:spcPts val="0"/>
              </a:spcAft>
              <a:buNone/>
            </a:pPr>
            <a:r>
              <a:rPr lang="en-US"/>
              <a:t>	</a:t>
            </a:r>
            <a:endParaRPr/>
          </a:p>
          <a:p>
            <a:pPr marL="1371600" lvl="0" indent="0" algn="l" rtl="0">
              <a:spcBef>
                <a:spcPts val="400"/>
              </a:spcBef>
              <a:spcAft>
                <a:spcPts val="0"/>
              </a:spcAft>
              <a:buNone/>
            </a:pPr>
            <a:endParaRPr/>
          </a:p>
          <a:p>
            <a:pPr marL="1371600" lvl="2" indent="-228600" algn="l" rtl="0">
              <a:lnSpc>
                <a:spcPct val="150000"/>
              </a:lnSpc>
              <a:spcBef>
                <a:spcPts val="360"/>
              </a:spcBef>
              <a:spcAft>
                <a:spcPts val="0"/>
              </a:spcAft>
              <a:buSzPts val="1800"/>
              <a:buNone/>
            </a:pPr>
            <a:endParaRPr/>
          </a:p>
        </p:txBody>
      </p:sp>
      <p:sp>
        <p:nvSpPr>
          <p:cNvPr id="257" name="Google Shape;257;g2e67980acaa_0_164"/>
          <p:cNvSpPr txBox="1">
            <a:spLocks noGrp="1"/>
          </p:cNvSpPr>
          <p:nvPr>
            <p:ph type="sldNum" idx="12"/>
          </p:nvPr>
        </p:nvSpPr>
        <p:spPr>
          <a:xfrm>
            <a:off x="7235825" y="6553200"/>
            <a:ext cx="1905000" cy="3048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rgbClr val="000000"/>
              </a:buClr>
              <a:buSzPts val="1400"/>
              <a:buFont typeface="Arial"/>
              <a:buNone/>
            </a:pPr>
            <a:fld id="{00000000-1234-1234-1234-123412341234}" type="slidenum">
              <a:rPr lang="en-US"/>
              <a:t>21</a:t>
            </a:fld>
            <a:endParaRPr/>
          </a:p>
        </p:txBody>
      </p:sp>
      <p:sp>
        <p:nvSpPr>
          <p:cNvPr id="258" name="Google Shape;258;g2e67980acaa_0_164"/>
          <p:cNvSpPr txBox="1"/>
          <p:nvPr/>
        </p:nvSpPr>
        <p:spPr>
          <a:xfrm>
            <a:off x="571200" y="1993275"/>
            <a:ext cx="7895100" cy="4244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1100">
                <a:solidFill>
                  <a:schemeClr val="dk1"/>
                </a:solidFill>
                <a:latin typeface="Courier New"/>
                <a:ea typeface="Courier New"/>
                <a:cs typeface="Courier New"/>
                <a:sym typeface="Courier New"/>
              </a:rPr>
              <a:t>&lt;?xml version="1.0" encoding="UTF-8"?&gt;</a:t>
            </a:r>
            <a:endParaRPr sz="11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US" sz="1100">
                <a:solidFill>
                  <a:schemeClr val="dk1"/>
                </a:solidFill>
                <a:latin typeface="Courier New"/>
                <a:ea typeface="Courier New"/>
                <a:cs typeface="Courier New"/>
                <a:sym typeface="Courier New"/>
              </a:rPr>
              <a:t>&lt;shim:PowerConfiguration xmlns:shim="http://www.multicore-association.org/2017/SHIM2.0/" xmlns:xsi="http://www.w3.org/2001/XMLSchema-instance" xsi:schemaLocation="http://www.multicore-association.org/2017/SHIM2.0/ shim20.xsd"&gt;</a:t>
            </a:r>
            <a:endParaRPr sz="11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US" sz="1100">
                <a:solidFill>
                  <a:schemeClr val="dk1"/>
                </a:solidFill>
                <a:latin typeface="Courier New"/>
                <a:ea typeface="Courier New"/>
                <a:cs typeface="Courier New"/>
                <a:sym typeface="Courier New"/>
              </a:rPr>
              <a:t>    &lt;shim:Component id="CPU1" name="MainCPU"&gt;</a:t>
            </a:r>
            <a:endParaRPr sz="11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US" sz="1100">
                <a:solidFill>
                  <a:schemeClr val="dk1"/>
                </a:solidFill>
                <a:latin typeface="Courier New"/>
                <a:ea typeface="Courier New"/>
                <a:cs typeface="Courier New"/>
                <a:sym typeface="Courier New"/>
              </a:rPr>
              <a:t>       </a:t>
            </a:r>
            <a:r>
              <a:rPr lang="en-US" sz="1100">
                <a:solidFill>
                  <a:schemeClr val="dk1"/>
                </a:solidFill>
                <a:highlight>
                  <a:schemeClr val="accent3"/>
                </a:highlight>
                <a:latin typeface="Courier New"/>
                <a:ea typeface="Courier New"/>
                <a:cs typeface="Courier New"/>
                <a:sym typeface="Courier New"/>
              </a:rPr>
              <a:t> &lt;shim:PowerConsumption type="static"&gt;</a:t>
            </a:r>
            <a:endParaRPr sz="1100">
              <a:solidFill>
                <a:schemeClr val="dk1"/>
              </a:solidFill>
              <a:highlight>
                <a:schemeClr val="accent3"/>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US" sz="1100">
                <a:solidFill>
                  <a:schemeClr val="dk1"/>
                </a:solidFill>
                <a:latin typeface="Courier New"/>
                <a:ea typeface="Courier New"/>
                <a:cs typeface="Courier New"/>
                <a:sym typeface="Courier New"/>
              </a:rPr>
              <a:t>            &lt;shim:OperatingPoint id="OP1" frequency="N/A" power="10" powerUnit="mW"/&gt;</a:t>
            </a:r>
            <a:endParaRPr sz="11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US" sz="1100">
                <a:solidFill>
                  <a:schemeClr val="dk1"/>
                </a:solidFill>
                <a:latin typeface="Courier New"/>
                <a:ea typeface="Courier New"/>
                <a:cs typeface="Courier New"/>
                <a:sym typeface="Courier New"/>
              </a:rPr>
              <a:t>        &lt;/shim:PowerConsumption&gt;</a:t>
            </a:r>
            <a:endParaRPr sz="11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US" sz="1100">
                <a:solidFill>
                  <a:schemeClr val="dk1"/>
                </a:solidFill>
                <a:latin typeface="Courier New"/>
                <a:ea typeface="Courier New"/>
                <a:cs typeface="Courier New"/>
                <a:sym typeface="Courier New"/>
              </a:rPr>
              <a:t>       </a:t>
            </a:r>
            <a:r>
              <a:rPr lang="en-US" sz="1100">
                <a:solidFill>
                  <a:schemeClr val="dk1"/>
                </a:solidFill>
                <a:highlight>
                  <a:schemeClr val="accent3"/>
                </a:highlight>
                <a:latin typeface="Courier New"/>
                <a:ea typeface="Courier New"/>
                <a:cs typeface="Courier New"/>
                <a:sym typeface="Courier New"/>
              </a:rPr>
              <a:t> &lt;shim:PowerConsumption type="dynamic"&gt;</a:t>
            </a:r>
            <a:endParaRPr sz="1100">
              <a:solidFill>
                <a:schemeClr val="dk1"/>
              </a:solidFill>
              <a:highlight>
                <a:schemeClr val="accent3"/>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US" sz="1100">
                <a:solidFill>
                  <a:schemeClr val="dk1"/>
                </a:solidFill>
                <a:latin typeface="Courier New"/>
                <a:ea typeface="Courier New"/>
                <a:cs typeface="Courier New"/>
                <a:sym typeface="Courier New"/>
              </a:rPr>
              <a:t>            &lt;shim:OperatingPoint id="OP2" frequency="1.2GHz" power="65" powerUnit="mW"/&gt;</a:t>
            </a:r>
            <a:endParaRPr sz="11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US" sz="1100">
                <a:solidFill>
                  <a:schemeClr val="dk1"/>
                </a:solidFill>
                <a:latin typeface="Courier New"/>
                <a:ea typeface="Courier New"/>
                <a:cs typeface="Courier New"/>
                <a:sym typeface="Courier New"/>
              </a:rPr>
              <a:t>            &lt;shim:OperatingPoint id="OP3" frequency="2.5GHz" power="130" powerUnit="mW"/&gt;</a:t>
            </a:r>
            <a:endParaRPr sz="11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US" sz="1100">
                <a:solidFill>
                  <a:schemeClr val="dk1"/>
                </a:solidFill>
                <a:latin typeface="Courier New"/>
                <a:ea typeface="Courier New"/>
                <a:cs typeface="Courier New"/>
                <a:sym typeface="Courier New"/>
              </a:rPr>
              <a:t>        &lt;/shim:PowerConsumption&gt;</a:t>
            </a:r>
            <a:endParaRPr sz="11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US" sz="1100">
                <a:solidFill>
                  <a:schemeClr val="dk1"/>
                </a:solidFill>
                <a:latin typeface="Courier New"/>
                <a:ea typeface="Courier New"/>
                <a:cs typeface="Courier New"/>
                <a:sym typeface="Courier New"/>
              </a:rPr>
              <a:t>      &lt;shim:Component id="CPU2" name="MainCPU"&gt;</a:t>
            </a:r>
            <a:endParaRPr sz="11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US" sz="1100">
                <a:solidFill>
                  <a:schemeClr val="dk1"/>
                </a:solidFill>
                <a:latin typeface="Courier New"/>
                <a:ea typeface="Courier New"/>
                <a:cs typeface="Courier New"/>
                <a:sym typeface="Courier New"/>
              </a:rPr>
              <a:t>       </a:t>
            </a:r>
            <a:r>
              <a:rPr lang="en-US" sz="1100">
                <a:solidFill>
                  <a:schemeClr val="dk1"/>
                </a:solidFill>
                <a:highlight>
                  <a:schemeClr val="accent3"/>
                </a:highlight>
                <a:latin typeface="Courier New"/>
                <a:ea typeface="Courier New"/>
                <a:cs typeface="Courier New"/>
                <a:sym typeface="Courier New"/>
              </a:rPr>
              <a:t> &lt;shim:PowerConsumption type="static"&gt;</a:t>
            </a:r>
            <a:endParaRPr sz="1100">
              <a:solidFill>
                <a:schemeClr val="dk1"/>
              </a:solidFill>
              <a:highlight>
                <a:schemeClr val="accent3"/>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US" sz="1100">
                <a:solidFill>
                  <a:schemeClr val="dk1"/>
                </a:solidFill>
                <a:latin typeface="Courier New"/>
                <a:ea typeface="Courier New"/>
                <a:cs typeface="Courier New"/>
                <a:sym typeface="Courier New"/>
              </a:rPr>
              <a:t>            &lt;shim:OperatingPoint id="OP1" frequency="N/A" power="10" powerUnit="mW"/&gt;</a:t>
            </a:r>
            <a:endParaRPr sz="11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US" sz="1100">
                <a:solidFill>
                  <a:schemeClr val="dk1"/>
                </a:solidFill>
                <a:latin typeface="Courier New"/>
                <a:ea typeface="Courier New"/>
                <a:cs typeface="Courier New"/>
                <a:sym typeface="Courier New"/>
              </a:rPr>
              <a:t>        &lt;/shim:PowerConsumption&gt;</a:t>
            </a:r>
            <a:endParaRPr sz="11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US" sz="1100">
                <a:solidFill>
                  <a:schemeClr val="dk1"/>
                </a:solidFill>
                <a:latin typeface="Courier New"/>
                <a:ea typeface="Courier New"/>
                <a:cs typeface="Courier New"/>
                <a:sym typeface="Courier New"/>
              </a:rPr>
              <a:t>       </a:t>
            </a:r>
            <a:r>
              <a:rPr lang="en-US" sz="1100">
                <a:solidFill>
                  <a:schemeClr val="dk1"/>
                </a:solidFill>
                <a:highlight>
                  <a:schemeClr val="accent3"/>
                </a:highlight>
                <a:latin typeface="Courier New"/>
                <a:ea typeface="Courier New"/>
                <a:cs typeface="Courier New"/>
                <a:sym typeface="Courier New"/>
              </a:rPr>
              <a:t> &lt;shim:PowerConsumption type="dynamic"&gt;</a:t>
            </a:r>
            <a:endParaRPr sz="1100">
              <a:solidFill>
                <a:schemeClr val="dk1"/>
              </a:solidFill>
              <a:highlight>
                <a:schemeClr val="accent3"/>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US" sz="1100">
                <a:solidFill>
                  <a:schemeClr val="dk1"/>
                </a:solidFill>
                <a:latin typeface="Courier New"/>
                <a:ea typeface="Courier New"/>
                <a:cs typeface="Courier New"/>
                <a:sym typeface="Courier New"/>
              </a:rPr>
              <a:t>            &lt;shim:OperatingPoint id="OP2" frequency="1.2GHz" power="65" powerUnit="mW"/&gt;</a:t>
            </a:r>
            <a:endParaRPr sz="11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US" sz="1100">
                <a:solidFill>
                  <a:schemeClr val="dk1"/>
                </a:solidFill>
                <a:latin typeface="Courier New"/>
                <a:ea typeface="Courier New"/>
                <a:cs typeface="Courier New"/>
                <a:sym typeface="Courier New"/>
              </a:rPr>
              <a:t>            &lt;shim:OperatingPoint id="OP3" frequency="2.5GHz" power="130" powerUnit="mW"/&gt;</a:t>
            </a:r>
            <a:endParaRPr sz="11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US" sz="1100">
                <a:solidFill>
                  <a:schemeClr val="dk1"/>
                </a:solidFill>
                <a:latin typeface="Courier New"/>
                <a:ea typeface="Courier New"/>
                <a:cs typeface="Courier New"/>
                <a:sym typeface="Courier New"/>
              </a:rPr>
              <a:t>        &lt;/shim:PowerConsumption&gt;</a:t>
            </a:r>
            <a:endParaRPr sz="11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US" sz="1100">
                <a:solidFill>
                  <a:schemeClr val="dk1"/>
                </a:solidFill>
                <a:latin typeface="Courier New"/>
                <a:ea typeface="Courier New"/>
                <a:cs typeface="Courier New"/>
                <a:sym typeface="Courier New"/>
              </a:rPr>
              <a:t>    &lt;/shim:Component&gt;</a:t>
            </a:r>
            <a:endParaRPr sz="11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US" sz="1100">
                <a:solidFill>
                  <a:schemeClr val="dk1"/>
                </a:solidFill>
                <a:latin typeface="Courier New"/>
                <a:ea typeface="Courier New"/>
                <a:cs typeface="Courier New"/>
                <a:sym typeface="Courier New"/>
              </a:rPr>
              <a:t>	……</a:t>
            </a:r>
            <a:endParaRPr sz="11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1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US" sz="1100">
                <a:solidFill>
                  <a:schemeClr val="dk1"/>
                </a:solidFill>
                <a:latin typeface="Courier New"/>
                <a:ea typeface="Courier New"/>
                <a:cs typeface="Courier New"/>
                <a:sym typeface="Courier New"/>
              </a:rPr>
              <a:t>&lt;/shim:PowerConfiguration&gt;</a:t>
            </a:r>
            <a:endParaRPr sz="11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300">
              <a:solidFill>
                <a:schemeClr val="dk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600"/>
              <a:buFont typeface="Arial"/>
              <a:buNone/>
            </a:pPr>
            <a:endParaRPr sz="1300">
              <a:solidFill>
                <a:schemeClr val="dk1"/>
              </a:solidFill>
              <a:latin typeface="Courier New"/>
              <a:ea typeface="Courier New"/>
              <a:cs typeface="Courier New"/>
              <a:sym typeface="Courier New"/>
            </a:endParaRPr>
          </a:p>
        </p:txBody>
      </p:sp>
      <p:sp>
        <p:nvSpPr>
          <p:cNvPr id="4" name="Google Shape;209;g2e7fad84eaa_0_9">
            <a:extLst>
              <a:ext uri="{FF2B5EF4-FFF2-40B4-BE49-F238E27FC236}">
                <a16:creationId xmlns:a16="http://schemas.microsoft.com/office/drawing/2014/main" id="{E5681D37-2411-138A-D355-5D5E93D32F39}"/>
              </a:ext>
            </a:extLst>
          </p:cNvPr>
          <p:cNvSpPr txBox="1">
            <a:spLocks noGrp="1"/>
          </p:cNvSpPr>
          <p:nvPr>
            <p:ph type="title"/>
          </p:nvPr>
        </p:nvSpPr>
        <p:spPr>
          <a:xfrm>
            <a:off x="297180" y="228600"/>
            <a:ext cx="8549700" cy="457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相談：SHIMに関する提案</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g2e7fad84eaa_0_49"/>
          <p:cNvSpPr txBox="1">
            <a:spLocks noGrp="1"/>
          </p:cNvSpPr>
          <p:nvPr>
            <p:ph type="title"/>
          </p:nvPr>
        </p:nvSpPr>
        <p:spPr>
          <a:xfrm>
            <a:off x="297180" y="228600"/>
            <a:ext cx="8549700" cy="457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相談：SHIMに関する提案</a:t>
            </a:r>
            <a:endParaRPr/>
          </a:p>
        </p:txBody>
      </p:sp>
      <p:sp>
        <p:nvSpPr>
          <p:cNvPr id="218" name="Google Shape;218;g2e7fad84eaa_0_49"/>
          <p:cNvSpPr txBox="1">
            <a:spLocks noGrp="1"/>
          </p:cNvSpPr>
          <p:nvPr>
            <p:ph type="body" idx="1"/>
          </p:nvPr>
        </p:nvSpPr>
        <p:spPr>
          <a:xfrm>
            <a:off x="297150" y="1027300"/>
            <a:ext cx="8549700" cy="5432700"/>
          </a:xfrm>
          <a:prstGeom prst="rect">
            <a:avLst/>
          </a:prstGeom>
          <a:noFill/>
          <a:ln>
            <a:noFill/>
          </a:ln>
        </p:spPr>
        <p:txBody>
          <a:bodyPr spcFirstLastPara="1" wrap="square" lIns="91425" tIns="45700" rIns="91425" bIns="45700" anchor="t" anchorCtr="0">
            <a:noAutofit/>
          </a:bodyPr>
          <a:lstStyle/>
          <a:p>
            <a:pPr marL="457200" lvl="0" indent="-355600" algn="l" rtl="0">
              <a:lnSpc>
                <a:spcPct val="150000"/>
              </a:lnSpc>
              <a:spcBef>
                <a:spcPts val="400"/>
              </a:spcBef>
              <a:spcAft>
                <a:spcPts val="0"/>
              </a:spcAft>
              <a:buSzPts val="2000"/>
              <a:buChar char="●"/>
            </a:pPr>
            <a:r>
              <a:rPr lang="en-US"/>
              <a:t>消費電力に関する案</a:t>
            </a:r>
            <a:endParaRPr/>
          </a:p>
          <a:p>
            <a:pPr marL="914400" lvl="1" indent="-342900" algn="l" rtl="0">
              <a:lnSpc>
                <a:spcPct val="150000"/>
              </a:lnSpc>
              <a:spcBef>
                <a:spcPts val="400"/>
              </a:spcBef>
              <a:spcAft>
                <a:spcPts val="0"/>
              </a:spcAft>
              <a:buSzPts val="1800"/>
              <a:buChar char="•"/>
            </a:pPr>
            <a:r>
              <a:rPr lang="en-US"/>
              <a:t>ユースケース（</a:t>
            </a:r>
            <a:r>
              <a:rPr lang="ja-JP" altLang="en-US"/>
              <a:t>最低消費電力の割り当て</a:t>
            </a:r>
            <a:r>
              <a:rPr lang="en-US"/>
              <a:t>）</a:t>
            </a:r>
            <a:endParaRPr/>
          </a:p>
          <a:p>
            <a:pPr marL="0" lvl="0" indent="0" algn="l" rtl="0">
              <a:spcBef>
                <a:spcPts val="400"/>
              </a:spcBef>
              <a:spcAft>
                <a:spcPts val="0"/>
              </a:spcAft>
              <a:buNone/>
            </a:pPr>
            <a:endParaRPr/>
          </a:p>
          <a:p>
            <a:pPr marL="0" lvl="0" indent="0" algn="l" rtl="0">
              <a:spcBef>
                <a:spcPts val="400"/>
              </a:spcBef>
              <a:spcAft>
                <a:spcPts val="0"/>
              </a:spcAft>
              <a:buNone/>
            </a:pPr>
            <a:endParaRPr/>
          </a:p>
          <a:p>
            <a:pPr marL="914400" lvl="0" indent="0" algn="l" rtl="0">
              <a:lnSpc>
                <a:spcPct val="150000"/>
              </a:lnSpc>
              <a:spcBef>
                <a:spcPts val="400"/>
              </a:spcBef>
              <a:spcAft>
                <a:spcPts val="0"/>
              </a:spcAft>
              <a:buSzPts val="2000"/>
              <a:buNone/>
            </a:pPr>
            <a:r>
              <a:rPr lang="en-US" sz="2000"/>
              <a:t> </a:t>
            </a:r>
            <a:endParaRPr sz="2000"/>
          </a:p>
          <a:p>
            <a:pPr marL="914400" lvl="0" indent="0" algn="l" rtl="0">
              <a:lnSpc>
                <a:spcPct val="150000"/>
              </a:lnSpc>
              <a:spcBef>
                <a:spcPts val="400"/>
              </a:spcBef>
              <a:spcAft>
                <a:spcPts val="0"/>
              </a:spcAft>
              <a:buSzPts val="2000"/>
              <a:buNone/>
            </a:pPr>
            <a:r>
              <a:rPr lang="en-US" sz="2000"/>
              <a:t> </a:t>
            </a:r>
            <a:endParaRPr sz="2000"/>
          </a:p>
          <a:p>
            <a:pPr marL="914400" lvl="0" indent="0" algn="l" rtl="0">
              <a:lnSpc>
                <a:spcPct val="150000"/>
              </a:lnSpc>
              <a:spcBef>
                <a:spcPts val="400"/>
              </a:spcBef>
              <a:spcAft>
                <a:spcPts val="0"/>
              </a:spcAft>
              <a:buSzPts val="2000"/>
              <a:buNone/>
            </a:pPr>
            <a:endParaRPr sz="2000"/>
          </a:p>
          <a:p>
            <a:pPr marL="0" lvl="0" indent="0" algn="l" rtl="0">
              <a:lnSpc>
                <a:spcPct val="150000"/>
              </a:lnSpc>
              <a:spcBef>
                <a:spcPts val="360"/>
              </a:spcBef>
              <a:spcAft>
                <a:spcPts val="0"/>
              </a:spcAft>
              <a:buSzPts val="2000"/>
              <a:buNone/>
            </a:pPr>
            <a:r>
              <a:rPr lang="en-US"/>
              <a:t>	</a:t>
            </a:r>
            <a:endParaRPr/>
          </a:p>
        </p:txBody>
      </p:sp>
      <p:sp>
        <p:nvSpPr>
          <p:cNvPr id="219" name="Google Shape;219;g2e7fad84eaa_0_49"/>
          <p:cNvSpPr txBox="1">
            <a:spLocks noGrp="1"/>
          </p:cNvSpPr>
          <p:nvPr>
            <p:ph type="sldNum" idx="12"/>
          </p:nvPr>
        </p:nvSpPr>
        <p:spPr>
          <a:xfrm>
            <a:off x="7235825" y="6553200"/>
            <a:ext cx="1905000" cy="3048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400"/>
              <a:buNone/>
            </a:pPr>
            <a:fld id="{00000000-1234-1234-1234-123412341234}" type="slidenum">
              <a:rPr lang="en-US"/>
              <a:t>22</a:t>
            </a:fld>
            <a:endParaRPr/>
          </a:p>
        </p:txBody>
      </p:sp>
      <p:pic>
        <p:nvPicPr>
          <p:cNvPr id="3" name="图片 2">
            <a:extLst>
              <a:ext uri="{FF2B5EF4-FFF2-40B4-BE49-F238E27FC236}">
                <a16:creationId xmlns:a16="http://schemas.microsoft.com/office/drawing/2014/main" id="{61E9D9C9-A96A-99C2-D4FD-52C39E8974B0}"/>
              </a:ext>
            </a:extLst>
          </p:cNvPr>
          <p:cNvPicPr>
            <a:picLocks noChangeAspect="1"/>
          </p:cNvPicPr>
          <p:nvPr/>
        </p:nvPicPr>
        <p:blipFill>
          <a:blip r:embed="rId3"/>
          <a:stretch>
            <a:fillRect/>
          </a:stretch>
        </p:blipFill>
        <p:spPr>
          <a:xfrm>
            <a:off x="889000" y="2053081"/>
            <a:ext cx="7366000" cy="4500119"/>
          </a:xfrm>
          <a:prstGeom prst="rect">
            <a:avLst/>
          </a:prstGeom>
        </p:spPr>
      </p:pic>
    </p:spTree>
    <p:extLst>
      <p:ext uri="{BB962C8B-B14F-4D97-AF65-F5344CB8AC3E}">
        <p14:creationId xmlns:p14="http://schemas.microsoft.com/office/powerpoint/2010/main" val="29486293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g2e7fad84eaa_0_49"/>
          <p:cNvSpPr txBox="1">
            <a:spLocks noGrp="1"/>
          </p:cNvSpPr>
          <p:nvPr>
            <p:ph type="title"/>
          </p:nvPr>
        </p:nvSpPr>
        <p:spPr>
          <a:xfrm>
            <a:off x="297180" y="228600"/>
            <a:ext cx="8549700" cy="457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相談：SHIMに関する提案</a:t>
            </a:r>
            <a:endParaRPr/>
          </a:p>
        </p:txBody>
      </p:sp>
      <p:sp>
        <p:nvSpPr>
          <p:cNvPr id="218" name="Google Shape;218;g2e7fad84eaa_0_49"/>
          <p:cNvSpPr txBox="1">
            <a:spLocks noGrp="1"/>
          </p:cNvSpPr>
          <p:nvPr>
            <p:ph type="body" idx="1"/>
          </p:nvPr>
        </p:nvSpPr>
        <p:spPr>
          <a:xfrm>
            <a:off x="297150" y="1027300"/>
            <a:ext cx="8549700" cy="5432700"/>
          </a:xfrm>
          <a:prstGeom prst="rect">
            <a:avLst/>
          </a:prstGeom>
          <a:noFill/>
          <a:ln>
            <a:noFill/>
          </a:ln>
        </p:spPr>
        <p:txBody>
          <a:bodyPr spcFirstLastPara="1" wrap="square" lIns="91425" tIns="45700" rIns="91425" bIns="45700" anchor="t" anchorCtr="0">
            <a:noAutofit/>
          </a:bodyPr>
          <a:lstStyle/>
          <a:p>
            <a:pPr marL="457200" lvl="0" indent="-355600" algn="l" rtl="0">
              <a:lnSpc>
                <a:spcPct val="150000"/>
              </a:lnSpc>
              <a:spcBef>
                <a:spcPts val="400"/>
              </a:spcBef>
              <a:spcAft>
                <a:spcPts val="0"/>
              </a:spcAft>
              <a:buSzPts val="2000"/>
              <a:buChar char="●"/>
            </a:pPr>
            <a:r>
              <a:rPr lang="en-US"/>
              <a:t>消費電力に関する案</a:t>
            </a:r>
            <a:endParaRPr/>
          </a:p>
          <a:p>
            <a:pPr marL="914400" lvl="1" indent="-342900" algn="l" rtl="0">
              <a:lnSpc>
                <a:spcPct val="150000"/>
              </a:lnSpc>
              <a:spcBef>
                <a:spcPts val="400"/>
              </a:spcBef>
              <a:spcAft>
                <a:spcPts val="0"/>
              </a:spcAft>
              <a:buSzPts val="1800"/>
              <a:buChar char="•"/>
            </a:pPr>
            <a:r>
              <a:rPr lang="en-US"/>
              <a:t>ユースケース（</a:t>
            </a:r>
            <a:r>
              <a:rPr lang="ja-JP" altLang="en-US"/>
              <a:t>最低消費電力の割り当て</a:t>
            </a:r>
            <a:r>
              <a:rPr lang="en-US"/>
              <a:t>）</a:t>
            </a:r>
            <a:endParaRPr/>
          </a:p>
          <a:p>
            <a:pPr marL="0" lvl="0" indent="0" algn="l" rtl="0">
              <a:spcBef>
                <a:spcPts val="400"/>
              </a:spcBef>
              <a:spcAft>
                <a:spcPts val="0"/>
              </a:spcAft>
              <a:buNone/>
            </a:pPr>
            <a:endParaRPr/>
          </a:p>
          <a:p>
            <a:pPr marL="0" lvl="0" indent="0" algn="l" rtl="0">
              <a:spcBef>
                <a:spcPts val="400"/>
              </a:spcBef>
              <a:spcAft>
                <a:spcPts val="0"/>
              </a:spcAft>
              <a:buNone/>
            </a:pPr>
            <a:endParaRPr/>
          </a:p>
          <a:p>
            <a:pPr marL="914400" lvl="0" indent="0" algn="l" rtl="0">
              <a:lnSpc>
                <a:spcPct val="150000"/>
              </a:lnSpc>
              <a:spcBef>
                <a:spcPts val="400"/>
              </a:spcBef>
              <a:spcAft>
                <a:spcPts val="0"/>
              </a:spcAft>
              <a:buSzPts val="2000"/>
              <a:buNone/>
            </a:pPr>
            <a:r>
              <a:rPr lang="en-US" sz="2000"/>
              <a:t> </a:t>
            </a:r>
            <a:endParaRPr sz="2000"/>
          </a:p>
          <a:p>
            <a:pPr marL="914400" lvl="0" indent="0" algn="l" rtl="0">
              <a:lnSpc>
                <a:spcPct val="150000"/>
              </a:lnSpc>
              <a:spcBef>
                <a:spcPts val="400"/>
              </a:spcBef>
              <a:spcAft>
                <a:spcPts val="0"/>
              </a:spcAft>
              <a:buSzPts val="2000"/>
              <a:buNone/>
            </a:pPr>
            <a:r>
              <a:rPr lang="en-US" sz="2000"/>
              <a:t> </a:t>
            </a:r>
            <a:endParaRPr sz="2000"/>
          </a:p>
          <a:p>
            <a:pPr marL="914400" lvl="0" indent="0" algn="l" rtl="0">
              <a:lnSpc>
                <a:spcPct val="150000"/>
              </a:lnSpc>
              <a:spcBef>
                <a:spcPts val="400"/>
              </a:spcBef>
              <a:spcAft>
                <a:spcPts val="0"/>
              </a:spcAft>
              <a:buSzPts val="2000"/>
              <a:buNone/>
            </a:pPr>
            <a:endParaRPr sz="2000"/>
          </a:p>
          <a:p>
            <a:pPr marL="0" lvl="0" indent="0" algn="l" rtl="0">
              <a:lnSpc>
                <a:spcPct val="150000"/>
              </a:lnSpc>
              <a:spcBef>
                <a:spcPts val="360"/>
              </a:spcBef>
              <a:spcAft>
                <a:spcPts val="0"/>
              </a:spcAft>
              <a:buSzPts val="2000"/>
              <a:buNone/>
            </a:pPr>
            <a:r>
              <a:rPr lang="en-US"/>
              <a:t>	</a:t>
            </a:r>
            <a:endParaRPr/>
          </a:p>
        </p:txBody>
      </p:sp>
      <p:sp>
        <p:nvSpPr>
          <p:cNvPr id="219" name="Google Shape;219;g2e7fad84eaa_0_49"/>
          <p:cNvSpPr txBox="1">
            <a:spLocks noGrp="1"/>
          </p:cNvSpPr>
          <p:nvPr>
            <p:ph type="sldNum" idx="12"/>
          </p:nvPr>
        </p:nvSpPr>
        <p:spPr>
          <a:xfrm>
            <a:off x="7235825" y="6553200"/>
            <a:ext cx="1905000" cy="3048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400"/>
              <a:buNone/>
            </a:pPr>
            <a:fld id="{00000000-1234-1234-1234-123412341234}" type="slidenum">
              <a:rPr lang="en-US"/>
              <a:t>23</a:t>
            </a:fld>
            <a:endParaRPr/>
          </a:p>
        </p:txBody>
      </p:sp>
      <p:pic>
        <p:nvPicPr>
          <p:cNvPr id="3" name="图片 2">
            <a:extLst>
              <a:ext uri="{FF2B5EF4-FFF2-40B4-BE49-F238E27FC236}">
                <a16:creationId xmlns:a16="http://schemas.microsoft.com/office/drawing/2014/main" id="{61E9D9C9-A96A-99C2-D4FD-52C39E8974B0}"/>
              </a:ext>
            </a:extLst>
          </p:cNvPr>
          <p:cNvPicPr>
            <a:picLocks noChangeAspect="1"/>
          </p:cNvPicPr>
          <p:nvPr/>
        </p:nvPicPr>
        <p:blipFill>
          <a:blip r:embed="rId3"/>
          <a:stretch>
            <a:fillRect/>
          </a:stretch>
        </p:blipFill>
        <p:spPr>
          <a:xfrm>
            <a:off x="889000" y="2053081"/>
            <a:ext cx="7366000" cy="4500119"/>
          </a:xfrm>
          <a:prstGeom prst="rect">
            <a:avLst/>
          </a:prstGeom>
        </p:spPr>
      </p:pic>
      <p:sp>
        <p:nvSpPr>
          <p:cNvPr id="2" name="矩形 1">
            <a:extLst>
              <a:ext uri="{FF2B5EF4-FFF2-40B4-BE49-F238E27FC236}">
                <a16:creationId xmlns:a16="http://schemas.microsoft.com/office/drawing/2014/main" id="{2DA50452-5F4E-A021-80B1-DE45525210D1}"/>
              </a:ext>
            </a:extLst>
          </p:cNvPr>
          <p:cNvSpPr/>
          <p:nvPr/>
        </p:nvSpPr>
        <p:spPr>
          <a:xfrm>
            <a:off x="723900" y="2053081"/>
            <a:ext cx="2990850" cy="1020319"/>
          </a:xfrm>
          <a:prstGeom prst="rect">
            <a:avLst/>
          </a:prstGeom>
          <a:noFill/>
          <a:ln w="38100">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8893926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g2e7fad84eaa_0_49"/>
          <p:cNvSpPr txBox="1">
            <a:spLocks noGrp="1"/>
          </p:cNvSpPr>
          <p:nvPr>
            <p:ph type="title"/>
          </p:nvPr>
        </p:nvSpPr>
        <p:spPr>
          <a:xfrm>
            <a:off x="297180" y="228600"/>
            <a:ext cx="8549700" cy="457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相談：SHIMに関する提案</a:t>
            </a:r>
            <a:endParaRPr/>
          </a:p>
        </p:txBody>
      </p:sp>
      <p:sp>
        <p:nvSpPr>
          <p:cNvPr id="218" name="Google Shape;218;g2e7fad84eaa_0_49"/>
          <p:cNvSpPr txBox="1">
            <a:spLocks noGrp="1"/>
          </p:cNvSpPr>
          <p:nvPr>
            <p:ph type="body" idx="1"/>
          </p:nvPr>
        </p:nvSpPr>
        <p:spPr>
          <a:xfrm>
            <a:off x="297150" y="1027300"/>
            <a:ext cx="8549700" cy="5432700"/>
          </a:xfrm>
          <a:prstGeom prst="rect">
            <a:avLst/>
          </a:prstGeom>
          <a:noFill/>
          <a:ln>
            <a:noFill/>
          </a:ln>
        </p:spPr>
        <p:txBody>
          <a:bodyPr spcFirstLastPara="1" wrap="square" lIns="91425" tIns="45700" rIns="91425" bIns="45700" anchor="t" anchorCtr="0">
            <a:noAutofit/>
          </a:bodyPr>
          <a:lstStyle/>
          <a:p>
            <a:pPr marL="457200" lvl="0" indent="-355600" algn="l" rtl="0">
              <a:lnSpc>
                <a:spcPct val="150000"/>
              </a:lnSpc>
              <a:spcBef>
                <a:spcPts val="400"/>
              </a:spcBef>
              <a:spcAft>
                <a:spcPts val="0"/>
              </a:spcAft>
              <a:buSzPts val="2000"/>
              <a:buChar char="●"/>
            </a:pPr>
            <a:r>
              <a:rPr lang="en-US"/>
              <a:t>消費電力に関する案</a:t>
            </a:r>
            <a:endParaRPr/>
          </a:p>
          <a:p>
            <a:pPr marL="914400" lvl="1" indent="-342900" algn="l" rtl="0">
              <a:lnSpc>
                <a:spcPct val="150000"/>
              </a:lnSpc>
              <a:spcBef>
                <a:spcPts val="400"/>
              </a:spcBef>
              <a:spcAft>
                <a:spcPts val="0"/>
              </a:spcAft>
              <a:buSzPts val="1800"/>
              <a:buChar char="•"/>
            </a:pPr>
            <a:r>
              <a:rPr lang="en-US"/>
              <a:t>ユースケース（</a:t>
            </a:r>
            <a:r>
              <a:rPr lang="ja-JP" altLang="en-US"/>
              <a:t>最低消費電力の割り当て</a:t>
            </a:r>
            <a:r>
              <a:rPr lang="en-US"/>
              <a:t>）</a:t>
            </a:r>
            <a:endParaRPr/>
          </a:p>
          <a:p>
            <a:pPr marL="0" lvl="0" indent="0" algn="l" rtl="0">
              <a:spcBef>
                <a:spcPts val="400"/>
              </a:spcBef>
              <a:spcAft>
                <a:spcPts val="0"/>
              </a:spcAft>
              <a:buNone/>
            </a:pPr>
            <a:endParaRPr/>
          </a:p>
          <a:p>
            <a:pPr marL="0" lvl="0" indent="0" algn="l" rtl="0">
              <a:spcBef>
                <a:spcPts val="400"/>
              </a:spcBef>
              <a:spcAft>
                <a:spcPts val="0"/>
              </a:spcAft>
              <a:buNone/>
            </a:pPr>
            <a:endParaRPr/>
          </a:p>
          <a:p>
            <a:pPr marL="914400" lvl="0" indent="0" algn="l" rtl="0">
              <a:lnSpc>
                <a:spcPct val="150000"/>
              </a:lnSpc>
              <a:spcBef>
                <a:spcPts val="400"/>
              </a:spcBef>
              <a:spcAft>
                <a:spcPts val="0"/>
              </a:spcAft>
              <a:buSzPts val="2000"/>
              <a:buNone/>
            </a:pPr>
            <a:r>
              <a:rPr lang="en-US" sz="2000"/>
              <a:t> </a:t>
            </a:r>
            <a:endParaRPr sz="2000"/>
          </a:p>
          <a:p>
            <a:pPr marL="914400" lvl="0" indent="0" algn="l" rtl="0">
              <a:lnSpc>
                <a:spcPct val="150000"/>
              </a:lnSpc>
              <a:spcBef>
                <a:spcPts val="400"/>
              </a:spcBef>
              <a:spcAft>
                <a:spcPts val="0"/>
              </a:spcAft>
              <a:buSzPts val="2000"/>
              <a:buNone/>
            </a:pPr>
            <a:r>
              <a:rPr lang="en-US" sz="2000"/>
              <a:t> </a:t>
            </a:r>
            <a:endParaRPr sz="2000"/>
          </a:p>
          <a:p>
            <a:pPr marL="914400" lvl="0" indent="0" algn="l" rtl="0">
              <a:lnSpc>
                <a:spcPct val="150000"/>
              </a:lnSpc>
              <a:spcBef>
                <a:spcPts val="400"/>
              </a:spcBef>
              <a:spcAft>
                <a:spcPts val="0"/>
              </a:spcAft>
              <a:buSzPts val="2000"/>
              <a:buNone/>
            </a:pPr>
            <a:endParaRPr sz="2000"/>
          </a:p>
          <a:p>
            <a:pPr marL="0" lvl="0" indent="0" algn="l" rtl="0">
              <a:lnSpc>
                <a:spcPct val="150000"/>
              </a:lnSpc>
              <a:spcBef>
                <a:spcPts val="360"/>
              </a:spcBef>
              <a:spcAft>
                <a:spcPts val="0"/>
              </a:spcAft>
              <a:buSzPts val="2000"/>
              <a:buNone/>
            </a:pPr>
            <a:r>
              <a:rPr lang="en-US"/>
              <a:t>	</a:t>
            </a:r>
            <a:endParaRPr/>
          </a:p>
        </p:txBody>
      </p:sp>
      <p:sp>
        <p:nvSpPr>
          <p:cNvPr id="219" name="Google Shape;219;g2e7fad84eaa_0_49"/>
          <p:cNvSpPr txBox="1">
            <a:spLocks noGrp="1"/>
          </p:cNvSpPr>
          <p:nvPr>
            <p:ph type="sldNum" idx="12"/>
          </p:nvPr>
        </p:nvSpPr>
        <p:spPr>
          <a:xfrm>
            <a:off x="7235825" y="6553200"/>
            <a:ext cx="1905000" cy="3048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400"/>
              <a:buNone/>
            </a:pPr>
            <a:fld id="{00000000-1234-1234-1234-123412341234}" type="slidenum">
              <a:rPr lang="en-US"/>
              <a:t>24</a:t>
            </a:fld>
            <a:endParaRPr/>
          </a:p>
        </p:txBody>
      </p:sp>
      <p:pic>
        <p:nvPicPr>
          <p:cNvPr id="3" name="图片 2">
            <a:extLst>
              <a:ext uri="{FF2B5EF4-FFF2-40B4-BE49-F238E27FC236}">
                <a16:creationId xmlns:a16="http://schemas.microsoft.com/office/drawing/2014/main" id="{61E9D9C9-A96A-99C2-D4FD-52C39E8974B0}"/>
              </a:ext>
            </a:extLst>
          </p:cNvPr>
          <p:cNvPicPr>
            <a:picLocks noChangeAspect="1"/>
          </p:cNvPicPr>
          <p:nvPr/>
        </p:nvPicPr>
        <p:blipFill>
          <a:blip r:embed="rId3"/>
          <a:stretch>
            <a:fillRect/>
          </a:stretch>
        </p:blipFill>
        <p:spPr>
          <a:xfrm>
            <a:off x="889000" y="2053081"/>
            <a:ext cx="7366000" cy="4500119"/>
          </a:xfrm>
          <a:prstGeom prst="rect">
            <a:avLst/>
          </a:prstGeom>
        </p:spPr>
      </p:pic>
      <p:sp>
        <p:nvSpPr>
          <p:cNvPr id="5" name="矩形 4">
            <a:extLst>
              <a:ext uri="{FF2B5EF4-FFF2-40B4-BE49-F238E27FC236}">
                <a16:creationId xmlns:a16="http://schemas.microsoft.com/office/drawing/2014/main" id="{56763761-CBBD-84F7-E123-4755E9C86CC5}"/>
              </a:ext>
            </a:extLst>
          </p:cNvPr>
          <p:cNvSpPr/>
          <p:nvPr/>
        </p:nvSpPr>
        <p:spPr>
          <a:xfrm>
            <a:off x="1917700" y="4466081"/>
            <a:ext cx="1778000" cy="1845819"/>
          </a:xfrm>
          <a:prstGeom prst="rect">
            <a:avLst/>
          </a:prstGeom>
          <a:noFill/>
          <a:ln w="38100">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9795944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g2e7fad84eaa_0_49"/>
          <p:cNvSpPr txBox="1">
            <a:spLocks noGrp="1"/>
          </p:cNvSpPr>
          <p:nvPr>
            <p:ph type="title"/>
          </p:nvPr>
        </p:nvSpPr>
        <p:spPr>
          <a:xfrm>
            <a:off x="297180" y="228600"/>
            <a:ext cx="8549700" cy="457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相談：SHIMに関する提案</a:t>
            </a:r>
            <a:endParaRPr/>
          </a:p>
        </p:txBody>
      </p:sp>
      <p:sp>
        <p:nvSpPr>
          <p:cNvPr id="218" name="Google Shape;218;g2e7fad84eaa_0_49"/>
          <p:cNvSpPr txBox="1">
            <a:spLocks noGrp="1"/>
          </p:cNvSpPr>
          <p:nvPr>
            <p:ph type="body" idx="1"/>
          </p:nvPr>
        </p:nvSpPr>
        <p:spPr>
          <a:xfrm>
            <a:off x="297150" y="1027300"/>
            <a:ext cx="8549700" cy="5432700"/>
          </a:xfrm>
          <a:prstGeom prst="rect">
            <a:avLst/>
          </a:prstGeom>
          <a:noFill/>
          <a:ln>
            <a:noFill/>
          </a:ln>
        </p:spPr>
        <p:txBody>
          <a:bodyPr spcFirstLastPara="1" wrap="square" lIns="91425" tIns="45700" rIns="91425" bIns="45700" anchor="t" anchorCtr="0">
            <a:noAutofit/>
          </a:bodyPr>
          <a:lstStyle/>
          <a:p>
            <a:pPr marL="457200" lvl="0" indent="-355600" algn="l" rtl="0">
              <a:lnSpc>
                <a:spcPct val="150000"/>
              </a:lnSpc>
              <a:spcBef>
                <a:spcPts val="400"/>
              </a:spcBef>
              <a:spcAft>
                <a:spcPts val="0"/>
              </a:spcAft>
              <a:buSzPts val="2000"/>
              <a:buChar char="●"/>
            </a:pPr>
            <a:r>
              <a:rPr lang="en-US"/>
              <a:t>消費電力に関する案</a:t>
            </a:r>
            <a:endParaRPr/>
          </a:p>
          <a:p>
            <a:pPr marL="914400" lvl="1" indent="-342900" algn="l" rtl="0">
              <a:lnSpc>
                <a:spcPct val="150000"/>
              </a:lnSpc>
              <a:spcBef>
                <a:spcPts val="400"/>
              </a:spcBef>
              <a:spcAft>
                <a:spcPts val="0"/>
              </a:spcAft>
              <a:buSzPts val="1800"/>
              <a:buChar char="•"/>
            </a:pPr>
            <a:r>
              <a:rPr lang="en-US"/>
              <a:t>ユースケース（</a:t>
            </a:r>
            <a:r>
              <a:rPr lang="ja-JP" altLang="en-US"/>
              <a:t>最低消費電力の割り当て</a:t>
            </a:r>
            <a:r>
              <a:rPr lang="en-US"/>
              <a:t>）</a:t>
            </a:r>
            <a:endParaRPr/>
          </a:p>
          <a:p>
            <a:pPr marL="0" lvl="0" indent="0" algn="l" rtl="0">
              <a:spcBef>
                <a:spcPts val="400"/>
              </a:spcBef>
              <a:spcAft>
                <a:spcPts val="0"/>
              </a:spcAft>
              <a:buNone/>
            </a:pPr>
            <a:endParaRPr/>
          </a:p>
          <a:p>
            <a:pPr marL="0" lvl="0" indent="0" algn="l" rtl="0">
              <a:spcBef>
                <a:spcPts val="400"/>
              </a:spcBef>
              <a:spcAft>
                <a:spcPts val="0"/>
              </a:spcAft>
              <a:buNone/>
            </a:pPr>
            <a:endParaRPr/>
          </a:p>
          <a:p>
            <a:pPr marL="914400" lvl="0" indent="0" algn="l" rtl="0">
              <a:lnSpc>
                <a:spcPct val="150000"/>
              </a:lnSpc>
              <a:spcBef>
                <a:spcPts val="400"/>
              </a:spcBef>
              <a:spcAft>
                <a:spcPts val="0"/>
              </a:spcAft>
              <a:buSzPts val="2000"/>
              <a:buNone/>
            </a:pPr>
            <a:r>
              <a:rPr lang="en-US" sz="2000"/>
              <a:t> </a:t>
            </a:r>
            <a:endParaRPr sz="2000"/>
          </a:p>
          <a:p>
            <a:pPr marL="914400" lvl="0" indent="0" algn="l" rtl="0">
              <a:lnSpc>
                <a:spcPct val="150000"/>
              </a:lnSpc>
              <a:spcBef>
                <a:spcPts val="400"/>
              </a:spcBef>
              <a:spcAft>
                <a:spcPts val="0"/>
              </a:spcAft>
              <a:buSzPts val="2000"/>
              <a:buNone/>
            </a:pPr>
            <a:r>
              <a:rPr lang="en-US" sz="2000"/>
              <a:t> </a:t>
            </a:r>
            <a:endParaRPr sz="2000"/>
          </a:p>
          <a:p>
            <a:pPr marL="914400" lvl="0" indent="0" algn="l" rtl="0">
              <a:lnSpc>
                <a:spcPct val="150000"/>
              </a:lnSpc>
              <a:spcBef>
                <a:spcPts val="400"/>
              </a:spcBef>
              <a:spcAft>
                <a:spcPts val="0"/>
              </a:spcAft>
              <a:buSzPts val="2000"/>
              <a:buNone/>
            </a:pPr>
            <a:endParaRPr sz="2000"/>
          </a:p>
          <a:p>
            <a:pPr marL="0" lvl="0" indent="0" algn="l" rtl="0">
              <a:lnSpc>
                <a:spcPct val="150000"/>
              </a:lnSpc>
              <a:spcBef>
                <a:spcPts val="360"/>
              </a:spcBef>
              <a:spcAft>
                <a:spcPts val="0"/>
              </a:spcAft>
              <a:buSzPts val="2000"/>
              <a:buNone/>
            </a:pPr>
            <a:r>
              <a:rPr lang="en-US"/>
              <a:t>	</a:t>
            </a:r>
            <a:endParaRPr/>
          </a:p>
        </p:txBody>
      </p:sp>
      <p:sp>
        <p:nvSpPr>
          <p:cNvPr id="219" name="Google Shape;219;g2e7fad84eaa_0_49"/>
          <p:cNvSpPr txBox="1">
            <a:spLocks noGrp="1"/>
          </p:cNvSpPr>
          <p:nvPr>
            <p:ph type="sldNum" idx="12"/>
          </p:nvPr>
        </p:nvSpPr>
        <p:spPr>
          <a:xfrm>
            <a:off x="7235825" y="6553200"/>
            <a:ext cx="1905000" cy="3048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400"/>
              <a:buNone/>
            </a:pPr>
            <a:fld id="{00000000-1234-1234-1234-123412341234}" type="slidenum">
              <a:rPr lang="en-US"/>
              <a:t>25</a:t>
            </a:fld>
            <a:endParaRPr/>
          </a:p>
        </p:txBody>
      </p:sp>
      <p:pic>
        <p:nvPicPr>
          <p:cNvPr id="3" name="图片 2">
            <a:extLst>
              <a:ext uri="{FF2B5EF4-FFF2-40B4-BE49-F238E27FC236}">
                <a16:creationId xmlns:a16="http://schemas.microsoft.com/office/drawing/2014/main" id="{61E9D9C9-A96A-99C2-D4FD-52C39E8974B0}"/>
              </a:ext>
            </a:extLst>
          </p:cNvPr>
          <p:cNvPicPr>
            <a:picLocks noChangeAspect="1"/>
          </p:cNvPicPr>
          <p:nvPr/>
        </p:nvPicPr>
        <p:blipFill>
          <a:blip r:embed="rId3"/>
          <a:stretch>
            <a:fillRect/>
          </a:stretch>
        </p:blipFill>
        <p:spPr>
          <a:xfrm>
            <a:off x="889000" y="2053081"/>
            <a:ext cx="7366000" cy="4500119"/>
          </a:xfrm>
          <a:prstGeom prst="rect">
            <a:avLst/>
          </a:prstGeom>
        </p:spPr>
      </p:pic>
      <p:sp>
        <p:nvSpPr>
          <p:cNvPr id="5" name="矩形 4">
            <a:extLst>
              <a:ext uri="{FF2B5EF4-FFF2-40B4-BE49-F238E27FC236}">
                <a16:creationId xmlns:a16="http://schemas.microsoft.com/office/drawing/2014/main" id="{56763761-CBBD-84F7-E123-4755E9C86CC5}"/>
              </a:ext>
            </a:extLst>
          </p:cNvPr>
          <p:cNvSpPr/>
          <p:nvPr/>
        </p:nvSpPr>
        <p:spPr>
          <a:xfrm>
            <a:off x="3816350" y="3371850"/>
            <a:ext cx="4298950" cy="2876550"/>
          </a:xfrm>
          <a:prstGeom prst="rect">
            <a:avLst/>
          </a:prstGeom>
          <a:noFill/>
          <a:ln w="38100">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5532506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g2e7fad84eaa_0_49"/>
          <p:cNvSpPr txBox="1">
            <a:spLocks noGrp="1"/>
          </p:cNvSpPr>
          <p:nvPr>
            <p:ph type="title"/>
          </p:nvPr>
        </p:nvSpPr>
        <p:spPr>
          <a:xfrm>
            <a:off x="297180" y="228600"/>
            <a:ext cx="8549700" cy="457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相談：SHIMに関する提案</a:t>
            </a:r>
            <a:endParaRPr/>
          </a:p>
        </p:txBody>
      </p:sp>
      <p:sp>
        <p:nvSpPr>
          <p:cNvPr id="218" name="Google Shape;218;g2e7fad84eaa_0_49"/>
          <p:cNvSpPr txBox="1">
            <a:spLocks noGrp="1"/>
          </p:cNvSpPr>
          <p:nvPr>
            <p:ph type="body" idx="1"/>
          </p:nvPr>
        </p:nvSpPr>
        <p:spPr>
          <a:xfrm>
            <a:off x="297150" y="1027300"/>
            <a:ext cx="8549700" cy="5432700"/>
          </a:xfrm>
          <a:prstGeom prst="rect">
            <a:avLst/>
          </a:prstGeom>
          <a:noFill/>
          <a:ln>
            <a:noFill/>
          </a:ln>
        </p:spPr>
        <p:txBody>
          <a:bodyPr spcFirstLastPara="1" wrap="square" lIns="91425" tIns="45700" rIns="91425" bIns="45700" anchor="t" anchorCtr="0">
            <a:noAutofit/>
          </a:bodyPr>
          <a:lstStyle/>
          <a:p>
            <a:pPr marL="457200" lvl="0" indent="-355600" algn="l" rtl="0">
              <a:lnSpc>
                <a:spcPct val="150000"/>
              </a:lnSpc>
              <a:spcBef>
                <a:spcPts val="400"/>
              </a:spcBef>
              <a:spcAft>
                <a:spcPts val="0"/>
              </a:spcAft>
              <a:buSzPts val="2000"/>
              <a:buChar char="●"/>
            </a:pPr>
            <a:r>
              <a:rPr lang="en-US"/>
              <a:t>消費電力に関する案</a:t>
            </a:r>
            <a:endParaRPr/>
          </a:p>
          <a:p>
            <a:pPr marL="914400" lvl="1" indent="-342900" algn="l" rtl="0">
              <a:lnSpc>
                <a:spcPct val="150000"/>
              </a:lnSpc>
              <a:spcBef>
                <a:spcPts val="400"/>
              </a:spcBef>
              <a:spcAft>
                <a:spcPts val="0"/>
              </a:spcAft>
              <a:buSzPts val="1800"/>
              <a:buChar char="•"/>
            </a:pPr>
            <a:r>
              <a:rPr lang="en-US"/>
              <a:t>ユースケース（</a:t>
            </a:r>
            <a:r>
              <a:rPr lang="ja-JP" altLang="en-US"/>
              <a:t>最低消費電力の割り当て</a:t>
            </a:r>
            <a:r>
              <a:rPr lang="en-US"/>
              <a:t>）</a:t>
            </a:r>
          </a:p>
          <a:p>
            <a:pPr lvl="2">
              <a:spcBef>
                <a:spcPts val="400"/>
              </a:spcBef>
              <a:buChar char="•"/>
            </a:pPr>
            <a:r>
              <a:rPr lang="ja-JP" altLang="en-US"/>
              <a:t>コア割り当て段階から、各コアの使用状況、コア間のコミュニケーションオーバヘッドなどの情報が分かる（実行時間、コミュニケーションオーバヘッドなどのスキーマの利用）</a:t>
            </a:r>
            <a:endParaRPr lang="en-US" altLang="ja-JP"/>
          </a:p>
          <a:p>
            <a:pPr lvl="2">
              <a:spcBef>
                <a:spcPts val="400"/>
              </a:spcBef>
              <a:buChar char="•"/>
            </a:pPr>
            <a:r>
              <a:rPr lang="ja-JP" altLang="en-US"/>
              <a:t>消費電力のスキーマを利用して、ボード全体の消費電力を予測する</a:t>
            </a:r>
            <a:endParaRPr lang="en-US" altLang="ja-JP"/>
          </a:p>
          <a:p>
            <a:pPr lvl="3">
              <a:spcBef>
                <a:spcPts val="400"/>
              </a:spcBef>
              <a:buChar char="•"/>
            </a:pPr>
            <a:r>
              <a:rPr lang="ja-JP" altLang="en-US"/>
              <a:t>例：</a:t>
            </a:r>
            <a:endParaRPr lang="en-US" altLang="ja-JP"/>
          </a:p>
          <a:p>
            <a:pPr lvl="2">
              <a:spcBef>
                <a:spcPts val="400"/>
              </a:spcBef>
              <a:buChar char="•"/>
            </a:pPr>
            <a:r>
              <a:rPr lang="ja-JP" altLang="en-US"/>
              <a:t>予測結果に基づいて、コアの割り当てをもう一回考えて、結果をもう一回生成する（繰り返し）</a:t>
            </a:r>
            <a:endParaRPr lang="en-US" altLang="ja-JP"/>
          </a:p>
          <a:p>
            <a:pPr lvl="2">
              <a:spcBef>
                <a:spcPts val="400"/>
              </a:spcBef>
              <a:buChar char="•"/>
            </a:pPr>
            <a:r>
              <a:rPr lang="ja-JP" altLang="en-US"/>
              <a:t>最後まで、異なる割り当て状況の消費電力予測を基に、最低消費電力のやつが得られる</a:t>
            </a:r>
            <a:endParaRPr/>
          </a:p>
          <a:p>
            <a:pPr marL="0" lvl="0" indent="0" algn="l" rtl="0">
              <a:spcBef>
                <a:spcPts val="400"/>
              </a:spcBef>
              <a:spcAft>
                <a:spcPts val="0"/>
              </a:spcAft>
              <a:buNone/>
            </a:pPr>
            <a:endParaRPr/>
          </a:p>
          <a:p>
            <a:pPr marL="914400" lvl="0" indent="0" algn="l" rtl="0">
              <a:lnSpc>
                <a:spcPct val="150000"/>
              </a:lnSpc>
              <a:spcBef>
                <a:spcPts val="400"/>
              </a:spcBef>
              <a:spcAft>
                <a:spcPts val="0"/>
              </a:spcAft>
              <a:buSzPts val="2000"/>
              <a:buNone/>
            </a:pPr>
            <a:r>
              <a:rPr lang="en-US" sz="2000"/>
              <a:t> </a:t>
            </a:r>
            <a:endParaRPr sz="2000"/>
          </a:p>
          <a:p>
            <a:pPr marL="914400" lvl="0" indent="0" algn="l" rtl="0">
              <a:lnSpc>
                <a:spcPct val="150000"/>
              </a:lnSpc>
              <a:spcBef>
                <a:spcPts val="400"/>
              </a:spcBef>
              <a:spcAft>
                <a:spcPts val="0"/>
              </a:spcAft>
              <a:buSzPts val="2000"/>
              <a:buNone/>
            </a:pPr>
            <a:r>
              <a:rPr lang="en-US" sz="2000"/>
              <a:t> </a:t>
            </a:r>
            <a:endParaRPr sz="2000"/>
          </a:p>
          <a:p>
            <a:pPr marL="914400" lvl="0" indent="0" algn="l" rtl="0">
              <a:lnSpc>
                <a:spcPct val="150000"/>
              </a:lnSpc>
              <a:spcBef>
                <a:spcPts val="400"/>
              </a:spcBef>
              <a:spcAft>
                <a:spcPts val="0"/>
              </a:spcAft>
              <a:buSzPts val="2000"/>
              <a:buNone/>
            </a:pPr>
            <a:endParaRPr sz="2000"/>
          </a:p>
          <a:p>
            <a:pPr marL="0" lvl="0" indent="0" algn="l" rtl="0">
              <a:lnSpc>
                <a:spcPct val="150000"/>
              </a:lnSpc>
              <a:spcBef>
                <a:spcPts val="360"/>
              </a:spcBef>
              <a:spcAft>
                <a:spcPts val="0"/>
              </a:spcAft>
              <a:buSzPts val="2000"/>
              <a:buNone/>
            </a:pPr>
            <a:r>
              <a:rPr lang="en-US"/>
              <a:t>	</a:t>
            </a:r>
            <a:endParaRPr/>
          </a:p>
        </p:txBody>
      </p:sp>
      <p:sp>
        <p:nvSpPr>
          <p:cNvPr id="219" name="Google Shape;219;g2e7fad84eaa_0_49"/>
          <p:cNvSpPr txBox="1">
            <a:spLocks noGrp="1"/>
          </p:cNvSpPr>
          <p:nvPr>
            <p:ph type="sldNum" idx="12"/>
          </p:nvPr>
        </p:nvSpPr>
        <p:spPr>
          <a:xfrm>
            <a:off x="7235825" y="6553200"/>
            <a:ext cx="1905000" cy="3048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400"/>
              <a:buNone/>
            </a:pPr>
            <a:fld id="{00000000-1234-1234-1234-123412341234}" type="slidenum">
              <a:rPr lang="en-US"/>
              <a:t>26</a:t>
            </a:fld>
            <a:endParaRPr/>
          </a:p>
        </p:txBody>
      </p:sp>
      <mc:AlternateContent xmlns:mc="http://schemas.openxmlformats.org/markup-compatibility/2006">
        <mc:Choice xmlns:a14="http://schemas.microsoft.com/office/drawing/2010/main" Requires="a14">
          <p:sp>
            <p:nvSpPr>
              <p:cNvPr id="2" name="文本框 1">
                <a:extLst>
                  <a:ext uri="{FF2B5EF4-FFF2-40B4-BE49-F238E27FC236}">
                    <a16:creationId xmlns:a16="http://schemas.microsoft.com/office/drawing/2014/main" id="{9CED3296-4E06-8B04-59F5-0874C25E6147}"/>
                  </a:ext>
                </a:extLst>
              </p:cNvPr>
              <p:cNvSpPr txBox="1"/>
              <p:nvPr/>
            </p:nvSpPr>
            <p:spPr>
              <a:xfrm>
                <a:off x="2674284" y="3884833"/>
                <a:ext cx="5352675" cy="356251"/>
              </a:xfrm>
              <a:prstGeom prst="rect">
                <a:avLst/>
              </a:prstGeom>
              <a:noFill/>
            </p:spPr>
            <p:txBody>
              <a:bodyPr wrap="square" lIns="0" tIns="0" rIns="0" bIns="0" rtlCol="0">
                <a:spAutoFit/>
              </a:bodyPr>
              <a:lstStyle/>
              <a:p>
                <a14:m>
                  <m:oMath xmlns:m="http://schemas.openxmlformats.org/officeDocument/2006/math">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𝑊</m:t>
                        </m:r>
                      </m:e>
                      <m:sub>
                        <m:sSub>
                          <m:sSubPr>
                            <m:ctrlPr>
                              <a:rPr lang="en-US" altLang="zh-CN" sz="1800" b="0" i="1" smtClean="0">
                                <a:latin typeface="Cambria Math" panose="02040503050406030204" pitchFamily="18" charset="0"/>
                              </a:rPr>
                            </m:ctrlPr>
                          </m:sSubPr>
                          <m:e>
                            <m:r>
                              <a:rPr lang="en-US" altLang="zh-CN" sz="1800" i="1">
                                <a:latin typeface="Cambria Math" panose="02040503050406030204" pitchFamily="18" charset="0"/>
                              </a:rPr>
                              <m:t>𝑐𝑜𝑟𝑒</m:t>
                            </m:r>
                          </m:e>
                          <m:sub>
                            <m:r>
                              <a:rPr lang="en-US" altLang="zh-CN" sz="1800" i="1">
                                <a:latin typeface="Cambria Math" panose="02040503050406030204" pitchFamily="18" charset="0"/>
                              </a:rPr>
                              <m:t>1</m:t>
                            </m:r>
                          </m:sub>
                        </m:sSub>
                      </m:sub>
                    </m:sSub>
                  </m:oMath>
                </a14:m>
                <a:r>
                  <a:rPr lang="en-US" altLang="zh-CN" sz="1800"/>
                  <a:t>= </a:t>
                </a:r>
                <a14:m>
                  <m:oMath xmlns:m="http://schemas.openxmlformats.org/officeDocument/2006/math">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𝑃</m:t>
                        </m:r>
                      </m:e>
                      <m:sub>
                        <m:sSub>
                          <m:sSubPr>
                            <m:ctrlPr>
                              <a:rPr lang="en-US" altLang="zh-CN" sz="1800" i="1" smtClean="0">
                                <a:latin typeface="Cambria Math" panose="02040503050406030204" pitchFamily="18" charset="0"/>
                              </a:rPr>
                            </m:ctrlPr>
                          </m:sSubPr>
                          <m:e>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𝑐𝑜𝑟𝑒</m:t>
                                </m:r>
                              </m:e>
                              <m:sub>
                                <m:r>
                                  <a:rPr lang="en-US" altLang="zh-CN" sz="1800" i="1">
                                    <a:latin typeface="Cambria Math" panose="02040503050406030204" pitchFamily="18" charset="0"/>
                                  </a:rPr>
                                  <m:t>1</m:t>
                                </m:r>
                              </m:sub>
                            </m:sSub>
                          </m:e>
                          <m:sub>
                            <m:r>
                              <a:rPr lang="en-US" altLang="zh-CN" sz="1800" b="0" i="1" smtClean="0">
                                <a:latin typeface="Cambria Math" panose="02040503050406030204" pitchFamily="18" charset="0"/>
                              </a:rPr>
                              <m:t>𝑑𝑦𝑛𝑎𝑚𝑖𝑐</m:t>
                            </m:r>
                          </m:sub>
                        </m:sSub>
                      </m:sub>
                    </m:sSub>
                    <m:r>
                      <a:rPr lang="en-US" altLang="zh-CN" sz="1800" b="0" i="1" smtClean="0">
                        <a:latin typeface="Cambria Math" panose="02040503050406030204" pitchFamily="18" charset="0"/>
                      </a:rPr>
                      <m:t>∗</m:t>
                    </m:r>
                    <m:sSub>
                      <m:sSubPr>
                        <m:ctrlPr>
                          <a:rPr lang="en-US" altLang="zh-CN" sz="1800" b="0" i="1" smtClean="0">
                            <a:latin typeface="Cambria Math" panose="02040503050406030204" pitchFamily="18" charset="0"/>
                          </a:rPr>
                        </m:ctrlPr>
                      </m:sSubPr>
                      <m:e>
                        <m:r>
                          <a:rPr lang="en-US" altLang="zh-CN" sz="1800" i="1">
                            <a:latin typeface="Cambria Math" panose="02040503050406030204" pitchFamily="18" charset="0"/>
                          </a:rPr>
                          <m:t>𝑇</m:t>
                        </m:r>
                      </m:e>
                      <m:sub>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𝑐𝑜𝑟𝑒</m:t>
                            </m:r>
                          </m:e>
                          <m:sub>
                            <m:r>
                              <a:rPr lang="en-US" altLang="zh-CN" sz="1800" i="1">
                                <a:latin typeface="Cambria Math" panose="02040503050406030204" pitchFamily="18" charset="0"/>
                              </a:rPr>
                              <m:t>1</m:t>
                            </m:r>
                          </m:sub>
                        </m:sSub>
                      </m:sub>
                    </m:sSub>
                    <m:r>
                      <a:rPr lang="en-US" altLang="zh-CN" sz="1800" b="0" i="1" smtClean="0">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𝑃</m:t>
                        </m:r>
                      </m:e>
                      <m:sub>
                        <m:sSub>
                          <m:sSubPr>
                            <m:ctrlPr>
                              <a:rPr lang="en-US" altLang="zh-CN" sz="1800" i="1">
                                <a:latin typeface="Cambria Math" panose="02040503050406030204" pitchFamily="18" charset="0"/>
                              </a:rPr>
                            </m:ctrlPr>
                          </m:sSubPr>
                          <m:e>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𝑐𝑜𝑟𝑒</m:t>
                                </m:r>
                              </m:e>
                              <m:sub>
                                <m:r>
                                  <a:rPr lang="en-US" altLang="zh-CN" sz="1800" i="1">
                                    <a:latin typeface="Cambria Math" panose="02040503050406030204" pitchFamily="18" charset="0"/>
                                  </a:rPr>
                                  <m:t>1</m:t>
                                </m:r>
                              </m:sub>
                            </m:sSub>
                          </m:e>
                          <m:sub>
                            <m:r>
                              <a:rPr lang="en-US" altLang="zh-CN" sz="1800" b="0" i="1" smtClean="0">
                                <a:latin typeface="Cambria Math" panose="02040503050406030204" pitchFamily="18" charset="0"/>
                              </a:rPr>
                              <m:t>𝑠𝑡𝑎𝑡𝑖𝑐</m:t>
                            </m:r>
                          </m:sub>
                        </m:sSub>
                      </m:sub>
                    </m:sSub>
                    <m:r>
                      <a:rPr lang="en-US" altLang="zh-CN" sz="1800" i="1">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𝑇</m:t>
                        </m:r>
                      </m:e>
                      <m:sub>
                        <m:r>
                          <a:rPr lang="en-US" altLang="zh-CN" sz="1800" b="0" i="1" smtClean="0">
                            <a:latin typeface="Cambria Math" panose="02040503050406030204" pitchFamily="18" charset="0"/>
                          </a:rPr>
                          <m:t>𝑎𝑙𝑙</m:t>
                        </m:r>
                      </m:sub>
                    </m:sSub>
                  </m:oMath>
                </a14:m>
                <a:endParaRPr lang="zh-CN" altLang="en-US" sz="1800"/>
              </a:p>
            </p:txBody>
          </p:sp>
        </mc:Choice>
        <mc:Fallback>
          <p:sp>
            <p:nvSpPr>
              <p:cNvPr id="2" name="文本框 1">
                <a:extLst>
                  <a:ext uri="{FF2B5EF4-FFF2-40B4-BE49-F238E27FC236}">
                    <a16:creationId xmlns:a16="http://schemas.microsoft.com/office/drawing/2014/main" id="{9CED3296-4E06-8B04-59F5-0874C25E6147}"/>
                  </a:ext>
                </a:extLst>
              </p:cNvPr>
              <p:cNvSpPr txBox="1">
                <a:spLocks noRot="1" noChangeAspect="1" noMove="1" noResize="1" noEditPoints="1" noAdjustHandles="1" noChangeArrowheads="1" noChangeShapeType="1" noTextEdit="1"/>
              </p:cNvSpPr>
              <p:nvPr/>
            </p:nvSpPr>
            <p:spPr>
              <a:xfrm>
                <a:off x="2674284" y="3884833"/>
                <a:ext cx="5352675" cy="356251"/>
              </a:xfrm>
              <a:prstGeom prst="rect">
                <a:avLst/>
              </a:prstGeom>
              <a:blipFill>
                <a:blip r:embed="rId3"/>
                <a:stretch>
                  <a:fillRect l="-1595" t="-22034" b="-2033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613080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g2e7fad84eaa_0_49"/>
          <p:cNvSpPr txBox="1">
            <a:spLocks noGrp="1"/>
          </p:cNvSpPr>
          <p:nvPr>
            <p:ph type="title"/>
          </p:nvPr>
        </p:nvSpPr>
        <p:spPr>
          <a:xfrm>
            <a:off x="297180" y="228600"/>
            <a:ext cx="8549700" cy="457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相談：SHIMに関する提案</a:t>
            </a:r>
            <a:endParaRPr/>
          </a:p>
        </p:txBody>
      </p:sp>
      <p:sp>
        <p:nvSpPr>
          <p:cNvPr id="218" name="Google Shape;218;g2e7fad84eaa_0_49"/>
          <p:cNvSpPr txBox="1">
            <a:spLocks noGrp="1"/>
          </p:cNvSpPr>
          <p:nvPr>
            <p:ph type="body" idx="1"/>
          </p:nvPr>
        </p:nvSpPr>
        <p:spPr>
          <a:xfrm>
            <a:off x="297150" y="1027300"/>
            <a:ext cx="8549700" cy="5432700"/>
          </a:xfrm>
          <a:prstGeom prst="rect">
            <a:avLst/>
          </a:prstGeom>
          <a:noFill/>
          <a:ln>
            <a:noFill/>
          </a:ln>
        </p:spPr>
        <p:txBody>
          <a:bodyPr spcFirstLastPara="1" wrap="square" lIns="91425" tIns="45700" rIns="91425" bIns="45700" anchor="t" anchorCtr="0">
            <a:noAutofit/>
          </a:bodyPr>
          <a:lstStyle/>
          <a:p>
            <a:pPr marL="457200" lvl="0" indent="-355600" algn="l" rtl="0">
              <a:lnSpc>
                <a:spcPct val="150000"/>
              </a:lnSpc>
              <a:spcBef>
                <a:spcPts val="400"/>
              </a:spcBef>
              <a:spcAft>
                <a:spcPts val="0"/>
              </a:spcAft>
              <a:buSzPts val="2000"/>
              <a:buChar char="●"/>
            </a:pPr>
            <a:r>
              <a:rPr lang="en-US"/>
              <a:t>消費電力に関する案</a:t>
            </a:r>
            <a:endParaRPr/>
          </a:p>
          <a:p>
            <a:pPr marL="914400" lvl="1" indent="-342900" algn="l" rtl="0">
              <a:lnSpc>
                <a:spcPct val="150000"/>
              </a:lnSpc>
              <a:spcBef>
                <a:spcPts val="400"/>
              </a:spcBef>
              <a:spcAft>
                <a:spcPts val="0"/>
              </a:spcAft>
              <a:buSzPts val="1800"/>
              <a:buChar char="•"/>
            </a:pPr>
            <a:r>
              <a:rPr lang="en-US"/>
              <a:t>ユースケース（</a:t>
            </a:r>
            <a:r>
              <a:rPr lang="ja-JP" altLang="en-US"/>
              <a:t>最低消費電力の割り当て</a:t>
            </a:r>
            <a:r>
              <a:rPr lang="en-US"/>
              <a:t>）</a:t>
            </a:r>
          </a:p>
          <a:p>
            <a:pPr marL="0" lvl="0" indent="0" algn="l" rtl="0">
              <a:spcBef>
                <a:spcPts val="400"/>
              </a:spcBef>
              <a:spcAft>
                <a:spcPts val="0"/>
              </a:spcAft>
              <a:buNone/>
            </a:pPr>
            <a:endParaRPr/>
          </a:p>
          <a:p>
            <a:pPr marL="914400" lvl="0" indent="0" algn="l" rtl="0">
              <a:lnSpc>
                <a:spcPct val="150000"/>
              </a:lnSpc>
              <a:spcBef>
                <a:spcPts val="400"/>
              </a:spcBef>
              <a:spcAft>
                <a:spcPts val="0"/>
              </a:spcAft>
              <a:buSzPts val="2000"/>
              <a:buNone/>
            </a:pPr>
            <a:r>
              <a:rPr lang="en-US" sz="2000"/>
              <a:t> </a:t>
            </a:r>
            <a:endParaRPr sz="2000"/>
          </a:p>
          <a:p>
            <a:pPr marL="914400" lvl="0" indent="0" algn="l" rtl="0">
              <a:lnSpc>
                <a:spcPct val="150000"/>
              </a:lnSpc>
              <a:spcBef>
                <a:spcPts val="400"/>
              </a:spcBef>
              <a:spcAft>
                <a:spcPts val="0"/>
              </a:spcAft>
              <a:buSzPts val="2000"/>
              <a:buNone/>
            </a:pPr>
            <a:r>
              <a:rPr lang="en-US" sz="2000"/>
              <a:t> </a:t>
            </a:r>
            <a:endParaRPr sz="2000"/>
          </a:p>
          <a:p>
            <a:pPr marL="914400" lvl="0" indent="0" algn="l" rtl="0">
              <a:lnSpc>
                <a:spcPct val="150000"/>
              </a:lnSpc>
              <a:spcBef>
                <a:spcPts val="400"/>
              </a:spcBef>
              <a:spcAft>
                <a:spcPts val="0"/>
              </a:spcAft>
              <a:buSzPts val="2000"/>
              <a:buNone/>
            </a:pPr>
            <a:endParaRPr sz="2000"/>
          </a:p>
          <a:p>
            <a:pPr marL="0" lvl="0" indent="0" algn="l" rtl="0">
              <a:lnSpc>
                <a:spcPct val="150000"/>
              </a:lnSpc>
              <a:spcBef>
                <a:spcPts val="360"/>
              </a:spcBef>
              <a:spcAft>
                <a:spcPts val="0"/>
              </a:spcAft>
              <a:buSzPts val="2000"/>
              <a:buNone/>
            </a:pPr>
            <a:r>
              <a:rPr lang="en-US"/>
              <a:t>	</a:t>
            </a:r>
            <a:endParaRPr/>
          </a:p>
        </p:txBody>
      </p:sp>
      <p:sp>
        <p:nvSpPr>
          <p:cNvPr id="219" name="Google Shape;219;g2e7fad84eaa_0_49"/>
          <p:cNvSpPr txBox="1">
            <a:spLocks noGrp="1"/>
          </p:cNvSpPr>
          <p:nvPr>
            <p:ph type="sldNum" idx="12"/>
          </p:nvPr>
        </p:nvSpPr>
        <p:spPr>
          <a:xfrm>
            <a:off x="7235825" y="6553200"/>
            <a:ext cx="1905000" cy="3048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400"/>
              <a:buNone/>
            </a:pPr>
            <a:fld id="{00000000-1234-1234-1234-123412341234}" type="slidenum">
              <a:rPr lang="en-US"/>
              <a:t>27</a:t>
            </a:fld>
            <a:endParaRPr/>
          </a:p>
        </p:txBody>
      </p:sp>
      <mc:AlternateContent xmlns:mc="http://schemas.openxmlformats.org/markup-compatibility/2006" xmlns:a14="http://schemas.microsoft.com/office/drawing/2010/main">
        <mc:Choice Requires="a14">
          <p:sp>
            <p:nvSpPr>
              <p:cNvPr id="3" name="矩形 2">
                <a:extLst>
                  <a:ext uri="{FF2B5EF4-FFF2-40B4-BE49-F238E27FC236}">
                    <a16:creationId xmlns:a16="http://schemas.microsoft.com/office/drawing/2014/main" id="{778927CC-254D-6793-97B7-F553B843DE71}"/>
                  </a:ext>
                </a:extLst>
              </p:cNvPr>
              <p:cNvSpPr/>
              <p:nvPr/>
            </p:nvSpPr>
            <p:spPr>
              <a:xfrm>
                <a:off x="231570" y="2566230"/>
                <a:ext cx="1027216" cy="338446"/>
              </a:xfrm>
              <a:prstGeom prst="rect">
                <a:avLst/>
              </a:pr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i="1">
                              <a:latin typeface="Cambria Math" panose="02040503050406030204" pitchFamily="18" charset="0"/>
                            </a:rPr>
                            <m:t>𝑇</m:t>
                          </m:r>
                        </m:e>
                        <m:sub>
                          <m:r>
                            <a:rPr lang="en-US" altLang="zh-CN" b="0" i="1" smtClean="0">
                              <a:latin typeface="Cambria Math" panose="02040503050406030204" pitchFamily="18" charset="0"/>
                            </a:rPr>
                            <m:t>𝑜𝑛𝑒</m:t>
                          </m:r>
                        </m:sub>
                      </m:sSub>
                    </m:oMath>
                  </m:oMathPara>
                </a14:m>
                <a:endParaRPr lang="zh-CN" altLang="en-US"/>
              </a:p>
            </p:txBody>
          </p:sp>
        </mc:Choice>
        <mc:Fallback xmlns="">
          <p:sp>
            <p:nvSpPr>
              <p:cNvPr id="3" name="矩形 2">
                <a:extLst>
                  <a:ext uri="{FF2B5EF4-FFF2-40B4-BE49-F238E27FC236}">
                    <a16:creationId xmlns:a16="http://schemas.microsoft.com/office/drawing/2014/main" id="{778927CC-254D-6793-97B7-F553B843DE71}"/>
                  </a:ext>
                </a:extLst>
              </p:cNvPr>
              <p:cNvSpPr>
                <a:spLocks noRot="1" noChangeAspect="1" noMove="1" noResize="1" noEditPoints="1" noAdjustHandles="1" noChangeArrowheads="1" noChangeShapeType="1" noTextEdit="1"/>
              </p:cNvSpPr>
              <p:nvPr/>
            </p:nvSpPr>
            <p:spPr>
              <a:xfrm>
                <a:off x="231570" y="2566230"/>
                <a:ext cx="1027216" cy="338446"/>
              </a:xfrm>
              <a:prstGeom prst="rect">
                <a:avLst/>
              </a:prstGeom>
              <a:blipFill>
                <a:blip r:embed="rId3"/>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75978BA1-92D2-B085-AD4C-B848E4D08D34}"/>
                  </a:ext>
                </a:extLst>
              </p:cNvPr>
              <p:cNvSpPr/>
              <p:nvPr/>
            </p:nvSpPr>
            <p:spPr>
              <a:xfrm>
                <a:off x="1304308" y="2566230"/>
                <a:ext cx="1027216" cy="338446"/>
              </a:xfrm>
              <a:prstGeom prst="rect">
                <a:avLst/>
              </a:pr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i="1">
                              <a:latin typeface="Cambria Math" panose="02040503050406030204" pitchFamily="18" charset="0"/>
                            </a:rPr>
                            <m:t>𝑇</m:t>
                          </m:r>
                        </m:e>
                        <m:sub>
                          <m:r>
                            <a:rPr lang="en-US" altLang="zh-CN" b="0" i="1" smtClean="0">
                              <a:latin typeface="Cambria Math" panose="02040503050406030204" pitchFamily="18" charset="0"/>
                            </a:rPr>
                            <m:t>𝑜𝑛𝑒</m:t>
                          </m:r>
                        </m:sub>
                      </m:sSub>
                    </m:oMath>
                  </m:oMathPara>
                </a14:m>
                <a:endParaRPr lang="zh-CN" altLang="en-US"/>
              </a:p>
            </p:txBody>
          </p:sp>
        </mc:Choice>
        <mc:Fallback xmlns="">
          <p:sp>
            <p:nvSpPr>
              <p:cNvPr id="4" name="矩形 3">
                <a:extLst>
                  <a:ext uri="{FF2B5EF4-FFF2-40B4-BE49-F238E27FC236}">
                    <a16:creationId xmlns:a16="http://schemas.microsoft.com/office/drawing/2014/main" id="{75978BA1-92D2-B085-AD4C-B848E4D08D34}"/>
                  </a:ext>
                </a:extLst>
              </p:cNvPr>
              <p:cNvSpPr>
                <a:spLocks noRot="1" noChangeAspect="1" noMove="1" noResize="1" noEditPoints="1" noAdjustHandles="1" noChangeArrowheads="1" noChangeShapeType="1" noTextEdit="1"/>
              </p:cNvSpPr>
              <p:nvPr/>
            </p:nvSpPr>
            <p:spPr>
              <a:xfrm>
                <a:off x="1304308" y="2566230"/>
                <a:ext cx="1027216" cy="338446"/>
              </a:xfrm>
              <a:prstGeom prst="rect">
                <a:avLst/>
              </a:prstGeom>
              <a:blipFill>
                <a:blip r:embed="rId3"/>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A43D5B83-FA8B-97F2-6FDB-14BD2C1389DB}"/>
                  </a:ext>
                </a:extLst>
              </p:cNvPr>
              <p:cNvSpPr/>
              <p:nvPr/>
            </p:nvSpPr>
            <p:spPr>
              <a:xfrm>
                <a:off x="2377046" y="2566230"/>
                <a:ext cx="1027216" cy="338446"/>
              </a:xfrm>
              <a:prstGeom prst="rect">
                <a:avLst/>
              </a:pr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i="1">
                              <a:latin typeface="Cambria Math" panose="02040503050406030204" pitchFamily="18" charset="0"/>
                            </a:rPr>
                            <m:t>𝑇</m:t>
                          </m:r>
                        </m:e>
                        <m:sub>
                          <m:r>
                            <a:rPr lang="en-US" altLang="zh-CN" b="0" i="1" smtClean="0">
                              <a:latin typeface="Cambria Math" panose="02040503050406030204" pitchFamily="18" charset="0"/>
                            </a:rPr>
                            <m:t>𝑜𝑛𝑒</m:t>
                          </m:r>
                        </m:sub>
                      </m:sSub>
                    </m:oMath>
                  </m:oMathPara>
                </a14:m>
                <a:endParaRPr lang="zh-CN" altLang="en-US"/>
              </a:p>
            </p:txBody>
          </p:sp>
        </mc:Choice>
        <mc:Fallback xmlns="">
          <p:sp>
            <p:nvSpPr>
              <p:cNvPr id="5" name="矩形 4">
                <a:extLst>
                  <a:ext uri="{FF2B5EF4-FFF2-40B4-BE49-F238E27FC236}">
                    <a16:creationId xmlns:a16="http://schemas.microsoft.com/office/drawing/2014/main" id="{A43D5B83-FA8B-97F2-6FDB-14BD2C1389DB}"/>
                  </a:ext>
                </a:extLst>
              </p:cNvPr>
              <p:cNvSpPr>
                <a:spLocks noRot="1" noChangeAspect="1" noMove="1" noResize="1" noEditPoints="1" noAdjustHandles="1" noChangeArrowheads="1" noChangeShapeType="1" noTextEdit="1"/>
              </p:cNvSpPr>
              <p:nvPr/>
            </p:nvSpPr>
            <p:spPr>
              <a:xfrm>
                <a:off x="2377046" y="2566230"/>
                <a:ext cx="1027216" cy="338446"/>
              </a:xfrm>
              <a:prstGeom prst="rect">
                <a:avLst/>
              </a:prstGeom>
              <a:blipFill>
                <a:blip r:embed="rId3"/>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id="{9219D984-ACE6-1517-8D82-1CB9F7D0B719}"/>
                  </a:ext>
                </a:extLst>
              </p:cNvPr>
              <p:cNvSpPr/>
              <p:nvPr/>
            </p:nvSpPr>
            <p:spPr>
              <a:xfrm>
                <a:off x="3449784" y="2566230"/>
                <a:ext cx="1027216" cy="338446"/>
              </a:xfrm>
              <a:prstGeom prst="rect">
                <a:avLst/>
              </a:pr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i="1">
                              <a:latin typeface="Cambria Math" panose="02040503050406030204" pitchFamily="18" charset="0"/>
                            </a:rPr>
                            <m:t>𝑇</m:t>
                          </m:r>
                        </m:e>
                        <m:sub>
                          <m:r>
                            <a:rPr lang="en-US" altLang="zh-CN" b="0" i="1" smtClean="0">
                              <a:latin typeface="Cambria Math" panose="02040503050406030204" pitchFamily="18" charset="0"/>
                            </a:rPr>
                            <m:t>𝑜𝑛𝑒</m:t>
                          </m:r>
                        </m:sub>
                      </m:sSub>
                    </m:oMath>
                  </m:oMathPara>
                </a14:m>
                <a:endParaRPr lang="zh-CN" altLang="en-US"/>
              </a:p>
            </p:txBody>
          </p:sp>
        </mc:Choice>
        <mc:Fallback xmlns="">
          <p:sp>
            <p:nvSpPr>
              <p:cNvPr id="6" name="矩形 5">
                <a:extLst>
                  <a:ext uri="{FF2B5EF4-FFF2-40B4-BE49-F238E27FC236}">
                    <a16:creationId xmlns:a16="http://schemas.microsoft.com/office/drawing/2014/main" id="{9219D984-ACE6-1517-8D82-1CB9F7D0B719}"/>
                  </a:ext>
                </a:extLst>
              </p:cNvPr>
              <p:cNvSpPr>
                <a:spLocks noRot="1" noChangeAspect="1" noMove="1" noResize="1" noEditPoints="1" noAdjustHandles="1" noChangeArrowheads="1" noChangeShapeType="1" noTextEdit="1"/>
              </p:cNvSpPr>
              <p:nvPr/>
            </p:nvSpPr>
            <p:spPr>
              <a:xfrm>
                <a:off x="3449784" y="2566230"/>
                <a:ext cx="1027216" cy="338446"/>
              </a:xfrm>
              <a:prstGeom prst="rect">
                <a:avLst/>
              </a:prstGeom>
              <a:blipFill>
                <a:blip r:embed="rId3"/>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a:extLst>
                  <a:ext uri="{FF2B5EF4-FFF2-40B4-BE49-F238E27FC236}">
                    <a16:creationId xmlns:a16="http://schemas.microsoft.com/office/drawing/2014/main" id="{A522D5AA-4026-D153-55D7-405CC250BB90}"/>
                  </a:ext>
                </a:extLst>
              </p:cNvPr>
              <p:cNvSpPr/>
              <p:nvPr/>
            </p:nvSpPr>
            <p:spPr>
              <a:xfrm>
                <a:off x="231571" y="2120729"/>
                <a:ext cx="4245430" cy="338446"/>
              </a:xfrm>
              <a:prstGeom prst="rect">
                <a:avLst/>
              </a:prstGeom>
              <a:solidFill>
                <a:srgbClr val="CD793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i="1">
                              <a:latin typeface="Cambria Math" panose="02040503050406030204" pitchFamily="18" charset="0"/>
                            </a:rPr>
                            <m:t>𝑇</m:t>
                          </m:r>
                        </m:e>
                        <m:sub>
                          <m:sSub>
                            <m:sSubPr>
                              <m:ctrlPr>
                                <a:rPr lang="en-US" altLang="zh-CN" b="0" i="1" smtClean="0">
                                  <a:latin typeface="Cambria Math" panose="02040503050406030204" pitchFamily="18" charset="0"/>
                                </a:rPr>
                              </m:ctrlPr>
                            </m:sSubPr>
                            <m:e>
                              <m:r>
                                <a:rPr lang="en-US" altLang="zh-CN" i="1">
                                  <a:latin typeface="Cambria Math" panose="02040503050406030204" pitchFamily="18" charset="0"/>
                                </a:rPr>
                                <m:t>𝑎𝑙𝑙</m:t>
                              </m:r>
                            </m:e>
                            <m:sub>
                              <m:r>
                                <a:rPr lang="en-US" altLang="zh-CN" b="0" i="1" smtClean="0">
                                  <a:latin typeface="Cambria Math" panose="02040503050406030204" pitchFamily="18" charset="0"/>
                                </a:rPr>
                                <m:t>1</m:t>
                              </m:r>
                            </m:sub>
                          </m:sSub>
                        </m:sub>
                      </m:sSub>
                    </m:oMath>
                  </m:oMathPara>
                </a14:m>
                <a:endParaRPr lang="zh-CN" altLang="en-US"/>
              </a:p>
            </p:txBody>
          </p:sp>
        </mc:Choice>
        <mc:Fallback xmlns="">
          <p:sp>
            <p:nvSpPr>
              <p:cNvPr id="8" name="矩形 7">
                <a:extLst>
                  <a:ext uri="{FF2B5EF4-FFF2-40B4-BE49-F238E27FC236}">
                    <a16:creationId xmlns:a16="http://schemas.microsoft.com/office/drawing/2014/main" id="{A522D5AA-4026-D153-55D7-405CC250BB90}"/>
                  </a:ext>
                </a:extLst>
              </p:cNvPr>
              <p:cNvSpPr>
                <a:spLocks noRot="1" noChangeAspect="1" noMove="1" noResize="1" noEditPoints="1" noAdjustHandles="1" noChangeArrowheads="1" noChangeShapeType="1" noTextEdit="1"/>
              </p:cNvSpPr>
              <p:nvPr/>
            </p:nvSpPr>
            <p:spPr>
              <a:xfrm>
                <a:off x="231571" y="2120729"/>
                <a:ext cx="4245430" cy="338446"/>
              </a:xfrm>
              <a:prstGeom prst="rect">
                <a:avLst/>
              </a:prstGeom>
              <a:blipFill>
                <a:blip r:embed="rId4"/>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A618DE9E-8F5B-D330-3BAC-F50D6BE4C826}"/>
                  </a:ext>
                </a:extLst>
              </p:cNvPr>
              <p:cNvSpPr txBox="1"/>
              <p:nvPr/>
            </p:nvSpPr>
            <p:spPr>
              <a:xfrm>
                <a:off x="5836990" y="1699166"/>
                <a:ext cx="2259529" cy="23647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i="1">
                              <a:latin typeface="Cambria Math" panose="02040503050406030204" pitchFamily="18" charset="0"/>
                            </a:rPr>
                            <m:t>𝑃</m:t>
                          </m:r>
                        </m:e>
                        <m:sub>
                          <m:r>
                            <a:rPr lang="en-US" altLang="zh-CN" b="0" i="1" smtClean="0">
                              <a:latin typeface="Cambria Math" panose="02040503050406030204" pitchFamily="18" charset="0"/>
                            </a:rPr>
                            <m:t>𝑐𝑜𝑟𝑒</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𝑃</m:t>
                          </m:r>
                        </m:e>
                        <m:sub>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𝑐𝑜𝑟𝑒</m:t>
                              </m:r>
                            </m:e>
                            <m:sub>
                              <m:r>
                                <a:rPr lang="en-US" altLang="zh-CN" b="0" i="1" smtClean="0">
                                  <a:latin typeface="Cambria Math" panose="02040503050406030204" pitchFamily="18" charset="0"/>
                                </a:rPr>
                                <m:t>𝑠𝑡𝑎𝑡𝑖𝑐</m:t>
                              </m:r>
                            </m:sub>
                          </m:sSub>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𝑃</m:t>
                          </m:r>
                        </m:e>
                        <m:sub>
                          <m:sSub>
                            <m:sSubPr>
                              <m:ctrlPr>
                                <a:rPr lang="en-US" altLang="zh-CN" i="1">
                                  <a:latin typeface="Cambria Math" panose="02040503050406030204" pitchFamily="18" charset="0"/>
                                </a:rPr>
                              </m:ctrlPr>
                            </m:sSubPr>
                            <m:e>
                              <m:r>
                                <a:rPr lang="en-US" altLang="zh-CN" i="1">
                                  <a:latin typeface="Cambria Math" panose="02040503050406030204" pitchFamily="18" charset="0"/>
                                </a:rPr>
                                <m:t>𝑐𝑜𝑟𝑒</m:t>
                              </m:r>
                            </m:e>
                            <m:sub>
                              <m:r>
                                <a:rPr lang="en-US" altLang="zh-CN" i="1">
                                  <a:latin typeface="Cambria Math" panose="02040503050406030204" pitchFamily="18" charset="0"/>
                                </a:rPr>
                                <m:t>𝑠𝑡𝑎𝑡𝑖𝑐</m:t>
                              </m:r>
                            </m:sub>
                          </m:sSub>
                        </m:sub>
                      </m:sSub>
                    </m:oMath>
                  </m:oMathPara>
                </a14:m>
                <a:endParaRPr lang="zh-CN" altLang="en-US"/>
              </a:p>
            </p:txBody>
          </p:sp>
        </mc:Choice>
        <mc:Fallback xmlns="">
          <p:sp>
            <p:nvSpPr>
              <p:cNvPr id="9" name="文本框 8">
                <a:extLst>
                  <a:ext uri="{FF2B5EF4-FFF2-40B4-BE49-F238E27FC236}">
                    <a16:creationId xmlns:a16="http://schemas.microsoft.com/office/drawing/2014/main" id="{A618DE9E-8F5B-D330-3BAC-F50D6BE4C826}"/>
                  </a:ext>
                </a:extLst>
              </p:cNvPr>
              <p:cNvSpPr txBox="1">
                <a:spLocks noRot="1" noChangeAspect="1" noMove="1" noResize="1" noEditPoints="1" noAdjustHandles="1" noChangeArrowheads="1" noChangeShapeType="1" noTextEdit="1"/>
              </p:cNvSpPr>
              <p:nvPr/>
            </p:nvSpPr>
            <p:spPr>
              <a:xfrm>
                <a:off x="5836990" y="1699166"/>
                <a:ext cx="2259529" cy="236475"/>
              </a:xfrm>
              <a:prstGeom prst="rect">
                <a:avLst/>
              </a:prstGeom>
              <a:blipFill>
                <a:blip r:embed="rId5"/>
                <a:stretch>
                  <a:fillRect l="-1081" b="-1538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543F04AC-DD8C-8C1F-48E0-25D728941D01}"/>
                  </a:ext>
                </a:extLst>
              </p:cNvPr>
              <p:cNvSpPr txBox="1"/>
              <p:nvPr/>
            </p:nvSpPr>
            <p:spPr>
              <a:xfrm>
                <a:off x="4233289" y="2115096"/>
                <a:ext cx="4613561" cy="47359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𝑊</m:t>
                          </m:r>
                        </m:e>
                        <m:sub>
                          <m:sSub>
                            <m:sSubPr>
                              <m:ctrlPr>
                                <a:rPr lang="en-US" altLang="zh-CN" b="0" i="1" smtClean="0">
                                  <a:latin typeface="Cambria Math" panose="02040503050406030204" pitchFamily="18" charset="0"/>
                                </a:rPr>
                              </m:ctrlPr>
                            </m:sSubPr>
                            <m:e>
                              <m:r>
                                <a:rPr lang="en-US" altLang="zh-CN" i="1">
                                  <a:latin typeface="Cambria Math" panose="02040503050406030204" pitchFamily="18" charset="0"/>
                                </a:rPr>
                                <m:t>𝑐𝑜𝑟𝑒</m:t>
                              </m:r>
                            </m:e>
                            <m:sub>
                              <m:r>
                                <a:rPr lang="en-US" altLang="zh-CN" b="0" i="1" smtClean="0">
                                  <a:latin typeface="Cambria Math" panose="02040503050406030204" pitchFamily="18" charset="0"/>
                                </a:rPr>
                                <m:t>𝑎𝑙𝑙</m:t>
                              </m:r>
                            </m:sub>
                          </m:sSub>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4∗(</m:t>
                          </m:r>
                          <m:r>
                            <a:rPr lang="en-US" altLang="zh-CN" i="1">
                              <a:latin typeface="Cambria Math" panose="02040503050406030204" pitchFamily="18" charset="0"/>
                            </a:rPr>
                            <m:t>𝑃</m:t>
                          </m:r>
                        </m:e>
                        <m:sub>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𝑐𝑜𝑟𝑒</m:t>
                              </m:r>
                            </m:e>
                            <m:sub>
                              <m:r>
                                <a:rPr lang="en-US" altLang="zh-CN" b="0" i="1" smtClean="0">
                                  <a:latin typeface="Cambria Math" panose="02040503050406030204" pitchFamily="18" charset="0"/>
                                </a:rPr>
                                <m:t>𝑑𝑦𝑛𝑎𝑚𝑖𝑐</m:t>
                              </m:r>
                            </m:sub>
                          </m:sSub>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i="1">
                              <a:latin typeface="Cambria Math" panose="02040503050406030204" pitchFamily="18" charset="0"/>
                            </a:rPr>
                            <m:t>𝑇</m:t>
                          </m:r>
                        </m:e>
                        <m:sub>
                          <m:r>
                            <a:rPr lang="en-US" altLang="zh-CN" b="0" i="1" smtClean="0">
                              <a:latin typeface="Cambria Math" panose="02040503050406030204" pitchFamily="18" charset="0"/>
                            </a:rPr>
                            <m:t>𝑜𝑛𝑒</m:t>
                          </m:r>
                          <m:r>
                            <a:rPr lang="en-US" altLang="zh-CN" b="0" i="1" smtClean="0">
                              <a:latin typeface="Cambria Math" panose="02040503050406030204" pitchFamily="18" charset="0"/>
                            </a:rPr>
                            <m:t>)</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𝑃</m:t>
                          </m:r>
                        </m:e>
                        <m:sub>
                          <m:sSub>
                            <m:sSubPr>
                              <m:ctrlPr>
                                <a:rPr lang="en-US" altLang="zh-CN" i="1">
                                  <a:latin typeface="Cambria Math" panose="02040503050406030204" pitchFamily="18" charset="0"/>
                                </a:rPr>
                              </m:ctrlPr>
                            </m:sSubPr>
                            <m:e>
                              <m:r>
                                <a:rPr lang="en-US" altLang="zh-CN" i="1">
                                  <a:latin typeface="Cambria Math" panose="02040503050406030204" pitchFamily="18" charset="0"/>
                                </a:rPr>
                                <m:t>𝑐𝑜𝑟𝑒</m:t>
                              </m:r>
                            </m:e>
                            <m:sub>
                              <m:r>
                                <a:rPr lang="en-US" altLang="zh-CN" i="1">
                                  <a:latin typeface="Cambria Math" panose="02040503050406030204" pitchFamily="18" charset="0"/>
                                </a:rPr>
                                <m:t>𝑠𝑡𝑎𝑡𝑖𝑐</m:t>
                              </m:r>
                            </m:sub>
                          </m:sSub>
                        </m:sub>
                      </m:sSub>
                      <m:r>
                        <a:rPr lang="en-US" altLang="zh-CN" b="0" i="0"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sSub>
                            <m:sSubPr>
                              <m:ctrlPr>
                                <a:rPr lang="en-US" altLang="zh-CN" i="1">
                                  <a:latin typeface="Cambria Math" panose="02040503050406030204" pitchFamily="18" charset="0"/>
                                </a:rPr>
                              </m:ctrlPr>
                            </m:sSubPr>
                            <m:e>
                              <m:r>
                                <a:rPr lang="en-US" altLang="zh-CN" i="1">
                                  <a:latin typeface="Cambria Math" panose="02040503050406030204" pitchFamily="18" charset="0"/>
                                </a:rPr>
                                <m:t>𝑎𝑙𝑙</m:t>
                              </m:r>
                            </m:e>
                            <m:sub>
                              <m:r>
                                <a:rPr lang="en-US" altLang="zh-CN" i="1">
                                  <a:latin typeface="Cambria Math" panose="02040503050406030204" pitchFamily="18" charset="0"/>
                                </a:rPr>
                                <m:t>1</m:t>
                              </m:r>
                            </m:sub>
                          </m:sSub>
                        </m:sub>
                      </m:sSub>
                    </m:oMath>
                  </m:oMathPara>
                </a14:m>
                <a:endParaRPr lang="zh-CN" altLang="en-US"/>
              </a:p>
              <a:p>
                <a:endParaRPr lang="zh-CN" altLang="en-US"/>
              </a:p>
            </p:txBody>
          </p:sp>
        </mc:Choice>
        <mc:Fallback xmlns="">
          <p:sp>
            <p:nvSpPr>
              <p:cNvPr id="10" name="文本框 9">
                <a:extLst>
                  <a:ext uri="{FF2B5EF4-FFF2-40B4-BE49-F238E27FC236}">
                    <a16:creationId xmlns:a16="http://schemas.microsoft.com/office/drawing/2014/main" id="{543F04AC-DD8C-8C1F-48E0-25D728941D01}"/>
                  </a:ext>
                </a:extLst>
              </p:cNvPr>
              <p:cNvSpPr txBox="1">
                <a:spLocks noRot="1" noChangeAspect="1" noMove="1" noResize="1" noEditPoints="1" noAdjustHandles="1" noChangeArrowheads="1" noChangeShapeType="1" noTextEdit="1"/>
              </p:cNvSpPr>
              <p:nvPr/>
            </p:nvSpPr>
            <p:spPr>
              <a:xfrm>
                <a:off x="4233289" y="2115096"/>
                <a:ext cx="4613561" cy="473591"/>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矩形 10">
                <a:extLst>
                  <a:ext uri="{FF2B5EF4-FFF2-40B4-BE49-F238E27FC236}">
                    <a16:creationId xmlns:a16="http://schemas.microsoft.com/office/drawing/2014/main" id="{E716A6FA-A839-7BF6-715B-E15458D49F0A}"/>
                  </a:ext>
                </a:extLst>
              </p:cNvPr>
              <p:cNvSpPr/>
              <p:nvPr/>
            </p:nvSpPr>
            <p:spPr>
              <a:xfrm>
                <a:off x="231565" y="3519960"/>
                <a:ext cx="1189511" cy="338446"/>
              </a:xfrm>
              <a:prstGeom prst="rect">
                <a:avLst/>
              </a:pr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i="1">
                              <a:latin typeface="Cambria Math" panose="02040503050406030204" pitchFamily="18" charset="0"/>
                            </a:rPr>
                            <m:t>𝑇</m:t>
                          </m:r>
                        </m:e>
                        <m:sub>
                          <m:r>
                            <a:rPr lang="en-US" altLang="zh-CN" b="0" i="1" smtClean="0">
                              <a:latin typeface="Cambria Math" panose="02040503050406030204" pitchFamily="18" charset="0"/>
                            </a:rPr>
                            <m:t>𝑡𝑤𝑜</m:t>
                          </m:r>
                        </m:sub>
                      </m:sSub>
                    </m:oMath>
                  </m:oMathPara>
                </a14:m>
                <a:endParaRPr lang="zh-CN" altLang="en-US"/>
              </a:p>
            </p:txBody>
          </p:sp>
        </mc:Choice>
        <mc:Fallback xmlns="">
          <p:sp>
            <p:nvSpPr>
              <p:cNvPr id="11" name="矩形 10">
                <a:extLst>
                  <a:ext uri="{FF2B5EF4-FFF2-40B4-BE49-F238E27FC236}">
                    <a16:creationId xmlns:a16="http://schemas.microsoft.com/office/drawing/2014/main" id="{E716A6FA-A839-7BF6-715B-E15458D49F0A}"/>
                  </a:ext>
                </a:extLst>
              </p:cNvPr>
              <p:cNvSpPr>
                <a:spLocks noRot="1" noChangeAspect="1" noMove="1" noResize="1" noEditPoints="1" noAdjustHandles="1" noChangeArrowheads="1" noChangeShapeType="1" noTextEdit="1"/>
              </p:cNvSpPr>
              <p:nvPr/>
            </p:nvSpPr>
            <p:spPr>
              <a:xfrm>
                <a:off x="231565" y="3519960"/>
                <a:ext cx="1189511" cy="338446"/>
              </a:xfrm>
              <a:prstGeom prst="rect">
                <a:avLst/>
              </a:prstGeom>
              <a:blipFill>
                <a:blip r:embed="rId7"/>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矩形 11">
                <a:extLst>
                  <a:ext uri="{FF2B5EF4-FFF2-40B4-BE49-F238E27FC236}">
                    <a16:creationId xmlns:a16="http://schemas.microsoft.com/office/drawing/2014/main" id="{2E77F798-3703-6505-0791-D2A29A674E03}"/>
                  </a:ext>
                </a:extLst>
              </p:cNvPr>
              <p:cNvSpPr/>
              <p:nvPr/>
            </p:nvSpPr>
            <p:spPr>
              <a:xfrm>
                <a:off x="1492593" y="3519960"/>
                <a:ext cx="1189511" cy="338446"/>
              </a:xfrm>
              <a:prstGeom prst="rect">
                <a:avLst/>
              </a:pr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i="1">
                              <a:latin typeface="Cambria Math" panose="02040503050406030204" pitchFamily="18" charset="0"/>
                            </a:rPr>
                            <m:t>𝑇</m:t>
                          </m:r>
                        </m:e>
                        <m:sub>
                          <m:r>
                            <a:rPr lang="en-US" altLang="zh-CN" b="0" i="1" smtClean="0">
                              <a:latin typeface="Cambria Math" panose="02040503050406030204" pitchFamily="18" charset="0"/>
                            </a:rPr>
                            <m:t>𝑡𝑤𝑜</m:t>
                          </m:r>
                        </m:sub>
                      </m:sSub>
                    </m:oMath>
                  </m:oMathPara>
                </a14:m>
                <a:endParaRPr lang="zh-CN" altLang="en-US"/>
              </a:p>
            </p:txBody>
          </p:sp>
        </mc:Choice>
        <mc:Fallback xmlns="">
          <p:sp>
            <p:nvSpPr>
              <p:cNvPr id="12" name="矩形 11">
                <a:extLst>
                  <a:ext uri="{FF2B5EF4-FFF2-40B4-BE49-F238E27FC236}">
                    <a16:creationId xmlns:a16="http://schemas.microsoft.com/office/drawing/2014/main" id="{2E77F798-3703-6505-0791-D2A29A674E03}"/>
                  </a:ext>
                </a:extLst>
              </p:cNvPr>
              <p:cNvSpPr>
                <a:spLocks noRot="1" noChangeAspect="1" noMove="1" noResize="1" noEditPoints="1" noAdjustHandles="1" noChangeArrowheads="1" noChangeShapeType="1" noTextEdit="1"/>
              </p:cNvSpPr>
              <p:nvPr/>
            </p:nvSpPr>
            <p:spPr>
              <a:xfrm>
                <a:off x="1492593" y="3519960"/>
                <a:ext cx="1189511" cy="338446"/>
              </a:xfrm>
              <a:prstGeom prst="rect">
                <a:avLst/>
              </a:prstGeom>
              <a:blipFill>
                <a:blip r:embed="rId7"/>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矩形 12">
                <a:extLst>
                  <a:ext uri="{FF2B5EF4-FFF2-40B4-BE49-F238E27FC236}">
                    <a16:creationId xmlns:a16="http://schemas.microsoft.com/office/drawing/2014/main" id="{D5C2A71A-3B78-7D00-5964-356EC7251BFA}"/>
                  </a:ext>
                </a:extLst>
              </p:cNvPr>
              <p:cNvSpPr/>
              <p:nvPr/>
            </p:nvSpPr>
            <p:spPr>
              <a:xfrm>
                <a:off x="231565" y="3965461"/>
                <a:ext cx="1189511" cy="338446"/>
              </a:xfrm>
              <a:prstGeom prst="rect">
                <a:avLst/>
              </a:pr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i="1">
                              <a:latin typeface="Cambria Math" panose="02040503050406030204" pitchFamily="18" charset="0"/>
                            </a:rPr>
                            <m:t>𝑇</m:t>
                          </m:r>
                        </m:e>
                        <m:sub>
                          <m:r>
                            <a:rPr lang="en-US" altLang="zh-CN" b="0" i="1" smtClean="0">
                              <a:latin typeface="Cambria Math" panose="02040503050406030204" pitchFamily="18" charset="0"/>
                            </a:rPr>
                            <m:t>𝑡𝑤𝑜</m:t>
                          </m:r>
                        </m:sub>
                      </m:sSub>
                    </m:oMath>
                  </m:oMathPara>
                </a14:m>
                <a:endParaRPr lang="zh-CN" altLang="en-US"/>
              </a:p>
            </p:txBody>
          </p:sp>
        </mc:Choice>
        <mc:Fallback xmlns="">
          <p:sp>
            <p:nvSpPr>
              <p:cNvPr id="13" name="矩形 12">
                <a:extLst>
                  <a:ext uri="{FF2B5EF4-FFF2-40B4-BE49-F238E27FC236}">
                    <a16:creationId xmlns:a16="http://schemas.microsoft.com/office/drawing/2014/main" id="{D5C2A71A-3B78-7D00-5964-356EC7251BFA}"/>
                  </a:ext>
                </a:extLst>
              </p:cNvPr>
              <p:cNvSpPr>
                <a:spLocks noRot="1" noChangeAspect="1" noMove="1" noResize="1" noEditPoints="1" noAdjustHandles="1" noChangeArrowheads="1" noChangeShapeType="1" noTextEdit="1"/>
              </p:cNvSpPr>
              <p:nvPr/>
            </p:nvSpPr>
            <p:spPr>
              <a:xfrm>
                <a:off x="231565" y="3965461"/>
                <a:ext cx="1189511" cy="338446"/>
              </a:xfrm>
              <a:prstGeom prst="rect">
                <a:avLst/>
              </a:prstGeom>
              <a:blipFill>
                <a:blip r:embed="rId8"/>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矩形 13">
                <a:extLst>
                  <a:ext uri="{FF2B5EF4-FFF2-40B4-BE49-F238E27FC236}">
                    <a16:creationId xmlns:a16="http://schemas.microsoft.com/office/drawing/2014/main" id="{7FD43EBD-BAB7-F820-8A84-0CE28683E30E}"/>
                  </a:ext>
                </a:extLst>
              </p:cNvPr>
              <p:cNvSpPr/>
              <p:nvPr/>
            </p:nvSpPr>
            <p:spPr>
              <a:xfrm>
                <a:off x="1492593" y="3965461"/>
                <a:ext cx="1189511" cy="338446"/>
              </a:xfrm>
              <a:prstGeom prst="rect">
                <a:avLst/>
              </a:pr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i="1">
                              <a:latin typeface="Cambria Math" panose="02040503050406030204" pitchFamily="18" charset="0"/>
                            </a:rPr>
                            <m:t>𝑇</m:t>
                          </m:r>
                        </m:e>
                        <m:sub>
                          <m:r>
                            <a:rPr lang="en-US" altLang="zh-CN" b="0" i="1" smtClean="0">
                              <a:latin typeface="Cambria Math" panose="02040503050406030204" pitchFamily="18" charset="0"/>
                            </a:rPr>
                            <m:t>𝑡𝑤𝑜</m:t>
                          </m:r>
                        </m:sub>
                      </m:sSub>
                    </m:oMath>
                  </m:oMathPara>
                </a14:m>
                <a:endParaRPr lang="zh-CN" altLang="en-US"/>
              </a:p>
            </p:txBody>
          </p:sp>
        </mc:Choice>
        <mc:Fallback xmlns="">
          <p:sp>
            <p:nvSpPr>
              <p:cNvPr id="14" name="矩形 13">
                <a:extLst>
                  <a:ext uri="{FF2B5EF4-FFF2-40B4-BE49-F238E27FC236}">
                    <a16:creationId xmlns:a16="http://schemas.microsoft.com/office/drawing/2014/main" id="{7FD43EBD-BAB7-F820-8A84-0CE28683E30E}"/>
                  </a:ext>
                </a:extLst>
              </p:cNvPr>
              <p:cNvSpPr>
                <a:spLocks noRot="1" noChangeAspect="1" noMove="1" noResize="1" noEditPoints="1" noAdjustHandles="1" noChangeArrowheads="1" noChangeShapeType="1" noTextEdit="1"/>
              </p:cNvSpPr>
              <p:nvPr/>
            </p:nvSpPr>
            <p:spPr>
              <a:xfrm>
                <a:off x="1492593" y="3965461"/>
                <a:ext cx="1189511" cy="338446"/>
              </a:xfrm>
              <a:prstGeom prst="rect">
                <a:avLst/>
              </a:prstGeom>
              <a:blipFill>
                <a:blip r:embed="rId8"/>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矩形 14">
                <a:extLst>
                  <a:ext uri="{FF2B5EF4-FFF2-40B4-BE49-F238E27FC236}">
                    <a16:creationId xmlns:a16="http://schemas.microsoft.com/office/drawing/2014/main" id="{E189524D-FF43-554D-5ECC-5013EE03F8B2}"/>
                  </a:ext>
                </a:extLst>
              </p:cNvPr>
              <p:cNvSpPr/>
              <p:nvPr/>
            </p:nvSpPr>
            <p:spPr>
              <a:xfrm>
                <a:off x="231567" y="3074459"/>
                <a:ext cx="2873828" cy="338446"/>
              </a:xfrm>
              <a:prstGeom prst="rect">
                <a:avLst/>
              </a:prstGeom>
              <a:solidFill>
                <a:srgbClr val="CD793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i="1">
                              <a:latin typeface="Cambria Math" panose="02040503050406030204" pitchFamily="18" charset="0"/>
                            </a:rPr>
                            <m:t>𝑇</m:t>
                          </m:r>
                        </m:e>
                        <m:sub>
                          <m:sSub>
                            <m:sSubPr>
                              <m:ctrlPr>
                                <a:rPr lang="en-US" altLang="zh-CN" b="0" i="1" smtClean="0">
                                  <a:latin typeface="Cambria Math" panose="02040503050406030204" pitchFamily="18" charset="0"/>
                                </a:rPr>
                              </m:ctrlPr>
                            </m:sSubPr>
                            <m:e>
                              <m:r>
                                <a:rPr lang="en-US" altLang="zh-CN" i="1">
                                  <a:latin typeface="Cambria Math" panose="02040503050406030204" pitchFamily="18" charset="0"/>
                                </a:rPr>
                                <m:t>𝑎𝑙𝑙</m:t>
                              </m:r>
                            </m:e>
                            <m:sub>
                              <m:r>
                                <a:rPr lang="en-US" altLang="zh-CN" b="0" i="1" smtClean="0">
                                  <a:latin typeface="Cambria Math" panose="02040503050406030204" pitchFamily="18" charset="0"/>
                                </a:rPr>
                                <m:t>2</m:t>
                              </m:r>
                            </m:sub>
                          </m:sSub>
                        </m:sub>
                      </m:sSub>
                    </m:oMath>
                  </m:oMathPara>
                </a14:m>
                <a:endParaRPr lang="zh-CN" altLang="en-US"/>
              </a:p>
            </p:txBody>
          </p:sp>
        </mc:Choice>
        <mc:Fallback xmlns="">
          <p:sp>
            <p:nvSpPr>
              <p:cNvPr id="15" name="矩形 14">
                <a:extLst>
                  <a:ext uri="{FF2B5EF4-FFF2-40B4-BE49-F238E27FC236}">
                    <a16:creationId xmlns:a16="http://schemas.microsoft.com/office/drawing/2014/main" id="{E189524D-FF43-554D-5ECC-5013EE03F8B2}"/>
                  </a:ext>
                </a:extLst>
              </p:cNvPr>
              <p:cNvSpPr>
                <a:spLocks noRot="1" noChangeAspect="1" noMove="1" noResize="1" noEditPoints="1" noAdjustHandles="1" noChangeArrowheads="1" noChangeShapeType="1" noTextEdit="1"/>
              </p:cNvSpPr>
              <p:nvPr/>
            </p:nvSpPr>
            <p:spPr>
              <a:xfrm>
                <a:off x="231567" y="3074459"/>
                <a:ext cx="2873828" cy="338446"/>
              </a:xfrm>
              <a:prstGeom prst="rect">
                <a:avLst/>
              </a:prstGeom>
              <a:blipFill>
                <a:blip r:embed="rId9"/>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45D2BF78-97E3-5626-EA5E-C3CAE4D6C60A}"/>
                  </a:ext>
                </a:extLst>
              </p:cNvPr>
              <p:cNvSpPr txBox="1"/>
              <p:nvPr/>
            </p:nvSpPr>
            <p:spPr>
              <a:xfrm>
                <a:off x="4449031" y="3079013"/>
                <a:ext cx="4613561" cy="47359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𝑊</m:t>
                          </m:r>
                        </m:e>
                        <m:sub>
                          <m:sSub>
                            <m:sSubPr>
                              <m:ctrlPr>
                                <a:rPr lang="en-US" altLang="zh-CN" b="0" i="1" smtClean="0">
                                  <a:latin typeface="Cambria Math" panose="02040503050406030204" pitchFamily="18" charset="0"/>
                                </a:rPr>
                              </m:ctrlPr>
                            </m:sSubPr>
                            <m:e>
                              <m:r>
                                <a:rPr lang="en-US" altLang="zh-CN" i="1">
                                  <a:latin typeface="Cambria Math" panose="02040503050406030204" pitchFamily="18" charset="0"/>
                                </a:rPr>
                                <m:t>𝑐𝑜𝑟𝑒</m:t>
                              </m:r>
                            </m:e>
                            <m:sub>
                              <m:r>
                                <a:rPr lang="en-US" altLang="zh-CN" b="0" i="1" smtClean="0">
                                  <a:latin typeface="Cambria Math" panose="02040503050406030204" pitchFamily="18" charset="0"/>
                                </a:rPr>
                                <m:t>𝑎𝑙𝑙</m:t>
                              </m:r>
                            </m:sub>
                          </m:sSub>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2∗2∗</m:t>
                          </m:r>
                          <m:r>
                            <a:rPr lang="en-US" altLang="zh-CN" i="1">
                              <a:latin typeface="Cambria Math" panose="02040503050406030204" pitchFamily="18" charset="0"/>
                            </a:rPr>
                            <m:t>𝑃</m:t>
                          </m:r>
                        </m:e>
                        <m:sub>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𝑐𝑜𝑟𝑒</m:t>
                              </m:r>
                            </m:e>
                            <m:sub>
                              <m:r>
                                <a:rPr lang="en-US" altLang="zh-CN" b="0" i="1" smtClean="0">
                                  <a:latin typeface="Cambria Math" panose="02040503050406030204" pitchFamily="18" charset="0"/>
                                </a:rPr>
                                <m:t>𝑑𝑦𝑛𝑎𝑚𝑖𝑐</m:t>
                              </m:r>
                            </m:sub>
                          </m:sSub>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i="1">
                              <a:latin typeface="Cambria Math" panose="02040503050406030204" pitchFamily="18" charset="0"/>
                            </a:rPr>
                            <m:t>𝑇</m:t>
                          </m:r>
                        </m:e>
                        <m:sub>
                          <m:r>
                            <a:rPr lang="en-US" altLang="zh-CN" b="0" i="1" smtClean="0">
                              <a:latin typeface="Cambria Math" panose="02040503050406030204" pitchFamily="18" charset="0"/>
                            </a:rPr>
                            <m:t>𝑡𝑤𝑜</m:t>
                          </m:r>
                        </m:sub>
                      </m:sSub>
                      <m:r>
                        <a:rPr lang="en-US" altLang="zh-CN" b="0" i="1" smtClean="0">
                          <a:latin typeface="Cambria Math" panose="02040503050406030204" pitchFamily="18" charset="0"/>
                        </a:rPr>
                        <m:t>+2∗</m:t>
                      </m:r>
                      <m:sSub>
                        <m:sSubPr>
                          <m:ctrlPr>
                            <a:rPr lang="en-US" altLang="zh-CN" i="1">
                              <a:latin typeface="Cambria Math" panose="02040503050406030204" pitchFamily="18" charset="0"/>
                            </a:rPr>
                          </m:ctrlPr>
                        </m:sSubPr>
                        <m:e>
                          <m:r>
                            <a:rPr lang="en-US" altLang="zh-CN" i="1">
                              <a:latin typeface="Cambria Math" panose="02040503050406030204" pitchFamily="18" charset="0"/>
                            </a:rPr>
                            <m:t>𝑃</m:t>
                          </m:r>
                        </m:e>
                        <m:sub>
                          <m:sSub>
                            <m:sSubPr>
                              <m:ctrlPr>
                                <a:rPr lang="en-US" altLang="zh-CN" i="1">
                                  <a:latin typeface="Cambria Math" panose="02040503050406030204" pitchFamily="18" charset="0"/>
                                </a:rPr>
                              </m:ctrlPr>
                            </m:sSubPr>
                            <m:e>
                              <m:r>
                                <a:rPr lang="en-US" altLang="zh-CN" i="1">
                                  <a:latin typeface="Cambria Math" panose="02040503050406030204" pitchFamily="18" charset="0"/>
                                </a:rPr>
                                <m:t>𝑐𝑜𝑟𝑒</m:t>
                              </m:r>
                            </m:e>
                            <m:sub>
                              <m:r>
                                <a:rPr lang="en-US" altLang="zh-CN" i="1">
                                  <a:latin typeface="Cambria Math" panose="02040503050406030204" pitchFamily="18" charset="0"/>
                                </a:rPr>
                                <m:t>𝑠𝑡𝑎𝑡𝑖𝑐</m:t>
                              </m:r>
                            </m:sub>
                          </m:sSub>
                        </m:sub>
                      </m:sSub>
                      <m:r>
                        <a:rPr lang="en-US" altLang="zh-CN" b="0" i="0"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sSub>
                            <m:sSubPr>
                              <m:ctrlPr>
                                <a:rPr lang="en-US" altLang="zh-CN" i="1">
                                  <a:latin typeface="Cambria Math" panose="02040503050406030204" pitchFamily="18" charset="0"/>
                                </a:rPr>
                              </m:ctrlPr>
                            </m:sSubPr>
                            <m:e>
                              <m:r>
                                <a:rPr lang="en-US" altLang="zh-CN" i="1">
                                  <a:latin typeface="Cambria Math" panose="02040503050406030204" pitchFamily="18" charset="0"/>
                                </a:rPr>
                                <m:t>𝑎𝑙𝑙</m:t>
                              </m:r>
                            </m:e>
                            <m:sub>
                              <m:r>
                                <a:rPr lang="en-US" altLang="zh-CN" b="0" i="1" smtClean="0">
                                  <a:latin typeface="Cambria Math" panose="02040503050406030204" pitchFamily="18" charset="0"/>
                                </a:rPr>
                                <m:t>2</m:t>
                              </m:r>
                            </m:sub>
                          </m:sSub>
                        </m:sub>
                      </m:sSub>
                    </m:oMath>
                  </m:oMathPara>
                </a14:m>
                <a:endParaRPr lang="zh-CN" altLang="en-US"/>
              </a:p>
              <a:p>
                <a:endParaRPr lang="zh-CN" altLang="en-US"/>
              </a:p>
            </p:txBody>
          </p:sp>
        </mc:Choice>
        <mc:Fallback xmlns="">
          <p:sp>
            <p:nvSpPr>
              <p:cNvPr id="17" name="文本框 16">
                <a:extLst>
                  <a:ext uri="{FF2B5EF4-FFF2-40B4-BE49-F238E27FC236}">
                    <a16:creationId xmlns:a16="http://schemas.microsoft.com/office/drawing/2014/main" id="{45D2BF78-97E3-5626-EA5E-C3CAE4D6C60A}"/>
                  </a:ext>
                </a:extLst>
              </p:cNvPr>
              <p:cNvSpPr txBox="1">
                <a:spLocks noRot="1" noChangeAspect="1" noMove="1" noResize="1" noEditPoints="1" noAdjustHandles="1" noChangeArrowheads="1" noChangeShapeType="1" noTextEdit="1"/>
              </p:cNvSpPr>
              <p:nvPr/>
            </p:nvSpPr>
            <p:spPr>
              <a:xfrm>
                <a:off x="4449031" y="3079013"/>
                <a:ext cx="4613561" cy="473591"/>
              </a:xfrm>
              <a:prstGeom prst="rect">
                <a:avLst/>
              </a:prstGeom>
              <a:blipFill>
                <a:blip r:embed="rId1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矩形 17">
                <a:extLst>
                  <a:ext uri="{FF2B5EF4-FFF2-40B4-BE49-F238E27FC236}">
                    <a16:creationId xmlns:a16="http://schemas.microsoft.com/office/drawing/2014/main" id="{514935B6-5340-B9E9-236C-94D49EE9F0D0}"/>
                  </a:ext>
                </a:extLst>
              </p:cNvPr>
              <p:cNvSpPr/>
              <p:nvPr/>
            </p:nvSpPr>
            <p:spPr>
              <a:xfrm>
                <a:off x="231565" y="4921685"/>
                <a:ext cx="1579422" cy="338446"/>
              </a:xfrm>
              <a:prstGeom prst="rect">
                <a:avLst/>
              </a:pr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i="1">
                              <a:latin typeface="Cambria Math" panose="02040503050406030204" pitchFamily="18" charset="0"/>
                            </a:rPr>
                            <m:t>𝑇</m:t>
                          </m:r>
                        </m:e>
                        <m:sub>
                          <m:r>
                            <a:rPr lang="en-US" altLang="zh-CN" b="0" i="1" smtClean="0">
                              <a:latin typeface="Cambria Math" panose="02040503050406030204" pitchFamily="18" charset="0"/>
                            </a:rPr>
                            <m:t>𝑓𝑜𝑢𝑟</m:t>
                          </m:r>
                        </m:sub>
                      </m:sSub>
                    </m:oMath>
                  </m:oMathPara>
                </a14:m>
                <a:endParaRPr lang="zh-CN" altLang="en-US"/>
              </a:p>
            </p:txBody>
          </p:sp>
        </mc:Choice>
        <mc:Fallback xmlns="">
          <p:sp>
            <p:nvSpPr>
              <p:cNvPr id="18" name="矩形 17">
                <a:extLst>
                  <a:ext uri="{FF2B5EF4-FFF2-40B4-BE49-F238E27FC236}">
                    <a16:creationId xmlns:a16="http://schemas.microsoft.com/office/drawing/2014/main" id="{514935B6-5340-B9E9-236C-94D49EE9F0D0}"/>
                  </a:ext>
                </a:extLst>
              </p:cNvPr>
              <p:cNvSpPr>
                <a:spLocks noRot="1" noChangeAspect="1" noMove="1" noResize="1" noEditPoints="1" noAdjustHandles="1" noChangeArrowheads="1" noChangeShapeType="1" noTextEdit="1"/>
              </p:cNvSpPr>
              <p:nvPr/>
            </p:nvSpPr>
            <p:spPr>
              <a:xfrm>
                <a:off x="231565" y="4921685"/>
                <a:ext cx="1579422" cy="338446"/>
              </a:xfrm>
              <a:prstGeom prst="rect">
                <a:avLst/>
              </a:prstGeom>
              <a:blipFill>
                <a:blip r:embed="rId11"/>
                <a:stretch>
                  <a:fillRect b="-1786"/>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矩形 18">
                <a:extLst>
                  <a:ext uri="{FF2B5EF4-FFF2-40B4-BE49-F238E27FC236}">
                    <a16:creationId xmlns:a16="http://schemas.microsoft.com/office/drawing/2014/main" id="{225BB71B-91B6-85A8-AE47-7EC120736D5B}"/>
                  </a:ext>
                </a:extLst>
              </p:cNvPr>
              <p:cNvSpPr/>
              <p:nvPr/>
            </p:nvSpPr>
            <p:spPr>
              <a:xfrm>
                <a:off x="231565" y="5809865"/>
                <a:ext cx="1579422" cy="338446"/>
              </a:xfrm>
              <a:prstGeom prst="rect">
                <a:avLst/>
              </a:pr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i="1">
                              <a:latin typeface="Cambria Math" panose="02040503050406030204" pitchFamily="18" charset="0"/>
                            </a:rPr>
                            <m:t>𝑇</m:t>
                          </m:r>
                        </m:e>
                        <m:sub>
                          <m:r>
                            <a:rPr lang="en-US" altLang="zh-CN" b="0" i="1" smtClean="0">
                              <a:latin typeface="Cambria Math" panose="02040503050406030204" pitchFamily="18" charset="0"/>
                            </a:rPr>
                            <m:t>𝑓𝑜𝑢𝑟</m:t>
                          </m:r>
                        </m:sub>
                      </m:sSub>
                    </m:oMath>
                  </m:oMathPara>
                </a14:m>
                <a:endParaRPr lang="zh-CN" altLang="en-US"/>
              </a:p>
            </p:txBody>
          </p:sp>
        </mc:Choice>
        <mc:Fallback xmlns="">
          <p:sp>
            <p:nvSpPr>
              <p:cNvPr id="19" name="矩形 18">
                <a:extLst>
                  <a:ext uri="{FF2B5EF4-FFF2-40B4-BE49-F238E27FC236}">
                    <a16:creationId xmlns:a16="http://schemas.microsoft.com/office/drawing/2014/main" id="{225BB71B-91B6-85A8-AE47-7EC120736D5B}"/>
                  </a:ext>
                </a:extLst>
              </p:cNvPr>
              <p:cNvSpPr>
                <a:spLocks noRot="1" noChangeAspect="1" noMove="1" noResize="1" noEditPoints="1" noAdjustHandles="1" noChangeArrowheads="1" noChangeShapeType="1" noTextEdit="1"/>
              </p:cNvSpPr>
              <p:nvPr/>
            </p:nvSpPr>
            <p:spPr>
              <a:xfrm>
                <a:off x="231565" y="5809865"/>
                <a:ext cx="1579422" cy="338446"/>
              </a:xfrm>
              <a:prstGeom prst="rect">
                <a:avLst/>
              </a:prstGeom>
              <a:blipFill>
                <a:blip r:embed="rId12"/>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矩形 19">
                <a:extLst>
                  <a:ext uri="{FF2B5EF4-FFF2-40B4-BE49-F238E27FC236}">
                    <a16:creationId xmlns:a16="http://schemas.microsoft.com/office/drawing/2014/main" id="{88E7A0B7-07BF-DF33-36DB-FA7E4A45E618}"/>
                  </a:ext>
                </a:extLst>
              </p:cNvPr>
              <p:cNvSpPr/>
              <p:nvPr/>
            </p:nvSpPr>
            <p:spPr>
              <a:xfrm>
                <a:off x="231565" y="5367186"/>
                <a:ext cx="1579422" cy="338446"/>
              </a:xfrm>
              <a:prstGeom prst="rect">
                <a:avLst/>
              </a:pr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i="1">
                              <a:latin typeface="Cambria Math" panose="02040503050406030204" pitchFamily="18" charset="0"/>
                            </a:rPr>
                            <m:t>𝑇</m:t>
                          </m:r>
                        </m:e>
                        <m:sub>
                          <m:r>
                            <a:rPr lang="en-US" altLang="zh-CN" b="0" i="1" smtClean="0">
                              <a:latin typeface="Cambria Math" panose="02040503050406030204" pitchFamily="18" charset="0"/>
                            </a:rPr>
                            <m:t>𝑓𝑜𝑢𝑟</m:t>
                          </m:r>
                        </m:sub>
                      </m:sSub>
                    </m:oMath>
                  </m:oMathPara>
                </a14:m>
                <a:endParaRPr lang="zh-CN" altLang="en-US"/>
              </a:p>
            </p:txBody>
          </p:sp>
        </mc:Choice>
        <mc:Fallback xmlns="">
          <p:sp>
            <p:nvSpPr>
              <p:cNvPr id="20" name="矩形 19">
                <a:extLst>
                  <a:ext uri="{FF2B5EF4-FFF2-40B4-BE49-F238E27FC236}">
                    <a16:creationId xmlns:a16="http://schemas.microsoft.com/office/drawing/2014/main" id="{88E7A0B7-07BF-DF33-36DB-FA7E4A45E618}"/>
                  </a:ext>
                </a:extLst>
              </p:cNvPr>
              <p:cNvSpPr>
                <a:spLocks noRot="1" noChangeAspect="1" noMove="1" noResize="1" noEditPoints="1" noAdjustHandles="1" noChangeArrowheads="1" noChangeShapeType="1" noTextEdit="1"/>
              </p:cNvSpPr>
              <p:nvPr/>
            </p:nvSpPr>
            <p:spPr>
              <a:xfrm>
                <a:off x="231565" y="5367186"/>
                <a:ext cx="1579422" cy="338446"/>
              </a:xfrm>
              <a:prstGeom prst="rect">
                <a:avLst/>
              </a:prstGeom>
              <a:blipFill>
                <a:blip r:embed="rId11"/>
                <a:stretch>
                  <a:fillRect b="-1786"/>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矩形 20">
                <a:extLst>
                  <a:ext uri="{FF2B5EF4-FFF2-40B4-BE49-F238E27FC236}">
                    <a16:creationId xmlns:a16="http://schemas.microsoft.com/office/drawing/2014/main" id="{985A0776-5E1F-B594-7B98-EF6771E54FAB}"/>
                  </a:ext>
                </a:extLst>
              </p:cNvPr>
              <p:cNvSpPr/>
              <p:nvPr/>
            </p:nvSpPr>
            <p:spPr>
              <a:xfrm>
                <a:off x="231565" y="6255366"/>
                <a:ext cx="1579422" cy="338446"/>
              </a:xfrm>
              <a:prstGeom prst="rect">
                <a:avLst/>
              </a:pr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i="1">
                              <a:latin typeface="Cambria Math" panose="02040503050406030204" pitchFamily="18" charset="0"/>
                            </a:rPr>
                            <m:t>𝑇</m:t>
                          </m:r>
                        </m:e>
                        <m:sub>
                          <m:r>
                            <a:rPr lang="en-US" altLang="zh-CN" b="0" i="1" smtClean="0">
                              <a:latin typeface="Cambria Math" panose="02040503050406030204" pitchFamily="18" charset="0"/>
                            </a:rPr>
                            <m:t>𝑓𝑜𝑢𝑟</m:t>
                          </m:r>
                        </m:sub>
                      </m:sSub>
                    </m:oMath>
                  </m:oMathPara>
                </a14:m>
                <a:endParaRPr lang="zh-CN" altLang="en-US"/>
              </a:p>
            </p:txBody>
          </p:sp>
        </mc:Choice>
        <mc:Fallback xmlns="">
          <p:sp>
            <p:nvSpPr>
              <p:cNvPr id="21" name="矩形 20">
                <a:extLst>
                  <a:ext uri="{FF2B5EF4-FFF2-40B4-BE49-F238E27FC236}">
                    <a16:creationId xmlns:a16="http://schemas.microsoft.com/office/drawing/2014/main" id="{985A0776-5E1F-B594-7B98-EF6771E54FAB}"/>
                  </a:ext>
                </a:extLst>
              </p:cNvPr>
              <p:cNvSpPr>
                <a:spLocks noRot="1" noChangeAspect="1" noMove="1" noResize="1" noEditPoints="1" noAdjustHandles="1" noChangeArrowheads="1" noChangeShapeType="1" noTextEdit="1"/>
              </p:cNvSpPr>
              <p:nvPr/>
            </p:nvSpPr>
            <p:spPr>
              <a:xfrm>
                <a:off x="231565" y="6255366"/>
                <a:ext cx="1579422" cy="338446"/>
              </a:xfrm>
              <a:prstGeom prst="rect">
                <a:avLst/>
              </a:prstGeom>
              <a:blipFill>
                <a:blip r:embed="rId11"/>
                <a:stretch>
                  <a:fillRect b="-1786"/>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矩形 21">
                <a:extLst>
                  <a:ext uri="{FF2B5EF4-FFF2-40B4-BE49-F238E27FC236}">
                    <a16:creationId xmlns:a16="http://schemas.microsoft.com/office/drawing/2014/main" id="{238116F2-CA5A-6405-2436-6479FDBCAF34}"/>
                  </a:ext>
                </a:extLst>
              </p:cNvPr>
              <p:cNvSpPr/>
              <p:nvPr/>
            </p:nvSpPr>
            <p:spPr>
              <a:xfrm>
                <a:off x="231566" y="4476184"/>
                <a:ext cx="1947555" cy="338446"/>
              </a:xfrm>
              <a:prstGeom prst="rect">
                <a:avLst/>
              </a:prstGeom>
              <a:solidFill>
                <a:srgbClr val="CD793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i="1">
                              <a:latin typeface="Cambria Math" panose="02040503050406030204" pitchFamily="18" charset="0"/>
                            </a:rPr>
                            <m:t>𝑇</m:t>
                          </m:r>
                        </m:e>
                        <m:sub>
                          <m:sSub>
                            <m:sSubPr>
                              <m:ctrlPr>
                                <a:rPr lang="en-US" altLang="zh-CN" b="0" i="1" smtClean="0">
                                  <a:latin typeface="Cambria Math" panose="02040503050406030204" pitchFamily="18" charset="0"/>
                                </a:rPr>
                              </m:ctrlPr>
                            </m:sSubPr>
                            <m:e>
                              <m:r>
                                <a:rPr lang="en-US" altLang="zh-CN" i="1">
                                  <a:latin typeface="Cambria Math" panose="02040503050406030204" pitchFamily="18" charset="0"/>
                                </a:rPr>
                                <m:t>𝑎𝑙𝑙</m:t>
                              </m:r>
                            </m:e>
                            <m:sub>
                              <m:r>
                                <a:rPr lang="en-US" altLang="zh-CN" b="0" i="1" smtClean="0">
                                  <a:latin typeface="Cambria Math" panose="02040503050406030204" pitchFamily="18" charset="0"/>
                                </a:rPr>
                                <m:t>4</m:t>
                              </m:r>
                            </m:sub>
                          </m:sSub>
                        </m:sub>
                      </m:sSub>
                    </m:oMath>
                  </m:oMathPara>
                </a14:m>
                <a:endParaRPr lang="zh-CN" altLang="en-US"/>
              </a:p>
            </p:txBody>
          </p:sp>
        </mc:Choice>
        <mc:Fallback xmlns="">
          <p:sp>
            <p:nvSpPr>
              <p:cNvPr id="22" name="矩形 21">
                <a:extLst>
                  <a:ext uri="{FF2B5EF4-FFF2-40B4-BE49-F238E27FC236}">
                    <a16:creationId xmlns:a16="http://schemas.microsoft.com/office/drawing/2014/main" id="{238116F2-CA5A-6405-2436-6479FDBCAF34}"/>
                  </a:ext>
                </a:extLst>
              </p:cNvPr>
              <p:cNvSpPr>
                <a:spLocks noRot="1" noChangeAspect="1" noMove="1" noResize="1" noEditPoints="1" noAdjustHandles="1" noChangeArrowheads="1" noChangeShapeType="1" noTextEdit="1"/>
              </p:cNvSpPr>
              <p:nvPr/>
            </p:nvSpPr>
            <p:spPr>
              <a:xfrm>
                <a:off x="231566" y="4476184"/>
                <a:ext cx="1947555" cy="338446"/>
              </a:xfrm>
              <a:prstGeom prst="rect">
                <a:avLst/>
              </a:prstGeom>
              <a:blipFill>
                <a:blip r:embed="rId13"/>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文本框 22">
                <a:extLst>
                  <a:ext uri="{FF2B5EF4-FFF2-40B4-BE49-F238E27FC236}">
                    <a16:creationId xmlns:a16="http://schemas.microsoft.com/office/drawing/2014/main" id="{91B4EDA6-61B7-757B-269A-770DB000FC4B}"/>
                  </a:ext>
                </a:extLst>
              </p:cNvPr>
              <p:cNvSpPr txBox="1"/>
              <p:nvPr/>
            </p:nvSpPr>
            <p:spPr>
              <a:xfrm>
                <a:off x="4341160" y="4448094"/>
                <a:ext cx="4613561" cy="47359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𝑊</m:t>
                          </m:r>
                        </m:e>
                        <m:sub>
                          <m:sSub>
                            <m:sSubPr>
                              <m:ctrlPr>
                                <a:rPr lang="en-US" altLang="zh-CN" b="0" i="1" smtClean="0">
                                  <a:latin typeface="Cambria Math" panose="02040503050406030204" pitchFamily="18" charset="0"/>
                                </a:rPr>
                              </m:ctrlPr>
                            </m:sSubPr>
                            <m:e>
                              <m:r>
                                <a:rPr lang="en-US" altLang="zh-CN" i="1">
                                  <a:latin typeface="Cambria Math" panose="02040503050406030204" pitchFamily="18" charset="0"/>
                                </a:rPr>
                                <m:t>𝑐𝑜𝑟𝑒</m:t>
                              </m:r>
                            </m:e>
                            <m:sub>
                              <m:r>
                                <a:rPr lang="en-US" altLang="zh-CN" b="0" i="1" smtClean="0">
                                  <a:latin typeface="Cambria Math" panose="02040503050406030204" pitchFamily="18" charset="0"/>
                                </a:rPr>
                                <m:t>𝑎𝑙𝑙</m:t>
                              </m:r>
                            </m:sub>
                          </m:sSub>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4∗</m:t>
                          </m:r>
                          <m:r>
                            <a:rPr lang="en-US" altLang="zh-CN" i="1">
                              <a:latin typeface="Cambria Math" panose="02040503050406030204" pitchFamily="18" charset="0"/>
                            </a:rPr>
                            <m:t>𝑃</m:t>
                          </m:r>
                        </m:e>
                        <m:sub>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𝑐𝑜𝑟𝑒</m:t>
                              </m:r>
                            </m:e>
                            <m:sub>
                              <m:r>
                                <a:rPr lang="en-US" altLang="zh-CN" b="0" i="1" smtClean="0">
                                  <a:latin typeface="Cambria Math" panose="02040503050406030204" pitchFamily="18" charset="0"/>
                                </a:rPr>
                                <m:t>𝑑𝑦𝑛𝑎𝑚𝑖𝑐</m:t>
                              </m:r>
                            </m:sub>
                          </m:sSub>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i="1">
                              <a:latin typeface="Cambria Math" panose="02040503050406030204" pitchFamily="18" charset="0"/>
                            </a:rPr>
                            <m:t>𝑇</m:t>
                          </m:r>
                        </m:e>
                        <m:sub>
                          <m:r>
                            <a:rPr lang="en-US" altLang="zh-CN" b="0" i="1" smtClean="0">
                              <a:latin typeface="Cambria Math" panose="02040503050406030204" pitchFamily="18" charset="0"/>
                            </a:rPr>
                            <m:t>𝑓𝑜𝑢𝑟</m:t>
                          </m:r>
                        </m:sub>
                      </m:sSub>
                      <m:r>
                        <a:rPr lang="en-US" altLang="zh-CN" b="0" i="1" smtClean="0">
                          <a:latin typeface="Cambria Math" panose="02040503050406030204" pitchFamily="18" charset="0"/>
                        </a:rPr>
                        <m:t>+4∗</m:t>
                      </m:r>
                      <m:sSub>
                        <m:sSubPr>
                          <m:ctrlPr>
                            <a:rPr lang="en-US" altLang="zh-CN" i="1">
                              <a:latin typeface="Cambria Math" panose="02040503050406030204" pitchFamily="18" charset="0"/>
                            </a:rPr>
                          </m:ctrlPr>
                        </m:sSubPr>
                        <m:e>
                          <m:r>
                            <a:rPr lang="en-US" altLang="zh-CN" i="1">
                              <a:latin typeface="Cambria Math" panose="02040503050406030204" pitchFamily="18" charset="0"/>
                            </a:rPr>
                            <m:t>𝑃</m:t>
                          </m:r>
                        </m:e>
                        <m:sub>
                          <m:sSub>
                            <m:sSubPr>
                              <m:ctrlPr>
                                <a:rPr lang="en-US" altLang="zh-CN" i="1">
                                  <a:latin typeface="Cambria Math" panose="02040503050406030204" pitchFamily="18" charset="0"/>
                                </a:rPr>
                              </m:ctrlPr>
                            </m:sSubPr>
                            <m:e>
                              <m:r>
                                <a:rPr lang="en-US" altLang="zh-CN" i="1">
                                  <a:latin typeface="Cambria Math" panose="02040503050406030204" pitchFamily="18" charset="0"/>
                                </a:rPr>
                                <m:t>𝑐𝑜𝑟𝑒</m:t>
                              </m:r>
                            </m:e>
                            <m:sub>
                              <m:r>
                                <a:rPr lang="en-US" altLang="zh-CN" i="1">
                                  <a:latin typeface="Cambria Math" panose="02040503050406030204" pitchFamily="18" charset="0"/>
                                </a:rPr>
                                <m:t>𝑠𝑡𝑎𝑡𝑖𝑐</m:t>
                              </m:r>
                            </m:sub>
                          </m:sSub>
                        </m:sub>
                      </m:sSub>
                      <m:r>
                        <a:rPr lang="en-US" altLang="zh-CN" b="0" i="0"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sSub>
                            <m:sSubPr>
                              <m:ctrlPr>
                                <a:rPr lang="en-US" altLang="zh-CN" i="1">
                                  <a:latin typeface="Cambria Math" panose="02040503050406030204" pitchFamily="18" charset="0"/>
                                </a:rPr>
                              </m:ctrlPr>
                            </m:sSubPr>
                            <m:e>
                              <m:r>
                                <a:rPr lang="en-US" altLang="zh-CN" i="1">
                                  <a:latin typeface="Cambria Math" panose="02040503050406030204" pitchFamily="18" charset="0"/>
                                </a:rPr>
                                <m:t>𝑎𝑙𝑙</m:t>
                              </m:r>
                            </m:e>
                            <m:sub>
                              <m:r>
                                <a:rPr lang="en-US" altLang="zh-CN" b="0" i="1" smtClean="0">
                                  <a:latin typeface="Cambria Math" panose="02040503050406030204" pitchFamily="18" charset="0"/>
                                </a:rPr>
                                <m:t>4</m:t>
                              </m:r>
                            </m:sub>
                          </m:sSub>
                        </m:sub>
                      </m:sSub>
                    </m:oMath>
                  </m:oMathPara>
                </a14:m>
                <a:endParaRPr lang="zh-CN" altLang="en-US"/>
              </a:p>
              <a:p>
                <a:endParaRPr lang="zh-CN" altLang="en-US"/>
              </a:p>
            </p:txBody>
          </p:sp>
        </mc:Choice>
        <mc:Fallback xmlns="">
          <p:sp>
            <p:nvSpPr>
              <p:cNvPr id="23" name="文本框 22">
                <a:extLst>
                  <a:ext uri="{FF2B5EF4-FFF2-40B4-BE49-F238E27FC236}">
                    <a16:creationId xmlns:a16="http://schemas.microsoft.com/office/drawing/2014/main" id="{91B4EDA6-61B7-757B-269A-770DB000FC4B}"/>
                  </a:ext>
                </a:extLst>
              </p:cNvPr>
              <p:cNvSpPr txBox="1">
                <a:spLocks noRot="1" noChangeAspect="1" noMove="1" noResize="1" noEditPoints="1" noAdjustHandles="1" noChangeArrowheads="1" noChangeShapeType="1" noTextEdit="1"/>
              </p:cNvSpPr>
              <p:nvPr/>
            </p:nvSpPr>
            <p:spPr>
              <a:xfrm>
                <a:off x="4341160" y="4448094"/>
                <a:ext cx="4613561" cy="473591"/>
              </a:xfrm>
              <a:prstGeom prst="rect">
                <a:avLst/>
              </a:prstGeom>
              <a:blipFill>
                <a:blip r:embed="rId14"/>
                <a:stretch>
                  <a:fillRect/>
                </a:stretch>
              </a:blipFill>
            </p:spPr>
            <p:txBody>
              <a:bodyPr/>
              <a:lstStyle/>
              <a:p>
                <a:r>
                  <a:rPr lang="zh-CN" altLang="en-US">
                    <a:noFill/>
                  </a:rPr>
                  <a:t> </a:t>
                </a:r>
              </a:p>
            </p:txBody>
          </p:sp>
        </mc:Fallback>
      </mc:AlternateContent>
      <p:cxnSp>
        <p:nvCxnSpPr>
          <p:cNvPr id="25" name="直接连接符 24">
            <a:extLst>
              <a:ext uri="{FF2B5EF4-FFF2-40B4-BE49-F238E27FC236}">
                <a16:creationId xmlns:a16="http://schemas.microsoft.com/office/drawing/2014/main" id="{E78A422B-5722-FAC2-E514-75DF945EB6DD}"/>
              </a:ext>
            </a:extLst>
          </p:cNvPr>
          <p:cNvCxnSpPr/>
          <p:nvPr/>
        </p:nvCxnSpPr>
        <p:spPr>
          <a:xfrm>
            <a:off x="231565" y="2962893"/>
            <a:ext cx="8615285" cy="0"/>
          </a:xfrm>
          <a:prstGeom prst="line">
            <a:avLst/>
          </a:prstGeom>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26" name="直接连接符 25">
            <a:extLst>
              <a:ext uri="{FF2B5EF4-FFF2-40B4-BE49-F238E27FC236}">
                <a16:creationId xmlns:a16="http://schemas.microsoft.com/office/drawing/2014/main" id="{07F766C4-A24B-4E50-9234-F1DEC6B606BF}"/>
              </a:ext>
            </a:extLst>
          </p:cNvPr>
          <p:cNvCxnSpPr/>
          <p:nvPr/>
        </p:nvCxnSpPr>
        <p:spPr>
          <a:xfrm>
            <a:off x="231564" y="4374078"/>
            <a:ext cx="8615285" cy="0"/>
          </a:xfrm>
          <a:prstGeom prst="line">
            <a:avLst/>
          </a:prstGeom>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7160637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g2e7fad84eaa_0_49"/>
          <p:cNvSpPr txBox="1">
            <a:spLocks noGrp="1"/>
          </p:cNvSpPr>
          <p:nvPr>
            <p:ph type="title"/>
          </p:nvPr>
        </p:nvSpPr>
        <p:spPr>
          <a:xfrm>
            <a:off x="297180" y="228600"/>
            <a:ext cx="8549700" cy="457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相談：SHIMに関する提案</a:t>
            </a:r>
            <a:endParaRPr/>
          </a:p>
        </p:txBody>
      </p:sp>
      <p:sp>
        <p:nvSpPr>
          <p:cNvPr id="218" name="Google Shape;218;g2e7fad84eaa_0_49"/>
          <p:cNvSpPr txBox="1">
            <a:spLocks noGrp="1"/>
          </p:cNvSpPr>
          <p:nvPr>
            <p:ph type="body" idx="1"/>
          </p:nvPr>
        </p:nvSpPr>
        <p:spPr>
          <a:xfrm>
            <a:off x="297150" y="1027300"/>
            <a:ext cx="8549700" cy="5432700"/>
          </a:xfrm>
          <a:prstGeom prst="rect">
            <a:avLst/>
          </a:prstGeom>
          <a:noFill/>
          <a:ln>
            <a:noFill/>
          </a:ln>
        </p:spPr>
        <p:txBody>
          <a:bodyPr spcFirstLastPara="1" wrap="square" lIns="91425" tIns="45700" rIns="91425" bIns="45700" anchor="t" anchorCtr="0">
            <a:noAutofit/>
          </a:bodyPr>
          <a:lstStyle/>
          <a:p>
            <a:pPr marL="457200" lvl="0" indent="-355600" algn="l" rtl="0">
              <a:lnSpc>
                <a:spcPct val="150000"/>
              </a:lnSpc>
              <a:spcBef>
                <a:spcPts val="400"/>
              </a:spcBef>
              <a:spcAft>
                <a:spcPts val="0"/>
              </a:spcAft>
              <a:buSzPts val="2000"/>
              <a:buChar char="●"/>
            </a:pPr>
            <a:r>
              <a:rPr lang="en-US"/>
              <a:t>消費電力に関する案</a:t>
            </a:r>
            <a:endParaRPr/>
          </a:p>
          <a:p>
            <a:pPr marL="914400" lvl="1" indent="-342900" algn="l" rtl="0">
              <a:lnSpc>
                <a:spcPct val="150000"/>
              </a:lnSpc>
              <a:spcBef>
                <a:spcPts val="400"/>
              </a:spcBef>
              <a:spcAft>
                <a:spcPts val="0"/>
              </a:spcAft>
              <a:buSzPts val="1800"/>
              <a:buChar char="•"/>
            </a:pPr>
            <a:r>
              <a:rPr lang="en-US"/>
              <a:t>ユースケース（</a:t>
            </a:r>
            <a:r>
              <a:rPr lang="ja-JP" altLang="en-US"/>
              <a:t>最低消費電力の割り当て</a:t>
            </a:r>
            <a:r>
              <a:rPr lang="en-US"/>
              <a:t>）</a:t>
            </a:r>
          </a:p>
          <a:p>
            <a:pPr lvl="2">
              <a:spcBef>
                <a:spcPts val="400"/>
              </a:spcBef>
              <a:buChar char="•"/>
            </a:pPr>
            <a:r>
              <a:rPr lang="ja-JP" altLang="en-US"/>
              <a:t>利点</a:t>
            </a:r>
            <a:endParaRPr lang="en-US" altLang="ja-JP"/>
          </a:p>
          <a:p>
            <a:pPr lvl="3">
              <a:spcBef>
                <a:spcPts val="400"/>
              </a:spcBef>
              <a:buChar char="•"/>
            </a:pPr>
            <a:r>
              <a:rPr lang="ja-JP" altLang="en-US"/>
              <a:t>各部分消費電力の可視化、デバイスの比較などに役に立つ</a:t>
            </a:r>
            <a:endParaRPr lang="en-US" altLang="ja-JP"/>
          </a:p>
          <a:p>
            <a:pPr lvl="3">
              <a:spcBef>
                <a:spcPts val="400"/>
              </a:spcBef>
              <a:buChar char="•"/>
            </a:pPr>
            <a:r>
              <a:rPr lang="ja-JP" altLang="en-US"/>
              <a:t>エネルギー消費制約のあるシナリオにおける性能（マルチコア並列処理）とエネルギー消費のバランス</a:t>
            </a:r>
            <a:r>
              <a:rPr lang="zh-CN" altLang="en-US"/>
              <a:t>（</a:t>
            </a:r>
            <a:r>
              <a:rPr lang="ja-JP" altLang="en-US"/>
              <a:t>最適化</a:t>
            </a:r>
            <a:r>
              <a:rPr lang="zh-CN" altLang="en-US"/>
              <a:t>）</a:t>
            </a:r>
            <a:endParaRPr lang="en-US" altLang="zh-CN"/>
          </a:p>
          <a:p>
            <a:pPr lvl="3">
              <a:spcBef>
                <a:spcPts val="400"/>
              </a:spcBef>
              <a:buChar char="•"/>
            </a:pPr>
            <a:r>
              <a:rPr lang="ja-JP" altLang="en-US"/>
              <a:t>環境に優しい</a:t>
            </a:r>
            <a:endParaRPr lang="en-US" altLang="ja-JP"/>
          </a:p>
          <a:p>
            <a:pPr lvl="2">
              <a:spcBef>
                <a:spcPts val="400"/>
              </a:spcBef>
              <a:buChar char="•"/>
            </a:pPr>
            <a:r>
              <a:rPr lang="ja-JP" altLang="en-US"/>
              <a:t>欠点</a:t>
            </a:r>
            <a:endParaRPr lang="en-US" altLang="ja-JP"/>
          </a:p>
          <a:p>
            <a:pPr lvl="3">
              <a:spcBef>
                <a:spcPts val="400"/>
              </a:spcBef>
              <a:buChar char="•"/>
            </a:pPr>
            <a:r>
              <a:rPr lang="ja-JP" altLang="en-US"/>
              <a:t>使用場面は制限がある（例：消費電力は温度に影響される）</a:t>
            </a:r>
            <a:endParaRPr lang="en-US" altLang="ja-JP"/>
          </a:p>
          <a:p>
            <a:pPr lvl="3">
              <a:spcBef>
                <a:spcPts val="400"/>
              </a:spcBef>
              <a:buChar char="•"/>
            </a:pPr>
            <a:r>
              <a:rPr lang="ja-JP" altLang="en-US"/>
              <a:t>各コンポーネントの消費電力データの取得は簡単ではない</a:t>
            </a:r>
            <a:endParaRPr lang="en-US" altLang="ja-JP"/>
          </a:p>
          <a:p>
            <a:pPr marL="1485900" lvl="3" indent="0">
              <a:spcBef>
                <a:spcPts val="400"/>
              </a:spcBef>
              <a:buNone/>
            </a:pPr>
            <a:endParaRPr lang="en-US" altLang="zh-CN"/>
          </a:p>
          <a:p>
            <a:pPr lvl="3">
              <a:spcBef>
                <a:spcPts val="400"/>
              </a:spcBef>
              <a:buChar char="•"/>
            </a:pPr>
            <a:endParaRPr lang="en-US" altLang="ja-JP"/>
          </a:p>
          <a:p>
            <a:pPr lvl="3">
              <a:spcBef>
                <a:spcPts val="400"/>
              </a:spcBef>
              <a:buChar char="•"/>
            </a:pPr>
            <a:endParaRPr/>
          </a:p>
          <a:p>
            <a:pPr marL="0" lvl="0" indent="0" algn="l" rtl="0">
              <a:spcBef>
                <a:spcPts val="400"/>
              </a:spcBef>
              <a:spcAft>
                <a:spcPts val="0"/>
              </a:spcAft>
              <a:buNone/>
            </a:pPr>
            <a:endParaRPr/>
          </a:p>
          <a:p>
            <a:pPr marL="914400" lvl="0" indent="0" algn="l" rtl="0">
              <a:lnSpc>
                <a:spcPct val="150000"/>
              </a:lnSpc>
              <a:spcBef>
                <a:spcPts val="400"/>
              </a:spcBef>
              <a:spcAft>
                <a:spcPts val="0"/>
              </a:spcAft>
              <a:buSzPts val="2000"/>
              <a:buNone/>
            </a:pPr>
            <a:r>
              <a:rPr lang="en-US" sz="2000"/>
              <a:t> </a:t>
            </a:r>
            <a:endParaRPr sz="2000"/>
          </a:p>
          <a:p>
            <a:pPr marL="914400" lvl="0" indent="0" algn="l" rtl="0">
              <a:lnSpc>
                <a:spcPct val="150000"/>
              </a:lnSpc>
              <a:spcBef>
                <a:spcPts val="400"/>
              </a:spcBef>
              <a:spcAft>
                <a:spcPts val="0"/>
              </a:spcAft>
              <a:buSzPts val="2000"/>
              <a:buNone/>
            </a:pPr>
            <a:r>
              <a:rPr lang="en-US" sz="2000"/>
              <a:t> </a:t>
            </a:r>
            <a:endParaRPr sz="2000"/>
          </a:p>
          <a:p>
            <a:pPr marL="914400" lvl="0" indent="0" algn="l" rtl="0">
              <a:lnSpc>
                <a:spcPct val="150000"/>
              </a:lnSpc>
              <a:spcBef>
                <a:spcPts val="400"/>
              </a:spcBef>
              <a:spcAft>
                <a:spcPts val="0"/>
              </a:spcAft>
              <a:buSzPts val="2000"/>
              <a:buNone/>
            </a:pPr>
            <a:endParaRPr sz="2000"/>
          </a:p>
          <a:p>
            <a:pPr marL="0" lvl="0" indent="0" algn="l" rtl="0">
              <a:lnSpc>
                <a:spcPct val="150000"/>
              </a:lnSpc>
              <a:spcBef>
                <a:spcPts val="360"/>
              </a:spcBef>
              <a:spcAft>
                <a:spcPts val="0"/>
              </a:spcAft>
              <a:buSzPts val="2000"/>
              <a:buNone/>
            </a:pPr>
            <a:r>
              <a:rPr lang="en-US"/>
              <a:t>	</a:t>
            </a:r>
            <a:endParaRPr/>
          </a:p>
        </p:txBody>
      </p:sp>
      <p:sp>
        <p:nvSpPr>
          <p:cNvPr id="219" name="Google Shape;219;g2e7fad84eaa_0_49"/>
          <p:cNvSpPr txBox="1">
            <a:spLocks noGrp="1"/>
          </p:cNvSpPr>
          <p:nvPr>
            <p:ph type="sldNum" idx="12"/>
          </p:nvPr>
        </p:nvSpPr>
        <p:spPr>
          <a:xfrm>
            <a:off x="7235825" y="6553200"/>
            <a:ext cx="1905000" cy="3048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400"/>
              <a:buNone/>
            </a:pPr>
            <a:fld id="{00000000-1234-1234-1234-123412341234}" type="slidenum">
              <a:rPr lang="en-US"/>
              <a:t>28</a:t>
            </a:fld>
            <a:endParaRPr/>
          </a:p>
        </p:txBody>
      </p:sp>
    </p:spTree>
    <p:extLst>
      <p:ext uri="{BB962C8B-B14F-4D97-AF65-F5344CB8AC3E}">
        <p14:creationId xmlns:p14="http://schemas.microsoft.com/office/powerpoint/2010/main" val="15307422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g286ea256f58_0_0"/>
          <p:cNvSpPr txBox="1">
            <a:spLocks noGrp="1"/>
          </p:cNvSpPr>
          <p:nvPr>
            <p:ph type="title"/>
          </p:nvPr>
        </p:nvSpPr>
        <p:spPr>
          <a:xfrm>
            <a:off x="297180" y="228600"/>
            <a:ext cx="8549700" cy="457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Outline</a:t>
            </a:r>
            <a:endParaRPr/>
          </a:p>
        </p:txBody>
      </p:sp>
      <p:sp>
        <p:nvSpPr>
          <p:cNvPr id="91" name="Google Shape;91;g286ea256f58_0_0"/>
          <p:cNvSpPr txBox="1">
            <a:spLocks noGrp="1"/>
          </p:cNvSpPr>
          <p:nvPr>
            <p:ph type="body" idx="1"/>
          </p:nvPr>
        </p:nvSpPr>
        <p:spPr>
          <a:xfrm>
            <a:off x="228600" y="1022350"/>
            <a:ext cx="8763000" cy="5307000"/>
          </a:xfrm>
          <a:prstGeom prst="rect">
            <a:avLst/>
          </a:prstGeom>
          <a:noFill/>
          <a:ln>
            <a:noFill/>
          </a:ln>
        </p:spPr>
        <p:txBody>
          <a:bodyPr spcFirstLastPara="1" wrap="square" lIns="91425" tIns="45700" rIns="91425" bIns="45700" anchor="t" anchorCtr="0">
            <a:noAutofit/>
          </a:bodyPr>
          <a:lstStyle/>
          <a:p>
            <a:pPr marL="457200" lvl="0" indent="-381000" algn="l" rtl="0">
              <a:lnSpc>
                <a:spcPct val="100000"/>
              </a:lnSpc>
              <a:spcBef>
                <a:spcPts val="0"/>
              </a:spcBef>
              <a:spcAft>
                <a:spcPts val="0"/>
              </a:spcAft>
              <a:buSzPts val="2400"/>
              <a:buChar char="●"/>
            </a:pPr>
            <a:r>
              <a:rPr lang="en-US" sz="2400"/>
              <a:t>報告：進捗状況</a:t>
            </a:r>
            <a:endParaRPr sz="2400"/>
          </a:p>
          <a:p>
            <a:pPr marL="457200" lvl="0" indent="0" algn="l" rtl="0">
              <a:lnSpc>
                <a:spcPct val="100000"/>
              </a:lnSpc>
              <a:spcBef>
                <a:spcPts val="0"/>
              </a:spcBef>
              <a:spcAft>
                <a:spcPts val="0"/>
              </a:spcAft>
              <a:buSzPts val="2000"/>
              <a:buNone/>
            </a:pPr>
            <a:endParaRPr sz="2400"/>
          </a:p>
          <a:p>
            <a:pPr marL="457200" lvl="0" indent="-381000" algn="l" rtl="0">
              <a:lnSpc>
                <a:spcPct val="100000"/>
              </a:lnSpc>
              <a:spcBef>
                <a:spcPts val="0"/>
              </a:spcBef>
              <a:spcAft>
                <a:spcPts val="0"/>
              </a:spcAft>
              <a:buSzPts val="2400"/>
              <a:buChar char="●"/>
            </a:pPr>
            <a:r>
              <a:rPr lang="en-US" sz="2400">
                <a:solidFill>
                  <a:schemeClr val="tx1"/>
                </a:solidFill>
              </a:rPr>
              <a:t>相談：SHIMに関する提案</a:t>
            </a:r>
            <a:endParaRPr lang="zh-CN" altLang="en-US" sz="2400">
              <a:solidFill>
                <a:schemeClr val="tx1"/>
              </a:solidFill>
            </a:endParaRPr>
          </a:p>
          <a:p>
            <a:pPr marL="457200" lvl="0" indent="-228600" algn="l" rtl="0">
              <a:lnSpc>
                <a:spcPct val="100000"/>
              </a:lnSpc>
              <a:spcBef>
                <a:spcPts val="0"/>
              </a:spcBef>
              <a:spcAft>
                <a:spcPts val="0"/>
              </a:spcAft>
              <a:buSzPts val="2400"/>
              <a:buNone/>
            </a:pPr>
            <a:endParaRPr lang="zh-CN" altLang="en-US" sz="2400">
              <a:solidFill>
                <a:schemeClr val="bg1">
                  <a:lumMod val="85000"/>
                </a:schemeClr>
              </a:solidFill>
            </a:endParaRPr>
          </a:p>
          <a:p>
            <a:pPr marL="457200" lvl="0" indent="-381000" algn="l" rtl="0">
              <a:lnSpc>
                <a:spcPct val="100000"/>
              </a:lnSpc>
              <a:spcBef>
                <a:spcPts val="0"/>
              </a:spcBef>
              <a:spcAft>
                <a:spcPts val="0"/>
              </a:spcAft>
              <a:buSzPts val="2400"/>
              <a:buChar char="●"/>
            </a:pPr>
            <a:r>
              <a:rPr lang="zh-CN" altLang="en-US" sz="2400">
                <a:solidFill>
                  <a:schemeClr val="bg1">
                    <a:lumMod val="85000"/>
                  </a:schemeClr>
                </a:solidFill>
              </a:rPr>
              <a:t>今後</a:t>
            </a:r>
            <a:r>
              <a:rPr lang="ja-JP" altLang="en-US" sz="2400">
                <a:solidFill>
                  <a:schemeClr val="bg1">
                    <a:lumMod val="85000"/>
                  </a:schemeClr>
                </a:solidFill>
              </a:rPr>
              <a:t>の</a:t>
            </a:r>
            <a:r>
              <a:rPr lang="zh-CN" altLang="en-US" sz="2400">
                <a:solidFill>
                  <a:schemeClr val="bg1">
                    <a:lumMod val="85000"/>
                  </a:schemeClr>
                </a:solidFill>
              </a:rPr>
              <a:t>予定</a:t>
            </a:r>
          </a:p>
          <a:p>
            <a:pPr marL="457200" lvl="0" indent="0" algn="l" rtl="0">
              <a:lnSpc>
                <a:spcPct val="100000"/>
              </a:lnSpc>
              <a:spcBef>
                <a:spcPts val="0"/>
              </a:spcBef>
              <a:spcAft>
                <a:spcPts val="0"/>
              </a:spcAft>
              <a:buNone/>
            </a:pPr>
            <a:r>
              <a:rPr lang="en-US" sz="2400">
                <a:solidFill>
                  <a:schemeClr val="bg1">
                    <a:lumMod val="85000"/>
                  </a:schemeClr>
                </a:solidFill>
              </a:rPr>
              <a:t>　</a:t>
            </a:r>
            <a:endParaRPr sz="2400">
              <a:solidFill>
                <a:schemeClr val="bg1">
                  <a:lumMod val="85000"/>
                </a:schemeClr>
              </a:solidFill>
            </a:endParaRPr>
          </a:p>
          <a:p>
            <a:pPr marL="457200" lvl="0" indent="-381000" algn="l" rtl="0">
              <a:lnSpc>
                <a:spcPct val="100000"/>
              </a:lnSpc>
              <a:spcBef>
                <a:spcPts val="0"/>
              </a:spcBef>
              <a:spcAft>
                <a:spcPts val="0"/>
              </a:spcAft>
              <a:buSzPts val="2400"/>
              <a:buChar char="●"/>
            </a:pPr>
            <a:r>
              <a:rPr lang="en-US" sz="2400">
                <a:solidFill>
                  <a:schemeClr val="tx1"/>
                </a:solidFill>
              </a:rPr>
              <a:t>補足資料</a:t>
            </a:r>
            <a:endParaRPr sz="2400">
              <a:solidFill>
                <a:schemeClr val="tx1"/>
              </a:solidFill>
            </a:endParaRPr>
          </a:p>
        </p:txBody>
      </p:sp>
      <p:sp>
        <p:nvSpPr>
          <p:cNvPr id="92" name="Google Shape;92;g286ea256f58_0_0"/>
          <p:cNvSpPr txBox="1">
            <a:spLocks noGrp="1"/>
          </p:cNvSpPr>
          <p:nvPr>
            <p:ph type="sldNum" idx="12"/>
          </p:nvPr>
        </p:nvSpPr>
        <p:spPr>
          <a:xfrm>
            <a:off x="7235825" y="6553200"/>
            <a:ext cx="1905000" cy="3048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29</a:t>
            </a:fld>
            <a:endParaRPr/>
          </a:p>
        </p:txBody>
      </p:sp>
    </p:spTree>
    <p:extLst>
      <p:ext uri="{BB962C8B-B14F-4D97-AF65-F5344CB8AC3E}">
        <p14:creationId xmlns:p14="http://schemas.microsoft.com/office/powerpoint/2010/main" val="4714161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g286ea256f58_0_0"/>
          <p:cNvSpPr txBox="1">
            <a:spLocks noGrp="1"/>
          </p:cNvSpPr>
          <p:nvPr>
            <p:ph type="title"/>
          </p:nvPr>
        </p:nvSpPr>
        <p:spPr>
          <a:xfrm>
            <a:off x="297180" y="228600"/>
            <a:ext cx="8549700" cy="457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Outline</a:t>
            </a:r>
            <a:endParaRPr/>
          </a:p>
        </p:txBody>
      </p:sp>
      <p:sp>
        <p:nvSpPr>
          <p:cNvPr id="91" name="Google Shape;91;g286ea256f58_0_0"/>
          <p:cNvSpPr txBox="1">
            <a:spLocks noGrp="1"/>
          </p:cNvSpPr>
          <p:nvPr>
            <p:ph type="body" idx="1"/>
          </p:nvPr>
        </p:nvSpPr>
        <p:spPr>
          <a:xfrm>
            <a:off x="228600" y="1022350"/>
            <a:ext cx="8763000" cy="5307000"/>
          </a:xfrm>
          <a:prstGeom prst="rect">
            <a:avLst/>
          </a:prstGeom>
          <a:noFill/>
          <a:ln>
            <a:noFill/>
          </a:ln>
        </p:spPr>
        <p:txBody>
          <a:bodyPr spcFirstLastPara="1" wrap="square" lIns="91425" tIns="45700" rIns="91425" bIns="45700" anchor="t" anchorCtr="0">
            <a:noAutofit/>
          </a:bodyPr>
          <a:lstStyle/>
          <a:p>
            <a:pPr marL="457200" lvl="0" indent="-381000" algn="l" rtl="0">
              <a:lnSpc>
                <a:spcPct val="100000"/>
              </a:lnSpc>
              <a:spcBef>
                <a:spcPts val="0"/>
              </a:spcBef>
              <a:spcAft>
                <a:spcPts val="0"/>
              </a:spcAft>
              <a:buSzPts val="2400"/>
              <a:buChar char="●"/>
            </a:pPr>
            <a:r>
              <a:rPr lang="en-US" sz="2400"/>
              <a:t>報告：進捗状況</a:t>
            </a:r>
            <a:endParaRPr sz="2400"/>
          </a:p>
          <a:p>
            <a:pPr marL="457200" lvl="0" indent="0" algn="l" rtl="0">
              <a:lnSpc>
                <a:spcPct val="100000"/>
              </a:lnSpc>
              <a:spcBef>
                <a:spcPts val="0"/>
              </a:spcBef>
              <a:spcAft>
                <a:spcPts val="0"/>
              </a:spcAft>
              <a:buSzPts val="2000"/>
              <a:buNone/>
            </a:pPr>
            <a:endParaRPr sz="2400"/>
          </a:p>
          <a:p>
            <a:pPr marL="457200" lvl="0" indent="-381000" algn="l" rtl="0">
              <a:lnSpc>
                <a:spcPct val="100000"/>
              </a:lnSpc>
              <a:spcBef>
                <a:spcPts val="0"/>
              </a:spcBef>
              <a:spcAft>
                <a:spcPts val="0"/>
              </a:spcAft>
              <a:buSzPts val="2400"/>
              <a:buChar char="●"/>
            </a:pPr>
            <a:r>
              <a:rPr lang="en-US" sz="2400">
                <a:solidFill>
                  <a:schemeClr val="bg1">
                    <a:lumMod val="85000"/>
                  </a:schemeClr>
                </a:solidFill>
              </a:rPr>
              <a:t>相談：SHIMに関する提案</a:t>
            </a:r>
            <a:endParaRPr lang="zh-CN" altLang="en-US" sz="2400">
              <a:solidFill>
                <a:schemeClr val="bg1">
                  <a:lumMod val="85000"/>
                </a:schemeClr>
              </a:solidFill>
            </a:endParaRPr>
          </a:p>
          <a:p>
            <a:pPr marL="457200" lvl="0" indent="-228600" algn="l" rtl="0">
              <a:lnSpc>
                <a:spcPct val="100000"/>
              </a:lnSpc>
              <a:spcBef>
                <a:spcPts val="0"/>
              </a:spcBef>
              <a:spcAft>
                <a:spcPts val="0"/>
              </a:spcAft>
              <a:buSzPts val="2400"/>
              <a:buNone/>
            </a:pPr>
            <a:endParaRPr lang="zh-CN" altLang="en-US" sz="2400">
              <a:solidFill>
                <a:schemeClr val="bg1">
                  <a:lumMod val="85000"/>
                </a:schemeClr>
              </a:solidFill>
            </a:endParaRPr>
          </a:p>
          <a:p>
            <a:pPr marL="457200" lvl="0" indent="-381000" algn="l" rtl="0">
              <a:lnSpc>
                <a:spcPct val="100000"/>
              </a:lnSpc>
              <a:spcBef>
                <a:spcPts val="0"/>
              </a:spcBef>
              <a:spcAft>
                <a:spcPts val="0"/>
              </a:spcAft>
              <a:buSzPts val="2400"/>
              <a:buChar char="●"/>
            </a:pPr>
            <a:r>
              <a:rPr lang="zh-CN" altLang="en-US" sz="2400">
                <a:solidFill>
                  <a:schemeClr val="bg1">
                    <a:lumMod val="85000"/>
                  </a:schemeClr>
                </a:solidFill>
              </a:rPr>
              <a:t>今後</a:t>
            </a:r>
            <a:r>
              <a:rPr lang="ja-JP" altLang="en-US" sz="2400">
                <a:solidFill>
                  <a:schemeClr val="bg1">
                    <a:lumMod val="85000"/>
                  </a:schemeClr>
                </a:solidFill>
              </a:rPr>
              <a:t>の</a:t>
            </a:r>
            <a:r>
              <a:rPr lang="zh-CN" altLang="en-US" sz="2400">
                <a:solidFill>
                  <a:schemeClr val="bg1">
                    <a:lumMod val="85000"/>
                  </a:schemeClr>
                </a:solidFill>
              </a:rPr>
              <a:t>予定</a:t>
            </a:r>
          </a:p>
          <a:p>
            <a:pPr marL="457200" lvl="0" indent="0" algn="l" rtl="0">
              <a:lnSpc>
                <a:spcPct val="100000"/>
              </a:lnSpc>
              <a:spcBef>
                <a:spcPts val="0"/>
              </a:spcBef>
              <a:spcAft>
                <a:spcPts val="0"/>
              </a:spcAft>
              <a:buNone/>
            </a:pPr>
            <a:r>
              <a:rPr lang="en-US" sz="2400">
                <a:solidFill>
                  <a:schemeClr val="bg1">
                    <a:lumMod val="85000"/>
                  </a:schemeClr>
                </a:solidFill>
              </a:rPr>
              <a:t>　</a:t>
            </a:r>
            <a:endParaRPr sz="2400">
              <a:solidFill>
                <a:schemeClr val="bg1">
                  <a:lumMod val="85000"/>
                </a:schemeClr>
              </a:solidFill>
            </a:endParaRPr>
          </a:p>
          <a:p>
            <a:pPr marL="457200" lvl="0" indent="-381000" algn="l" rtl="0">
              <a:lnSpc>
                <a:spcPct val="100000"/>
              </a:lnSpc>
              <a:spcBef>
                <a:spcPts val="0"/>
              </a:spcBef>
              <a:spcAft>
                <a:spcPts val="0"/>
              </a:spcAft>
              <a:buSzPts val="2400"/>
              <a:buChar char="●"/>
            </a:pPr>
            <a:r>
              <a:rPr lang="en-US" sz="2400">
                <a:solidFill>
                  <a:schemeClr val="bg1">
                    <a:lumMod val="85000"/>
                  </a:schemeClr>
                </a:solidFill>
              </a:rPr>
              <a:t>補足資料</a:t>
            </a:r>
            <a:endParaRPr sz="2400">
              <a:solidFill>
                <a:schemeClr val="bg1">
                  <a:lumMod val="85000"/>
                </a:schemeClr>
              </a:solidFill>
            </a:endParaRPr>
          </a:p>
        </p:txBody>
      </p:sp>
      <p:sp>
        <p:nvSpPr>
          <p:cNvPr id="92" name="Google Shape;92;g286ea256f58_0_0"/>
          <p:cNvSpPr txBox="1">
            <a:spLocks noGrp="1"/>
          </p:cNvSpPr>
          <p:nvPr>
            <p:ph type="sldNum" idx="12"/>
          </p:nvPr>
        </p:nvSpPr>
        <p:spPr>
          <a:xfrm>
            <a:off x="7235825" y="6553200"/>
            <a:ext cx="1905000" cy="3048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3</a:t>
            </a:fld>
            <a:endParaRPr/>
          </a:p>
        </p:txBody>
      </p:sp>
    </p:spTree>
    <p:extLst>
      <p:ext uri="{BB962C8B-B14F-4D97-AF65-F5344CB8AC3E}">
        <p14:creationId xmlns:p14="http://schemas.microsoft.com/office/powerpoint/2010/main" val="6956434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6"/>
          <p:cNvSpPr txBox="1">
            <a:spLocks noGrp="1"/>
          </p:cNvSpPr>
          <p:nvPr>
            <p:ph type="title"/>
          </p:nvPr>
        </p:nvSpPr>
        <p:spPr>
          <a:xfrm>
            <a:off x="297180" y="228600"/>
            <a:ext cx="8549700" cy="457200"/>
          </a:xfrm>
          <a:prstGeom prst="rect">
            <a:avLst/>
          </a:prstGeom>
          <a:noFill/>
          <a:ln>
            <a:noFill/>
          </a:ln>
        </p:spPr>
        <p:txBody>
          <a:bodyPr spcFirstLastPara="1" wrap="square" lIns="91425" tIns="45700" rIns="91425" bIns="45700" anchor="ctr" anchorCtr="0">
            <a:noAutofit/>
          </a:bodyPr>
          <a:lstStyle/>
          <a:p>
            <a:pPr marL="76200" lvl="0" indent="0" algn="l" rtl="0">
              <a:lnSpc>
                <a:spcPct val="100000"/>
              </a:lnSpc>
              <a:spcBef>
                <a:spcPts val="0"/>
              </a:spcBef>
              <a:spcAft>
                <a:spcPts val="0"/>
              </a:spcAft>
              <a:buSzPts val="2400"/>
              <a:buNone/>
            </a:pPr>
            <a:r>
              <a:rPr lang="en-US" sz="2800"/>
              <a:t>今後の予定</a:t>
            </a:r>
            <a:endParaRPr/>
          </a:p>
        </p:txBody>
      </p:sp>
      <p:sp>
        <p:nvSpPr>
          <p:cNvPr id="354" name="Google Shape;354;p6"/>
          <p:cNvSpPr txBox="1">
            <a:spLocks noGrp="1"/>
          </p:cNvSpPr>
          <p:nvPr>
            <p:ph type="sldNum" idx="12"/>
          </p:nvPr>
        </p:nvSpPr>
        <p:spPr>
          <a:xfrm>
            <a:off x="7235825" y="6553200"/>
            <a:ext cx="1905000" cy="3048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30</a:t>
            </a:fld>
            <a:endParaRPr/>
          </a:p>
        </p:txBody>
      </p:sp>
      <p:sp>
        <p:nvSpPr>
          <p:cNvPr id="355" name="Google Shape;355;p6"/>
          <p:cNvSpPr txBox="1"/>
          <p:nvPr/>
        </p:nvSpPr>
        <p:spPr>
          <a:xfrm>
            <a:off x="190500" y="4752825"/>
            <a:ext cx="8763000" cy="1800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endParaRPr sz="1700" b="0" i="0" u="none" strike="noStrike" cap="none">
              <a:solidFill>
                <a:srgbClr val="000000"/>
              </a:solidFill>
              <a:latin typeface="Meiryo"/>
              <a:ea typeface="Meiryo"/>
              <a:cs typeface="Meiryo"/>
              <a:sym typeface="Meiryo"/>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Meiryo"/>
              <a:ea typeface="Meiryo"/>
              <a:cs typeface="Meiryo"/>
              <a:sym typeface="Meiryo"/>
            </a:endParaRPr>
          </a:p>
        </p:txBody>
      </p:sp>
      <p:sp>
        <p:nvSpPr>
          <p:cNvPr id="356" name="Google Shape;356;p6"/>
          <p:cNvSpPr txBox="1"/>
          <p:nvPr/>
        </p:nvSpPr>
        <p:spPr>
          <a:xfrm>
            <a:off x="190500" y="1032247"/>
            <a:ext cx="8763000" cy="5307013"/>
          </a:xfrm>
          <a:prstGeom prst="rect">
            <a:avLst/>
          </a:prstGeom>
          <a:noFill/>
          <a:ln>
            <a:noFill/>
          </a:ln>
        </p:spPr>
        <p:txBody>
          <a:bodyPr spcFirstLastPara="1" wrap="square" lIns="91425" tIns="45700" rIns="91425" bIns="45700" anchor="t" anchorCtr="0">
            <a:noAutofit/>
          </a:bodyPr>
          <a:lstStyle/>
          <a:p>
            <a:pPr marL="457200" marR="0" lvl="0" indent="-355600" algn="l" rtl="0">
              <a:lnSpc>
                <a:spcPct val="150000"/>
              </a:lnSpc>
              <a:spcBef>
                <a:spcPts val="400"/>
              </a:spcBef>
              <a:spcAft>
                <a:spcPts val="0"/>
              </a:spcAft>
              <a:buClr>
                <a:schemeClr val="dk1"/>
              </a:buClr>
              <a:buSzPts val="2000"/>
              <a:buFont typeface="Noto Sans"/>
              <a:buChar char="●"/>
            </a:pPr>
            <a:r>
              <a:rPr lang="en-US" sz="2000">
                <a:solidFill>
                  <a:schemeClr val="dk1"/>
                </a:solidFill>
                <a:latin typeface="Meiryo"/>
                <a:ea typeface="Meiryo"/>
                <a:cs typeface="Meiryo"/>
                <a:sym typeface="Meiryo"/>
              </a:rPr>
              <a:t>消費電力に関するスキーマの</a:t>
            </a:r>
            <a:r>
              <a:rPr lang="ja-JP" altLang="en-US" sz="2000">
                <a:solidFill>
                  <a:schemeClr val="dk1"/>
                </a:solidFill>
                <a:latin typeface="Meiryo"/>
                <a:ea typeface="Meiryo"/>
                <a:cs typeface="Meiryo"/>
                <a:sym typeface="Meiryo"/>
              </a:rPr>
              <a:t>修正</a:t>
            </a:r>
            <a:endParaRPr sz="2000" b="0" i="0" u="none" strike="noStrike" cap="none">
              <a:solidFill>
                <a:schemeClr val="dk1"/>
              </a:solidFill>
              <a:latin typeface="Meiryo"/>
              <a:ea typeface="Meiryo"/>
              <a:cs typeface="Meiryo"/>
              <a:sym typeface="Meiryo"/>
            </a:endParaRPr>
          </a:p>
          <a:p>
            <a:pPr marL="457200" marR="0" lvl="0" indent="-355600" algn="l" rtl="0">
              <a:lnSpc>
                <a:spcPct val="150000"/>
              </a:lnSpc>
              <a:spcBef>
                <a:spcPts val="400"/>
              </a:spcBef>
              <a:spcAft>
                <a:spcPts val="0"/>
              </a:spcAft>
              <a:buClr>
                <a:schemeClr val="dk1"/>
              </a:buClr>
              <a:buSzPts val="2000"/>
              <a:buFont typeface="Noto Sans"/>
              <a:buChar char="●"/>
            </a:pPr>
            <a:r>
              <a:rPr lang="en-US" sz="2000">
                <a:solidFill>
                  <a:schemeClr val="dk1"/>
                </a:solidFill>
                <a:latin typeface="Meiryo"/>
                <a:ea typeface="Meiryo"/>
                <a:cs typeface="Meiryo"/>
                <a:sym typeface="Meiryo"/>
              </a:rPr>
              <a:t>スキーマに必要な条件の取得</a:t>
            </a:r>
            <a:endParaRPr sz="2000" b="0" i="0" u="none" strike="noStrike" cap="none">
              <a:solidFill>
                <a:schemeClr val="dk1"/>
              </a:solidFill>
              <a:latin typeface="Meiryo"/>
              <a:ea typeface="Meiryo"/>
              <a:cs typeface="Meiryo"/>
              <a:sym typeface="Meiryo"/>
            </a:endParaRPr>
          </a:p>
          <a:p>
            <a:pPr marL="1371600" marR="0" lvl="2" indent="-228600" algn="l" rtl="0">
              <a:lnSpc>
                <a:spcPct val="150000"/>
              </a:lnSpc>
              <a:spcBef>
                <a:spcPts val="360"/>
              </a:spcBef>
              <a:spcAft>
                <a:spcPts val="0"/>
              </a:spcAft>
              <a:buClr>
                <a:schemeClr val="dk1"/>
              </a:buClr>
              <a:buSzPts val="1800"/>
              <a:buFont typeface="Times New Roman"/>
              <a:buNone/>
            </a:pPr>
            <a:endParaRPr sz="1800" b="0" i="0" u="none" strike="noStrike" cap="none">
              <a:solidFill>
                <a:schemeClr val="dk1"/>
              </a:solidFill>
              <a:latin typeface="Meiryo"/>
              <a:ea typeface="Meiryo"/>
              <a:cs typeface="Meiryo"/>
              <a:sym typeface="Meiryo"/>
            </a:endParaRPr>
          </a:p>
          <a:p>
            <a:pPr marL="914400" marR="0" lvl="1" indent="-228600" algn="l" rtl="0">
              <a:lnSpc>
                <a:spcPct val="150000"/>
              </a:lnSpc>
              <a:spcBef>
                <a:spcPts val="360"/>
              </a:spcBef>
              <a:spcAft>
                <a:spcPts val="0"/>
              </a:spcAft>
              <a:buClr>
                <a:schemeClr val="dk1"/>
              </a:buClr>
              <a:buSzPts val="1800"/>
              <a:buFont typeface="Arial"/>
              <a:buNone/>
            </a:pPr>
            <a:endParaRPr sz="1800" b="0" i="0" u="none" strike="noStrike" cap="none">
              <a:solidFill>
                <a:schemeClr val="dk1"/>
              </a:solidFill>
              <a:latin typeface="Meiryo"/>
              <a:ea typeface="Meiryo"/>
              <a:cs typeface="Meiryo"/>
              <a:sym typeface="Meiryo"/>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g286ea256f58_0_0"/>
          <p:cNvSpPr txBox="1">
            <a:spLocks noGrp="1"/>
          </p:cNvSpPr>
          <p:nvPr>
            <p:ph type="title"/>
          </p:nvPr>
        </p:nvSpPr>
        <p:spPr>
          <a:xfrm>
            <a:off x="297180" y="228600"/>
            <a:ext cx="8549700" cy="457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Outline</a:t>
            </a:r>
            <a:endParaRPr/>
          </a:p>
        </p:txBody>
      </p:sp>
      <p:sp>
        <p:nvSpPr>
          <p:cNvPr id="91" name="Google Shape;91;g286ea256f58_0_0"/>
          <p:cNvSpPr txBox="1">
            <a:spLocks noGrp="1"/>
          </p:cNvSpPr>
          <p:nvPr>
            <p:ph type="body" idx="1"/>
          </p:nvPr>
        </p:nvSpPr>
        <p:spPr>
          <a:xfrm>
            <a:off x="228600" y="1022350"/>
            <a:ext cx="8763000" cy="5307000"/>
          </a:xfrm>
          <a:prstGeom prst="rect">
            <a:avLst/>
          </a:prstGeom>
          <a:noFill/>
          <a:ln>
            <a:noFill/>
          </a:ln>
        </p:spPr>
        <p:txBody>
          <a:bodyPr spcFirstLastPara="1" wrap="square" lIns="91425" tIns="45700" rIns="91425" bIns="45700" anchor="t" anchorCtr="0">
            <a:noAutofit/>
          </a:bodyPr>
          <a:lstStyle/>
          <a:p>
            <a:pPr marL="457200" lvl="0" indent="-381000" algn="l" rtl="0">
              <a:lnSpc>
                <a:spcPct val="100000"/>
              </a:lnSpc>
              <a:spcBef>
                <a:spcPts val="0"/>
              </a:spcBef>
              <a:spcAft>
                <a:spcPts val="0"/>
              </a:spcAft>
              <a:buSzPts val="2400"/>
              <a:buChar char="●"/>
            </a:pPr>
            <a:r>
              <a:rPr lang="en-US" sz="2400">
                <a:solidFill>
                  <a:schemeClr val="bg1">
                    <a:lumMod val="85000"/>
                  </a:schemeClr>
                </a:solidFill>
              </a:rPr>
              <a:t>報告：進捗状況</a:t>
            </a:r>
            <a:endParaRPr sz="2400">
              <a:solidFill>
                <a:schemeClr val="bg1">
                  <a:lumMod val="85000"/>
                </a:schemeClr>
              </a:solidFill>
            </a:endParaRPr>
          </a:p>
          <a:p>
            <a:pPr marL="457200" lvl="0" indent="0" algn="l" rtl="0">
              <a:lnSpc>
                <a:spcPct val="100000"/>
              </a:lnSpc>
              <a:spcBef>
                <a:spcPts val="0"/>
              </a:spcBef>
              <a:spcAft>
                <a:spcPts val="0"/>
              </a:spcAft>
              <a:buSzPts val="2000"/>
              <a:buNone/>
            </a:pPr>
            <a:endParaRPr sz="2400">
              <a:solidFill>
                <a:schemeClr val="bg1">
                  <a:lumMod val="85000"/>
                </a:schemeClr>
              </a:solidFill>
            </a:endParaRPr>
          </a:p>
          <a:p>
            <a:pPr marL="457200" lvl="0" indent="-381000" algn="l" rtl="0">
              <a:lnSpc>
                <a:spcPct val="100000"/>
              </a:lnSpc>
              <a:spcBef>
                <a:spcPts val="0"/>
              </a:spcBef>
              <a:spcAft>
                <a:spcPts val="0"/>
              </a:spcAft>
              <a:buSzPts val="2400"/>
              <a:buChar char="●"/>
            </a:pPr>
            <a:r>
              <a:rPr lang="en-US" sz="2400">
                <a:solidFill>
                  <a:schemeClr val="bg1">
                    <a:lumMod val="85000"/>
                  </a:schemeClr>
                </a:solidFill>
              </a:rPr>
              <a:t>相談：SHIMに関する提案</a:t>
            </a:r>
            <a:endParaRPr lang="zh-CN" altLang="en-US" sz="2400">
              <a:solidFill>
                <a:schemeClr val="bg1">
                  <a:lumMod val="85000"/>
                </a:schemeClr>
              </a:solidFill>
            </a:endParaRPr>
          </a:p>
          <a:p>
            <a:pPr marL="457200" lvl="0" indent="-228600" algn="l" rtl="0">
              <a:lnSpc>
                <a:spcPct val="100000"/>
              </a:lnSpc>
              <a:spcBef>
                <a:spcPts val="0"/>
              </a:spcBef>
              <a:spcAft>
                <a:spcPts val="0"/>
              </a:spcAft>
              <a:buSzPts val="2400"/>
              <a:buNone/>
            </a:pPr>
            <a:endParaRPr lang="zh-CN" altLang="en-US" sz="2400">
              <a:solidFill>
                <a:schemeClr val="bg1">
                  <a:lumMod val="85000"/>
                </a:schemeClr>
              </a:solidFill>
            </a:endParaRPr>
          </a:p>
          <a:p>
            <a:pPr marL="457200" lvl="0" indent="-381000" algn="l" rtl="0">
              <a:lnSpc>
                <a:spcPct val="100000"/>
              </a:lnSpc>
              <a:spcBef>
                <a:spcPts val="0"/>
              </a:spcBef>
              <a:spcAft>
                <a:spcPts val="0"/>
              </a:spcAft>
              <a:buSzPts val="2400"/>
              <a:buChar char="●"/>
            </a:pPr>
            <a:r>
              <a:rPr lang="zh-CN" altLang="en-US" sz="2400">
                <a:solidFill>
                  <a:schemeClr val="bg1">
                    <a:lumMod val="85000"/>
                  </a:schemeClr>
                </a:solidFill>
              </a:rPr>
              <a:t>今後</a:t>
            </a:r>
            <a:r>
              <a:rPr lang="ja-JP" altLang="en-US" sz="2400">
                <a:solidFill>
                  <a:schemeClr val="bg1">
                    <a:lumMod val="85000"/>
                  </a:schemeClr>
                </a:solidFill>
              </a:rPr>
              <a:t>の</a:t>
            </a:r>
            <a:r>
              <a:rPr lang="zh-CN" altLang="en-US" sz="2400">
                <a:solidFill>
                  <a:schemeClr val="bg1">
                    <a:lumMod val="85000"/>
                  </a:schemeClr>
                </a:solidFill>
              </a:rPr>
              <a:t>予定</a:t>
            </a:r>
          </a:p>
          <a:p>
            <a:pPr marL="457200" lvl="0" indent="0" algn="l" rtl="0">
              <a:lnSpc>
                <a:spcPct val="100000"/>
              </a:lnSpc>
              <a:spcBef>
                <a:spcPts val="0"/>
              </a:spcBef>
              <a:spcAft>
                <a:spcPts val="0"/>
              </a:spcAft>
              <a:buNone/>
            </a:pPr>
            <a:r>
              <a:rPr lang="en-US" sz="2400">
                <a:solidFill>
                  <a:schemeClr val="bg1">
                    <a:lumMod val="85000"/>
                  </a:schemeClr>
                </a:solidFill>
              </a:rPr>
              <a:t>　</a:t>
            </a:r>
            <a:endParaRPr sz="2400">
              <a:solidFill>
                <a:schemeClr val="bg1">
                  <a:lumMod val="85000"/>
                </a:schemeClr>
              </a:solidFill>
            </a:endParaRPr>
          </a:p>
          <a:p>
            <a:pPr marL="457200" lvl="0" indent="-381000" algn="l" rtl="0">
              <a:lnSpc>
                <a:spcPct val="100000"/>
              </a:lnSpc>
              <a:spcBef>
                <a:spcPts val="0"/>
              </a:spcBef>
              <a:spcAft>
                <a:spcPts val="0"/>
              </a:spcAft>
              <a:buSzPts val="2400"/>
              <a:buChar char="●"/>
            </a:pPr>
            <a:r>
              <a:rPr lang="en-US" sz="2400">
                <a:solidFill>
                  <a:schemeClr val="tx1"/>
                </a:solidFill>
              </a:rPr>
              <a:t>補足資料</a:t>
            </a:r>
            <a:endParaRPr sz="2400">
              <a:solidFill>
                <a:schemeClr val="tx1"/>
              </a:solidFill>
            </a:endParaRPr>
          </a:p>
        </p:txBody>
      </p:sp>
      <p:sp>
        <p:nvSpPr>
          <p:cNvPr id="92" name="Google Shape;92;g286ea256f58_0_0"/>
          <p:cNvSpPr txBox="1">
            <a:spLocks noGrp="1"/>
          </p:cNvSpPr>
          <p:nvPr>
            <p:ph type="sldNum" idx="12"/>
          </p:nvPr>
        </p:nvSpPr>
        <p:spPr>
          <a:xfrm>
            <a:off x="7235825" y="6553200"/>
            <a:ext cx="1905000" cy="3048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31</a:t>
            </a:fld>
            <a:endParaRPr/>
          </a:p>
        </p:txBody>
      </p:sp>
    </p:spTree>
    <p:extLst>
      <p:ext uri="{BB962C8B-B14F-4D97-AF65-F5344CB8AC3E}">
        <p14:creationId xmlns:p14="http://schemas.microsoft.com/office/powerpoint/2010/main" val="31099643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Shape 216"/>
        <p:cNvGrpSpPr/>
        <p:nvPr/>
      </p:nvGrpSpPr>
      <p:grpSpPr>
        <a:xfrm>
          <a:off x="0" y="0"/>
          <a:ext cx="0" cy="0"/>
          <a:chOff x="0" y="0"/>
          <a:chExt cx="0" cy="0"/>
        </a:xfrm>
      </p:grpSpPr>
      <p:sp>
        <p:nvSpPr>
          <p:cNvPr id="217" name="Google Shape;217;g2e7fad84eaa_0_49"/>
          <p:cNvSpPr txBox="1">
            <a:spLocks noGrp="1"/>
          </p:cNvSpPr>
          <p:nvPr>
            <p:ph type="title"/>
          </p:nvPr>
        </p:nvSpPr>
        <p:spPr>
          <a:xfrm>
            <a:off x="297180" y="228600"/>
            <a:ext cx="8549700" cy="457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相談：SHIMに関する提案</a:t>
            </a:r>
            <a:endParaRPr/>
          </a:p>
        </p:txBody>
      </p:sp>
      <p:sp>
        <p:nvSpPr>
          <p:cNvPr id="218" name="Google Shape;218;g2e7fad84eaa_0_49"/>
          <p:cNvSpPr txBox="1">
            <a:spLocks noGrp="1"/>
          </p:cNvSpPr>
          <p:nvPr>
            <p:ph type="body" idx="1"/>
          </p:nvPr>
        </p:nvSpPr>
        <p:spPr>
          <a:xfrm>
            <a:off x="297150" y="1027300"/>
            <a:ext cx="8549700" cy="5432700"/>
          </a:xfrm>
          <a:prstGeom prst="rect">
            <a:avLst/>
          </a:prstGeom>
          <a:noFill/>
          <a:ln>
            <a:noFill/>
          </a:ln>
        </p:spPr>
        <p:txBody>
          <a:bodyPr spcFirstLastPara="1" wrap="square" lIns="91425" tIns="45700" rIns="91425" bIns="45700" anchor="t" anchorCtr="0">
            <a:noAutofit/>
          </a:bodyPr>
          <a:lstStyle/>
          <a:p>
            <a:pPr marL="457200" lvl="0" indent="-355600" algn="l" rtl="0">
              <a:lnSpc>
                <a:spcPct val="150000"/>
              </a:lnSpc>
              <a:spcBef>
                <a:spcPts val="400"/>
              </a:spcBef>
              <a:spcAft>
                <a:spcPts val="0"/>
              </a:spcAft>
              <a:buSzPts val="2000"/>
              <a:buChar char="●"/>
            </a:pPr>
            <a:r>
              <a:rPr lang="en-US"/>
              <a:t>消費電力に関する案</a:t>
            </a:r>
            <a:endParaRPr/>
          </a:p>
          <a:p>
            <a:pPr marL="914400" lvl="1" indent="-342900" algn="l" rtl="0">
              <a:lnSpc>
                <a:spcPct val="150000"/>
              </a:lnSpc>
              <a:spcBef>
                <a:spcPts val="400"/>
              </a:spcBef>
              <a:spcAft>
                <a:spcPts val="0"/>
              </a:spcAft>
              <a:buSzPts val="1800"/>
              <a:buChar char="•"/>
            </a:pPr>
            <a:r>
              <a:rPr lang="en-US"/>
              <a:t>ユースケース（</a:t>
            </a:r>
            <a:r>
              <a:rPr lang="ja-JP" altLang="en-US"/>
              <a:t>ヒートアップ予測</a:t>
            </a:r>
            <a:r>
              <a:rPr lang="en-US"/>
              <a:t>）</a:t>
            </a:r>
          </a:p>
          <a:p>
            <a:pPr lvl="2">
              <a:spcBef>
                <a:spcPts val="400"/>
              </a:spcBef>
              <a:buChar char="•"/>
            </a:pPr>
            <a:r>
              <a:rPr lang="zh-TW" altLang="en-US"/>
              <a:t>熱源熱計算</a:t>
            </a:r>
            <a:endParaRPr lang="en-US" altLang="zh-TW"/>
          </a:p>
          <a:p>
            <a:pPr lvl="2">
              <a:spcBef>
                <a:spcPts val="400"/>
              </a:spcBef>
              <a:buChar char="•"/>
            </a:pPr>
            <a:endParaRPr lang="en-US" altLang="ja-JP"/>
          </a:p>
          <a:p>
            <a:pPr lvl="2">
              <a:spcBef>
                <a:spcPts val="400"/>
              </a:spcBef>
              <a:buChar char="•"/>
            </a:pPr>
            <a:r>
              <a:rPr lang="ja-JP" altLang="en-US"/>
              <a:t>ヒートシンクの経路分析（空気）</a:t>
            </a:r>
            <a:endParaRPr lang="en-US" altLang="zh-TW"/>
          </a:p>
          <a:p>
            <a:pPr lvl="2">
              <a:spcBef>
                <a:spcPts val="400"/>
              </a:spcBef>
              <a:buChar char="•"/>
            </a:pPr>
            <a:endParaRPr lang="en-US" altLang="zh-TW"/>
          </a:p>
          <a:p>
            <a:pPr lvl="2">
              <a:spcBef>
                <a:spcPts val="400"/>
              </a:spcBef>
              <a:buChar char="•"/>
            </a:pPr>
            <a:r>
              <a:rPr lang="zh-TW" altLang="en-US"/>
              <a:t>熱平衡方程式</a:t>
            </a:r>
            <a:endParaRPr lang="en-US" altLang="zh-TW"/>
          </a:p>
          <a:p>
            <a:pPr lvl="2">
              <a:spcBef>
                <a:spcPts val="400"/>
              </a:spcBef>
              <a:buChar char="•"/>
            </a:pPr>
            <a:endParaRPr lang="en-US"/>
          </a:p>
          <a:p>
            <a:pPr lvl="2">
              <a:spcBef>
                <a:spcPts val="400"/>
              </a:spcBef>
              <a:buChar char="•"/>
            </a:pPr>
            <a:r>
              <a:rPr lang="ja-JP" altLang="en-US"/>
              <a:t>計算</a:t>
            </a:r>
            <a:endParaRPr lang="en-US" altLang="ja-JP"/>
          </a:p>
          <a:p>
            <a:pPr lvl="4">
              <a:spcBef>
                <a:spcPts val="400"/>
              </a:spcBef>
              <a:buChar char="•"/>
            </a:pPr>
            <a:endParaRPr/>
          </a:p>
          <a:p>
            <a:pPr marL="0" lvl="0" indent="0" algn="l" rtl="0">
              <a:spcBef>
                <a:spcPts val="400"/>
              </a:spcBef>
              <a:spcAft>
                <a:spcPts val="0"/>
              </a:spcAft>
              <a:buNone/>
            </a:pPr>
            <a:endParaRPr/>
          </a:p>
          <a:p>
            <a:pPr marL="914400" lvl="0" indent="0" algn="l" rtl="0">
              <a:lnSpc>
                <a:spcPct val="150000"/>
              </a:lnSpc>
              <a:spcBef>
                <a:spcPts val="400"/>
              </a:spcBef>
              <a:spcAft>
                <a:spcPts val="0"/>
              </a:spcAft>
              <a:buSzPts val="2000"/>
              <a:buNone/>
            </a:pPr>
            <a:r>
              <a:rPr lang="en-US" sz="2000"/>
              <a:t> </a:t>
            </a:r>
            <a:endParaRPr sz="2000"/>
          </a:p>
          <a:p>
            <a:pPr marL="914400" lvl="0" indent="0" algn="l" rtl="0">
              <a:lnSpc>
                <a:spcPct val="150000"/>
              </a:lnSpc>
              <a:spcBef>
                <a:spcPts val="400"/>
              </a:spcBef>
              <a:spcAft>
                <a:spcPts val="0"/>
              </a:spcAft>
              <a:buSzPts val="2000"/>
              <a:buNone/>
            </a:pPr>
            <a:r>
              <a:rPr lang="en-US" sz="2000"/>
              <a:t> </a:t>
            </a:r>
            <a:endParaRPr sz="2000"/>
          </a:p>
          <a:p>
            <a:pPr marL="914400" lvl="0" indent="0" algn="l" rtl="0">
              <a:lnSpc>
                <a:spcPct val="150000"/>
              </a:lnSpc>
              <a:spcBef>
                <a:spcPts val="400"/>
              </a:spcBef>
              <a:spcAft>
                <a:spcPts val="0"/>
              </a:spcAft>
              <a:buSzPts val="2000"/>
              <a:buNone/>
            </a:pPr>
            <a:endParaRPr sz="2000"/>
          </a:p>
          <a:p>
            <a:pPr marL="0" lvl="0" indent="0" algn="l" rtl="0">
              <a:lnSpc>
                <a:spcPct val="150000"/>
              </a:lnSpc>
              <a:spcBef>
                <a:spcPts val="360"/>
              </a:spcBef>
              <a:spcAft>
                <a:spcPts val="0"/>
              </a:spcAft>
              <a:buSzPts val="2000"/>
              <a:buNone/>
            </a:pPr>
            <a:r>
              <a:rPr lang="en-US"/>
              <a:t>	</a:t>
            </a:r>
            <a:endParaRPr/>
          </a:p>
        </p:txBody>
      </p:sp>
      <p:sp>
        <p:nvSpPr>
          <p:cNvPr id="219" name="Google Shape;219;g2e7fad84eaa_0_49"/>
          <p:cNvSpPr txBox="1">
            <a:spLocks noGrp="1"/>
          </p:cNvSpPr>
          <p:nvPr>
            <p:ph type="sldNum" idx="12"/>
          </p:nvPr>
        </p:nvSpPr>
        <p:spPr>
          <a:xfrm>
            <a:off x="7235825" y="6553200"/>
            <a:ext cx="1905000" cy="3048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400"/>
              <a:buNone/>
            </a:pPr>
            <a:fld id="{00000000-1234-1234-1234-123412341234}" type="slidenum">
              <a:rPr lang="en-US"/>
              <a:t>32</a:t>
            </a:fld>
            <a:endParaRP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541C8149-49E0-C108-7F22-68155E9BC6AD}"/>
                  </a:ext>
                </a:extLst>
              </p:cNvPr>
              <p:cNvSpPr txBox="1"/>
              <p:nvPr/>
            </p:nvSpPr>
            <p:spPr>
              <a:xfrm>
                <a:off x="3162673" y="2565879"/>
                <a:ext cx="2425325"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800" b="0" i="1" smtClean="0">
                              <a:latin typeface="Cambria Math" panose="02040503050406030204" pitchFamily="18" charset="0"/>
                            </a:rPr>
                          </m:ctrlPr>
                        </m:sSubPr>
                        <m:e>
                          <m:r>
                            <a:rPr lang="en-US" altLang="zh-CN" sz="1800" i="1">
                              <a:latin typeface="Cambria Math" panose="02040503050406030204" pitchFamily="18" charset="0"/>
                            </a:rPr>
                            <m:t>𝑃</m:t>
                          </m:r>
                        </m:e>
                        <m:sub>
                          <m:r>
                            <a:rPr lang="en-US" altLang="zh-CN" sz="1800" b="0" i="1" smtClean="0">
                              <a:latin typeface="Cambria Math" panose="02040503050406030204" pitchFamily="18" charset="0"/>
                            </a:rPr>
                            <m:t>h𝑒𝑎𝑡</m:t>
                          </m:r>
                        </m:sub>
                      </m:sSub>
                      <m:r>
                        <a:rPr lang="en-US" altLang="zh-CN" sz="1800" b="0" i="1" smtClean="0">
                          <a:latin typeface="Cambria Math" panose="02040503050406030204" pitchFamily="18" charset="0"/>
                        </a:rPr>
                        <m:t>=</m:t>
                      </m:r>
                      <m:sSub>
                        <m:sSubPr>
                          <m:ctrlPr>
                            <a:rPr lang="en-US" altLang="zh-CN" sz="1800" i="1" smtClean="0">
                              <a:latin typeface="Cambria Math" panose="02040503050406030204" pitchFamily="18" charset="0"/>
                            </a:rPr>
                          </m:ctrlPr>
                        </m:sSubPr>
                        <m:e>
                          <m:r>
                            <a:rPr lang="en-US" altLang="zh-CN" sz="1800" i="1">
                              <a:latin typeface="Cambria Math" panose="02040503050406030204" pitchFamily="18" charset="0"/>
                            </a:rPr>
                            <m:t>𝑃</m:t>
                          </m:r>
                        </m:e>
                        <m:sub>
                          <m:r>
                            <a:rPr lang="en-US" altLang="zh-CN" sz="1800" b="0" i="1" smtClean="0">
                              <a:latin typeface="Cambria Math" panose="02040503050406030204" pitchFamily="18" charset="0"/>
                            </a:rPr>
                            <m:t>𝑖𝑛</m:t>
                          </m:r>
                        </m:sub>
                      </m:sSub>
                      <m:r>
                        <a:rPr lang="en-US" altLang="zh-CN" sz="1800" b="0" i="1" smtClean="0">
                          <a:latin typeface="Cambria Math" panose="02040503050406030204" pitchFamily="18" charset="0"/>
                        </a:rPr>
                        <m:t>∗(1−</m:t>
                      </m:r>
                      <m:r>
                        <a:rPr lang="zh-CN" altLang="en-US" sz="1800" b="0" i="1" smtClean="0">
                          <a:latin typeface="Cambria Math" panose="02040503050406030204" pitchFamily="18" charset="0"/>
                        </a:rPr>
                        <m:t>𝜂</m:t>
                      </m:r>
                      <m:r>
                        <a:rPr lang="en-US" altLang="zh-CN" sz="1800" b="0" i="1" smtClean="0">
                          <a:latin typeface="Cambria Math" panose="02040503050406030204" pitchFamily="18" charset="0"/>
                        </a:rPr>
                        <m:t>)</m:t>
                      </m:r>
                    </m:oMath>
                  </m:oMathPara>
                </a14:m>
                <a:endParaRPr lang="zh-CN" altLang="en-US" sz="1800"/>
              </a:p>
            </p:txBody>
          </p:sp>
        </mc:Choice>
        <mc:Fallback xmlns="">
          <p:sp>
            <p:nvSpPr>
              <p:cNvPr id="2" name="文本框 1">
                <a:extLst>
                  <a:ext uri="{FF2B5EF4-FFF2-40B4-BE49-F238E27FC236}">
                    <a16:creationId xmlns:a16="http://schemas.microsoft.com/office/drawing/2014/main" id="{541C8149-49E0-C108-7F22-68155E9BC6AD}"/>
                  </a:ext>
                </a:extLst>
              </p:cNvPr>
              <p:cNvSpPr txBox="1">
                <a:spLocks noRot="1" noChangeAspect="1" noMove="1" noResize="1" noEditPoints="1" noAdjustHandles="1" noChangeArrowheads="1" noChangeShapeType="1" noTextEdit="1"/>
              </p:cNvSpPr>
              <p:nvPr/>
            </p:nvSpPr>
            <p:spPr>
              <a:xfrm>
                <a:off x="3162673" y="2565879"/>
                <a:ext cx="2425325" cy="276999"/>
              </a:xfrm>
              <a:prstGeom prst="rect">
                <a:avLst/>
              </a:prstGeom>
              <a:blipFill>
                <a:blip r:embed="rId3"/>
                <a:stretch>
                  <a:fillRect b="-3777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5A7337A9-281F-7C43-18C3-E44979632CCE}"/>
                  </a:ext>
                </a:extLst>
              </p:cNvPr>
              <p:cNvSpPr txBox="1"/>
              <p:nvPr/>
            </p:nvSpPr>
            <p:spPr>
              <a:xfrm>
                <a:off x="6907059" y="1231766"/>
                <a:ext cx="2425325" cy="184666"/>
              </a:xfrm>
              <a:prstGeom prst="rect">
                <a:avLst/>
              </a:prstGeom>
              <a:noFill/>
            </p:spPr>
            <p:txBody>
              <a:bodyPr wrap="square" lIns="0" tIns="0" rIns="0" bIns="0" rtlCol="0">
                <a:spAutoFit/>
              </a:bodyPr>
              <a:lstStyle/>
              <a:p>
                <a14:m>
                  <m:oMath xmlns:m="http://schemas.openxmlformats.org/officeDocument/2006/math">
                    <m:r>
                      <a:rPr lang="zh-CN" altLang="en-US" sz="1200" b="0" i="1" smtClean="0">
                        <a:latin typeface="Cambria Math" panose="02040503050406030204" pitchFamily="18" charset="0"/>
                      </a:rPr>
                      <m:t>𝜂</m:t>
                    </m:r>
                  </m:oMath>
                </a14:m>
                <a:r>
                  <a:rPr lang="ja-JP" altLang="en-US" sz="1200"/>
                  <a:t>：パワー変換効率</a:t>
                </a:r>
                <a:endParaRPr lang="zh-CN" altLang="en-US" sz="1200"/>
              </a:p>
            </p:txBody>
          </p:sp>
        </mc:Choice>
        <mc:Fallback xmlns="">
          <p:sp>
            <p:nvSpPr>
              <p:cNvPr id="3" name="文本框 2">
                <a:extLst>
                  <a:ext uri="{FF2B5EF4-FFF2-40B4-BE49-F238E27FC236}">
                    <a16:creationId xmlns:a16="http://schemas.microsoft.com/office/drawing/2014/main" id="{5A7337A9-281F-7C43-18C3-E44979632CCE}"/>
                  </a:ext>
                </a:extLst>
              </p:cNvPr>
              <p:cNvSpPr txBox="1">
                <a:spLocks noRot="1" noChangeAspect="1" noMove="1" noResize="1" noEditPoints="1" noAdjustHandles="1" noChangeArrowheads="1" noChangeShapeType="1" noTextEdit="1"/>
              </p:cNvSpPr>
              <p:nvPr/>
            </p:nvSpPr>
            <p:spPr>
              <a:xfrm>
                <a:off x="6907059" y="1231766"/>
                <a:ext cx="2425325" cy="184666"/>
              </a:xfrm>
              <a:prstGeom prst="rect">
                <a:avLst/>
              </a:prstGeom>
              <a:blipFill>
                <a:blip r:embed="rId4"/>
                <a:stretch>
                  <a:fillRect l="-2261" t="-26667" b="-5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BE0F2E9A-9523-BE50-8E92-C778A3FE70C5}"/>
                  </a:ext>
                </a:extLst>
              </p:cNvPr>
              <p:cNvSpPr txBox="1"/>
              <p:nvPr/>
            </p:nvSpPr>
            <p:spPr>
              <a:xfrm>
                <a:off x="3359336" y="3429000"/>
                <a:ext cx="2425325" cy="5203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𝑅</m:t>
                          </m:r>
                        </m:e>
                        <m:sub>
                          <m:r>
                            <a:rPr lang="en-US" altLang="zh-CN" sz="1800" b="0" i="1" smtClean="0">
                              <a:latin typeface="Cambria Math" panose="02040503050406030204" pitchFamily="18" charset="0"/>
                            </a:rPr>
                            <m:t>𝑡h</m:t>
                          </m:r>
                        </m:sub>
                      </m:sSub>
                      <m:r>
                        <a:rPr lang="en-US" altLang="zh-CN" sz="1800" b="0" i="1" smtClean="0">
                          <a:latin typeface="Cambria Math" panose="02040503050406030204" pitchFamily="18" charset="0"/>
                        </a:rPr>
                        <m:t>=</m:t>
                      </m:r>
                      <m:f>
                        <m:fPr>
                          <m:ctrlPr>
                            <a:rPr lang="en-US" altLang="zh-CN" sz="1800" b="0" i="1" smtClean="0">
                              <a:latin typeface="Cambria Math" panose="02040503050406030204" pitchFamily="18" charset="0"/>
                            </a:rPr>
                          </m:ctrlPr>
                        </m:fPr>
                        <m:num>
                          <m:r>
                            <a:rPr lang="en-US" altLang="zh-CN" sz="1800" b="0" i="1" smtClean="0">
                              <a:latin typeface="Cambria Math" panose="02040503050406030204" pitchFamily="18" charset="0"/>
                            </a:rPr>
                            <m:t>1</m:t>
                          </m:r>
                        </m:num>
                        <m:den>
                          <m:r>
                            <a:rPr lang="en-US" altLang="zh-CN" sz="1800" b="0" i="1" smtClean="0">
                              <a:latin typeface="Cambria Math" panose="02040503050406030204" pitchFamily="18" charset="0"/>
                            </a:rPr>
                            <m:t>h</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𝐴</m:t>
                          </m:r>
                        </m:den>
                      </m:f>
                    </m:oMath>
                  </m:oMathPara>
                </a14:m>
                <a:endParaRPr lang="zh-CN" altLang="en-US" sz="1800"/>
              </a:p>
            </p:txBody>
          </p:sp>
        </mc:Choice>
        <mc:Fallback xmlns="">
          <p:sp>
            <p:nvSpPr>
              <p:cNvPr id="5" name="文本框 4">
                <a:extLst>
                  <a:ext uri="{FF2B5EF4-FFF2-40B4-BE49-F238E27FC236}">
                    <a16:creationId xmlns:a16="http://schemas.microsoft.com/office/drawing/2014/main" id="{BE0F2E9A-9523-BE50-8E92-C778A3FE70C5}"/>
                  </a:ext>
                </a:extLst>
              </p:cNvPr>
              <p:cNvSpPr txBox="1">
                <a:spLocks noRot="1" noChangeAspect="1" noMove="1" noResize="1" noEditPoints="1" noAdjustHandles="1" noChangeArrowheads="1" noChangeShapeType="1" noTextEdit="1"/>
              </p:cNvSpPr>
              <p:nvPr/>
            </p:nvSpPr>
            <p:spPr>
              <a:xfrm>
                <a:off x="3359336" y="3429000"/>
                <a:ext cx="2425325" cy="520399"/>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7290E8F4-EF69-F201-FCEC-51FFF06A694F}"/>
                  </a:ext>
                </a:extLst>
              </p:cNvPr>
              <p:cNvSpPr txBox="1"/>
              <p:nvPr/>
            </p:nvSpPr>
            <p:spPr>
              <a:xfrm>
                <a:off x="6767358" y="1478705"/>
                <a:ext cx="2425325" cy="184666"/>
              </a:xfrm>
              <a:prstGeom prst="rect">
                <a:avLst/>
              </a:prstGeom>
              <a:noFill/>
            </p:spPr>
            <p:txBody>
              <a:bodyPr wrap="square" lIns="0" tIns="0" rIns="0" bIns="0" rtlCol="0">
                <a:spAutoFit/>
              </a:bodyPr>
              <a:lstStyle/>
              <a:p>
                <a14:m>
                  <m:oMath xmlns:m="http://schemas.openxmlformats.org/officeDocument/2006/math">
                    <m:sSub>
                      <m:sSubPr>
                        <m:ctrlPr>
                          <a:rPr lang="en-US" altLang="zh-CN" sz="1200" i="1">
                            <a:latin typeface="Cambria Math" panose="02040503050406030204" pitchFamily="18" charset="0"/>
                          </a:rPr>
                        </m:ctrlPr>
                      </m:sSubPr>
                      <m:e>
                        <m:r>
                          <a:rPr lang="en-US" altLang="zh-CN" sz="1200" i="1">
                            <a:latin typeface="Cambria Math" panose="02040503050406030204" pitchFamily="18" charset="0"/>
                          </a:rPr>
                          <m:t>𝑅</m:t>
                        </m:r>
                      </m:e>
                      <m:sub>
                        <m:r>
                          <a:rPr lang="en-US" altLang="zh-CN" sz="1200" i="1">
                            <a:latin typeface="Cambria Math" panose="02040503050406030204" pitchFamily="18" charset="0"/>
                          </a:rPr>
                          <m:t>𝑡h</m:t>
                        </m:r>
                      </m:sub>
                    </m:sSub>
                  </m:oMath>
                </a14:m>
                <a:r>
                  <a:rPr lang="ja-JP" altLang="en-US" sz="1200"/>
                  <a:t>：熱抵抗 </a:t>
                </a:r>
                <a:endParaRPr lang="zh-CN" altLang="en-US" sz="1200"/>
              </a:p>
            </p:txBody>
          </p:sp>
        </mc:Choice>
        <mc:Fallback xmlns="">
          <p:sp>
            <p:nvSpPr>
              <p:cNvPr id="6" name="文本框 5">
                <a:extLst>
                  <a:ext uri="{FF2B5EF4-FFF2-40B4-BE49-F238E27FC236}">
                    <a16:creationId xmlns:a16="http://schemas.microsoft.com/office/drawing/2014/main" id="{7290E8F4-EF69-F201-FCEC-51FFF06A694F}"/>
                  </a:ext>
                </a:extLst>
              </p:cNvPr>
              <p:cNvSpPr txBox="1">
                <a:spLocks noRot="1" noChangeAspect="1" noMove="1" noResize="1" noEditPoints="1" noAdjustHandles="1" noChangeArrowheads="1" noChangeShapeType="1" noTextEdit="1"/>
              </p:cNvSpPr>
              <p:nvPr/>
            </p:nvSpPr>
            <p:spPr>
              <a:xfrm>
                <a:off x="6767358" y="1478705"/>
                <a:ext cx="2425325" cy="184666"/>
              </a:xfrm>
              <a:prstGeom prst="rect">
                <a:avLst/>
              </a:prstGeom>
              <a:blipFill>
                <a:blip r:embed="rId6"/>
                <a:stretch>
                  <a:fillRect l="-2261" t="-26667" b="-5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60AEB8AF-89C9-969A-DCFC-154315290B38}"/>
                  </a:ext>
                </a:extLst>
              </p:cNvPr>
              <p:cNvSpPr txBox="1"/>
              <p:nvPr/>
            </p:nvSpPr>
            <p:spPr>
              <a:xfrm>
                <a:off x="6907058" y="1725644"/>
                <a:ext cx="1970650" cy="184666"/>
              </a:xfrm>
              <a:prstGeom prst="rect">
                <a:avLst/>
              </a:prstGeom>
              <a:noFill/>
            </p:spPr>
            <p:txBody>
              <a:bodyPr wrap="square" lIns="0" tIns="0" rIns="0" bIns="0" rtlCol="0">
                <a:spAutoFit/>
              </a:bodyPr>
              <a:lstStyle/>
              <a:p>
                <a14:m>
                  <m:oMath xmlns:m="http://schemas.openxmlformats.org/officeDocument/2006/math">
                    <m:r>
                      <a:rPr lang="en-US" altLang="zh-CN" sz="1200" i="1">
                        <a:latin typeface="Cambria Math" panose="02040503050406030204" pitchFamily="18" charset="0"/>
                      </a:rPr>
                      <m:t>h</m:t>
                    </m:r>
                  </m:oMath>
                </a14:m>
                <a:r>
                  <a:rPr lang="ja-JP" altLang="en-US" sz="1200"/>
                  <a:t>：</a:t>
                </a:r>
                <a:r>
                  <a:rPr lang="zh-TW" altLang="en-US" sz="1200"/>
                  <a:t>対流熱伝達率</a:t>
                </a:r>
                <a:endParaRPr lang="zh-CN" altLang="en-US" sz="1200"/>
              </a:p>
            </p:txBody>
          </p:sp>
        </mc:Choice>
        <mc:Fallback xmlns="">
          <p:sp>
            <p:nvSpPr>
              <p:cNvPr id="8" name="文本框 7">
                <a:extLst>
                  <a:ext uri="{FF2B5EF4-FFF2-40B4-BE49-F238E27FC236}">
                    <a16:creationId xmlns:a16="http://schemas.microsoft.com/office/drawing/2014/main" id="{60AEB8AF-89C9-969A-DCFC-154315290B38}"/>
                  </a:ext>
                </a:extLst>
              </p:cNvPr>
              <p:cNvSpPr txBox="1">
                <a:spLocks noRot="1" noChangeAspect="1" noMove="1" noResize="1" noEditPoints="1" noAdjustHandles="1" noChangeArrowheads="1" noChangeShapeType="1" noTextEdit="1"/>
              </p:cNvSpPr>
              <p:nvPr/>
            </p:nvSpPr>
            <p:spPr>
              <a:xfrm>
                <a:off x="6907058" y="1725644"/>
                <a:ext cx="1970650" cy="184666"/>
              </a:xfrm>
              <a:prstGeom prst="rect">
                <a:avLst/>
              </a:prstGeom>
              <a:blipFill>
                <a:blip r:embed="rId7"/>
                <a:stretch>
                  <a:fillRect l="-2786" t="-26667" b="-5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7F091BA7-FE5A-EE94-8747-3AE390C341B5}"/>
                  </a:ext>
                </a:extLst>
              </p:cNvPr>
              <p:cNvSpPr txBox="1"/>
              <p:nvPr/>
            </p:nvSpPr>
            <p:spPr>
              <a:xfrm>
                <a:off x="6907058" y="1972583"/>
                <a:ext cx="2285625" cy="184666"/>
              </a:xfrm>
              <a:prstGeom prst="rect">
                <a:avLst/>
              </a:prstGeom>
              <a:noFill/>
            </p:spPr>
            <p:txBody>
              <a:bodyPr wrap="square" lIns="0" tIns="0" rIns="0" bIns="0" rtlCol="0">
                <a:spAutoFit/>
              </a:bodyPr>
              <a:lstStyle/>
              <a:p>
                <a14:m>
                  <m:oMath xmlns:m="http://schemas.openxmlformats.org/officeDocument/2006/math">
                    <m:r>
                      <a:rPr lang="en-US" altLang="zh-CN" sz="1200" b="0" i="1" smtClean="0">
                        <a:latin typeface="Cambria Math" panose="02040503050406030204" pitchFamily="18" charset="0"/>
                      </a:rPr>
                      <m:t>𝐴</m:t>
                    </m:r>
                  </m:oMath>
                </a14:m>
                <a:r>
                  <a:rPr lang="ja-JP" altLang="en-US" sz="1200"/>
                  <a:t>：ヒートシンクの表面積</a:t>
                </a:r>
                <a:endParaRPr lang="zh-CN" altLang="en-US" sz="1200"/>
              </a:p>
            </p:txBody>
          </p:sp>
        </mc:Choice>
        <mc:Fallback xmlns="">
          <p:sp>
            <p:nvSpPr>
              <p:cNvPr id="9" name="文本框 8">
                <a:extLst>
                  <a:ext uri="{FF2B5EF4-FFF2-40B4-BE49-F238E27FC236}">
                    <a16:creationId xmlns:a16="http://schemas.microsoft.com/office/drawing/2014/main" id="{7F091BA7-FE5A-EE94-8747-3AE390C341B5}"/>
                  </a:ext>
                </a:extLst>
              </p:cNvPr>
              <p:cNvSpPr txBox="1">
                <a:spLocks noRot="1" noChangeAspect="1" noMove="1" noResize="1" noEditPoints="1" noAdjustHandles="1" noChangeArrowheads="1" noChangeShapeType="1" noTextEdit="1"/>
              </p:cNvSpPr>
              <p:nvPr/>
            </p:nvSpPr>
            <p:spPr>
              <a:xfrm>
                <a:off x="6907058" y="1972583"/>
                <a:ext cx="2285625" cy="184666"/>
              </a:xfrm>
              <a:prstGeom prst="rect">
                <a:avLst/>
              </a:prstGeom>
              <a:blipFill>
                <a:blip r:embed="rId8"/>
                <a:stretch>
                  <a:fillRect l="-2400" t="-26667" b="-5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ABE461B2-EB82-B797-112E-8931F033204B}"/>
                  </a:ext>
                </a:extLst>
              </p:cNvPr>
              <p:cNvSpPr txBox="1"/>
              <p:nvPr/>
            </p:nvSpPr>
            <p:spPr>
              <a:xfrm>
                <a:off x="1990818" y="4471492"/>
                <a:ext cx="5162363" cy="29931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𝑇</m:t>
                          </m:r>
                        </m:e>
                        <m:sub>
                          <m:r>
                            <a:rPr lang="en-US" altLang="zh-CN" sz="1800" b="0" i="1" smtClean="0">
                              <a:latin typeface="Cambria Math" panose="02040503050406030204" pitchFamily="18" charset="0"/>
                            </a:rPr>
                            <m:t>𝑗𝑢𝑛𝑐𝑡𝑖𝑜𝑛</m:t>
                          </m:r>
                        </m:sub>
                      </m:sSub>
                      <m:r>
                        <a:rPr lang="en-US" altLang="zh-CN" sz="1800" b="0" i="1" smtClean="0">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𝑇</m:t>
                          </m:r>
                        </m:e>
                        <m:sub>
                          <m:r>
                            <a:rPr lang="en-US" altLang="zh-CN" sz="1800" b="0" i="1" smtClean="0">
                              <a:latin typeface="Cambria Math" panose="02040503050406030204" pitchFamily="18" charset="0"/>
                            </a:rPr>
                            <m:t>𝑎𝑚𝑏𝑖𝑒𝑛𝑡</m:t>
                          </m:r>
                        </m:sub>
                      </m:sSub>
                      <m:r>
                        <a:rPr lang="en-US" altLang="zh-CN" sz="1800" b="0" i="1" smtClean="0">
                          <a:latin typeface="Cambria Math" panose="02040503050406030204" pitchFamily="18" charset="0"/>
                        </a:rPr>
                        <m:t>=</m:t>
                      </m:r>
                      <m:sSub>
                        <m:sSubPr>
                          <m:ctrlPr>
                            <a:rPr lang="en-US" altLang="zh-CN" sz="1800" i="1" smtClean="0">
                              <a:latin typeface="Cambria Math" panose="02040503050406030204" pitchFamily="18" charset="0"/>
                            </a:rPr>
                          </m:ctrlPr>
                        </m:sSubPr>
                        <m:e>
                          <m:r>
                            <a:rPr lang="en-US" altLang="zh-CN" sz="1800" i="1">
                              <a:latin typeface="Cambria Math" panose="02040503050406030204" pitchFamily="18" charset="0"/>
                            </a:rPr>
                            <m:t>𝑃</m:t>
                          </m:r>
                        </m:e>
                        <m:sub>
                          <m:r>
                            <a:rPr lang="en-US" altLang="zh-CN" sz="1800" b="0" i="1" smtClean="0">
                              <a:latin typeface="Cambria Math" panose="02040503050406030204" pitchFamily="18" charset="0"/>
                            </a:rPr>
                            <m:t>h𝑒𝑎𝑡</m:t>
                          </m:r>
                        </m:sub>
                      </m:sSub>
                      <m:r>
                        <a:rPr lang="en-US" altLang="zh-CN" sz="1800" b="0" i="1" smtClean="0">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𝑅</m:t>
                          </m:r>
                        </m:e>
                        <m:sub>
                          <m:r>
                            <a:rPr lang="en-US" altLang="zh-CN" sz="1800" i="1">
                              <a:latin typeface="Cambria Math" panose="02040503050406030204" pitchFamily="18" charset="0"/>
                            </a:rPr>
                            <m:t>𝑡h</m:t>
                          </m:r>
                        </m:sub>
                      </m:sSub>
                    </m:oMath>
                  </m:oMathPara>
                </a14:m>
                <a:endParaRPr lang="zh-CN" altLang="en-US" sz="1800"/>
              </a:p>
            </p:txBody>
          </p:sp>
        </mc:Choice>
        <mc:Fallback xmlns="">
          <p:sp>
            <p:nvSpPr>
              <p:cNvPr id="10" name="文本框 9">
                <a:extLst>
                  <a:ext uri="{FF2B5EF4-FFF2-40B4-BE49-F238E27FC236}">
                    <a16:creationId xmlns:a16="http://schemas.microsoft.com/office/drawing/2014/main" id="{ABE461B2-EB82-B797-112E-8931F033204B}"/>
                  </a:ext>
                </a:extLst>
              </p:cNvPr>
              <p:cNvSpPr txBox="1">
                <a:spLocks noRot="1" noChangeAspect="1" noMove="1" noResize="1" noEditPoints="1" noAdjustHandles="1" noChangeArrowheads="1" noChangeShapeType="1" noTextEdit="1"/>
              </p:cNvSpPr>
              <p:nvPr/>
            </p:nvSpPr>
            <p:spPr>
              <a:xfrm>
                <a:off x="1990818" y="4471492"/>
                <a:ext cx="5162363" cy="299313"/>
              </a:xfrm>
              <a:prstGeom prst="rect">
                <a:avLst/>
              </a:prstGeom>
              <a:blipFill>
                <a:blip r:embed="rId9"/>
                <a:stretch>
                  <a:fillRect b="-2653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C7CFB531-18C5-FA9D-C9F3-2C3DD1220AB9}"/>
                  </a:ext>
                </a:extLst>
              </p:cNvPr>
              <p:cNvSpPr txBox="1"/>
              <p:nvPr/>
            </p:nvSpPr>
            <p:spPr>
              <a:xfrm>
                <a:off x="6468908" y="2216563"/>
                <a:ext cx="2285625" cy="199542"/>
              </a:xfrm>
              <a:prstGeom prst="rect">
                <a:avLst/>
              </a:prstGeom>
              <a:noFill/>
            </p:spPr>
            <p:txBody>
              <a:bodyPr wrap="square" lIns="0" tIns="0" rIns="0" bIns="0" rtlCol="0">
                <a:spAutoFit/>
              </a:bodyPr>
              <a:lstStyle/>
              <a:p>
                <a14:m>
                  <m:oMath xmlns:m="http://schemas.openxmlformats.org/officeDocument/2006/math">
                    <m:sSub>
                      <m:sSubPr>
                        <m:ctrlPr>
                          <a:rPr lang="en-US" altLang="zh-CN" sz="1200" i="1">
                            <a:latin typeface="Cambria Math" panose="02040503050406030204" pitchFamily="18" charset="0"/>
                          </a:rPr>
                        </m:ctrlPr>
                      </m:sSubPr>
                      <m:e>
                        <m:r>
                          <a:rPr lang="en-US" altLang="zh-CN" sz="1200" i="1">
                            <a:latin typeface="Cambria Math" panose="02040503050406030204" pitchFamily="18" charset="0"/>
                          </a:rPr>
                          <m:t>𝑇</m:t>
                        </m:r>
                      </m:e>
                      <m:sub>
                        <m:r>
                          <a:rPr lang="en-US" altLang="zh-CN" sz="1200" i="1">
                            <a:latin typeface="Cambria Math" panose="02040503050406030204" pitchFamily="18" charset="0"/>
                          </a:rPr>
                          <m:t>𝑗𝑢𝑛𝑐𝑡𝑖𝑜𝑛</m:t>
                        </m:r>
                      </m:sub>
                    </m:sSub>
                  </m:oMath>
                </a14:m>
                <a:r>
                  <a:rPr lang="ja-JP" altLang="en-US" sz="1200"/>
                  <a:t>：ジャンクション温度</a:t>
                </a:r>
                <a:endParaRPr lang="zh-CN" altLang="en-US" sz="1200"/>
              </a:p>
            </p:txBody>
          </p:sp>
        </mc:Choice>
        <mc:Fallback xmlns="">
          <p:sp>
            <p:nvSpPr>
              <p:cNvPr id="11" name="文本框 10">
                <a:extLst>
                  <a:ext uri="{FF2B5EF4-FFF2-40B4-BE49-F238E27FC236}">
                    <a16:creationId xmlns:a16="http://schemas.microsoft.com/office/drawing/2014/main" id="{C7CFB531-18C5-FA9D-C9F3-2C3DD1220AB9}"/>
                  </a:ext>
                </a:extLst>
              </p:cNvPr>
              <p:cNvSpPr txBox="1">
                <a:spLocks noRot="1" noChangeAspect="1" noMove="1" noResize="1" noEditPoints="1" noAdjustHandles="1" noChangeArrowheads="1" noChangeShapeType="1" noTextEdit="1"/>
              </p:cNvSpPr>
              <p:nvPr/>
            </p:nvSpPr>
            <p:spPr>
              <a:xfrm>
                <a:off x="6468908" y="2216563"/>
                <a:ext cx="2285625" cy="199542"/>
              </a:xfrm>
              <a:prstGeom prst="rect">
                <a:avLst/>
              </a:prstGeom>
              <a:blipFill>
                <a:blip r:embed="rId10"/>
                <a:stretch>
                  <a:fillRect l="-2400" t="-25000" b="-4062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CF768220-6B50-5CF8-DD60-2B5F3D6DE678}"/>
                  </a:ext>
                </a:extLst>
              </p:cNvPr>
              <p:cNvSpPr txBox="1"/>
              <p:nvPr/>
            </p:nvSpPr>
            <p:spPr>
              <a:xfrm>
                <a:off x="6468908" y="2475419"/>
                <a:ext cx="2285625" cy="184666"/>
              </a:xfrm>
              <a:prstGeom prst="rect">
                <a:avLst/>
              </a:prstGeom>
              <a:noFill/>
            </p:spPr>
            <p:txBody>
              <a:bodyPr wrap="square" lIns="0" tIns="0" rIns="0" bIns="0" rtlCol="0">
                <a:spAutoFit/>
              </a:bodyPr>
              <a:lstStyle/>
              <a:p>
                <a14:m>
                  <m:oMath xmlns:m="http://schemas.openxmlformats.org/officeDocument/2006/math">
                    <m:sSub>
                      <m:sSubPr>
                        <m:ctrlPr>
                          <a:rPr lang="en-US" altLang="zh-CN" sz="1200" i="1" smtClean="0">
                            <a:latin typeface="Cambria Math" panose="02040503050406030204" pitchFamily="18" charset="0"/>
                          </a:rPr>
                        </m:ctrlPr>
                      </m:sSubPr>
                      <m:e>
                        <m:r>
                          <a:rPr lang="en-US" altLang="zh-CN" sz="1200" i="1">
                            <a:latin typeface="Cambria Math" panose="02040503050406030204" pitchFamily="18" charset="0"/>
                          </a:rPr>
                          <m:t>𝑇</m:t>
                        </m:r>
                      </m:e>
                      <m:sub>
                        <m:r>
                          <a:rPr lang="en-US" altLang="zh-CN" sz="1200" b="0" i="1" smtClean="0">
                            <a:latin typeface="Cambria Math" panose="02040503050406030204" pitchFamily="18" charset="0"/>
                          </a:rPr>
                          <m:t>𝑎𝑚𝑏𝑖𝑒𝑛𝑡</m:t>
                        </m:r>
                      </m:sub>
                    </m:sSub>
                  </m:oMath>
                </a14:m>
                <a:r>
                  <a:rPr lang="ja-JP" altLang="en-US" sz="1200"/>
                  <a:t>：環境温度</a:t>
                </a:r>
                <a:endParaRPr lang="zh-CN" altLang="en-US" sz="1200"/>
              </a:p>
            </p:txBody>
          </p:sp>
        </mc:Choice>
        <mc:Fallback xmlns="">
          <p:sp>
            <p:nvSpPr>
              <p:cNvPr id="12" name="文本框 11">
                <a:extLst>
                  <a:ext uri="{FF2B5EF4-FFF2-40B4-BE49-F238E27FC236}">
                    <a16:creationId xmlns:a16="http://schemas.microsoft.com/office/drawing/2014/main" id="{CF768220-6B50-5CF8-DD60-2B5F3D6DE678}"/>
                  </a:ext>
                </a:extLst>
              </p:cNvPr>
              <p:cNvSpPr txBox="1">
                <a:spLocks noRot="1" noChangeAspect="1" noMove="1" noResize="1" noEditPoints="1" noAdjustHandles="1" noChangeArrowheads="1" noChangeShapeType="1" noTextEdit="1"/>
              </p:cNvSpPr>
              <p:nvPr/>
            </p:nvSpPr>
            <p:spPr>
              <a:xfrm>
                <a:off x="6468908" y="2475419"/>
                <a:ext cx="2285625" cy="184666"/>
              </a:xfrm>
              <a:prstGeom prst="rect">
                <a:avLst/>
              </a:prstGeom>
              <a:blipFill>
                <a:blip r:embed="rId11"/>
                <a:stretch>
                  <a:fillRect l="-2400" t="-26667" b="-5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EF7BF733-2C30-BF3C-D36E-FF1BE2031293}"/>
                  </a:ext>
                </a:extLst>
              </p:cNvPr>
              <p:cNvSpPr txBox="1"/>
              <p:nvPr/>
            </p:nvSpPr>
            <p:spPr>
              <a:xfrm>
                <a:off x="1990818" y="5460904"/>
                <a:ext cx="5162363" cy="29931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𝑇</m:t>
                          </m:r>
                        </m:e>
                        <m:sub>
                          <m:r>
                            <a:rPr lang="en-US" altLang="zh-CN" sz="1800" b="0" i="1" smtClean="0">
                              <a:latin typeface="Cambria Math" panose="02040503050406030204" pitchFamily="18" charset="0"/>
                            </a:rPr>
                            <m:t>𝑗𝑢𝑛𝑐𝑡𝑖𝑜𝑛</m:t>
                          </m:r>
                        </m:sub>
                      </m:sSub>
                      <m:r>
                        <a:rPr lang="en-US" altLang="zh-CN" sz="1800" b="0" i="1" smtClean="0">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𝑇</m:t>
                          </m:r>
                        </m:e>
                        <m:sub>
                          <m:r>
                            <a:rPr lang="en-US" altLang="zh-CN" sz="1800" i="1">
                              <a:latin typeface="Cambria Math" panose="02040503050406030204" pitchFamily="18" charset="0"/>
                            </a:rPr>
                            <m:t>𝑎𝑚𝑏𝑖𝑒𝑛𝑡</m:t>
                          </m:r>
                        </m:sub>
                      </m:sSub>
                      <m:r>
                        <a:rPr lang="en-US" altLang="zh-CN" sz="1800" b="0" i="1" smtClean="0">
                          <a:latin typeface="Cambria Math" panose="02040503050406030204" pitchFamily="18" charset="0"/>
                        </a:rPr>
                        <m:t>+</m:t>
                      </m:r>
                      <m:sSub>
                        <m:sSubPr>
                          <m:ctrlPr>
                            <a:rPr lang="en-US" altLang="zh-CN" sz="1800" i="1" smtClean="0">
                              <a:latin typeface="Cambria Math" panose="02040503050406030204" pitchFamily="18" charset="0"/>
                            </a:rPr>
                          </m:ctrlPr>
                        </m:sSubPr>
                        <m:e>
                          <m:r>
                            <a:rPr lang="en-US" altLang="zh-CN" sz="1800" i="1">
                              <a:latin typeface="Cambria Math" panose="02040503050406030204" pitchFamily="18" charset="0"/>
                            </a:rPr>
                            <m:t>𝑃</m:t>
                          </m:r>
                        </m:e>
                        <m:sub>
                          <m:r>
                            <a:rPr lang="en-US" altLang="zh-CN" sz="1800" b="0" i="1" smtClean="0">
                              <a:latin typeface="Cambria Math" panose="02040503050406030204" pitchFamily="18" charset="0"/>
                            </a:rPr>
                            <m:t>h𝑒𝑎𝑡</m:t>
                          </m:r>
                        </m:sub>
                      </m:sSub>
                      <m:r>
                        <a:rPr lang="en-US" altLang="zh-CN" sz="1800" b="0" i="1" smtClean="0">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𝑅</m:t>
                          </m:r>
                        </m:e>
                        <m:sub>
                          <m:r>
                            <a:rPr lang="en-US" altLang="zh-CN" sz="1800" i="1">
                              <a:latin typeface="Cambria Math" panose="02040503050406030204" pitchFamily="18" charset="0"/>
                            </a:rPr>
                            <m:t>𝑡h</m:t>
                          </m:r>
                        </m:sub>
                      </m:sSub>
                    </m:oMath>
                  </m:oMathPara>
                </a14:m>
                <a:endParaRPr lang="zh-CN" altLang="en-US" sz="1800"/>
              </a:p>
            </p:txBody>
          </p:sp>
        </mc:Choice>
        <mc:Fallback xmlns="">
          <p:sp>
            <p:nvSpPr>
              <p:cNvPr id="13" name="文本框 12">
                <a:extLst>
                  <a:ext uri="{FF2B5EF4-FFF2-40B4-BE49-F238E27FC236}">
                    <a16:creationId xmlns:a16="http://schemas.microsoft.com/office/drawing/2014/main" id="{EF7BF733-2C30-BF3C-D36E-FF1BE2031293}"/>
                  </a:ext>
                </a:extLst>
              </p:cNvPr>
              <p:cNvSpPr txBox="1">
                <a:spLocks noRot="1" noChangeAspect="1" noMove="1" noResize="1" noEditPoints="1" noAdjustHandles="1" noChangeArrowheads="1" noChangeShapeType="1" noTextEdit="1"/>
              </p:cNvSpPr>
              <p:nvPr/>
            </p:nvSpPr>
            <p:spPr>
              <a:xfrm>
                <a:off x="1990818" y="5460904"/>
                <a:ext cx="5162363" cy="299313"/>
              </a:xfrm>
              <a:prstGeom prst="rect">
                <a:avLst/>
              </a:prstGeom>
              <a:blipFill>
                <a:blip r:embed="rId12"/>
                <a:stretch>
                  <a:fillRect b="-2653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772AF328-465C-BD9E-BBC6-D6E7ED4813B2}"/>
                  </a:ext>
                </a:extLst>
              </p:cNvPr>
              <p:cNvSpPr txBox="1"/>
              <p:nvPr/>
            </p:nvSpPr>
            <p:spPr>
              <a:xfrm>
                <a:off x="6767358" y="992053"/>
                <a:ext cx="2425325" cy="184666"/>
              </a:xfrm>
              <a:prstGeom prst="rect">
                <a:avLst/>
              </a:prstGeom>
              <a:noFill/>
            </p:spPr>
            <p:txBody>
              <a:bodyPr wrap="square" lIns="0" tIns="0" rIns="0" bIns="0" rtlCol="0">
                <a:spAutoFit/>
              </a:bodyPr>
              <a:lstStyle/>
              <a:p>
                <a14:m>
                  <m:oMath xmlns:m="http://schemas.openxmlformats.org/officeDocument/2006/math">
                    <m:sSub>
                      <m:sSubPr>
                        <m:ctrlPr>
                          <a:rPr lang="en-US" altLang="zh-CN" sz="1200" i="1">
                            <a:latin typeface="Cambria Math" panose="02040503050406030204" pitchFamily="18" charset="0"/>
                          </a:rPr>
                        </m:ctrlPr>
                      </m:sSubPr>
                      <m:e>
                        <m:r>
                          <a:rPr lang="en-US" altLang="zh-CN" sz="1200" i="1">
                            <a:latin typeface="Cambria Math" panose="02040503050406030204" pitchFamily="18" charset="0"/>
                          </a:rPr>
                          <m:t>𝑃</m:t>
                        </m:r>
                      </m:e>
                      <m:sub>
                        <m:r>
                          <a:rPr lang="en-US" altLang="zh-CN" sz="1200" i="1">
                            <a:latin typeface="Cambria Math" panose="02040503050406030204" pitchFamily="18" charset="0"/>
                          </a:rPr>
                          <m:t>𝑖𝑛</m:t>
                        </m:r>
                      </m:sub>
                    </m:sSub>
                  </m:oMath>
                </a14:m>
                <a:r>
                  <a:rPr lang="ja-JP" altLang="en-US" sz="1200"/>
                  <a:t>：システム消費電力</a:t>
                </a:r>
                <a:endParaRPr lang="zh-CN" altLang="en-US" sz="1200"/>
              </a:p>
            </p:txBody>
          </p:sp>
        </mc:Choice>
        <mc:Fallback xmlns="">
          <p:sp>
            <p:nvSpPr>
              <p:cNvPr id="16" name="文本框 15">
                <a:extLst>
                  <a:ext uri="{FF2B5EF4-FFF2-40B4-BE49-F238E27FC236}">
                    <a16:creationId xmlns:a16="http://schemas.microsoft.com/office/drawing/2014/main" id="{772AF328-465C-BD9E-BBC6-D6E7ED4813B2}"/>
                  </a:ext>
                </a:extLst>
              </p:cNvPr>
              <p:cNvSpPr txBox="1">
                <a:spLocks noRot="1" noChangeAspect="1" noMove="1" noResize="1" noEditPoints="1" noAdjustHandles="1" noChangeArrowheads="1" noChangeShapeType="1" noTextEdit="1"/>
              </p:cNvSpPr>
              <p:nvPr/>
            </p:nvSpPr>
            <p:spPr>
              <a:xfrm>
                <a:off x="6767358" y="992053"/>
                <a:ext cx="2425325" cy="184666"/>
              </a:xfrm>
              <a:prstGeom prst="rect">
                <a:avLst/>
              </a:prstGeom>
              <a:blipFill>
                <a:blip r:embed="rId13"/>
                <a:stretch>
                  <a:fillRect l="-2261" t="-26667" b="-500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663732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Shape 216"/>
        <p:cNvGrpSpPr/>
        <p:nvPr/>
      </p:nvGrpSpPr>
      <p:grpSpPr>
        <a:xfrm>
          <a:off x="0" y="0"/>
          <a:ext cx="0" cy="0"/>
          <a:chOff x="0" y="0"/>
          <a:chExt cx="0" cy="0"/>
        </a:xfrm>
      </p:grpSpPr>
      <p:sp>
        <p:nvSpPr>
          <p:cNvPr id="217" name="Google Shape;217;g2e7fad84eaa_0_49"/>
          <p:cNvSpPr txBox="1">
            <a:spLocks noGrp="1"/>
          </p:cNvSpPr>
          <p:nvPr>
            <p:ph type="title"/>
          </p:nvPr>
        </p:nvSpPr>
        <p:spPr>
          <a:xfrm>
            <a:off x="297180" y="228600"/>
            <a:ext cx="8549700" cy="457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相談：SHIMに関する提案</a:t>
            </a:r>
            <a:endParaRPr/>
          </a:p>
        </p:txBody>
      </p:sp>
      <mc:AlternateContent xmlns:mc="http://schemas.openxmlformats.org/markup-compatibility/2006" xmlns:a14="http://schemas.microsoft.com/office/drawing/2010/main">
        <mc:Choice Requires="a14">
          <p:sp>
            <p:nvSpPr>
              <p:cNvPr id="218" name="Google Shape;218;g2e7fad84eaa_0_49"/>
              <p:cNvSpPr txBox="1">
                <a:spLocks noGrp="1"/>
              </p:cNvSpPr>
              <p:nvPr>
                <p:ph type="body" idx="1"/>
              </p:nvPr>
            </p:nvSpPr>
            <p:spPr>
              <a:xfrm>
                <a:off x="297150" y="1027300"/>
                <a:ext cx="8549700" cy="5432700"/>
              </a:xfrm>
              <a:prstGeom prst="rect">
                <a:avLst/>
              </a:prstGeom>
              <a:noFill/>
              <a:ln>
                <a:noFill/>
              </a:ln>
            </p:spPr>
            <p:txBody>
              <a:bodyPr spcFirstLastPara="1" wrap="square" lIns="91425" tIns="45700" rIns="91425" bIns="45700" anchor="t" anchorCtr="0">
                <a:noAutofit/>
              </a:bodyPr>
              <a:lstStyle/>
              <a:p>
                <a:pPr marL="457200" lvl="0" indent="-355600" algn="l" rtl="0">
                  <a:lnSpc>
                    <a:spcPct val="150000"/>
                  </a:lnSpc>
                  <a:spcBef>
                    <a:spcPts val="400"/>
                  </a:spcBef>
                  <a:spcAft>
                    <a:spcPts val="0"/>
                  </a:spcAft>
                  <a:buSzPts val="2000"/>
                  <a:buChar char="●"/>
                </a:pPr>
                <a:r>
                  <a:rPr lang="ja-JP" altLang="en-US"/>
                  <a:t>消費電力に関する案</a:t>
                </a:r>
              </a:p>
              <a:p>
                <a:pPr marL="914400" lvl="1" indent="-342900" algn="l" rtl="0">
                  <a:lnSpc>
                    <a:spcPct val="150000"/>
                  </a:lnSpc>
                  <a:spcBef>
                    <a:spcPts val="400"/>
                  </a:spcBef>
                  <a:spcAft>
                    <a:spcPts val="0"/>
                  </a:spcAft>
                  <a:buSzPts val="1800"/>
                  <a:buChar char="•"/>
                </a:pPr>
                <a:r>
                  <a:rPr lang="ja-JP" altLang="en-US"/>
                  <a:t>ユースケース（ヒートアップ予測）</a:t>
                </a:r>
              </a:p>
              <a:p>
                <a:pPr lvl="2">
                  <a:spcBef>
                    <a:spcPts val="400"/>
                  </a:spcBef>
                  <a:buChar char="•"/>
                </a:pPr>
                <a:r>
                  <a:rPr lang="ja-JP" altLang="en-US"/>
                  <a:t>仮定</a:t>
                </a:r>
                <a:endParaRPr lang="en-US" altLang="ja-JP"/>
              </a:p>
              <a:p>
                <a:pPr lvl="3">
                  <a:spcBef>
                    <a:spcPts val="400"/>
                  </a:spcBef>
                  <a:buChar char="•"/>
                </a:pPr>
                <a:r>
                  <a:rPr lang="ja-JP" altLang="en-US"/>
                  <a:t>システム消費電力：</a:t>
                </a:r>
                <a14:m>
                  <m:oMath xmlns:m="http://schemas.openxmlformats.org/officeDocument/2006/math">
                    <m:r>
                      <a:rPr lang="en-US" altLang="ja-JP" b="0" i="1" smtClean="0">
                        <a:latin typeface="Cambria Math" panose="02040503050406030204" pitchFamily="18" charset="0"/>
                      </a:rPr>
                      <m:t>100</m:t>
                    </m:r>
                    <m:r>
                      <a:rPr lang="en-US" altLang="ja-JP" b="0" i="1" smtClean="0">
                        <a:latin typeface="Cambria Math" panose="02040503050406030204" pitchFamily="18" charset="0"/>
                      </a:rPr>
                      <m:t>𝑊</m:t>
                    </m:r>
                  </m:oMath>
                </a14:m>
                <a:endParaRPr lang="en-US" altLang="ja-JP"/>
              </a:p>
              <a:p>
                <a:pPr lvl="3">
                  <a:spcBef>
                    <a:spcPts val="400"/>
                  </a:spcBef>
                  <a:buChar char="•"/>
                </a:pPr>
                <a:r>
                  <a:rPr lang="ja-JP" altLang="en-US" sz="1800"/>
                  <a:t>パワー変換効率</a:t>
                </a:r>
                <a:r>
                  <a:rPr lang="ja-JP" altLang="en-US"/>
                  <a:t>：</a:t>
                </a:r>
                <a:r>
                  <a:rPr lang="zh-CN" altLang="en-US"/>
                  <a:t> </a:t>
                </a:r>
                <a14:m>
                  <m:oMath xmlns:m="http://schemas.openxmlformats.org/officeDocument/2006/math">
                    <m:r>
                      <a:rPr lang="en-US" altLang="ja-JP" b="0" i="1" smtClean="0">
                        <a:latin typeface="Cambria Math" panose="02040503050406030204" pitchFamily="18" charset="0"/>
                      </a:rPr>
                      <m:t>90%</m:t>
                    </m:r>
                  </m:oMath>
                </a14:m>
                <a:endParaRPr lang="en-US" altLang="ja-JP"/>
              </a:p>
              <a:p>
                <a:pPr lvl="3">
                  <a:spcBef>
                    <a:spcPts val="400"/>
                  </a:spcBef>
                  <a:buFont typeface="Meiryo"/>
                  <a:buChar char="•"/>
                </a:pPr>
                <a:r>
                  <a:rPr lang="zh-TW" altLang="en-US" sz="1800"/>
                  <a:t>対流熱伝達率</a:t>
                </a:r>
                <a:r>
                  <a:rPr lang="ja-JP" altLang="en-US" sz="1800"/>
                  <a:t>：</a:t>
                </a:r>
                <a:r>
                  <a:rPr lang="en-US" altLang="ja-JP" b="0"/>
                  <a:t> </a:t>
                </a:r>
                <a14:m>
                  <m:oMath xmlns:m="http://schemas.openxmlformats.org/officeDocument/2006/math">
                    <m:r>
                      <a:rPr lang="en-US" altLang="ja-JP" b="0" i="1" smtClean="0">
                        <a:latin typeface="Cambria Math" panose="02040503050406030204" pitchFamily="18" charset="0"/>
                      </a:rPr>
                      <m:t>10</m:t>
                    </m:r>
                    <m:r>
                      <a:rPr lang="en-US" altLang="ja-JP" b="0" i="1" smtClean="0">
                        <a:latin typeface="Cambria Math" panose="02040503050406030204" pitchFamily="18" charset="0"/>
                      </a:rPr>
                      <m:t>𝑊</m:t>
                    </m:r>
                    <m:r>
                      <a:rPr lang="en-US" altLang="ja-JP" b="0" i="1" smtClean="0">
                        <a:latin typeface="Cambria Math" panose="02040503050406030204" pitchFamily="18" charset="0"/>
                      </a:rPr>
                      <m:t>/</m:t>
                    </m:r>
                    <m:sSup>
                      <m:sSupPr>
                        <m:ctrlPr>
                          <a:rPr lang="en-US" altLang="ja-JP" b="0" i="1" smtClean="0">
                            <a:latin typeface="Cambria Math" panose="02040503050406030204" pitchFamily="18" charset="0"/>
                          </a:rPr>
                        </m:ctrlPr>
                      </m:sSupPr>
                      <m:e>
                        <m:r>
                          <a:rPr lang="en-US" altLang="ja-JP" i="1">
                            <a:latin typeface="Cambria Math" panose="02040503050406030204" pitchFamily="18" charset="0"/>
                          </a:rPr>
                          <m:t>𝑚</m:t>
                        </m:r>
                      </m:e>
                      <m:sup>
                        <m:r>
                          <a:rPr lang="en-US" altLang="ja-JP" b="0" i="1" smtClean="0">
                            <a:latin typeface="Cambria Math" panose="02040503050406030204" pitchFamily="18" charset="0"/>
                          </a:rPr>
                          <m:t>2</m:t>
                        </m:r>
                      </m:sup>
                    </m:sSup>
                    <m:r>
                      <a:rPr lang="en-US" altLang="ja-JP" b="0" i="1" smtClean="0">
                        <a:latin typeface="Cambria Math" panose="02040503050406030204" pitchFamily="18" charset="0"/>
                      </a:rPr>
                      <m:t>𝑘</m:t>
                    </m:r>
                  </m:oMath>
                </a14:m>
                <a:endParaRPr lang="zh-CN" altLang="en-US" sz="1800"/>
              </a:p>
              <a:p>
                <a:pPr lvl="3">
                  <a:spcBef>
                    <a:spcPts val="400"/>
                  </a:spcBef>
                  <a:buFont typeface="Meiryo"/>
                  <a:buChar char="•"/>
                </a:pPr>
                <a:r>
                  <a:rPr lang="ja-JP" altLang="en-US"/>
                  <a:t>ヒートシンクの表面積：</a:t>
                </a:r>
                <a14:m>
                  <m:oMath xmlns:m="http://schemas.openxmlformats.org/officeDocument/2006/math">
                    <m:r>
                      <a:rPr lang="en-US" altLang="ja-JP" b="0" i="0" smtClean="0">
                        <a:latin typeface="Cambria Math" panose="02040503050406030204" pitchFamily="18" charset="0"/>
                      </a:rPr>
                      <m:t>0.1</m:t>
                    </m:r>
                    <m:sSup>
                      <m:sSupPr>
                        <m:ctrlPr>
                          <a:rPr lang="en-US" altLang="ja-JP" b="0" i="1" smtClean="0">
                            <a:latin typeface="Cambria Math" panose="02040503050406030204" pitchFamily="18" charset="0"/>
                          </a:rPr>
                        </m:ctrlPr>
                      </m:sSupPr>
                      <m:e>
                        <m:r>
                          <a:rPr lang="en-US" altLang="ja-JP" i="1">
                            <a:latin typeface="Cambria Math" panose="02040503050406030204" pitchFamily="18" charset="0"/>
                          </a:rPr>
                          <m:t>𝑚</m:t>
                        </m:r>
                      </m:e>
                      <m:sup>
                        <m:r>
                          <a:rPr lang="en-US" altLang="ja-JP" b="0" i="1" smtClean="0">
                            <a:latin typeface="Cambria Math" panose="02040503050406030204" pitchFamily="18" charset="0"/>
                          </a:rPr>
                          <m:t>2</m:t>
                        </m:r>
                      </m:sup>
                    </m:sSup>
                  </m:oMath>
                </a14:m>
                <a:endParaRPr lang="en-US" altLang="zh-CN" sz="1800"/>
              </a:p>
              <a:p>
                <a:pPr lvl="3">
                  <a:spcBef>
                    <a:spcPts val="400"/>
                  </a:spcBef>
                  <a:buFont typeface="Meiryo"/>
                  <a:buChar char="•"/>
                </a:pPr>
                <a:r>
                  <a:rPr lang="ja-JP" altLang="en-US"/>
                  <a:t>環境温度：</a:t>
                </a:r>
                <a14:m>
                  <m:oMath xmlns:m="http://schemas.openxmlformats.org/officeDocument/2006/math">
                    <m:r>
                      <a:rPr lang="en-US" altLang="ja-JP" b="0" i="1" smtClean="0">
                        <a:latin typeface="Cambria Math" panose="02040503050406030204" pitchFamily="18" charset="0"/>
                      </a:rPr>
                      <m:t>25</m:t>
                    </m:r>
                  </m:oMath>
                </a14:m>
                <a:r>
                  <a:rPr lang="en-US" altLang="zh-CN"/>
                  <a:t> °C</a:t>
                </a:r>
              </a:p>
              <a:p>
                <a:pPr lvl="2">
                  <a:spcBef>
                    <a:spcPts val="400"/>
                  </a:spcBef>
                  <a:buChar char="•"/>
                </a:pPr>
                <a:r>
                  <a:rPr lang="ja-JP" altLang="en-US"/>
                  <a:t>計算結果</a:t>
                </a:r>
                <a:endParaRPr lang="en-US" altLang="ja-JP"/>
              </a:p>
              <a:p>
                <a:pPr lvl="2">
                  <a:spcBef>
                    <a:spcPts val="400"/>
                  </a:spcBef>
                  <a:buChar char="•"/>
                </a:pPr>
                <a:endParaRPr lang="ja-JP" altLang="en-US"/>
              </a:p>
              <a:p>
                <a:pPr lvl="3">
                  <a:spcBef>
                    <a:spcPts val="400"/>
                  </a:spcBef>
                  <a:buFont typeface="Meiryo"/>
                  <a:buChar char="•"/>
                </a:pPr>
                <a:endParaRPr lang="zh-CN" altLang="en-US" sz="1800"/>
              </a:p>
              <a:p>
                <a:pPr lvl="3">
                  <a:spcBef>
                    <a:spcPts val="400"/>
                  </a:spcBef>
                  <a:buChar char="•"/>
                </a:pPr>
                <a:endParaRPr lang="ja-JP" altLang="en-US"/>
              </a:p>
              <a:p>
                <a:pPr marL="1943100" lvl="4" indent="0">
                  <a:spcBef>
                    <a:spcPts val="400"/>
                  </a:spcBef>
                  <a:buNone/>
                </a:pPr>
                <a:endParaRPr lang="ja-JP" altLang="en-US"/>
              </a:p>
              <a:p>
                <a:pPr marL="0" lvl="0" indent="0" algn="l" rtl="0">
                  <a:spcBef>
                    <a:spcPts val="400"/>
                  </a:spcBef>
                  <a:spcAft>
                    <a:spcPts val="0"/>
                  </a:spcAft>
                  <a:buNone/>
                </a:pPr>
                <a:endParaRPr lang="ja-JP" altLang="en-US"/>
              </a:p>
              <a:p>
                <a:pPr marL="914400" lvl="0" indent="0" algn="l" rtl="0">
                  <a:lnSpc>
                    <a:spcPct val="150000"/>
                  </a:lnSpc>
                  <a:spcBef>
                    <a:spcPts val="400"/>
                  </a:spcBef>
                  <a:spcAft>
                    <a:spcPts val="0"/>
                  </a:spcAft>
                  <a:buSzPts val="2000"/>
                  <a:buNone/>
                </a:pPr>
                <a:r>
                  <a:rPr lang="ja-JP" altLang="en-US" sz="2000"/>
                  <a:t> </a:t>
                </a:r>
              </a:p>
              <a:p>
                <a:pPr marL="914400" lvl="0" indent="0" algn="l" rtl="0">
                  <a:lnSpc>
                    <a:spcPct val="150000"/>
                  </a:lnSpc>
                  <a:spcBef>
                    <a:spcPts val="400"/>
                  </a:spcBef>
                  <a:spcAft>
                    <a:spcPts val="0"/>
                  </a:spcAft>
                  <a:buSzPts val="2000"/>
                  <a:buNone/>
                </a:pPr>
                <a:r>
                  <a:rPr lang="ja-JP" altLang="en-US" sz="2000"/>
                  <a:t> </a:t>
                </a:r>
              </a:p>
              <a:p>
                <a:pPr marL="914400" lvl="0" indent="0" algn="l" rtl="0">
                  <a:lnSpc>
                    <a:spcPct val="150000"/>
                  </a:lnSpc>
                  <a:spcBef>
                    <a:spcPts val="400"/>
                  </a:spcBef>
                  <a:spcAft>
                    <a:spcPts val="0"/>
                  </a:spcAft>
                  <a:buSzPts val="2000"/>
                  <a:buNone/>
                </a:pPr>
                <a:endParaRPr lang="ja-JP" altLang="en-US" sz="2000"/>
              </a:p>
              <a:p>
                <a:pPr marL="0" lvl="0" indent="0" algn="l" rtl="0">
                  <a:lnSpc>
                    <a:spcPct val="150000"/>
                  </a:lnSpc>
                  <a:spcBef>
                    <a:spcPts val="360"/>
                  </a:spcBef>
                  <a:spcAft>
                    <a:spcPts val="0"/>
                  </a:spcAft>
                  <a:buSzPts val="2000"/>
                  <a:buNone/>
                </a:pPr>
                <a:r>
                  <a:rPr lang="ja-JP" altLang="en-US"/>
                  <a:t>	</a:t>
                </a:r>
                <a:endParaRPr/>
              </a:p>
            </p:txBody>
          </p:sp>
        </mc:Choice>
        <mc:Fallback xmlns="">
          <p:sp>
            <p:nvSpPr>
              <p:cNvPr id="218" name="Google Shape;218;g2e7fad84eaa_0_49"/>
              <p:cNvSpPr txBox="1">
                <a:spLocks noGrp="1" noRot="1" noChangeAspect="1" noMove="1" noResize="1" noEditPoints="1" noAdjustHandles="1" noChangeArrowheads="1" noChangeShapeType="1" noTextEdit="1"/>
              </p:cNvSpPr>
              <p:nvPr>
                <p:ph type="body" idx="1"/>
              </p:nvPr>
            </p:nvSpPr>
            <p:spPr>
              <a:xfrm>
                <a:off x="297150" y="1027300"/>
                <a:ext cx="8549700" cy="5432700"/>
              </a:xfrm>
              <a:prstGeom prst="rect">
                <a:avLst/>
              </a:prstGeom>
              <a:blipFill>
                <a:blip r:embed="rId3"/>
                <a:stretch>
                  <a:fillRect/>
                </a:stretch>
              </a:blipFill>
              <a:ln>
                <a:noFill/>
              </a:ln>
            </p:spPr>
            <p:txBody>
              <a:bodyPr/>
              <a:lstStyle/>
              <a:p>
                <a:r>
                  <a:rPr lang="zh-CN" altLang="en-US">
                    <a:noFill/>
                  </a:rPr>
                  <a:t> </a:t>
                </a:r>
              </a:p>
            </p:txBody>
          </p:sp>
        </mc:Fallback>
      </mc:AlternateContent>
      <p:sp>
        <p:nvSpPr>
          <p:cNvPr id="219" name="Google Shape;219;g2e7fad84eaa_0_49"/>
          <p:cNvSpPr txBox="1">
            <a:spLocks noGrp="1"/>
          </p:cNvSpPr>
          <p:nvPr>
            <p:ph type="sldNum" idx="12"/>
          </p:nvPr>
        </p:nvSpPr>
        <p:spPr>
          <a:xfrm>
            <a:off x="7235825" y="6553200"/>
            <a:ext cx="1905000" cy="3048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400"/>
              <a:buNone/>
            </a:pPr>
            <a:fld id="{00000000-1234-1234-1234-123412341234}" type="slidenum">
              <a:rPr lang="en-US"/>
              <a:t>33</a:t>
            </a:fld>
            <a:endParaRP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5A7337A9-281F-7C43-18C3-E44979632CCE}"/>
                  </a:ext>
                </a:extLst>
              </p:cNvPr>
              <p:cNvSpPr txBox="1"/>
              <p:nvPr/>
            </p:nvSpPr>
            <p:spPr>
              <a:xfrm>
                <a:off x="6907059" y="1231766"/>
                <a:ext cx="2425325" cy="184666"/>
              </a:xfrm>
              <a:prstGeom prst="rect">
                <a:avLst/>
              </a:prstGeom>
              <a:noFill/>
            </p:spPr>
            <p:txBody>
              <a:bodyPr wrap="square" lIns="0" tIns="0" rIns="0" bIns="0" rtlCol="0">
                <a:spAutoFit/>
              </a:bodyPr>
              <a:lstStyle/>
              <a:p>
                <a14:m>
                  <m:oMath xmlns:m="http://schemas.openxmlformats.org/officeDocument/2006/math">
                    <m:r>
                      <a:rPr lang="zh-CN" altLang="en-US" sz="1200" b="0" i="1" smtClean="0">
                        <a:latin typeface="Cambria Math" panose="02040503050406030204" pitchFamily="18" charset="0"/>
                      </a:rPr>
                      <m:t>𝜂</m:t>
                    </m:r>
                  </m:oMath>
                </a14:m>
                <a:r>
                  <a:rPr lang="ja-JP" altLang="en-US" sz="1200"/>
                  <a:t>：パワー変換効率</a:t>
                </a:r>
                <a:endParaRPr lang="zh-CN" altLang="en-US" sz="1200"/>
              </a:p>
            </p:txBody>
          </p:sp>
        </mc:Choice>
        <mc:Fallback xmlns="">
          <p:sp>
            <p:nvSpPr>
              <p:cNvPr id="3" name="文本框 2">
                <a:extLst>
                  <a:ext uri="{FF2B5EF4-FFF2-40B4-BE49-F238E27FC236}">
                    <a16:creationId xmlns:a16="http://schemas.microsoft.com/office/drawing/2014/main" id="{5A7337A9-281F-7C43-18C3-E44979632CCE}"/>
                  </a:ext>
                </a:extLst>
              </p:cNvPr>
              <p:cNvSpPr txBox="1">
                <a:spLocks noRot="1" noChangeAspect="1" noMove="1" noResize="1" noEditPoints="1" noAdjustHandles="1" noChangeArrowheads="1" noChangeShapeType="1" noTextEdit="1"/>
              </p:cNvSpPr>
              <p:nvPr/>
            </p:nvSpPr>
            <p:spPr>
              <a:xfrm>
                <a:off x="6907059" y="1231766"/>
                <a:ext cx="2425325" cy="184666"/>
              </a:xfrm>
              <a:prstGeom prst="rect">
                <a:avLst/>
              </a:prstGeom>
              <a:blipFill>
                <a:blip r:embed="rId4"/>
                <a:stretch>
                  <a:fillRect l="-2261" t="-26667" b="-5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7290E8F4-EF69-F201-FCEC-51FFF06A694F}"/>
                  </a:ext>
                </a:extLst>
              </p:cNvPr>
              <p:cNvSpPr txBox="1"/>
              <p:nvPr/>
            </p:nvSpPr>
            <p:spPr>
              <a:xfrm>
                <a:off x="6767358" y="1478705"/>
                <a:ext cx="2425325" cy="184666"/>
              </a:xfrm>
              <a:prstGeom prst="rect">
                <a:avLst/>
              </a:prstGeom>
              <a:noFill/>
            </p:spPr>
            <p:txBody>
              <a:bodyPr wrap="square" lIns="0" tIns="0" rIns="0" bIns="0" rtlCol="0">
                <a:spAutoFit/>
              </a:bodyPr>
              <a:lstStyle/>
              <a:p>
                <a14:m>
                  <m:oMath xmlns:m="http://schemas.openxmlformats.org/officeDocument/2006/math">
                    <m:sSub>
                      <m:sSubPr>
                        <m:ctrlPr>
                          <a:rPr lang="en-US" altLang="zh-CN" sz="1200" i="1">
                            <a:latin typeface="Cambria Math" panose="02040503050406030204" pitchFamily="18" charset="0"/>
                          </a:rPr>
                        </m:ctrlPr>
                      </m:sSubPr>
                      <m:e>
                        <m:r>
                          <a:rPr lang="en-US" altLang="zh-CN" sz="1200" i="1">
                            <a:latin typeface="Cambria Math" panose="02040503050406030204" pitchFamily="18" charset="0"/>
                          </a:rPr>
                          <m:t>𝑅</m:t>
                        </m:r>
                      </m:e>
                      <m:sub>
                        <m:r>
                          <a:rPr lang="en-US" altLang="zh-CN" sz="1200" i="1">
                            <a:latin typeface="Cambria Math" panose="02040503050406030204" pitchFamily="18" charset="0"/>
                          </a:rPr>
                          <m:t>𝑡h</m:t>
                        </m:r>
                      </m:sub>
                    </m:sSub>
                  </m:oMath>
                </a14:m>
                <a:r>
                  <a:rPr lang="ja-JP" altLang="en-US" sz="1200"/>
                  <a:t>：熱抵抗 </a:t>
                </a:r>
                <a:endParaRPr lang="zh-CN" altLang="en-US" sz="1200"/>
              </a:p>
            </p:txBody>
          </p:sp>
        </mc:Choice>
        <mc:Fallback xmlns="">
          <p:sp>
            <p:nvSpPr>
              <p:cNvPr id="6" name="文本框 5">
                <a:extLst>
                  <a:ext uri="{FF2B5EF4-FFF2-40B4-BE49-F238E27FC236}">
                    <a16:creationId xmlns:a16="http://schemas.microsoft.com/office/drawing/2014/main" id="{7290E8F4-EF69-F201-FCEC-51FFF06A694F}"/>
                  </a:ext>
                </a:extLst>
              </p:cNvPr>
              <p:cNvSpPr txBox="1">
                <a:spLocks noRot="1" noChangeAspect="1" noMove="1" noResize="1" noEditPoints="1" noAdjustHandles="1" noChangeArrowheads="1" noChangeShapeType="1" noTextEdit="1"/>
              </p:cNvSpPr>
              <p:nvPr/>
            </p:nvSpPr>
            <p:spPr>
              <a:xfrm>
                <a:off x="6767358" y="1478705"/>
                <a:ext cx="2425325" cy="184666"/>
              </a:xfrm>
              <a:prstGeom prst="rect">
                <a:avLst/>
              </a:prstGeom>
              <a:blipFill>
                <a:blip r:embed="rId5"/>
                <a:stretch>
                  <a:fillRect l="-2261" t="-26667" b="-5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60AEB8AF-89C9-969A-DCFC-154315290B38}"/>
                  </a:ext>
                </a:extLst>
              </p:cNvPr>
              <p:cNvSpPr txBox="1"/>
              <p:nvPr/>
            </p:nvSpPr>
            <p:spPr>
              <a:xfrm>
                <a:off x="6907058" y="1725644"/>
                <a:ext cx="1970650" cy="184666"/>
              </a:xfrm>
              <a:prstGeom prst="rect">
                <a:avLst/>
              </a:prstGeom>
              <a:noFill/>
            </p:spPr>
            <p:txBody>
              <a:bodyPr wrap="square" lIns="0" tIns="0" rIns="0" bIns="0" rtlCol="0">
                <a:spAutoFit/>
              </a:bodyPr>
              <a:lstStyle/>
              <a:p>
                <a14:m>
                  <m:oMath xmlns:m="http://schemas.openxmlformats.org/officeDocument/2006/math">
                    <m:r>
                      <a:rPr lang="en-US" altLang="zh-CN" sz="1200" i="1">
                        <a:latin typeface="Cambria Math" panose="02040503050406030204" pitchFamily="18" charset="0"/>
                      </a:rPr>
                      <m:t>h</m:t>
                    </m:r>
                  </m:oMath>
                </a14:m>
                <a:r>
                  <a:rPr lang="ja-JP" altLang="en-US" sz="1200"/>
                  <a:t>：</a:t>
                </a:r>
                <a:r>
                  <a:rPr lang="zh-TW" altLang="en-US" sz="1200"/>
                  <a:t>対流熱伝達率</a:t>
                </a:r>
                <a:endParaRPr lang="zh-CN" altLang="en-US" sz="1200"/>
              </a:p>
            </p:txBody>
          </p:sp>
        </mc:Choice>
        <mc:Fallback xmlns="">
          <p:sp>
            <p:nvSpPr>
              <p:cNvPr id="8" name="文本框 7">
                <a:extLst>
                  <a:ext uri="{FF2B5EF4-FFF2-40B4-BE49-F238E27FC236}">
                    <a16:creationId xmlns:a16="http://schemas.microsoft.com/office/drawing/2014/main" id="{60AEB8AF-89C9-969A-DCFC-154315290B38}"/>
                  </a:ext>
                </a:extLst>
              </p:cNvPr>
              <p:cNvSpPr txBox="1">
                <a:spLocks noRot="1" noChangeAspect="1" noMove="1" noResize="1" noEditPoints="1" noAdjustHandles="1" noChangeArrowheads="1" noChangeShapeType="1" noTextEdit="1"/>
              </p:cNvSpPr>
              <p:nvPr/>
            </p:nvSpPr>
            <p:spPr>
              <a:xfrm>
                <a:off x="6907058" y="1725644"/>
                <a:ext cx="1970650" cy="184666"/>
              </a:xfrm>
              <a:prstGeom prst="rect">
                <a:avLst/>
              </a:prstGeom>
              <a:blipFill>
                <a:blip r:embed="rId6"/>
                <a:stretch>
                  <a:fillRect l="-2786" t="-26667" b="-5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7F091BA7-FE5A-EE94-8747-3AE390C341B5}"/>
                  </a:ext>
                </a:extLst>
              </p:cNvPr>
              <p:cNvSpPr txBox="1"/>
              <p:nvPr/>
            </p:nvSpPr>
            <p:spPr>
              <a:xfrm>
                <a:off x="6907058" y="1972583"/>
                <a:ext cx="2285625" cy="184666"/>
              </a:xfrm>
              <a:prstGeom prst="rect">
                <a:avLst/>
              </a:prstGeom>
              <a:noFill/>
            </p:spPr>
            <p:txBody>
              <a:bodyPr wrap="square" lIns="0" tIns="0" rIns="0" bIns="0" rtlCol="0">
                <a:spAutoFit/>
              </a:bodyPr>
              <a:lstStyle/>
              <a:p>
                <a14:m>
                  <m:oMath xmlns:m="http://schemas.openxmlformats.org/officeDocument/2006/math">
                    <m:r>
                      <a:rPr lang="en-US" altLang="zh-CN" sz="1200" b="0" i="1" smtClean="0">
                        <a:latin typeface="Cambria Math" panose="02040503050406030204" pitchFamily="18" charset="0"/>
                      </a:rPr>
                      <m:t>𝐴</m:t>
                    </m:r>
                  </m:oMath>
                </a14:m>
                <a:r>
                  <a:rPr lang="ja-JP" altLang="en-US" sz="1200"/>
                  <a:t>：ヒートシンクの表面積</a:t>
                </a:r>
                <a:endParaRPr lang="zh-CN" altLang="en-US" sz="1200"/>
              </a:p>
            </p:txBody>
          </p:sp>
        </mc:Choice>
        <mc:Fallback xmlns="">
          <p:sp>
            <p:nvSpPr>
              <p:cNvPr id="9" name="文本框 8">
                <a:extLst>
                  <a:ext uri="{FF2B5EF4-FFF2-40B4-BE49-F238E27FC236}">
                    <a16:creationId xmlns:a16="http://schemas.microsoft.com/office/drawing/2014/main" id="{7F091BA7-FE5A-EE94-8747-3AE390C341B5}"/>
                  </a:ext>
                </a:extLst>
              </p:cNvPr>
              <p:cNvSpPr txBox="1">
                <a:spLocks noRot="1" noChangeAspect="1" noMove="1" noResize="1" noEditPoints="1" noAdjustHandles="1" noChangeArrowheads="1" noChangeShapeType="1" noTextEdit="1"/>
              </p:cNvSpPr>
              <p:nvPr/>
            </p:nvSpPr>
            <p:spPr>
              <a:xfrm>
                <a:off x="6907058" y="1972583"/>
                <a:ext cx="2285625" cy="184666"/>
              </a:xfrm>
              <a:prstGeom prst="rect">
                <a:avLst/>
              </a:prstGeom>
              <a:blipFill>
                <a:blip r:embed="rId7"/>
                <a:stretch>
                  <a:fillRect l="-2400" t="-26667" b="-5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C7CFB531-18C5-FA9D-C9F3-2C3DD1220AB9}"/>
                  </a:ext>
                </a:extLst>
              </p:cNvPr>
              <p:cNvSpPr txBox="1"/>
              <p:nvPr/>
            </p:nvSpPr>
            <p:spPr>
              <a:xfrm>
                <a:off x="6468908" y="2216563"/>
                <a:ext cx="2285625" cy="199542"/>
              </a:xfrm>
              <a:prstGeom prst="rect">
                <a:avLst/>
              </a:prstGeom>
              <a:noFill/>
            </p:spPr>
            <p:txBody>
              <a:bodyPr wrap="square" lIns="0" tIns="0" rIns="0" bIns="0" rtlCol="0">
                <a:spAutoFit/>
              </a:bodyPr>
              <a:lstStyle/>
              <a:p>
                <a14:m>
                  <m:oMath xmlns:m="http://schemas.openxmlformats.org/officeDocument/2006/math">
                    <m:sSub>
                      <m:sSubPr>
                        <m:ctrlPr>
                          <a:rPr lang="en-US" altLang="zh-CN" sz="1200" i="1">
                            <a:latin typeface="Cambria Math" panose="02040503050406030204" pitchFamily="18" charset="0"/>
                          </a:rPr>
                        </m:ctrlPr>
                      </m:sSubPr>
                      <m:e>
                        <m:r>
                          <a:rPr lang="en-US" altLang="zh-CN" sz="1200" i="1">
                            <a:latin typeface="Cambria Math" panose="02040503050406030204" pitchFamily="18" charset="0"/>
                          </a:rPr>
                          <m:t>𝑇</m:t>
                        </m:r>
                      </m:e>
                      <m:sub>
                        <m:r>
                          <a:rPr lang="en-US" altLang="zh-CN" sz="1200" i="1">
                            <a:latin typeface="Cambria Math" panose="02040503050406030204" pitchFamily="18" charset="0"/>
                          </a:rPr>
                          <m:t>𝑗𝑢𝑛𝑐𝑡𝑖𝑜𝑛</m:t>
                        </m:r>
                      </m:sub>
                    </m:sSub>
                  </m:oMath>
                </a14:m>
                <a:r>
                  <a:rPr lang="ja-JP" altLang="en-US" sz="1200"/>
                  <a:t>：ジャンクション温度</a:t>
                </a:r>
                <a:endParaRPr lang="zh-CN" altLang="en-US" sz="1200"/>
              </a:p>
            </p:txBody>
          </p:sp>
        </mc:Choice>
        <mc:Fallback xmlns="">
          <p:sp>
            <p:nvSpPr>
              <p:cNvPr id="11" name="文本框 10">
                <a:extLst>
                  <a:ext uri="{FF2B5EF4-FFF2-40B4-BE49-F238E27FC236}">
                    <a16:creationId xmlns:a16="http://schemas.microsoft.com/office/drawing/2014/main" id="{C7CFB531-18C5-FA9D-C9F3-2C3DD1220AB9}"/>
                  </a:ext>
                </a:extLst>
              </p:cNvPr>
              <p:cNvSpPr txBox="1">
                <a:spLocks noRot="1" noChangeAspect="1" noMove="1" noResize="1" noEditPoints="1" noAdjustHandles="1" noChangeArrowheads="1" noChangeShapeType="1" noTextEdit="1"/>
              </p:cNvSpPr>
              <p:nvPr/>
            </p:nvSpPr>
            <p:spPr>
              <a:xfrm>
                <a:off x="6468908" y="2216563"/>
                <a:ext cx="2285625" cy="199542"/>
              </a:xfrm>
              <a:prstGeom prst="rect">
                <a:avLst/>
              </a:prstGeom>
              <a:blipFill>
                <a:blip r:embed="rId8"/>
                <a:stretch>
                  <a:fillRect l="-2400" t="-25000" b="-4062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CF768220-6B50-5CF8-DD60-2B5F3D6DE678}"/>
                  </a:ext>
                </a:extLst>
              </p:cNvPr>
              <p:cNvSpPr txBox="1"/>
              <p:nvPr/>
            </p:nvSpPr>
            <p:spPr>
              <a:xfrm>
                <a:off x="6468908" y="2475419"/>
                <a:ext cx="2285625" cy="184666"/>
              </a:xfrm>
              <a:prstGeom prst="rect">
                <a:avLst/>
              </a:prstGeom>
              <a:noFill/>
            </p:spPr>
            <p:txBody>
              <a:bodyPr wrap="square" lIns="0" tIns="0" rIns="0" bIns="0" rtlCol="0">
                <a:spAutoFit/>
              </a:bodyPr>
              <a:lstStyle/>
              <a:p>
                <a14:m>
                  <m:oMath xmlns:m="http://schemas.openxmlformats.org/officeDocument/2006/math">
                    <m:sSub>
                      <m:sSubPr>
                        <m:ctrlPr>
                          <a:rPr lang="en-US" altLang="zh-CN" sz="1200" i="1" smtClean="0">
                            <a:latin typeface="Cambria Math" panose="02040503050406030204" pitchFamily="18" charset="0"/>
                          </a:rPr>
                        </m:ctrlPr>
                      </m:sSubPr>
                      <m:e>
                        <m:r>
                          <a:rPr lang="en-US" altLang="zh-CN" sz="1200" i="1">
                            <a:latin typeface="Cambria Math" panose="02040503050406030204" pitchFamily="18" charset="0"/>
                          </a:rPr>
                          <m:t>𝑇</m:t>
                        </m:r>
                      </m:e>
                      <m:sub>
                        <m:r>
                          <a:rPr lang="en-US" altLang="zh-CN" sz="1200" b="0" i="1" smtClean="0">
                            <a:latin typeface="Cambria Math" panose="02040503050406030204" pitchFamily="18" charset="0"/>
                          </a:rPr>
                          <m:t>𝑎𝑚𝑏𝑖𝑒𝑛𝑡</m:t>
                        </m:r>
                      </m:sub>
                    </m:sSub>
                  </m:oMath>
                </a14:m>
                <a:r>
                  <a:rPr lang="ja-JP" altLang="en-US" sz="1200"/>
                  <a:t>：環境温度</a:t>
                </a:r>
                <a:endParaRPr lang="zh-CN" altLang="en-US" sz="1200"/>
              </a:p>
            </p:txBody>
          </p:sp>
        </mc:Choice>
        <mc:Fallback xmlns="">
          <p:sp>
            <p:nvSpPr>
              <p:cNvPr id="12" name="文本框 11">
                <a:extLst>
                  <a:ext uri="{FF2B5EF4-FFF2-40B4-BE49-F238E27FC236}">
                    <a16:creationId xmlns:a16="http://schemas.microsoft.com/office/drawing/2014/main" id="{CF768220-6B50-5CF8-DD60-2B5F3D6DE678}"/>
                  </a:ext>
                </a:extLst>
              </p:cNvPr>
              <p:cNvSpPr txBox="1">
                <a:spLocks noRot="1" noChangeAspect="1" noMove="1" noResize="1" noEditPoints="1" noAdjustHandles="1" noChangeArrowheads="1" noChangeShapeType="1" noTextEdit="1"/>
              </p:cNvSpPr>
              <p:nvPr/>
            </p:nvSpPr>
            <p:spPr>
              <a:xfrm>
                <a:off x="6468908" y="2475419"/>
                <a:ext cx="2285625" cy="184666"/>
              </a:xfrm>
              <a:prstGeom prst="rect">
                <a:avLst/>
              </a:prstGeom>
              <a:blipFill>
                <a:blip r:embed="rId9"/>
                <a:stretch>
                  <a:fillRect l="-2400" t="-26667" b="-5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EF7BF733-2C30-BF3C-D36E-FF1BE2031293}"/>
                  </a:ext>
                </a:extLst>
              </p:cNvPr>
              <p:cNvSpPr txBox="1"/>
              <p:nvPr/>
            </p:nvSpPr>
            <p:spPr>
              <a:xfrm>
                <a:off x="776688" y="5531387"/>
                <a:ext cx="5162363" cy="29931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𝑇</m:t>
                          </m:r>
                        </m:e>
                        <m:sub>
                          <m:r>
                            <a:rPr lang="en-US" altLang="zh-CN" sz="1800" b="0" i="1" smtClean="0">
                              <a:latin typeface="Cambria Math" panose="02040503050406030204" pitchFamily="18" charset="0"/>
                            </a:rPr>
                            <m:t>𝑗𝑢𝑛𝑐𝑡𝑖𝑜𝑛</m:t>
                          </m:r>
                        </m:sub>
                      </m:sSub>
                      <m:r>
                        <a:rPr lang="en-US" altLang="zh-CN" sz="1800" b="0" i="1" smtClean="0">
                          <a:latin typeface="Cambria Math" panose="02040503050406030204" pitchFamily="18" charset="0"/>
                        </a:rPr>
                        <m:t>=3</m:t>
                      </m:r>
                      <m:r>
                        <a:rPr lang="en-US" altLang="ja-JP" sz="1800" i="1">
                          <a:latin typeface="Cambria Math" panose="02040503050406030204" pitchFamily="18" charset="0"/>
                        </a:rPr>
                        <m:t>5</m:t>
                      </m:r>
                      <m:r>
                        <m:rPr>
                          <m:nor/>
                        </m:rPr>
                        <a:rPr lang="en-US" altLang="zh-CN" sz="1800"/>
                        <m:t> °</m:t>
                      </m:r>
                      <m:r>
                        <m:rPr>
                          <m:nor/>
                        </m:rPr>
                        <a:rPr lang="en-US" altLang="zh-CN" sz="1800"/>
                        <m:t>C</m:t>
                      </m:r>
                    </m:oMath>
                  </m:oMathPara>
                </a14:m>
                <a:endParaRPr lang="zh-CN" altLang="en-US" sz="1800"/>
              </a:p>
            </p:txBody>
          </p:sp>
        </mc:Choice>
        <mc:Fallback xmlns="">
          <p:sp>
            <p:nvSpPr>
              <p:cNvPr id="13" name="文本框 12">
                <a:extLst>
                  <a:ext uri="{FF2B5EF4-FFF2-40B4-BE49-F238E27FC236}">
                    <a16:creationId xmlns:a16="http://schemas.microsoft.com/office/drawing/2014/main" id="{EF7BF733-2C30-BF3C-D36E-FF1BE2031293}"/>
                  </a:ext>
                </a:extLst>
              </p:cNvPr>
              <p:cNvSpPr txBox="1">
                <a:spLocks noRot="1" noChangeAspect="1" noMove="1" noResize="1" noEditPoints="1" noAdjustHandles="1" noChangeArrowheads="1" noChangeShapeType="1" noTextEdit="1"/>
              </p:cNvSpPr>
              <p:nvPr/>
            </p:nvSpPr>
            <p:spPr>
              <a:xfrm>
                <a:off x="776688" y="5531387"/>
                <a:ext cx="5162363" cy="299313"/>
              </a:xfrm>
              <a:prstGeom prst="rect">
                <a:avLst/>
              </a:prstGeom>
              <a:blipFill>
                <a:blip r:embed="rId10"/>
                <a:stretch>
                  <a:fillRect b="-2653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772AF328-465C-BD9E-BBC6-D6E7ED4813B2}"/>
                  </a:ext>
                </a:extLst>
              </p:cNvPr>
              <p:cNvSpPr txBox="1"/>
              <p:nvPr/>
            </p:nvSpPr>
            <p:spPr>
              <a:xfrm>
                <a:off x="6767358" y="992053"/>
                <a:ext cx="2425325" cy="184666"/>
              </a:xfrm>
              <a:prstGeom prst="rect">
                <a:avLst/>
              </a:prstGeom>
              <a:noFill/>
            </p:spPr>
            <p:txBody>
              <a:bodyPr wrap="square" lIns="0" tIns="0" rIns="0" bIns="0" rtlCol="0">
                <a:spAutoFit/>
              </a:bodyPr>
              <a:lstStyle/>
              <a:p>
                <a14:m>
                  <m:oMath xmlns:m="http://schemas.openxmlformats.org/officeDocument/2006/math">
                    <m:sSub>
                      <m:sSubPr>
                        <m:ctrlPr>
                          <a:rPr lang="en-US" altLang="zh-CN" sz="1200" i="1">
                            <a:latin typeface="Cambria Math" panose="02040503050406030204" pitchFamily="18" charset="0"/>
                          </a:rPr>
                        </m:ctrlPr>
                      </m:sSubPr>
                      <m:e>
                        <m:r>
                          <a:rPr lang="en-US" altLang="zh-CN" sz="1200" i="1">
                            <a:latin typeface="Cambria Math" panose="02040503050406030204" pitchFamily="18" charset="0"/>
                          </a:rPr>
                          <m:t>𝑃</m:t>
                        </m:r>
                      </m:e>
                      <m:sub>
                        <m:r>
                          <a:rPr lang="en-US" altLang="zh-CN" sz="1200" i="1">
                            <a:latin typeface="Cambria Math" panose="02040503050406030204" pitchFamily="18" charset="0"/>
                          </a:rPr>
                          <m:t>𝑖𝑛</m:t>
                        </m:r>
                      </m:sub>
                    </m:sSub>
                  </m:oMath>
                </a14:m>
                <a:r>
                  <a:rPr lang="ja-JP" altLang="en-US" sz="1200"/>
                  <a:t>：システム消費電力</a:t>
                </a:r>
                <a:endParaRPr lang="zh-CN" altLang="en-US" sz="1200"/>
              </a:p>
            </p:txBody>
          </p:sp>
        </mc:Choice>
        <mc:Fallback xmlns="">
          <p:sp>
            <p:nvSpPr>
              <p:cNvPr id="16" name="文本框 15">
                <a:extLst>
                  <a:ext uri="{FF2B5EF4-FFF2-40B4-BE49-F238E27FC236}">
                    <a16:creationId xmlns:a16="http://schemas.microsoft.com/office/drawing/2014/main" id="{772AF328-465C-BD9E-BBC6-D6E7ED4813B2}"/>
                  </a:ext>
                </a:extLst>
              </p:cNvPr>
              <p:cNvSpPr txBox="1">
                <a:spLocks noRot="1" noChangeAspect="1" noMove="1" noResize="1" noEditPoints="1" noAdjustHandles="1" noChangeArrowheads="1" noChangeShapeType="1" noTextEdit="1"/>
              </p:cNvSpPr>
              <p:nvPr/>
            </p:nvSpPr>
            <p:spPr>
              <a:xfrm>
                <a:off x="6767358" y="992053"/>
                <a:ext cx="2425325" cy="184666"/>
              </a:xfrm>
              <a:prstGeom prst="rect">
                <a:avLst/>
              </a:prstGeom>
              <a:blipFill>
                <a:blip r:embed="rId11"/>
                <a:stretch>
                  <a:fillRect l="-2261" t="-26667" b="-500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826053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Shape 216"/>
        <p:cNvGrpSpPr/>
        <p:nvPr/>
      </p:nvGrpSpPr>
      <p:grpSpPr>
        <a:xfrm>
          <a:off x="0" y="0"/>
          <a:ext cx="0" cy="0"/>
          <a:chOff x="0" y="0"/>
          <a:chExt cx="0" cy="0"/>
        </a:xfrm>
      </p:grpSpPr>
      <p:sp>
        <p:nvSpPr>
          <p:cNvPr id="217" name="Google Shape;217;g2e7fad84eaa_0_49"/>
          <p:cNvSpPr txBox="1">
            <a:spLocks noGrp="1"/>
          </p:cNvSpPr>
          <p:nvPr>
            <p:ph type="title"/>
          </p:nvPr>
        </p:nvSpPr>
        <p:spPr>
          <a:xfrm>
            <a:off x="297180" y="228600"/>
            <a:ext cx="8549700" cy="457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相談：SHIMに関する提案</a:t>
            </a:r>
            <a:endParaRPr/>
          </a:p>
        </p:txBody>
      </p:sp>
      <p:sp>
        <p:nvSpPr>
          <p:cNvPr id="218" name="Google Shape;218;g2e7fad84eaa_0_49"/>
          <p:cNvSpPr txBox="1">
            <a:spLocks noGrp="1"/>
          </p:cNvSpPr>
          <p:nvPr>
            <p:ph type="body" idx="1"/>
          </p:nvPr>
        </p:nvSpPr>
        <p:spPr>
          <a:xfrm>
            <a:off x="297150" y="1027300"/>
            <a:ext cx="8549700" cy="5432700"/>
          </a:xfrm>
          <a:prstGeom prst="rect">
            <a:avLst/>
          </a:prstGeom>
          <a:noFill/>
          <a:ln>
            <a:noFill/>
          </a:ln>
        </p:spPr>
        <p:txBody>
          <a:bodyPr spcFirstLastPara="1" wrap="square" lIns="91425" tIns="45700" rIns="91425" bIns="45700" anchor="t" anchorCtr="0">
            <a:noAutofit/>
          </a:bodyPr>
          <a:lstStyle/>
          <a:p>
            <a:pPr marL="457200" lvl="0" indent="-355600" algn="l" rtl="0">
              <a:lnSpc>
                <a:spcPct val="150000"/>
              </a:lnSpc>
              <a:spcBef>
                <a:spcPts val="400"/>
              </a:spcBef>
              <a:spcAft>
                <a:spcPts val="0"/>
              </a:spcAft>
              <a:buSzPts val="2000"/>
              <a:buChar char="●"/>
            </a:pPr>
            <a:r>
              <a:rPr lang="en-US"/>
              <a:t>消費電力に関する案</a:t>
            </a:r>
            <a:endParaRPr/>
          </a:p>
          <a:p>
            <a:pPr marL="914400" lvl="1" indent="-342900" algn="l" rtl="0">
              <a:lnSpc>
                <a:spcPct val="150000"/>
              </a:lnSpc>
              <a:spcBef>
                <a:spcPts val="400"/>
              </a:spcBef>
              <a:spcAft>
                <a:spcPts val="0"/>
              </a:spcAft>
              <a:buSzPts val="1800"/>
              <a:buChar char="•"/>
            </a:pPr>
            <a:r>
              <a:rPr lang="en-US"/>
              <a:t>ユースケース（</a:t>
            </a:r>
            <a:r>
              <a:rPr lang="ja-JP" altLang="en-US"/>
              <a:t>ヒートアップ予測</a:t>
            </a:r>
            <a:r>
              <a:rPr lang="en-US"/>
              <a:t>）</a:t>
            </a:r>
          </a:p>
          <a:p>
            <a:pPr lvl="2">
              <a:spcBef>
                <a:spcPts val="400"/>
              </a:spcBef>
              <a:buChar char="•"/>
            </a:pPr>
            <a:r>
              <a:rPr lang="ja-JP" altLang="en-US"/>
              <a:t>利点</a:t>
            </a:r>
            <a:endParaRPr lang="en-US" altLang="ja-JP"/>
          </a:p>
          <a:p>
            <a:pPr lvl="3">
              <a:spcBef>
                <a:spcPts val="400"/>
              </a:spcBef>
              <a:buChar char="•"/>
            </a:pPr>
            <a:r>
              <a:rPr lang="ja-JP" altLang="en-US"/>
              <a:t>基本的な熱収支式と熱伝導率式を用いて、システムの熱予測を迅速に求めることができ、設計や事前解析に役立つ</a:t>
            </a:r>
            <a:endParaRPr lang="en-US" altLang="ja-JP"/>
          </a:p>
          <a:p>
            <a:pPr lvl="3">
              <a:spcBef>
                <a:spcPts val="400"/>
              </a:spcBef>
              <a:buChar char="•"/>
            </a:pPr>
            <a:r>
              <a:rPr lang="ja-JP" altLang="en-US"/>
              <a:t>高価な熱分析ソフトウェアや実験機器への依存を減らすことで、コストを削減することができる</a:t>
            </a:r>
            <a:endParaRPr lang="en-US" altLang="ja-JP"/>
          </a:p>
          <a:p>
            <a:pPr lvl="3">
              <a:spcBef>
                <a:spcPts val="400"/>
              </a:spcBef>
              <a:buChar char="•"/>
            </a:pPr>
            <a:r>
              <a:rPr lang="ja-JP" altLang="en-US"/>
              <a:t>潜在的な放熱問題を特定し、それに応じて設計を最適化することができる</a:t>
            </a:r>
            <a:endParaRPr lang="en-US" altLang="ja-JP"/>
          </a:p>
          <a:p>
            <a:pPr lvl="2">
              <a:spcBef>
                <a:spcPts val="400"/>
              </a:spcBef>
              <a:buChar char="•"/>
            </a:pPr>
            <a:r>
              <a:rPr lang="ja-JP" altLang="en-US"/>
              <a:t>欠点</a:t>
            </a:r>
            <a:endParaRPr lang="en-US" altLang="ja-JP"/>
          </a:p>
          <a:p>
            <a:pPr lvl="3">
              <a:spcBef>
                <a:spcPts val="400"/>
              </a:spcBef>
              <a:buChar char="•"/>
            </a:pPr>
            <a:r>
              <a:rPr lang="ja-JP" altLang="en-US"/>
              <a:t>簡単なモデルでは精度に限界がある</a:t>
            </a:r>
            <a:endParaRPr lang="en-US" altLang="zh-CN"/>
          </a:p>
          <a:p>
            <a:pPr lvl="3">
              <a:spcBef>
                <a:spcPts val="400"/>
              </a:spcBef>
              <a:buChar char="•"/>
            </a:pPr>
            <a:endParaRPr lang="en-US" altLang="ja-JP"/>
          </a:p>
          <a:p>
            <a:pPr lvl="3">
              <a:spcBef>
                <a:spcPts val="400"/>
              </a:spcBef>
              <a:buChar char="•"/>
            </a:pPr>
            <a:endParaRPr/>
          </a:p>
          <a:p>
            <a:pPr marL="0" lvl="0" indent="0" algn="l" rtl="0">
              <a:spcBef>
                <a:spcPts val="400"/>
              </a:spcBef>
              <a:spcAft>
                <a:spcPts val="0"/>
              </a:spcAft>
              <a:buNone/>
            </a:pPr>
            <a:endParaRPr/>
          </a:p>
          <a:p>
            <a:pPr marL="914400" lvl="0" indent="0" algn="l" rtl="0">
              <a:lnSpc>
                <a:spcPct val="150000"/>
              </a:lnSpc>
              <a:spcBef>
                <a:spcPts val="400"/>
              </a:spcBef>
              <a:spcAft>
                <a:spcPts val="0"/>
              </a:spcAft>
              <a:buSzPts val="2000"/>
              <a:buNone/>
            </a:pPr>
            <a:r>
              <a:rPr lang="en-US" sz="2000"/>
              <a:t> </a:t>
            </a:r>
            <a:endParaRPr sz="2000"/>
          </a:p>
          <a:p>
            <a:pPr marL="914400" lvl="0" indent="0" algn="l" rtl="0">
              <a:lnSpc>
                <a:spcPct val="150000"/>
              </a:lnSpc>
              <a:spcBef>
                <a:spcPts val="400"/>
              </a:spcBef>
              <a:spcAft>
                <a:spcPts val="0"/>
              </a:spcAft>
              <a:buSzPts val="2000"/>
              <a:buNone/>
            </a:pPr>
            <a:r>
              <a:rPr lang="en-US" sz="2000"/>
              <a:t> </a:t>
            </a:r>
            <a:endParaRPr sz="2000"/>
          </a:p>
          <a:p>
            <a:pPr marL="914400" lvl="0" indent="0" algn="l" rtl="0">
              <a:lnSpc>
                <a:spcPct val="150000"/>
              </a:lnSpc>
              <a:spcBef>
                <a:spcPts val="400"/>
              </a:spcBef>
              <a:spcAft>
                <a:spcPts val="0"/>
              </a:spcAft>
              <a:buSzPts val="2000"/>
              <a:buNone/>
            </a:pPr>
            <a:endParaRPr sz="2000"/>
          </a:p>
          <a:p>
            <a:pPr marL="0" lvl="0" indent="0" algn="l" rtl="0">
              <a:lnSpc>
                <a:spcPct val="150000"/>
              </a:lnSpc>
              <a:spcBef>
                <a:spcPts val="360"/>
              </a:spcBef>
              <a:spcAft>
                <a:spcPts val="0"/>
              </a:spcAft>
              <a:buSzPts val="2000"/>
              <a:buNone/>
            </a:pPr>
            <a:r>
              <a:rPr lang="en-US"/>
              <a:t>	</a:t>
            </a:r>
            <a:endParaRPr/>
          </a:p>
        </p:txBody>
      </p:sp>
      <p:sp>
        <p:nvSpPr>
          <p:cNvPr id="219" name="Google Shape;219;g2e7fad84eaa_0_49"/>
          <p:cNvSpPr txBox="1">
            <a:spLocks noGrp="1"/>
          </p:cNvSpPr>
          <p:nvPr>
            <p:ph type="sldNum" idx="12"/>
          </p:nvPr>
        </p:nvSpPr>
        <p:spPr>
          <a:xfrm>
            <a:off x="7235825" y="6553200"/>
            <a:ext cx="1905000" cy="3048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400"/>
              <a:buNone/>
            </a:pPr>
            <a:fld id="{00000000-1234-1234-1234-123412341234}" type="slidenum">
              <a:rPr lang="en-US"/>
              <a:t>34</a:t>
            </a:fld>
            <a:endParaRPr/>
          </a:p>
        </p:txBody>
      </p:sp>
    </p:spTree>
    <p:extLst>
      <p:ext uri="{BB962C8B-B14F-4D97-AF65-F5344CB8AC3E}">
        <p14:creationId xmlns:p14="http://schemas.microsoft.com/office/powerpoint/2010/main" val="977070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g2e7fad84eaa_0_395"/>
          <p:cNvSpPr txBox="1">
            <a:spLocks noGrp="1"/>
          </p:cNvSpPr>
          <p:nvPr>
            <p:ph type="title"/>
          </p:nvPr>
        </p:nvSpPr>
        <p:spPr>
          <a:xfrm>
            <a:off x="297180" y="228600"/>
            <a:ext cx="8549700" cy="457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補足資料</a:t>
            </a:r>
            <a:endParaRPr/>
          </a:p>
        </p:txBody>
      </p:sp>
      <p:sp>
        <p:nvSpPr>
          <p:cNvPr id="363" name="Google Shape;363;g2e7fad84eaa_0_395"/>
          <p:cNvSpPr txBox="1">
            <a:spLocks noGrp="1"/>
          </p:cNvSpPr>
          <p:nvPr>
            <p:ph type="body" idx="1"/>
          </p:nvPr>
        </p:nvSpPr>
        <p:spPr>
          <a:xfrm>
            <a:off x="297150" y="1027300"/>
            <a:ext cx="8549700" cy="5432700"/>
          </a:xfrm>
          <a:prstGeom prst="rect">
            <a:avLst/>
          </a:prstGeom>
          <a:noFill/>
          <a:ln>
            <a:noFill/>
          </a:ln>
        </p:spPr>
        <p:txBody>
          <a:bodyPr spcFirstLastPara="1" wrap="square" lIns="91425" tIns="45700" rIns="91425" bIns="45700" anchor="t" anchorCtr="0">
            <a:noAutofit/>
          </a:bodyPr>
          <a:lstStyle/>
          <a:p>
            <a:pPr marL="457200" lvl="0" indent="-355600" algn="l" rtl="0">
              <a:lnSpc>
                <a:spcPct val="150000"/>
              </a:lnSpc>
              <a:spcBef>
                <a:spcPts val="400"/>
              </a:spcBef>
              <a:spcAft>
                <a:spcPts val="0"/>
              </a:spcAft>
              <a:buSzPts val="2000"/>
              <a:buChar char="●"/>
            </a:pPr>
            <a:r>
              <a:rPr lang="en-US"/>
              <a:t>CPUの消費エネルギー</a:t>
            </a:r>
            <a:endParaRPr sz="2000"/>
          </a:p>
          <a:p>
            <a:pPr marL="914400" lvl="1" indent="-355600" algn="l" rtl="0">
              <a:lnSpc>
                <a:spcPct val="150000"/>
              </a:lnSpc>
              <a:spcBef>
                <a:spcPts val="400"/>
              </a:spcBef>
              <a:spcAft>
                <a:spcPts val="0"/>
              </a:spcAft>
              <a:buSzPts val="2000"/>
              <a:buFont typeface="Times New Roman"/>
              <a:buChar char="•"/>
            </a:pPr>
            <a:r>
              <a:rPr lang="en-US" sz="2000"/>
              <a:t>動的な消費量：</a:t>
            </a:r>
            <a:endParaRPr sz="2000"/>
          </a:p>
          <a:p>
            <a:pPr marL="1371600" lvl="2" indent="-355600" algn="l" rtl="0">
              <a:lnSpc>
                <a:spcPct val="150000"/>
              </a:lnSpc>
              <a:spcBef>
                <a:spcPts val="400"/>
              </a:spcBef>
              <a:spcAft>
                <a:spcPts val="0"/>
              </a:spcAft>
              <a:buSzPts val="2000"/>
              <a:buFont typeface="Meiryo"/>
              <a:buChar char="–"/>
            </a:pPr>
            <a:r>
              <a:rPr lang="en-US" sz="2000"/>
              <a:t>α：アクティビティ変数で、あるクロック・サイクルで回路の</a:t>
            </a:r>
            <a:r>
              <a:rPr lang="en-US" sz="2000">
                <a:solidFill>
                  <a:schemeClr val="accent5"/>
                </a:solidFill>
              </a:rPr>
              <a:t>いくつの部分がアクティブ</a:t>
            </a:r>
            <a:r>
              <a:rPr lang="en-US" sz="2000"/>
              <a:t>であるかを表す</a:t>
            </a:r>
            <a:endParaRPr sz="2000"/>
          </a:p>
          <a:p>
            <a:pPr marL="1371600" lvl="2" indent="-355600" algn="l" rtl="0">
              <a:lnSpc>
                <a:spcPct val="150000"/>
              </a:lnSpc>
              <a:spcBef>
                <a:spcPts val="400"/>
              </a:spcBef>
              <a:spcAft>
                <a:spcPts val="0"/>
              </a:spcAft>
              <a:buSzPts val="2000"/>
              <a:buFont typeface="Meiryo"/>
              <a:buChar char="–"/>
            </a:pPr>
            <a:r>
              <a:rPr lang="en-US" sz="2000"/>
              <a:t>C：容量性負荷で、回路の総容量を表す</a:t>
            </a:r>
            <a:endParaRPr sz="2000"/>
          </a:p>
          <a:p>
            <a:pPr marL="914400" lvl="1" indent="-355600" algn="l" rtl="0">
              <a:lnSpc>
                <a:spcPct val="150000"/>
              </a:lnSpc>
              <a:spcBef>
                <a:spcPts val="400"/>
              </a:spcBef>
              <a:spcAft>
                <a:spcPts val="0"/>
              </a:spcAft>
              <a:buSzPts val="2000"/>
              <a:buFont typeface="Times New Roman"/>
              <a:buChar char="•"/>
            </a:pPr>
            <a:r>
              <a:rPr lang="en-US" sz="2000"/>
              <a:t>静的な消費量：</a:t>
            </a:r>
            <a:endParaRPr sz="2000"/>
          </a:p>
          <a:p>
            <a:pPr marL="914400" lvl="1" indent="-355600" algn="l" rtl="0">
              <a:lnSpc>
                <a:spcPct val="150000"/>
              </a:lnSpc>
              <a:spcBef>
                <a:spcPts val="400"/>
              </a:spcBef>
              <a:spcAft>
                <a:spcPts val="0"/>
              </a:spcAft>
              <a:buSzPts val="2000"/>
              <a:buFont typeface="Meiryo"/>
              <a:buChar char="•"/>
            </a:pPr>
            <a:r>
              <a:rPr lang="en-US" sz="2000"/>
              <a:t>既知数：P, V, f</a:t>
            </a:r>
            <a:endParaRPr sz="2000"/>
          </a:p>
          <a:p>
            <a:pPr marL="914400" lvl="1" indent="-355600" algn="l" rtl="0">
              <a:lnSpc>
                <a:spcPct val="150000"/>
              </a:lnSpc>
              <a:spcBef>
                <a:spcPts val="400"/>
              </a:spcBef>
              <a:spcAft>
                <a:spcPts val="0"/>
              </a:spcAft>
              <a:buSzPts val="2000"/>
              <a:buFont typeface="Meiryo"/>
              <a:buChar char="•"/>
            </a:pPr>
            <a:r>
              <a:rPr lang="en-US" sz="2000"/>
              <a:t>Ｃは環境温度、操作により変化するが、メインの要素はＶとｆ</a:t>
            </a:r>
            <a:endParaRPr/>
          </a:p>
          <a:p>
            <a:pPr marL="0" lvl="0" indent="0" algn="l" rtl="0">
              <a:lnSpc>
                <a:spcPct val="150000"/>
              </a:lnSpc>
              <a:spcBef>
                <a:spcPts val="360"/>
              </a:spcBef>
              <a:spcAft>
                <a:spcPts val="0"/>
              </a:spcAft>
              <a:buSzPts val="2000"/>
              <a:buNone/>
            </a:pPr>
            <a:r>
              <a:rPr lang="en-US"/>
              <a:t>	</a:t>
            </a:r>
            <a:endParaRPr/>
          </a:p>
        </p:txBody>
      </p:sp>
      <p:sp>
        <p:nvSpPr>
          <p:cNvPr id="364" name="Google Shape;364;g2e7fad84eaa_0_395"/>
          <p:cNvSpPr txBox="1">
            <a:spLocks noGrp="1"/>
          </p:cNvSpPr>
          <p:nvPr>
            <p:ph type="sldNum" idx="12"/>
          </p:nvPr>
        </p:nvSpPr>
        <p:spPr>
          <a:xfrm>
            <a:off x="7235825" y="6553200"/>
            <a:ext cx="1905000" cy="3048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rgbClr val="000000"/>
              </a:buClr>
              <a:buSzPts val="1400"/>
              <a:buFont typeface="Arial"/>
              <a:buNone/>
            </a:pPr>
            <a:fld id="{00000000-1234-1234-1234-123412341234}" type="slidenum">
              <a:rPr lang="en-US"/>
              <a:t>35</a:t>
            </a:fld>
            <a:endParaRPr/>
          </a:p>
        </p:txBody>
      </p:sp>
      <p:pic>
        <p:nvPicPr>
          <p:cNvPr id="365" name="Google Shape;365;g2e7fad84eaa_0_395"/>
          <p:cNvPicPr preferRelativeResize="0"/>
          <p:nvPr/>
        </p:nvPicPr>
        <p:blipFill rotWithShape="1">
          <a:blip r:embed="rId3">
            <a:alphaModFix/>
          </a:blip>
          <a:srcRect/>
          <a:stretch/>
        </p:blipFill>
        <p:spPr>
          <a:xfrm>
            <a:off x="3117100" y="1660972"/>
            <a:ext cx="2402114" cy="457200"/>
          </a:xfrm>
          <a:prstGeom prst="rect">
            <a:avLst/>
          </a:prstGeom>
          <a:noFill/>
          <a:ln>
            <a:noFill/>
          </a:ln>
        </p:spPr>
      </p:pic>
      <p:pic>
        <p:nvPicPr>
          <p:cNvPr id="366" name="Google Shape;366;g2e7fad84eaa_0_395"/>
          <p:cNvPicPr preferRelativeResize="0"/>
          <p:nvPr/>
        </p:nvPicPr>
        <p:blipFill rotWithShape="1">
          <a:blip r:embed="rId4">
            <a:alphaModFix/>
          </a:blip>
          <a:srcRect/>
          <a:stretch/>
        </p:blipFill>
        <p:spPr>
          <a:xfrm>
            <a:off x="3047250" y="3671648"/>
            <a:ext cx="2120250" cy="41162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g2e7fad84eaa_0_428"/>
          <p:cNvSpPr txBox="1">
            <a:spLocks noGrp="1"/>
          </p:cNvSpPr>
          <p:nvPr>
            <p:ph type="title"/>
          </p:nvPr>
        </p:nvSpPr>
        <p:spPr>
          <a:xfrm>
            <a:off x="297180" y="228600"/>
            <a:ext cx="8549700" cy="457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1400"/>
              <a:buFont typeface="Arial"/>
              <a:buNone/>
            </a:pPr>
            <a:r>
              <a:rPr lang="en-US" sz="2600">
                <a:solidFill>
                  <a:schemeClr val="dk1"/>
                </a:solidFill>
              </a:rPr>
              <a:t>補足資料</a:t>
            </a:r>
            <a:endParaRPr sz="2600"/>
          </a:p>
        </p:txBody>
      </p:sp>
      <p:sp>
        <p:nvSpPr>
          <p:cNvPr id="373" name="Google Shape;373;g2e7fad84eaa_0_428"/>
          <p:cNvSpPr txBox="1">
            <a:spLocks noGrp="1"/>
          </p:cNvSpPr>
          <p:nvPr>
            <p:ph type="body" idx="1"/>
          </p:nvPr>
        </p:nvSpPr>
        <p:spPr>
          <a:xfrm>
            <a:off x="190500" y="1012100"/>
            <a:ext cx="8763000" cy="5307000"/>
          </a:xfrm>
          <a:prstGeom prst="rect">
            <a:avLst/>
          </a:prstGeom>
          <a:noFill/>
          <a:ln>
            <a:noFill/>
          </a:ln>
        </p:spPr>
        <p:txBody>
          <a:bodyPr spcFirstLastPara="1" wrap="square" lIns="91425" tIns="45700" rIns="91425" bIns="45700" anchor="t" anchorCtr="0">
            <a:noAutofit/>
          </a:bodyPr>
          <a:lstStyle/>
          <a:p>
            <a:pPr marL="457200" lvl="0" indent="-355600" algn="l" rtl="0">
              <a:lnSpc>
                <a:spcPct val="150000"/>
              </a:lnSpc>
              <a:spcBef>
                <a:spcPts val="400"/>
              </a:spcBef>
              <a:spcAft>
                <a:spcPts val="0"/>
              </a:spcAft>
              <a:buClr>
                <a:schemeClr val="dk1"/>
              </a:buClr>
              <a:buSzPts val="2000"/>
              <a:buChar char="●"/>
            </a:pPr>
            <a:r>
              <a:rPr lang="en-US"/>
              <a:t>キャッシュの影響の導入</a:t>
            </a:r>
            <a:endParaRPr/>
          </a:p>
          <a:p>
            <a:pPr marL="914400" lvl="1" indent="-355600" algn="l" rtl="0">
              <a:lnSpc>
                <a:spcPct val="150000"/>
              </a:lnSpc>
              <a:spcBef>
                <a:spcPts val="400"/>
              </a:spcBef>
              <a:spcAft>
                <a:spcPts val="0"/>
              </a:spcAft>
              <a:buClr>
                <a:schemeClr val="dk1"/>
              </a:buClr>
              <a:buSzPts val="2000"/>
              <a:buChar char="•"/>
            </a:pPr>
            <a:r>
              <a:rPr lang="en-US"/>
              <a:t>シングルコアにおける実験</a:t>
            </a:r>
            <a:endParaRPr/>
          </a:p>
          <a:p>
            <a:pPr marL="1371600" lvl="2" indent="-355600" algn="l" rtl="0">
              <a:lnSpc>
                <a:spcPct val="150000"/>
              </a:lnSpc>
              <a:spcBef>
                <a:spcPts val="400"/>
              </a:spcBef>
              <a:spcAft>
                <a:spcPts val="0"/>
              </a:spcAft>
              <a:buClr>
                <a:schemeClr val="dk1"/>
              </a:buClr>
              <a:buSzPts val="2000"/>
              <a:buChar char="–"/>
            </a:pPr>
            <a:r>
              <a:rPr lang="en-US"/>
              <a:t>対象デバイス	</a:t>
            </a:r>
            <a:endParaRPr/>
          </a:p>
          <a:p>
            <a:pPr marL="1828800" lvl="3" indent="-355600" algn="l" rtl="0">
              <a:lnSpc>
                <a:spcPct val="150000"/>
              </a:lnSpc>
              <a:spcBef>
                <a:spcPts val="400"/>
              </a:spcBef>
              <a:spcAft>
                <a:spcPts val="0"/>
              </a:spcAft>
              <a:buClr>
                <a:schemeClr val="dk1"/>
              </a:buClr>
              <a:buSzPts val="2000"/>
              <a:buChar char="–"/>
            </a:pPr>
            <a:r>
              <a:rPr lang="en-US"/>
              <a:t>GR-PEACH (Renesas)</a:t>
            </a:r>
            <a:endParaRPr/>
          </a:p>
          <a:p>
            <a:pPr marL="457200" lvl="0" indent="0" algn="l" rtl="0">
              <a:lnSpc>
                <a:spcPct val="150000"/>
              </a:lnSpc>
              <a:spcBef>
                <a:spcPts val="400"/>
              </a:spcBef>
              <a:spcAft>
                <a:spcPts val="0"/>
              </a:spcAft>
              <a:buSzPts val="2000"/>
              <a:buNone/>
            </a:pPr>
            <a:endParaRPr/>
          </a:p>
          <a:p>
            <a:pPr marL="0" lvl="0" indent="0" algn="l" rtl="0">
              <a:lnSpc>
                <a:spcPct val="150000"/>
              </a:lnSpc>
              <a:spcBef>
                <a:spcPts val="400"/>
              </a:spcBef>
              <a:spcAft>
                <a:spcPts val="0"/>
              </a:spcAft>
              <a:buSzPts val="2000"/>
              <a:buNone/>
            </a:pPr>
            <a:endParaRPr/>
          </a:p>
          <a:p>
            <a:pPr marL="0" lvl="0" indent="0" algn="l" rtl="0">
              <a:lnSpc>
                <a:spcPct val="150000"/>
              </a:lnSpc>
              <a:spcBef>
                <a:spcPts val="400"/>
              </a:spcBef>
              <a:spcAft>
                <a:spcPts val="0"/>
              </a:spcAft>
              <a:buSzPts val="2000"/>
              <a:buNone/>
            </a:pPr>
            <a:endParaRPr/>
          </a:p>
          <a:p>
            <a:pPr marL="0" lvl="0" indent="0" algn="l" rtl="0">
              <a:lnSpc>
                <a:spcPct val="150000"/>
              </a:lnSpc>
              <a:spcBef>
                <a:spcPts val="400"/>
              </a:spcBef>
              <a:spcAft>
                <a:spcPts val="0"/>
              </a:spcAft>
              <a:buSzPts val="2000"/>
              <a:buNone/>
            </a:pPr>
            <a:endParaRPr/>
          </a:p>
          <a:p>
            <a:pPr marL="1371600" lvl="2" indent="-228600" algn="l" rtl="0">
              <a:lnSpc>
                <a:spcPct val="150000"/>
              </a:lnSpc>
              <a:spcBef>
                <a:spcPts val="360"/>
              </a:spcBef>
              <a:spcAft>
                <a:spcPts val="0"/>
              </a:spcAft>
              <a:buSzPts val="1800"/>
              <a:buNone/>
            </a:pPr>
            <a:endParaRPr/>
          </a:p>
        </p:txBody>
      </p:sp>
      <p:sp>
        <p:nvSpPr>
          <p:cNvPr id="374" name="Google Shape;374;g2e7fad84eaa_0_428"/>
          <p:cNvSpPr txBox="1">
            <a:spLocks noGrp="1"/>
          </p:cNvSpPr>
          <p:nvPr>
            <p:ph type="sldNum" idx="12"/>
          </p:nvPr>
        </p:nvSpPr>
        <p:spPr>
          <a:xfrm>
            <a:off x="7235825" y="6553200"/>
            <a:ext cx="1905000" cy="3048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rgbClr val="000000"/>
              </a:buClr>
              <a:buSzPts val="1400"/>
              <a:buFont typeface="Arial"/>
              <a:buNone/>
            </a:pPr>
            <a:fld id="{00000000-1234-1234-1234-123412341234}" type="slidenum">
              <a:rPr lang="en-US"/>
              <a:t>36</a:t>
            </a:fld>
            <a:endParaRPr/>
          </a:p>
        </p:txBody>
      </p:sp>
      <p:pic>
        <p:nvPicPr>
          <p:cNvPr id="375" name="Google Shape;375;g2e7fad84eaa_0_428"/>
          <p:cNvPicPr preferRelativeResize="0"/>
          <p:nvPr/>
        </p:nvPicPr>
        <p:blipFill rotWithShape="1">
          <a:blip r:embed="rId3">
            <a:alphaModFix/>
          </a:blip>
          <a:srcRect/>
          <a:stretch/>
        </p:blipFill>
        <p:spPr>
          <a:xfrm>
            <a:off x="1640774" y="2975900"/>
            <a:ext cx="5862525" cy="3380118"/>
          </a:xfrm>
          <a:prstGeom prst="rect">
            <a:avLst/>
          </a:prstGeom>
          <a:noFill/>
          <a:ln>
            <a:noFill/>
          </a:ln>
        </p:spPr>
      </p:pic>
      <p:sp>
        <p:nvSpPr>
          <p:cNvPr id="376" name="Google Shape;376;g2e7fad84eaa_0_428"/>
          <p:cNvSpPr/>
          <p:nvPr/>
        </p:nvSpPr>
        <p:spPr>
          <a:xfrm>
            <a:off x="4311225" y="3363625"/>
            <a:ext cx="652500" cy="778500"/>
          </a:xfrm>
          <a:prstGeom prst="rect">
            <a:avLst/>
          </a:prstGeom>
          <a:noFill/>
          <a:ln w="762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eiryo"/>
              <a:ea typeface="Meiryo"/>
              <a:cs typeface="Meiryo"/>
              <a:sym typeface="Meiryo"/>
            </a:endParaRPr>
          </a:p>
        </p:txBody>
      </p:sp>
      <p:cxnSp>
        <p:nvCxnSpPr>
          <p:cNvPr id="377" name="Google Shape;377;g2e7fad84eaa_0_428"/>
          <p:cNvCxnSpPr>
            <a:stCxn id="376" idx="0"/>
            <a:endCxn id="378" idx="1"/>
          </p:cNvCxnSpPr>
          <p:nvPr/>
        </p:nvCxnSpPr>
        <p:spPr>
          <a:xfrm rot="10800000" flipH="1">
            <a:off x="4637475" y="2708725"/>
            <a:ext cx="1132200" cy="654900"/>
          </a:xfrm>
          <a:prstGeom prst="straightConnector1">
            <a:avLst/>
          </a:prstGeom>
          <a:noFill/>
          <a:ln w="28575" cap="flat" cmpd="sng">
            <a:solidFill>
              <a:schemeClr val="dk2"/>
            </a:solidFill>
            <a:prstDash val="solid"/>
            <a:round/>
            <a:headEnd type="none" w="sm" len="sm"/>
            <a:tailEnd type="none" w="sm" len="sm"/>
          </a:ln>
        </p:spPr>
      </p:cxnSp>
      <p:sp>
        <p:nvSpPr>
          <p:cNvPr id="378" name="Google Shape;378;g2e7fad84eaa_0_428"/>
          <p:cNvSpPr txBox="1"/>
          <p:nvPr/>
        </p:nvSpPr>
        <p:spPr>
          <a:xfrm>
            <a:off x="5769550" y="2508550"/>
            <a:ext cx="1602300" cy="400200"/>
          </a:xfrm>
          <a:prstGeom prst="rect">
            <a:avLst/>
          </a:prstGeom>
          <a:solidFill>
            <a:schemeClr val="accent3"/>
          </a:solid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Meiryo"/>
                <a:ea typeface="Meiryo"/>
                <a:cs typeface="Meiryo"/>
                <a:sym typeface="Meiryo"/>
              </a:rPr>
              <a:t>キャッシュ構成</a:t>
            </a:r>
            <a:endParaRPr sz="1400" b="0" i="0" u="none" strike="noStrike" cap="none">
              <a:solidFill>
                <a:schemeClr val="dk1"/>
              </a:solidFill>
              <a:latin typeface="Meiryo"/>
              <a:ea typeface="Meiryo"/>
              <a:cs typeface="Meiryo"/>
              <a:sym typeface="Meiryo"/>
            </a:endParaRPr>
          </a:p>
        </p:txBody>
      </p:sp>
      <p:sp>
        <p:nvSpPr>
          <p:cNvPr id="379" name="Google Shape;379;g2e7fad84eaa_0_428"/>
          <p:cNvSpPr txBox="1"/>
          <p:nvPr/>
        </p:nvSpPr>
        <p:spPr>
          <a:xfrm>
            <a:off x="3151050" y="6356025"/>
            <a:ext cx="2841900" cy="4002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Meiryo"/>
                <a:ea typeface="Meiryo"/>
                <a:cs typeface="Meiryo"/>
                <a:sym typeface="Meiryo"/>
              </a:rPr>
              <a:t>ボードのアーキテクチャ</a:t>
            </a:r>
            <a:endParaRPr sz="1400" b="0" i="0" u="none" strike="noStrike" cap="none">
              <a:solidFill>
                <a:schemeClr val="dk1"/>
              </a:solidFill>
              <a:latin typeface="Meiryo"/>
              <a:ea typeface="Meiryo"/>
              <a:cs typeface="Meiryo"/>
              <a:sym typeface="Meiryo"/>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g2e7fad84eaa_0_769"/>
          <p:cNvSpPr txBox="1">
            <a:spLocks noGrp="1"/>
          </p:cNvSpPr>
          <p:nvPr>
            <p:ph type="title"/>
          </p:nvPr>
        </p:nvSpPr>
        <p:spPr>
          <a:xfrm>
            <a:off x="297180" y="228600"/>
            <a:ext cx="8549700" cy="4572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1400"/>
              <a:buFont typeface="Arial"/>
              <a:buNone/>
            </a:pPr>
            <a:r>
              <a:rPr lang="en-US" sz="2600">
                <a:solidFill>
                  <a:schemeClr val="dk1"/>
                </a:solidFill>
              </a:rPr>
              <a:t>補足資料</a:t>
            </a:r>
            <a:endParaRPr>
              <a:solidFill>
                <a:schemeClr val="dk1"/>
              </a:solidFill>
            </a:endParaRPr>
          </a:p>
        </p:txBody>
      </p:sp>
      <p:sp>
        <p:nvSpPr>
          <p:cNvPr id="385" name="Google Shape;385;g2e7fad84eaa_0_769"/>
          <p:cNvSpPr txBox="1">
            <a:spLocks noGrp="1"/>
          </p:cNvSpPr>
          <p:nvPr>
            <p:ph type="sldNum" idx="12"/>
          </p:nvPr>
        </p:nvSpPr>
        <p:spPr>
          <a:xfrm>
            <a:off x="7235825" y="6553200"/>
            <a:ext cx="1905000" cy="3048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rgbClr val="000000"/>
              </a:buClr>
              <a:buSzPts val="1400"/>
              <a:buFont typeface="Arial"/>
              <a:buNone/>
            </a:pPr>
            <a:fld id="{00000000-1234-1234-1234-123412341234}" type="slidenum">
              <a:rPr lang="en-US"/>
              <a:t>37</a:t>
            </a:fld>
            <a:endParaRPr/>
          </a:p>
        </p:txBody>
      </p:sp>
      <p:sp>
        <p:nvSpPr>
          <p:cNvPr id="386" name="Google Shape;386;g2e7fad84eaa_0_769"/>
          <p:cNvSpPr txBox="1">
            <a:spLocks noGrp="1"/>
          </p:cNvSpPr>
          <p:nvPr>
            <p:ph type="body" idx="1"/>
          </p:nvPr>
        </p:nvSpPr>
        <p:spPr>
          <a:xfrm>
            <a:off x="297150" y="914400"/>
            <a:ext cx="8549700" cy="5685600"/>
          </a:xfrm>
          <a:prstGeom prst="rect">
            <a:avLst/>
          </a:prstGeom>
          <a:noFill/>
          <a:ln>
            <a:noFill/>
          </a:ln>
        </p:spPr>
        <p:txBody>
          <a:bodyPr spcFirstLastPara="1" wrap="square" lIns="91425" tIns="45700" rIns="91425" bIns="45700" anchor="t" anchorCtr="0">
            <a:noAutofit/>
          </a:bodyPr>
          <a:lstStyle/>
          <a:p>
            <a:pPr marL="457200" lvl="0" indent="-342900" algn="l" rtl="0">
              <a:lnSpc>
                <a:spcPct val="150000"/>
              </a:lnSpc>
              <a:spcBef>
                <a:spcPts val="440"/>
              </a:spcBef>
              <a:spcAft>
                <a:spcPts val="0"/>
              </a:spcAft>
              <a:buSzPts val="1800"/>
              <a:buChar char="●"/>
            </a:pPr>
            <a:r>
              <a:rPr lang="en-US"/>
              <a:t>キャッシュの種類</a:t>
            </a:r>
            <a:endParaRPr/>
          </a:p>
          <a:p>
            <a:pPr marL="914400" lvl="1" indent="-342900" algn="l" rtl="0">
              <a:lnSpc>
                <a:spcPct val="150000"/>
              </a:lnSpc>
              <a:spcBef>
                <a:spcPts val="440"/>
              </a:spcBef>
              <a:spcAft>
                <a:spcPts val="0"/>
              </a:spcAft>
              <a:buSzPts val="1800"/>
              <a:buChar char="•"/>
            </a:pPr>
            <a:r>
              <a:rPr lang="en-US"/>
              <a:t>Direct Mapped Cache</a:t>
            </a:r>
            <a:endParaRPr/>
          </a:p>
          <a:p>
            <a:pPr marL="1371600" lvl="2" indent="-342900" algn="l" rtl="0">
              <a:lnSpc>
                <a:spcPct val="150000"/>
              </a:lnSpc>
              <a:spcBef>
                <a:spcPts val="440"/>
              </a:spcBef>
              <a:spcAft>
                <a:spcPts val="0"/>
              </a:spcAft>
              <a:buSzPts val="1800"/>
              <a:buChar char="–"/>
            </a:pPr>
            <a:r>
              <a:rPr lang="en-US"/>
              <a:t>各メモリ・ブロックはキャッシュ内の固定位置にしかマッピングできない（indexは、グループの位置を一意に決定する）</a:t>
            </a:r>
            <a:endParaRPr/>
          </a:p>
          <a:p>
            <a:pPr marL="1828800" lvl="3" indent="-342900" algn="l" rtl="0">
              <a:lnSpc>
                <a:spcPct val="150000"/>
              </a:lnSpc>
              <a:spcBef>
                <a:spcPts val="440"/>
              </a:spcBef>
              <a:spcAft>
                <a:spcPts val="0"/>
              </a:spcAft>
              <a:buSzPts val="1800"/>
              <a:buChar char="–"/>
            </a:pPr>
            <a:r>
              <a:rPr lang="en-US"/>
              <a:t>実装が簡単だが、競合率が高い</a:t>
            </a:r>
            <a:endParaRPr/>
          </a:p>
          <a:p>
            <a:pPr marL="914400" lvl="1" indent="-342900" algn="l" rtl="0">
              <a:lnSpc>
                <a:spcPct val="150000"/>
              </a:lnSpc>
              <a:spcBef>
                <a:spcPts val="440"/>
              </a:spcBef>
              <a:spcAft>
                <a:spcPts val="0"/>
              </a:spcAft>
              <a:buSzPts val="1800"/>
              <a:buFont typeface="Arial"/>
              <a:buChar char="•"/>
            </a:pPr>
            <a:r>
              <a:rPr lang="en-US"/>
              <a:t>Set-Associative Cache (</a:t>
            </a:r>
            <a:r>
              <a:rPr lang="en-US">
                <a:highlight>
                  <a:schemeClr val="accent3"/>
                </a:highlight>
              </a:rPr>
              <a:t>ARM Cortex A9が採用した方法</a:t>
            </a:r>
            <a:r>
              <a:rPr lang="en-US"/>
              <a:t>)</a:t>
            </a:r>
            <a:endParaRPr sz="1800"/>
          </a:p>
          <a:p>
            <a:pPr marL="1371600" lvl="2" indent="-342900" algn="l" rtl="0">
              <a:lnSpc>
                <a:spcPct val="150000"/>
              </a:lnSpc>
              <a:spcBef>
                <a:spcPts val="440"/>
              </a:spcBef>
              <a:spcAft>
                <a:spcPts val="0"/>
              </a:spcAft>
              <a:buSzPts val="1800"/>
              <a:buFont typeface="Times New Roman"/>
              <a:buChar char="–"/>
            </a:pPr>
            <a:r>
              <a:rPr lang="en-US"/>
              <a:t>キャッシュはグループ（いくつかの行）に分割され、それぞれ対応</a:t>
            </a:r>
            <a:endParaRPr/>
          </a:p>
          <a:p>
            <a:pPr marL="1828800" lvl="3" indent="-342900" algn="l" rtl="0">
              <a:lnSpc>
                <a:spcPct val="150000"/>
              </a:lnSpc>
              <a:spcBef>
                <a:spcPts val="440"/>
              </a:spcBef>
              <a:spcAft>
                <a:spcPts val="0"/>
              </a:spcAft>
              <a:buSzPts val="1800"/>
              <a:buFont typeface="Times New Roman"/>
              <a:buChar char="–"/>
            </a:pPr>
            <a:r>
              <a:rPr lang="en-US"/>
              <a:t>競合率が低い、検索速度が遅くなる</a:t>
            </a:r>
            <a:endParaRPr/>
          </a:p>
          <a:p>
            <a:pPr marL="914400" lvl="1" indent="-342900" algn="l" rtl="0">
              <a:lnSpc>
                <a:spcPct val="150000"/>
              </a:lnSpc>
              <a:spcBef>
                <a:spcPts val="440"/>
              </a:spcBef>
              <a:spcAft>
                <a:spcPts val="0"/>
              </a:spcAft>
              <a:buSzPts val="1800"/>
              <a:buFont typeface="Arial"/>
              <a:buChar char="•"/>
            </a:pPr>
            <a:r>
              <a:rPr lang="en-US"/>
              <a:t>Fully Associative Cache</a:t>
            </a:r>
            <a:endParaRPr sz="1800"/>
          </a:p>
          <a:p>
            <a:pPr marL="1371600" lvl="2" indent="-342900" algn="l" rtl="0">
              <a:lnSpc>
                <a:spcPct val="150000"/>
              </a:lnSpc>
              <a:spcBef>
                <a:spcPts val="440"/>
              </a:spcBef>
              <a:spcAft>
                <a:spcPts val="0"/>
              </a:spcAft>
              <a:buSzPts val="1800"/>
              <a:buFont typeface="Times New Roman"/>
              <a:buChar char="–"/>
            </a:pPr>
            <a:r>
              <a:rPr lang="en-US"/>
              <a:t>メモリーのどのブロックもキャッシュのどこでも置くことができる</a:t>
            </a:r>
            <a:endParaRPr/>
          </a:p>
          <a:p>
            <a:pPr marL="1828800" lvl="3" indent="-342900" algn="l" rtl="0">
              <a:lnSpc>
                <a:spcPct val="150000"/>
              </a:lnSpc>
              <a:spcBef>
                <a:spcPts val="440"/>
              </a:spcBef>
              <a:spcAft>
                <a:spcPts val="0"/>
              </a:spcAft>
              <a:buSzPts val="1800"/>
              <a:buChar char="–"/>
            </a:pPr>
            <a:r>
              <a:rPr lang="en-US"/>
              <a:t>理論的に最も高いヒット率ができ、検索が一番遅い</a:t>
            </a:r>
            <a:endParaRPr/>
          </a:p>
          <a:p>
            <a:pPr marL="0" lvl="0" indent="0" algn="l" rtl="0">
              <a:lnSpc>
                <a:spcPct val="150000"/>
              </a:lnSpc>
              <a:spcBef>
                <a:spcPts val="440"/>
              </a:spcBef>
              <a:spcAft>
                <a:spcPts val="0"/>
              </a:spcAft>
              <a:buSzPts val="2000"/>
              <a:buNone/>
            </a:pPr>
            <a:endParaRPr/>
          </a:p>
          <a:p>
            <a:pPr marL="0" lvl="0" indent="0" algn="l" rtl="0">
              <a:lnSpc>
                <a:spcPct val="150000"/>
              </a:lnSpc>
              <a:spcBef>
                <a:spcPts val="440"/>
              </a:spcBef>
              <a:spcAft>
                <a:spcPts val="0"/>
              </a:spcAft>
              <a:buSzPts val="2000"/>
              <a:buNone/>
            </a:pP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g2e7fad84eaa_0_441"/>
          <p:cNvSpPr txBox="1">
            <a:spLocks noGrp="1"/>
          </p:cNvSpPr>
          <p:nvPr>
            <p:ph type="title"/>
          </p:nvPr>
        </p:nvSpPr>
        <p:spPr>
          <a:xfrm>
            <a:off x="297180" y="228600"/>
            <a:ext cx="8549700" cy="457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1400"/>
              <a:buFont typeface="Arial"/>
              <a:buNone/>
            </a:pPr>
            <a:r>
              <a:rPr lang="en-US" sz="2600">
                <a:solidFill>
                  <a:schemeClr val="dk1"/>
                </a:solidFill>
              </a:rPr>
              <a:t>補足資料</a:t>
            </a:r>
            <a:endParaRPr sz="2600"/>
          </a:p>
        </p:txBody>
      </p:sp>
      <p:sp>
        <p:nvSpPr>
          <p:cNvPr id="393" name="Google Shape;393;g2e7fad84eaa_0_441"/>
          <p:cNvSpPr txBox="1">
            <a:spLocks noGrp="1"/>
          </p:cNvSpPr>
          <p:nvPr>
            <p:ph type="body" idx="1"/>
          </p:nvPr>
        </p:nvSpPr>
        <p:spPr>
          <a:xfrm>
            <a:off x="190500" y="1012100"/>
            <a:ext cx="8763000" cy="5307000"/>
          </a:xfrm>
          <a:prstGeom prst="rect">
            <a:avLst/>
          </a:prstGeom>
          <a:noFill/>
          <a:ln>
            <a:noFill/>
          </a:ln>
        </p:spPr>
        <p:txBody>
          <a:bodyPr spcFirstLastPara="1" wrap="square" lIns="91425" tIns="45700" rIns="91425" bIns="45700" anchor="t" anchorCtr="0">
            <a:noAutofit/>
          </a:bodyPr>
          <a:lstStyle/>
          <a:p>
            <a:pPr marL="457200" lvl="0" indent="-355600" algn="l" rtl="0">
              <a:lnSpc>
                <a:spcPct val="150000"/>
              </a:lnSpc>
              <a:spcBef>
                <a:spcPts val="400"/>
              </a:spcBef>
              <a:spcAft>
                <a:spcPts val="0"/>
              </a:spcAft>
              <a:buClr>
                <a:schemeClr val="dk1"/>
              </a:buClr>
              <a:buSzPts val="2000"/>
              <a:buChar char="●"/>
            </a:pPr>
            <a:r>
              <a:rPr lang="en-US"/>
              <a:t>キャッシュの影響の導入</a:t>
            </a:r>
            <a:endParaRPr/>
          </a:p>
          <a:p>
            <a:pPr marL="914400" lvl="1" indent="-355600" algn="l" rtl="0">
              <a:lnSpc>
                <a:spcPct val="150000"/>
              </a:lnSpc>
              <a:spcBef>
                <a:spcPts val="400"/>
              </a:spcBef>
              <a:spcAft>
                <a:spcPts val="0"/>
              </a:spcAft>
              <a:buClr>
                <a:schemeClr val="dk1"/>
              </a:buClr>
              <a:buSzPts val="2000"/>
              <a:buChar char="•"/>
            </a:pPr>
            <a:r>
              <a:rPr lang="en-US"/>
              <a:t>シングルコアにおける実験</a:t>
            </a:r>
            <a:endParaRPr/>
          </a:p>
          <a:p>
            <a:pPr marL="1371600" lvl="2" indent="-342900" algn="l" rtl="0">
              <a:lnSpc>
                <a:spcPct val="150000"/>
              </a:lnSpc>
              <a:spcBef>
                <a:spcPts val="400"/>
              </a:spcBef>
              <a:spcAft>
                <a:spcPts val="0"/>
              </a:spcAft>
              <a:buSzPts val="1800"/>
              <a:buChar char="–"/>
            </a:pPr>
            <a:r>
              <a:rPr lang="en-US"/>
              <a:t>キャッシュの使用のコントロール</a:t>
            </a:r>
            <a:endParaRPr/>
          </a:p>
          <a:p>
            <a:pPr marL="1828800" lvl="3" indent="-342900" algn="l" rtl="0">
              <a:lnSpc>
                <a:spcPct val="150000"/>
              </a:lnSpc>
              <a:spcBef>
                <a:spcPts val="400"/>
              </a:spcBef>
              <a:spcAft>
                <a:spcPts val="0"/>
              </a:spcAft>
              <a:buSzPts val="1800"/>
              <a:buChar char="–"/>
            </a:pPr>
            <a:r>
              <a:rPr lang="en-US"/>
              <a:t>キャッシュを使用しない領域に変数を配置する</a:t>
            </a:r>
            <a:endParaRPr/>
          </a:p>
          <a:p>
            <a:pPr marL="1828800" lvl="0" indent="0" algn="l" rtl="0">
              <a:lnSpc>
                <a:spcPct val="150000"/>
              </a:lnSpc>
              <a:spcBef>
                <a:spcPts val="400"/>
              </a:spcBef>
              <a:spcAft>
                <a:spcPts val="0"/>
              </a:spcAft>
              <a:buSzPts val="2000"/>
              <a:buNone/>
            </a:pPr>
            <a:endParaRPr/>
          </a:p>
          <a:p>
            <a:pPr marL="1371600" lvl="2" indent="-228600" algn="l" rtl="0">
              <a:lnSpc>
                <a:spcPct val="150000"/>
              </a:lnSpc>
              <a:spcBef>
                <a:spcPts val="360"/>
              </a:spcBef>
              <a:spcAft>
                <a:spcPts val="0"/>
              </a:spcAft>
              <a:buSzPts val="1800"/>
              <a:buNone/>
            </a:pPr>
            <a:r>
              <a:rPr lang="en-US"/>
              <a:t>	</a:t>
            </a:r>
            <a:endParaRPr/>
          </a:p>
        </p:txBody>
      </p:sp>
      <p:sp>
        <p:nvSpPr>
          <p:cNvPr id="394" name="Google Shape;394;g2e7fad84eaa_0_441"/>
          <p:cNvSpPr txBox="1">
            <a:spLocks noGrp="1"/>
          </p:cNvSpPr>
          <p:nvPr>
            <p:ph type="sldNum" idx="12"/>
          </p:nvPr>
        </p:nvSpPr>
        <p:spPr>
          <a:xfrm>
            <a:off x="7235825" y="6553200"/>
            <a:ext cx="1905000" cy="3048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rgbClr val="000000"/>
              </a:buClr>
              <a:buSzPts val="1400"/>
              <a:buFont typeface="Arial"/>
              <a:buNone/>
            </a:pPr>
            <a:fld id="{00000000-1234-1234-1234-123412341234}" type="slidenum">
              <a:rPr lang="en-US"/>
              <a:t>38</a:t>
            </a:fld>
            <a:endParaRPr/>
          </a:p>
        </p:txBody>
      </p:sp>
      <p:sp>
        <p:nvSpPr>
          <p:cNvPr id="395" name="Google Shape;395;g2e7fad84eaa_0_441"/>
          <p:cNvSpPr txBox="1">
            <a:spLocks noGrp="1"/>
          </p:cNvSpPr>
          <p:nvPr>
            <p:ph type="ftr" idx="11"/>
          </p:nvPr>
        </p:nvSpPr>
        <p:spPr>
          <a:xfrm>
            <a:off x="2584450" y="6572250"/>
            <a:ext cx="4129200" cy="2859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38</a:t>
            </a:fld>
            <a:endParaRPr/>
          </a:p>
        </p:txBody>
      </p:sp>
      <p:pic>
        <p:nvPicPr>
          <p:cNvPr id="396" name="Google Shape;396;g2e7fad84eaa_0_441"/>
          <p:cNvPicPr preferRelativeResize="0"/>
          <p:nvPr/>
        </p:nvPicPr>
        <p:blipFill rotWithShape="1">
          <a:blip r:embed="rId3">
            <a:alphaModFix/>
          </a:blip>
          <a:srcRect/>
          <a:stretch/>
        </p:blipFill>
        <p:spPr>
          <a:xfrm>
            <a:off x="1306326" y="2934801"/>
            <a:ext cx="6127498" cy="3165475"/>
          </a:xfrm>
          <a:prstGeom prst="rect">
            <a:avLst/>
          </a:prstGeom>
          <a:noFill/>
          <a:ln>
            <a:noFill/>
          </a:ln>
        </p:spPr>
      </p:pic>
      <p:sp>
        <p:nvSpPr>
          <p:cNvPr id="397" name="Google Shape;397;g2e7fad84eaa_0_441"/>
          <p:cNvSpPr txBox="1"/>
          <p:nvPr/>
        </p:nvSpPr>
        <p:spPr>
          <a:xfrm>
            <a:off x="297175" y="6282200"/>
            <a:ext cx="4950000" cy="384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chemeClr val="dk1"/>
                </a:solidFill>
                <a:latin typeface="Meiryo"/>
                <a:ea typeface="Meiryo"/>
                <a:cs typeface="Meiryo"/>
                <a:sym typeface="Meiryo"/>
              </a:rPr>
              <a:t>補足資料：</a:t>
            </a:r>
            <a:r>
              <a:rPr lang="en-US" sz="1300" b="0" i="0" u="sng" strike="noStrike" cap="none">
                <a:solidFill>
                  <a:schemeClr val="hlink"/>
                </a:solidFill>
                <a:latin typeface="Meiryo"/>
                <a:ea typeface="Meiryo"/>
                <a:cs typeface="Meiryo"/>
                <a:sym typeface="Meiryo"/>
                <a:hlinkClick r:id="rId4"/>
              </a:rPr>
              <a:t>GR-PEACH</a:t>
            </a:r>
            <a:endParaRPr sz="1300" b="0" i="0" u="none" strike="noStrike" cap="none">
              <a:solidFill>
                <a:schemeClr val="dk1"/>
              </a:solidFill>
              <a:latin typeface="Meiryo"/>
              <a:ea typeface="Meiryo"/>
              <a:cs typeface="Meiryo"/>
              <a:sym typeface="Meiryo"/>
            </a:endParaRPr>
          </a:p>
        </p:txBody>
      </p:sp>
      <p:sp>
        <p:nvSpPr>
          <p:cNvPr id="398" name="Google Shape;398;g2e7fad84eaa_0_441"/>
          <p:cNvSpPr txBox="1"/>
          <p:nvPr/>
        </p:nvSpPr>
        <p:spPr>
          <a:xfrm>
            <a:off x="2949125" y="6016375"/>
            <a:ext cx="2841900" cy="4002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Meiryo"/>
                <a:ea typeface="Meiryo"/>
                <a:cs typeface="Meiryo"/>
                <a:sym typeface="Meiryo"/>
              </a:rPr>
              <a:t>公式資料に書いてあるもの</a:t>
            </a:r>
            <a:endParaRPr sz="1400" b="0" i="0" u="none" strike="noStrike" cap="none">
              <a:solidFill>
                <a:schemeClr val="dk1"/>
              </a:solidFill>
              <a:latin typeface="Meiryo"/>
              <a:ea typeface="Meiryo"/>
              <a:cs typeface="Meiryo"/>
              <a:sym typeface="Meiryo"/>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g2e7fad84eaa_0_691"/>
          <p:cNvSpPr txBox="1">
            <a:spLocks noGrp="1"/>
          </p:cNvSpPr>
          <p:nvPr>
            <p:ph type="title"/>
          </p:nvPr>
        </p:nvSpPr>
        <p:spPr>
          <a:xfrm>
            <a:off x="297180" y="228600"/>
            <a:ext cx="8549700" cy="4572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1400"/>
              <a:buFont typeface="Arial"/>
              <a:buNone/>
            </a:pPr>
            <a:r>
              <a:rPr lang="en-US" sz="2600">
                <a:solidFill>
                  <a:schemeClr val="dk1"/>
                </a:solidFill>
              </a:rPr>
              <a:t>補足資料</a:t>
            </a:r>
            <a:endParaRPr sz="2600"/>
          </a:p>
        </p:txBody>
      </p:sp>
      <p:sp>
        <p:nvSpPr>
          <p:cNvPr id="405" name="Google Shape;405;g2e7fad84eaa_0_691"/>
          <p:cNvSpPr txBox="1">
            <a:spLocks noGrp="1"/>
          </p:cNvSpPr>
          <p:nvPr>
            <p:ph type="body" idx="1"/>
          </p:nvPr>
        </p:nvSpPr>
        <p:spPr>
          <a:xfrm>
            <a:off x="190500" y="1012100"/>
            <a:ext cx="8656500" cy="5307000"/>
          </a:xfrm>
          <a:prstGeom prst="rect">
            <a:avLst/>
          </a:prstGeom>
          <a:noFill/>
          <a:ln>
            <a:noFill/>
          </a:ln>
        </p:spPr>
        <p:txBody>
          <a:bodyPr spcFirstLastPara="1" wrap="square" lIns="91425" tIns="45700" rIns="91425" bIns="45700" anchor="t" anchorCtr="0">
            <a:noAutofit/>
          </a:bodyPr>
          <a:lstStyle/>
          <a:p>
            <a:pPr marL="457200" lvl="0" indent="-355600" algn="l" rtl="0">
              <a:spcBef>
                <a:spcPts val="400"/>
              </a:spcBef>
              <a:spcAft>
                <a:spcPts val="0"/>
              </a:spcAft>
              <a:buSzPts val="2000"/>
              <a:buChar char="●"/>
            </a:pPr>
            <a:r>
              <a:rPr lang="en-US"/>
              <a:t>キャッシュ動作の検出方法</a:t>
            </a:r>
            <a:endParaRPr/>
          </a:p>
          <a:p>
            <a:pPr marL="914400" lvl="1" indent="-342900" algn="l" rtl="0">
              <a:lnSpc>
                <a:spcPct val="150000"/>
              </a:lnSpc>
              <a:spcBef>
                <a:spcPts val="400"/>
              </a:spcBef>
              <a:spcAft>
                <a:spcPts val="0"/>
              </a:spcAft>
              <a:buSzPts val="1800"/>
              <a:buChar char="•"/>
            </a:pPr>
            <a:r>
              <a:rPr lang="en-US"/>
              <a:t>背景</a:t>
            </a:r>
            <a:endParaRPr/>
          </a:p>
          <a:p>
            <a:pPr marL="1371600" lvl="2" indent="-342900" algn="l" rtl="0">
              <a:lnSpc>
                <a:spcPct val="150000"/>
              </a:lnSpc>
              <a:spcBef>
                <a:spcPts val="400"/>
              </a:spcBef>
              <a:spcAft>
                <a:spcPts val="0"/>
              </a:spcAft>
              <a:buSzPts val="1800"/>
              <a:buChar char="–"/>
            </a:pPr>
            <a:r>
              <a:rPr lang="en-US"/>
              <a:t>16KBのデータ、レベル１キャッシュサイズは32KB</a:t>
            </a:r>
            <a:endParaRPr/>
          </a:p>
          <a:p>
            <a:pPr marL="1828800" lvl="3" indent="-342900" algn="l" rtl="0">
              <a:lnSpc>
                <a:spcPct val="150000"/>
              </a:lnSpc>
              <a:spcBef>
                <a:spcPts val="400"/>
              </a:spcBef>
              <a:spcAft>
                <a:spcPts val="0"/>
              </a:spcAft>
              <a:buSzPts val="1800"/>
              <a:buChar char="–"/>
            </a:pPr>
            <a:r>
              <a:rPr lang="en-US"/>
              <a:t>キャッシュの動作が一番簡単な時</a:t>
            </a:r>
            <a:endParaRPr/>
          </a:p>
          <a:p>
            <a:pPr marL="914400" lvl="1" indent="-342900" algn="l" rtl="0">
              <a:lnSpc>
                <a:spcPct val="150000"/>
              </a:lnSpc>
              <a:spcBef>
                <a:spcPts val="400"/>
              </a:spcBef>
              <a:spcAft>
                <a:spcPts val="0"/>
              </a:spcAft>
              <a:buSzPts val="1800"/>
              <a:buChar char="•"/>
            </a:pPr>
            <a:r>
              <a:rPr lang="en-US"/>
              <a:t>キャッシュヒット率</a:t>
            </a:r>
            <a:endParaRPr/>
          </a:p>
          <a:p>
            <a:pPr marL="1371600" lvl="2" indent="-342900" algn="l" rtl="0">
              <a:lnSpc>
                <a:spcPct val="150000"/>
              </a:lnSpc>
              <a:spcBef>
                <a:spcPts val="400"/>
              </a:spcBef>
              <a:spcAft>
                <a:spcPts val="0"/>
              </a:spcAft>
              <a:buSzPts val="1800"/>
              <a:buChar char="–"/>
            </a:pPr>
            <a:r>
              <a:rPr lang="en-US"/>
              <a:t>　	</a:t>
            </a:r>
            <a:endParaRPr/>
          </a:p>
          <a:p>
            <a:pPr marL="914400" lvl="1" indent="-342900" algn="l" rtl="0">
              <a:lnSpc>
                <a:spcPct val="150000"/>
              </a:lnSpc>
              <a:spcBef>
                <a:spcPts val="400"/>
              </a:spcBef>
              <a:spcAft>
                <a:spcPts val="0"/>
              </a:spcAft>
              <a:buSzPts val="1800"/>
              <a:buChar char="•"/>
            </a:pPr>
            <a:r>
              <a:rPr lang="en-US"/>
              <a:t>測定量</a:t>
            </a:r>
            <a:endParaRPr/>
          </a:p>
          <a:p>
            <a:pPr marL="1371600" lvl="2" indent="-342900" algn="l" rtl="0">
              <a:lnSpc>
                <a:spcPct val="150000"/>
              </a:lnSpc>
              <a:spcBef>
                <a:spcPts val="400"/>
              </a:spcBef>
              <a:spcAft>
                <a:spcPts val="0"/>
              </a:spcAft>
              <a:buSzPts val="1800"/>
              <a:buChar char="–"/>
            </a:pPr>
            <a:r>
              <a:rPr lang="en-US"/>
              <a:t>キャッシュ未ヒットの回数</a:t>
            </a:r>
            <a:endParaRPr/>
          </a:p>
          <a:p>
            <a:pPr marL="1371600" lvl="2" indent="-342900" algn="l" rtl="0">
              <a:lnSpc>
                <a:spcPct val="150000"/>
              </a:lnSpc>
              <a:spcBef>
                <a:spcPts val="400"/>
              </a:spcBef>
              <a:spcAft>
                <a:spcPts val="0"/>
              </a:spcAft>
              <a:buSzPts val="1800"/>
              <a:buChar char="–"/>
            </a:pPr>
            <a:r>
              <a:rPr lang="en-US"/>
              <a:t>キャッシュアクセスの回数</a:t>
            </a:r>
            <a:endParaRPr/>
          </a:p>
          <a:p>
            <a:pPr marL="914400" lvl="0" indent="0" algn="l" rtl="0">
              <a:lnSpc>
                <a:spcPct val="150000"/>
              </a:lnSpc>
              <a:spcBef>
                <a:spcPts val="400"/>
              </a:spcBef>
              <a:spcAft>
                <a:spcPts val="0"/>
              </a:spcAft>
              <a:buNone/>
            </a:pPr>
            <a:endParaRPr/>
          </a:p>
          <a:p>
            <a:pPr marL="1371600" lvl="2" indent="-228600" algn="l" rtl="0">
              <a:lnSpc>
                <a:spcPct val="150000"/>
              </a:lnSpc>
              <a:spcBef>
                <a:spcPts val="360"/>
              </a:spcBef>
              <a:spcAft>
                <a:spcPts val="0"/>
              </a:spcAft>
              <a:buSzPts val="1800"/>
              <a:buNone/>
            </a:pPr>
            <a:endParaRPr/>
          </a:p>
        </p:txBody>
      </p:sp>
      <p:sp>
        <p:nvSpPr>
          <p:cNvPr id="406" name="Google Shape;406;g2e7fad84eaa_0_691"/>
          <p:cNvSpPr txBox="1">
            <a:spLocks noGrp="1"/>
          </p:cNvSpPr>
          <p:nvPr>
            <p:ph type="sldNum" idx="12"/>
          </p:nvPr>
        </p:nvSpPr>
        <p:spPr>
          <a:xfrm>
            <a:off x="7235825" y="6553200"/>
            <a:ext cx="1905000" cy="3048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rgbClr val="000000"/>
              </a:buClr>
              <a:buSzPts val="1400"/>
              <a:buFont typeface="Arial"/>
              <a:buNone/>
            </a:pPr>
            <a:fld id="{00000000-1234-1234-1234-123412341234}" type="slidenum">
              <a:rPr lang="en-US"/>
              <a:t>39</a:t>
            </a:fld>
            <a:endParaRPr/>
          </a:p>
        </p:txBody>
      </p:sp>
      <p:sp>
        <p:nvSpPr>
          <p:cNvPr id="407" name="Google Shape;407;g2e7fad84eaa_0_691"/>
          <p:cNvSpPr txBox="1">
            <a:spLocks noGrp="1"/>
          </p:cNvSpPr>
          <p:nvPr>
            <p:ph type="ftr" idx="11"/>
          </p:nvPr>
        </p:nvSpPr>
        <p:spPr>
          <a:xfrm>
            <a:off x="2584450" y="6572250"/>
            <a:ext cx="4129200" cy="2859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39</a:t>
            </a:fld>
            <a:endParaRPr/>
          </a:p>
        </p:txBody>
      </p:sp>
      <p:pic>
        <p:nvPicPr>
          <p:cNvPr id="408" name="Google Shape;408;g2e7fad84eaa_0_691"/>
          <p:cNvPicPr preferRelativeResize="0"/>
          <p:nvPr/>
        </p:nvPicPr>
        <p:blipFill>
          <a:blip r:embed="rId3">
            <a:alphaModFix/>
          </a:blip>
          <a:stretch>
            <a:fillRect/>
          </a:stretch>
        </p:blipFill>
        <p:spPr>
          <a:xfrm>
            <a:off x="1715106" y="3344356"/>
            <a:ext cx="5607288" cy="64248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g2e7fad84eaa_0_127"/>
          <p:cNvSpPr txBox="1">
            <a:spLocks noGrp="1"/>
          </p:cNvSpPr>
          <p:nvPr>
            <p:ph type="title"/>
          </p:nvPr>
        </p:nvSpPr>
        <p:spPr>
          <a:xfrm>
            <a:off x="297180" y="228600"/>
            <a:ext cx="8549700" cy="457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報告：進捗状況</a:t>
            </a:r>
            <a:endParaRPr/>
          </a:p>
        </p:txBody>
      </p:sp>
      <p:sp>
        <p:nvSpPr>
          <p:cNvPr id="99" name="Google Shape;99;g2e7fad84eaa_0_127"/>
          <p:cNvSpPr txBox="1">
            <a:spLocks noGrp="1"/>
          </p:cNvSpPr>
          <p:nvPr>
            <p:ph type="sldNum" idx="12"/>
          </p:nvPr>
        </p:nvSpPr>
        <p:spPr>
          <a:xfrm>
            <a:off x="7235825" y="6553200"/>
            <a:ext cx="1905000" cy="3048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400"/>
              <a:buNone/>
            </a:pPr>
            <a:fld id="{00000000-1234-1234-1234-123412341234}" type="slidenum">
              <a:rPr lang="en-US"/>
              <a:t>4</a:t>
            </a:fld>
            <a:endParaRPr/>
          </a:p>
        </p:txBody>
      </p:sp>
      <p:sp>
        <p:nvSpPr>
          <p:cNvPr id="100" name="Google Shape;100;g2e7fad84eaa_0_127"/>
          <p:cNvSpPr txBox="1">
            <a:spLocks noGrp="1"/>
          </p:cNvSpPr>
          <p:nvPr>
            <p:ph type="body" idx="1"/>
          </p:nvPr>
        </p:nvSpPr>
        <p:spPr>
          <a:xfrm>
            <a:off x="297150" y="1027300"/>
            <a:ext cx="8549700" cy="5432700"/>
          </a:xfrm>
          <a:prstGeom prst="rect">
            <a:avLst/>
          </a:prstGeom>
          <a:noFill/>
          <a:ln>
            <a:noFill/>
          </a:ln>
        </p:spPr>
        <p:txBody>
          <a:bodyPr spcFirstLastPara="1" wrap="square" lIns="91425" tIns="45700" rIns="91425" bIns="45700" anchor="t" anchorCtr="0">
            <a:noAutofit/>
          </a:bodyPr>
          <a:lstStyle/>
          <a:p>
            <a:pPr marL="457200" lvl="0" indent="-355600" algn="l" rtl="0">
              <a:spcBef>
                <a:spcPts val="400"/>
              </a:spcBef>
              <a:spcAft>
                <a:spcPts val="0"/>
              </a:spcAft>
              <a:buSzPts val="2000"/>
              <a:buFont typeface="Noto Sans Symbols"/>
              <a:buChar char="●"/>
            </a:pPr>
            <a:r>
              <a:rPr lang="en-US"/>
              <a:t>研究背景</a:t>
            </a:r>
            <a:endParaRPr/>
          </a:p>
          <a:p>
            <a:pPr marL="914400" lvl="1" indent="-342900" algn="l" rtl="0">
              <a:spcBef>
                <a:spcPts val="360"/>
              </a:spcBef>
              <a:spcAft>
                <a:spcPts val="0"/>
              </a:spcAft>
              <a:buSzPts val="1800"/>
              <a:buChar char="•"/>
            </a:pPr>
            <a:r>
              <a:rPr lang="en-US"/>
              <a:t>SHIM 2.0で消費電力を記述しているスキーマがあるが、実際には利用されていない</a:t>
            </a:r>
            <a:endParaRPr/>
          </a:p>
          <a:p>
            <a:pPr marL="914400" lvl="1" indent="-342900" algn="l" rtl="0">
              <a:spcBef>
                <a:spcPts val="360"/>
              </a:spcBef>
              <a:spcAft>
                <a:spcPts val="0"/>
              </a:spcAft>
              <a:buSzPts val="1800"/>
              <a:buChar char="•"/>
            </a:pPr>
            <a:r>
              <a:rPr lang="en-US"/>
              <a:t>記述方法は不明確</a:t>
            </a:r>
            <a:endParaRPr/>
          </a:p>
          <a:p>
            <a:pPr marL="1371600" lvl="2" indent="-342900" algn="l" rtl="0">
              <a:spcBef>
                <a:spcPts val="360"/>
              </a:spcBef>
              <a:spcAft>
                <a:spcPts val="0"/>
              </a:spcAft>
              <a:buSzPts val="1800"/>
              <a:buChar char="–"/>
            </a:pPr>
            <a:r>
              <a:rPr lang="en-US"/>
              <a:t>例：コアの消費電力：異なるモードの消費電力（sleep，run）</a:t>
            </a:r>
            <a:endParaRPr/>
          </a:p>
          <a:p>
            <a:pPr marL="457200" lvl="0" indent="-355600" algn="l" rtl="0">
              <a:spcBef>
                <a:spcPts val="400"/>
              </a:spcBef>
              <a:spcAft>
                <a:spcPts val="0"/>
              </a:spcAft>
              <a:buSzPts val="2000"/>
              <a:buFont typeface="Noto Sans Symbols"/>
              <a:buChar char="●"/>
            </a:pPr>
            <a:r>
              <a:rPr lang="en-US"/>
              <a:t>研究目的</a:t>
            </a:r>
            <a:endParaRPr/>
          </a:p>
          <a:p>
            <a:pPr marL="914400" lvl="1" indent="-342900" algn="l" rtl="0">
              <a:spcBef>
                <a:spcPts val="360"/>
              </a:spcBef>
              <a:spcAft>
                <a:spcPts val="0"/>
              </a:spcAft>
              <a:buSzPts val="1800"/>
              <a:buChar char="•"/>
            </a:pPr>
            <a:r>
              <a:rPr lang="en-US"/>
              <a:t>消費電力の記述方法を改善して、一般的な方法を提案する</a:t>
            </a:r>
            <a:endParaRPr/>
          </a:p>
          <a:p>
            <a:pPr marL="914400" lvl="1" indent="-342900" algn="l" rtl="0">
              <a:spcBef>
                <a:spcPts val="360"/>
              </a:spcBef>
              <a:spcAft>
                <a:spcPts val="0"/>
              </a:spcAft>
              <a:buSzPts val="1800"/>
              <a:buChar char="•"/>
            </a:pPr>
            <a:r>
              <a:rPr lang="en-US"/>
              <a:t>消費電力スキーマが適用するユースケースと使い方を提案する</a:t>
            </a:r>
            <a:endParaRPr/>
          </a:p>
          <a:p>
            <a:pPr marL="457200" lvl="0" indent="0" algn="l" rtl="0">
              <a:spcBef>
                <a:spcPts val="400"/>
              </a:spcBef>
              <a:spcAft>
                <a:spcPts val="0"/>
              </a:spcAft>
              <a:buNone/>
            </a:pP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g2e7fad84eaa_0_521"/>
          <p:cNvSpPr txBox="1">
            <a:spLocks noGrp="1"/>
          </p:cNvSpPr>
          <p:nvPr>
            <p:ph type="body" idx="1"/>
          </p:nvPr>
        </p:nvSpPr>
        <p:spPr>
          <a:xfrm>
            <a:off x="190500" y="1012100"/>
            <a:ext cx="8656500" cy="5307000"/>
          </a:xfrm>
          <a:prstGeom prst="rect">
            <a:avLst/>
          </a:prstGeom>
          <a:noFill/>
          <a:ln>
            <a:noFill/>
          </a:ln>
        </p:spPr>
        <p:txBody>
          <a:bodyPr spcFirstLastPara="1" wrap="square" lIns="91425" tIns="45700" rIns="91425" bIns="45700" anchor="t" anchorCtr="0">
            <a:noAutofit/>
          </a:bodyPr>
          <a:lstStyle/>
          <a:p>
            <a:pPr marL="457200" lvl="0" indent="-355600" algn="l" rtl="0">
              <a:spcBef>
                <a:spcPts val="400"/>
              </a:spcBef>
              <a:spcAft>
                <a:spcPts val="0"/>
              </a:spcAft>
              <a:buSzPts val="2000"/>
              <a:buChar char="●"/>
            </a:pPr>
            <a:r>
              <a:rPr lang="en-US"/>
              <a:t>キャッシュ動作の検出方法</a:t>
            </a:r>
            <a:endParaRPr/>
          </a:p>
          <a:p>
            <a:pPr marL="914400" lvl="1" indent="-342900" algn="l" rtl="0">
              <a:lnSpc>
                <a:spcPct val="150000"/>
              </a:lnSpc>
              <a:spcBef>
                <a:spcPts val="400"/>
              </a:spcBef>
              <a:spcAft>
                <a:spcPts val="0"/>
              </a:spcAft>
              <a:buSzPts val="1800"/>
              <a:buChar char="•"/>
            </a:pPr>
            <a:r>
              <a:rPr lang="en-US"/>
              <a:t>Event Selection Registerの稼働</a:t>
            </a:r>
            <a:endParaRPr/>
          </a:p>
          <a:p>
            <a:pPr marL="1371600" lvl="2" indent="-342900" algn="l" rtl="0">
              <a:lnSpc>
                <a:spcPct val="150000"/>
              </a:lnSpc>
              <a:spcBef>
                <a:spcPts val="400"/>
              </a:spcBef>
              <a:spcAft>
                <a:spcPts val="0"/>
              </a:spcAft>
              <a:buSzPts val="1800"/>
              <a:buChar char="–"/>
            </a:pPr>
            <a:r>
              <a:rPr lang="en-US"/>
              <a:t>性能監視に使用されるCPU内のレジスタ</a:t>
            </a:r>
            <a:endParaRPr/>
          </a:p>
          <a:p>
            <a:pPr marL="1371600" lvl="2" indent="-342900" algn="l" rtl="0">
              <a:lnSpc>
                <a:spcPct val="150000"/>
              </a:lnSpc>
              <a:spcBef>
                <a:spcPts val="400"/>
              </a:spcBef>
              <a:spcAft>
                <a:spcPts val="0"/>
              </a:spcAft>
              <a:buSzPts val="1800"/>
              <a:buChar char="–"/>
            </a:pPr>
            <a:r>
              <a:rPr lang="en-US"/>
              <a:t>特定のハードウェア・イベント（キャッシュ・ミス、命令実行回数など）を記録・分析するかを選択・設定するために使用される</a:t>
            </a:r>
            <a:endParaRPr/>
          </a:p>
          <a:p>
            <a:pPr marL="914400" lvl="1" indent="-342900" algn="l" rtl="0">
              <a:lnSpc>
                <a:spcPct val="150000"/>
              </a:lnSpc>
              <a:spcBef>
                <a:spcPts val="360"/>
              </a:spcBef>
              <a:spcAft>
                <a:spcPts val="0"/>
              </a:spcAft>
              <a:buSzPts val="1800"/>
              <a:buFont typeface="Arial"/>
              <a:buChar char="•"/>
            </a:pPr>
            <a:r>
              <a:rPr lang="en-US"/>
              <a:t>測定対象（イベント）</a:t>
            </a:r>
            <a:endParaRPr sz="1800"/>
          </a:p>
          <a:p>
            <a:pPr marL="1371600" lvl="0" indent="0" algn="l" rtl="0">
              <a:lnSpc>
                <a:spcPct val="150000"/>
              </a:lnSpc>
              <a:spcBef>
                <a:spcPts val="400"/>
              </a:spcBef>
              <a:spcAft>
                <a:spcPts val="0"/>
              </a:spcAft>
              <a:buSzPts val="2000"/>
              <a:buNone/>
            </a:pPr>
            <a:endParaRPr/>
          </a:p>
          <a:p>
            <a:pPr marL="1371600" lvl="2" indent="-228600" algn="l" rtl="0">
              <a:lnSpc>
                <a:spcPct val="150000"/>
              </a:lnSpc>
              <a:spcBef>
                <a:spcPts val="360"/>
              </a:spcBef>
              <a:spcAft>
                <a:spcPts val="0"/>
              </a:spcAft>
              <a:buSzPts val="1800"/>
              <a:buNone/>
            </a:pPr>
            <a:endParaRPr/>
          </a:p>
        </p:txBody>
      </p:sp>
      <p:sp>
        <p:nvSpPr>
          <p:cNvPr id="415" name="Google Shape;415;g2e7fad84eaa_0_521"/>
          <p:cNvSpPr txBox="1">
            <a:spLocks noGrp="1"/>
          </p:cNvSpPr>
          <p:nvPr>
            <p:ph type="title"/>
          </p:nvPr>
        </p:nvSpPr>
        <p:spPr>
          <a:xfrm>
            <a:off x="297180" y="228600"/>
            <a:ext cx="8549700" cy="457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sz="2600"/>
              <a:t>補足資料</a:t>
            </a:r>
            <a:endParaRPr sz="2600"/>
          </a:p>
        </p:txBody>
      </p:sp>
      <p:sp>
        <p:nvSpPr>
          <p:cNvPr id="416" name="Google Shape;416;g2e7fad84eaa_0_521"/>
          <p:cNvSpPr txBox="1">
            <a:spLocks noGrp="1"/>
          </p:cNvSpPr>
          <p:nvPr>
            <p:ph type="sldNum" idx="12"/>
          </p:nvPr>
        </p:nvSpPr>
        <p:spPr>
          <a:xfrm>
            <a:off x="7235825" y="6553200"/>
            <a:ext cx="1905000" cy="3048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rgbClr val="000000"/>
              </a:buClr>
              <a:buSzPts val="1400"/>
              <a:buFont typeface="Arial"/>
              <a:buNone/>
            </a:pPr>
            <a:fld id="{00000000-1234-1234-1234-123412341234}" type="slidenum">
              <a:rPr lang="en-US"/>
              <a:t>40</a:t>
            </a:fld>
            <a:endParaRPr/>
          </a:p>
        </p:txBody>
      </p:sp>
      <p:sp>
        <p:nvSpPr>
          <p:cNvPr id="417" name="Google Shape;417;g2e7fad84eaa_0_521"/>
          <p:cNvSpPr txBox="1">
            <a:spLocks noGrp="1"/>
          </p:cNvSpPr>
          <p:nvPr>
            <p:ph type="ftr" idx="11"/>
          </p:nvPr>
        </p:nvSpPr>
        <p:spPr>
          <a:xfrm>
            <a:off x="2584450" y="6572250"/>
            <a:ext cx="4129200" cy="2859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40</a:t>
            </a:fld>
            <a:endParaRPr/>
          </a:p>
        </p:txBody>
      </p:sp>
      <p:sp>
        <p:nvSpPr>
          <p:cNvPr id="418" name="Google Shape;418;g2e7fad84eaa_0_521"/>
          <p:cNvSpPr txBox="1"/>
          <p:nvPr/>
        </p:nvSpPr>
        <p:spPr>
          <a:xfrm>
            <a:off x="297175" y="6282200"/>
            <a:ext cx="4950000" cy="384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chemeClr val="dk1"/>
                </a:solidFill>
                <a:latin typeface="Meiryo"/>
                <a:ea typeface="Meiryo"/>
                <a:cs typeface="Meiryo"/>
                <a:sym typeface="Meiryo"/>
              </a:rPr>
              <a:t>補足資料：</a:t>
            </a:r>
            <a:r>
              <a:rPr lang="en-US" sz="1300" b="0" i="0" u="sng" strike="noStrike" cap="none">
                <a:solidFill>
                  <a:schemeClr val="hlink"/>
                </a:solidFill>
                <a:latin typeface="Meiryo"/>
                <a:ea typeface="Meiryo"/>
                <a:cs typeface="Meiryo"/>
                <a:sym typeface="Meiryo"/>
                <a:hlinkClick r:id="rId3"/>
              </a:rPr>
              <a:t>ARM Cortex A9-Event Selection Register</a:t>
            </a:r>
            <a:endParaRPr sz="1300" b="0" i="0" u="none" strike="noStrike" cap="none">
              <a:solidFill>
                <a:schemeClr val="dk1"/>
              </a:solidFill>
              <a:latin typeface="Meiryo"/>
              <a:ea typeface="Meiryo"/>
              <a:cs typeface="Meiryo"/>
              <a:sym typeface="Meiryo"/>
            </a:endParaRPr>
          </a:p>
        </p:txBody>
      </p:sp>
      <p:graphicFrame>
        <p:nvGraphicFramePr>
          <p:cNvPr id="419" name="Google Shape;419;g2e7fad84eaa_0_521"/>
          <p:cNvGraphicFramePr/>
          <p:nvPr/>
        </p:nvGraphicFramePr>
        <p:xfrm>
          <a:off x="1081875" y="3789775"/>
          <a:ext cx="7547800" cy="2354775"/>
        </p:xfrm>
        <a:graphic>
          <a:graphicData uri="http://schemas.openxmlformats.org/drawingml/2006/table">
            <a:tbl>
              <a:tblPr>
                <a:noFill/>
                <a:tableStyleId>{611274E0-45B6-45ED-9AB7-7ABB2AC932E7}</a:tableStyleId>
              </a:tblPr>
              <a:tblGrid>
                <a:gridCol w="1240675">
                  <a:extLst>
                    <a:ext uri="{9D8B030D-6E8A-4147-A177-3AD203B41FA5}">
                      <a16:colId xmlns:a16="http://schemas.microsoft.com/office/drawing/2014/main" val="20000"/>
                    </a:ext>
                  </a:extLst>
                </a:gridCol>
                <a:gridCol w="6307125">
                  <a:extLst>
                    <a:ext uri="{9D8B030D-6E8A-4147-A177-3AD203B41FA5}">
                      <a16:colId xmlns:a16="http://schemas.microsoft.com/office/drawing/2014/main" val="20001"/>
                    </a:ext>
                  </a:extLst>
                </a:gridCol>
              </a:tblGrid>
              <a:tr h="372600">
                <a:tc>
                  <a:txBody>
                    <a:bodyPr/>
                    <a:lstStyle/>
                    <a:p>
                      <a:pPr marL="0" marR="0" lvl="0" indent="0" algn="ctr" rtl="0">
                        <a:lnSpc>
                          <a:spcPct val="115000"/>
                        </a:lnSpc>
                        <a:spcBef>
                          <a:spcPts val="0"/>
                        </a:spcBef>
                        <a:spcAft>
                          <a:spcPts val="0"/>
                        </a:spcAft>
                        <a:buClr>
                          <a:srgbClr val="000000"/>
                        </a:buClr>
                        <a:buSzPts val="1100"/>
                        <a:buFont typeface="Arial"/>
                        <a:buNone/>
                      </a:pPr>
                      <a:r>
                        <a:rPr lang="en-US" sz="1100" b="1" u="none" strike="noStrike" cap="none"/>
                        <a:t>Event</a:t>
                      </a:r>
                      <a:endParaRPr sz="1100" b="1" u="none" strike="noStrike" cap="none"/>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100"/>
                        <a:buFont typeface="Arial"/>
                        <a:buNone/>
                      </a:pPr>
                      <a:r>
                        <a:rPr lang="en-US" sz="1100" b="1" u="none" strike="noStrike" cap="none"/>
                        <a:t>Description</a:t>
                      </a:r>
                      <a:endParaRPr sz="1100" b="1" u="none" strike="noStrike" cap="none"/>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1083600">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0x03</a:t>
                      </a:r>
                      <a:endParaRPr sz="1400" u="none" strike="noStrike" cap="none"/>
                    </a:p>
                    <a:p>
                      <a:pPr marL="0" marR="0" lvl="0" indent="0" algn="l" rtl="0">
                        <a:lnSpc>
                          <a:spcPct val="100000"/>
                        </a:lnSpc>
                        <a:spcBef>
                          <a:spcPts val="0"/>
                        </a:spcBef>
                        <a:spcAft>
                          <a:spcPts val="0"/>
                        </a:spcAft>
                        <a:buClr>
                          <a:srgbClr val="000000"/>
                        </a:buClr>
                        <a:buSzPts val="1400"/>
                        <a:buFont typeface="Arial"/>
                        <a:buNone/>
                      </a:pPr>
                      <a:r>
                        <a:rPr lang="en-US" sz="1400" u="none" strike="noStrike" cap="none"/>
                        <a:t>（miss）</a:t>
                      </a:r>
                      <a:endParaRPr sz="1400" u="none" strike="noStrike" cap="none"/>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少なくとも）データキャッシュまたはユニファイドキャッシュの最下位レベルの</a:t>
                      </a:r>
                      <a:r>
                        <a:rPr lang="en-US" sz="1400" u="none" strike="noStrike" cap="none">
                          <a:solidFill>
                            <a:schemeClr val="accent5"/>
                          </a:solidFill>
                        </a:rPr>
                        <a:t>リフィル（再充填）</a:t>
                      </a:r>
                      <a:r>
                        <a:rPr lang="en-US" sz="1400" u="none" strike="noStrike" cap="none"/>
                        <a:t>を引き起こすデータの読み取りまたは書き込み操作</a:t>
                      </a:r>
                      <a:endParaRPr sz="1400" u="none" strike="noStrike" cap="none"/>
                    </a:p>
                    <a:p>
                      <a:pPr marL="0" marR="0" lvl="0" indent="0" algn="l" rtl="0">
                        <a:lnSpc>
                          <a:spcPct val="100000"/>
                        </a:lnSpc>
                        <a:spcBef>
                          <a:spcPts val="0"/>
                        </a:spcBef>
                        <a:spcAft>
                          <a:spcPts val="0"/>
                        </a:spcAft>
                        <a:buClr>
                          <a:srgbClr val="000000"/>
                        </a:buClr>
                        <a:buSzPts val="1400"/>
                        <a:buFont typeface="Arial"/>
                        <a:buNone/>
                      </a:pPr>
                      <a:r>
                        <a:rPr lang="en-US" sz="1400" u="none" strike="noStrike" cap="none"/>
                        <a:t>読み取りまたは書き込みによってデータ・キャッシュで実行された割り当ての数をカウントする</a:t>
                      </a:r>
                      <a:endParaRPr sz="1400" u="none" strike="noStrike" cap="none"/>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898575">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0x04</a:t>
                      </a:r>
                      <a:endParaRPr sz="1400" u="none" strike="noStrike" cap="none"/>
                    </a:p>
                    <a:p>
                      <a:pPr marL="0" marR="0" lvl="0" indent="0" algn="l" rtl="0">
                        <a:lnSpc>
                          <a:spcPct val="100000"/>
                        </a:lnSpc>
                        <a:spcBef>
                          <a:spcPts val="0"/>
                        </a:spcBef>
                        <a:spcAft>
                          <a:spcPts val="0"/>
                        </a:spcAft>
                        <a:buClr>
                          <a:srgbClr val="000000"/>
                        </a:buClr>
                        <a:buSzPts val="1400"/>
                        <a:buFont typeface="Arial"/>
                        <a:buNone/>
                      </a:pPr>
                      <a:r>
                        <a:rPr lang="en-US" sz="1400" u="none" strike="noStrike" cap="none"/>
                        <a:t>（hit）</a:t>
                      </a:r>
                      <a:endParaRPr sz="1400" u="none" strike="noStrike" cap="none"/>
                    </a:p>
                    <a:p>
                      <a:pPr marL="0" marR="0" lvl="0" indent="0" algn="l" rtl="0">
                        <a:lnSpc>
                          <a:spcPct val="100000"/>
                        </a:lnSpc>
                        <a:spcBef>
                          <a:spcPts val="0"/>
                        </a:spcBef>
                        <a:spcAft>
                          <a:spcPts val="0"/>
                        </a:spcAft>
                        <a:buClr>
                          <a:srgbClr val="000000"/>
                        </a:buClr>
                        <a:buSzPts val="1400"/>
                        <a:buFont typeface="Arial"/>
                        <a:buNone/>
                      </a:pPr>
                      <a:endParaRPr sz="1400" u="none" strike="noStrike" cap="none">
                        <a:highlight>
                          <a:srgbClr val="FFC000"/>
                        </a:highlight>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データまたはユニファイド・キャッシュの（少なくとも）最下位レベルのキャッシュ・アクセスを引き起こすデータの読み取りまたは書き込み操作</a:t>
                      </a:r>
                      <a:endParaRPr sz="1400" u="none" strike="noStrike" cap="none"/>
                    </a:p>
                    <a:p>
                      <a:pPr marL="0" marR="0" lvl="0" indent="0" algn="l" rtl="0">
                        <a:lnSpc>
                          <a:spcPct val="100000"/>
                        </a:lnSpc>
                        <a:spcBef>
                          <a:spcPts val="0"/>
                        </a:spcBef>
                        <a:spcAft>
                          <a:spcPts val="0"/>
                        </a:spcAft>
                        <a:buClr>
                          <a:srgbClr val="000000"/>
                        </a:buClr>
                        <a:buSzPts val="1400"/>
                        <a:buFont typeface="Arial"/>
                        <a:buNone/>
                      </a:pPr>
                      <a:r>
                        <a:rPr lang="en-US" sz="1400" u="none" strike="noStrike" cap="none"/>
                        <a:t>これには</a:t>
                      </a:r>
                      <a:r>
                        <a:rPr lang="en-US" sz="1400" u="none" strike="noStrike" cap="none">
                          <a:solidFill>
                            <a:schemeClr val="accent5"/>
                          </a:solidFill>
                        </a:rPr>
                        <a:t>投機的読み書きが含まれる</a:t>
                      </a:r>
                      <a:endParaRPr sz="1400" u="none" strike="noStrike" cap="none">
                        <a:solidFill>
                          <a:schemeClr val="accent5"/>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g2e7fad84eaa_0_531"/>
          <p:cNvSpPr txBox="1">
            <a:spLocks noGrp="1"/>
          </p:cNvSpPr>
          <p:nvPr>
            <p:ph type="body" idx="1"/>
          </p:nvPr>
        </p:nvSpPr>
        <p:spPr>
          <a:xfrm>
            <a:off x="190500" y="1012100"/>
            <a:ext cx="8656500" cy="5307000"/>
          </a:xfrm>
          <a:prstGeom prst="rect">
            <a:avLst/>
          </a:prstGeom>
          <a:noFill/>
          <a:ln>
            <a:noFill/>
          </a:ln>
        </p:spPr>
        <p:txBody>
          <a:bodyPr spcFirstLastPara="1" wrap="square" lIns="91425" tIns="45700" rIns="91425" bIns="45700" anchor="t" anchorCtr="0">
            <a:noAutofit/>
          </a:bodyPr>
          <a:lstStyle/>
          <a:p>
            <a:pPr marL="457200" lvl="0" indent="-355600" algn="l" rtl="0">
              <a:lnSpc>
                <a:spcPct val="150000"/>
              </a:lnSpc>
              <a:spcBef>
                <a:spcPts val="400"/>
              </a:spcBef>
              <a:spcAft>
                <a:spcPts val="0"/>
              </a:spcAft>
              <a:buClr>
                <a:schemeClr val="dk1"/>
              </a:buClr>
              <a:buSzPts val="2000"/>
              <a:buChar char="●"/>
            </a:pPr>
            <a:r>
              <a:rPr lang="en-US"/>
              <a:t>キャッシュ動作の検出方法</a:t>
            </a:r>
            <a:endParaRPr/>
          </a:p>
          <a:p>
            <a:pPr marL="914400" lvl="1" indent="-342900" algn="l" rtl="0">
              <a:lnSpc>
                <a:spcPct val="150000"/>
              </a:lnSpc>
              <a:spcBef>
                <a:spcPts val="400"/>
              </a:spcBef>
              <a:spcAft>
                <a:spcPts val="0"/>
              </a:spcAft>
              <a:buSzPts val="1800"/>
              <a:buChar char="•"/>
            </a:pPr>
            <a:r>
              <a:rPr lang="en-US"/>
              <a:t>イベント0x03検出の追加</a:t>
            </a:r>
            <a:endParaRPr/>
          </a:p>
          <a:p>
            <a:pPr marL="1371600" lvl="2" indent="-342900" algn="l" rtl="0">
              <a:lnSpc>
                <a:spcPct val="150000"/>
              </a:lnSpc>
              <a:spcBef>
                <a:spcPts val="400"/>
              </a:spcBef>
              <a:spcAft>
                <a:spcPts val="0"/>
              </a:spcAft>
              <a:buSzPts val="1800"/>
              <a:buChar char="–"/>
            </a:pPr>
            <a:r>
              <a:rPr lang="en-US"/>
              <a:t>変数をキャッシュアクセスできない領域に配置した</a:t>
            </a:r>
            <a:endParaRPr/>
          </a:p>
          <a:p>
            <a:pPr marL="1828800" lvl="3" indent="-342900" algn="l" rtl="0">
              <a:lnSpc>
                <a:spcPct val="150000"/>
              </a:lnSpc>
              <a:spcBef>
                <a:spcPts val="400"/>
              </a:spcBef>
              <a:spcAft>
                <a:spcPts val="0"/>
              </a:spcAft>
              <a:buSzPts val="1800"/>
              <a:buChar char="–"/>
            </a:pPr>
            <a:r>
              <a:rPr lang="en-US"/>
              <a:t>キャッシュ・リフィル次数＝０</a:t>
            </a:r>
            <a:endParaRPr/>
          </a:p>
          <a:p>
            <a:pPr marL="914400" lvl="1" indent="-342900" algn="l" rtl="0">
              <a:lnSpc>
                <a:spcPct val="150000"/>
              </a:lnSpc>
              <a:spcBef>
                <a:spcPts val="360"/>
              </a:spcBef>
              <a:spcAft>
                <a:spcPts val="0"/>
              </a:spcAft>
              <a:buSzPts val="1800"/>
              <a:buFont typeface="Arial"/>
              <a:buChar char="•"/>
            </a:pPr>
            <a:r>
              <a:rPr lang="en-US"/>
              <a:t>稼働方法</a:t>
            </a:r>
            <a:endParaRPr/>
          </a:p>
          <a:p>
            <a:pPr marL="1371600" lvl="2" indent="-342900" algn="l" rtl="0">
              <a:lnSpc>
                <a:spcPct val="150000"/>
              </a:lnSpc>
              <a:spcBef>
                <a:spcPts val="360"/>
              </a:spcBef>
              <a:spcAft>
                <a:spcPts val="0"/>
              </a:spcAft>
              <a:buSzPts val="1800"/>
              <a:buChar char="–"/>
            </a:pPr>
            <a:r>
              <a:rPr lang="en-US"/>
              <a:t>対応レジスタの稼働</a:t>
            </a:r>
            <a:endParaRPr/>
          </a:p>
          <a:p>
            <a:pPr marL="1828800" lvl="3" indent="-342900" algn="l" rtl="0">
              <a:lnSpc>
                <a:spcPct val="150000"/>
              </a:lnSpc>
              <a:spcBef>
                <a:spcPts val="360"/>
              </a:spcBef>
              <a:spcAft>
                <a:spcPts val="0"/>
              </a:spcAft>
              <a:buSzPts val="1800"/>
              <a:buChar char="–"/>
            </a:pPr>
            <a:r>
              <a:rPr lang="en-US"/>
              <a:t>ヘッドファイル</a:t>
            </a:r>
            <a:br>
              <a:rPr lang="en-US"/>
            </a:br>
            <a:br>
              <a:rPr lang="en-US"/>
            </a:br>
            <a:endParaRPr/>
          </a:p>
          <a:p>
            <a:pPr marL="1828800" lvl="0" indent="0" algn="l" rtl="0">
              <a:lnSpc>
                <a:spcPct val="150000"/>
              </a:lnSpc>
              <a:spcBef>
                <a:spcPts val="400"/>
              </a:spcBef>
              <a:spcAft>
                <a:spcPts val="0"/>
              </a:spcAft>
              <a:buSzPts val="2000"/>
              <a:buNone/>
            </a:pPr>
            <a:endParaRPr/>
          </a:p>
          <a:p>
            <a:pPr marL="1828800" lvl="3" indent="-342900" algn="l" rtl="0">
              <a:lnSpc>
                <a:spcPct val="150000"/>
              </a:lnSpc>
              <a:spcBef>
                <a:spcPts val="360"/>
              </a:spcBef>
              <a:spcAft>
                <a:spcPts val="0"/>
              </a:spcAft>
              <a:buSzPts val="1800"/>
              <a:buChar char="–"/>
            </a:pPr>
            <a:r>
              <a:rPr lang="en-US"/>
              <a:t>メインファイル</a:t>
            </a:r>
            <a:endParaRPr/>
          </a:p>
          <a:p>
            <a:pPr marL="0" lvl="0" indent="0" algn="l" rtl="0">
              <a:lnSpc>
                <a:spcPct val="150000"/>
              </a:lnSpc>
              <a:spcBef>
                <a:spcPts val="400"/>
              </a:spcBef>
              <a:spcAft>
                <a:spcPts val="0"/>
              </a:spcAft>
              <a:buSzPts val="2000"/>
              <a:buNone/>
            </a:pPr>
            <a:br>
              <a:rPr lang="en-US"/>
            </a:br>
            <a:r>
              <a:rPr lang="en-US"/>
              <a:t>	</a:t>
            </a:r>
            <a:endParaRPr/>
          </a:p>
          <a:p>
            <a:pPr marL="1371600" lvl="0" indent="0" algn="l" rtl="0">
              <a:lnSpc>
                <a:spcPct val="150000"/>
              </a:lnSpc>
              <a:spcBef>
                <a:spcPts val="400"/>
              </a:spcBef>
              <a:spcAft>
                <a:spcPts val="0"/>
              </a:spcAft>
              <a:buSzPts val="2000"/>
              <a:buNone/>
            </a:pPr>
            <a:endParaRPr/>
          </a:p>
          <a:p>
            <a:pPr marL="1371600" lvl="2" indent="-228600" algn="l" rtl="0">
              <a:lnSpc>
                <a:spcPct val="150000"/>
              </a:lnSpc>
              <a:spcBef>
                <a:spcPts val="360"/>
              </a:spcBef>
              <a:spcAft>
                <a:spcPts val="0"/>
              </a:spcAft>
              <a:buSzPts val="1800"/>
              <a:buNone/>
            </a:pPr>
            <a:endParaRPr/>
          </a:p>
        </p:txBody>
      </p:sp>
      <p:sp>
        <p:nvSpPr>
          <p:cNvPr id="426" name="Google Shape;426;g2e7fad84eaa_0_531"/>
          <p:cNvSpPr txBox="1">
            <a:spLocks noGrp="1"/>
          </p:cNvSpPr>
          <p:nvPr>
            <p:ph type="title"/>
          </p:nvPr>
        </p:nvSpPr>
        <p:spPr>
          <a:xfrm>
            <a:off x="297180" y="228600"/>
            <a:ext cx="8549700" cy="4572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1400"/>
              <a:buFont typeface="Arial"/>
              <a:buNone/>
            </a:pPr>
            <a:r>
              <a:rPr lang="en-US" sz="2600">
                <a:solidFill>
                  <a:schemeClr val="dk1"/>
                </a:solidFill>
              </a:rPr>
              <a:t>補足資料</a:t>
            </a:r>
            <a:endParaRPr sz="2600"/>
          </a:p>
        </p:txBody>
      </p:sp>
      <p:sp>
        <p:nvSpPr>
          <p:cNvPr id="427" name="Google Shape;427;g2e7fad84eaa_0_531"/>
          <p:cNvSpPr txBox="1">
            <a:spLocks noGrp="1"/>
          </p:cNvSpPr>
          <p:nvPr>
            <p:ph type="sldNum" idx="12"/>
          </p:nvPr>
        </p:nvSpPr>
        <p:spPr>
          <a:xfrm>
            <a:off x="7235825" y="6553200"/>
            <a:ext cx="1905000" cy="3048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rgbClr val="000000"/>
              </a:buClr>
              <a:buSzPts val="1400"/>
              <a:buFont typeface="Arial"/>
              <a:buNone/>
            </a:pPr>
            <a:fld id="{00000000-1234-1234-1234-123412341234}" type="slidenum">
              <a:rPr lang="en-US"/>
              <a:t>41</a:t>
            </a:fld>
            <a:endParaRPr/>
          </a:p>
        </p:txBody>
      </p:sp>
      <p:sp>
        <p:nvSpPr>
          <p:cNvPr id="428" name="Google Shape;428;g2e7fad84eaa_0_531"/>
          <p:cNvSpPr txBox="1">
            <a:spLocks noGrp="1"/>
          </p:cNvSpPr>
          <p:nvPr>
            <p:ph type="ftr" idx="11"/>
          </p:nvPr>
        </p:nvSpPr>
        <p:spPr>
          <a:xfrm>
            <a:off x="2584450" y="6572250"/>
            <a:ext cx="4129200" cy="2859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41</a:t>
            </a:fld>
            <a:endParaRPr/>
          </a:p>
        </p:txBody>
      </p:sp>
      <p:sp>
        <p:nvSpPr>
          <p:cNvPr id="429" name="Google Shape;429;g2e7fad84eaa_0_531"/>
          <p:cNvSpPr txBox="1"/>
          <p:nvPr/>
        </p:nvSpPr>
        <p:spPr>
          <a:xfrm>
            <a:off x="1026175" y="4326225"/>
            <a:ext cx="7820700" cy="9852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300" b="0" i="0" u="none" strike="noStrike" cap="none">
                <a:solidFill>
                  <a:schemeClr val="dk1"/>
                </a:solidFill>
                <a:latin typeface="Courier New"/>
                <a:ea typeface="Courier New"/>
                <a:cs typeface="Courier New"/>
                <a:sym typeface="Courier New"/>
              </a:rPr>
              <a:t>static inline void set_pmxevtyper(unsigned int counter, unsigned int event) { </a:t>
            </a:r>
            <a:endParaRPr sz="1300" b="0" i="0" u="none" strike="noStrike" cap="none">
              <a:solidFill>
                <a:schemeClr val="dk1"/>
              </a:solidFill>
              <a:latin typeface="Courier New"/>
              <a:ea typeface="Courier New"/>
              <a:cs typeface="Courier New"/>
              <a:sym typeface="Courier New"/>
            </a:endParaRPr>
          </a:p>
          <a:p>
            <a:pPr marL="457200" marR="0" lvl="0" indent="0" algn="l" rtl="0">
              <a:lnSpc>
                <a:spcPct val="100000"/>
              </a:lnSpc>
              <a:spcBef>
                <a:spcPts val="0"/>
              </a:spcBef>
              <a:spcAft>
                <a:spcPts val="0"/>
              </a:spcAft>
              <a:buClr>
                <a:srgbClr val="000000"/>
              </a:buClr>
              <a:buSzPts val="1600"/>
              <a:buFont typeface="Arial"/>
              <a:buNone/>
            </a:pPr>
            <a:r>
              <a:rPr lang="en-US" sz="1300" b="0" i="0" u="none" strike="noStrike" cap="none">
                <a:solidFill>
                  <a:schemeClr val="dk1"/>
                </a:solidFill>
                <a:latin typeface="Courier New"/>
                <a:ea typeface="Courier New"/>
                <a:cs typeface="Courier New"/>
                <a:sym typeface="Courier New"/>
              </a:rPr>
              <a:t>asm volatile ("MCR p15, 0, %0, c9, c12, 5" :: "r"(counter)); </a:t>
            </a:r>
            <a:endParaRPr sz="1300" b="0" i="0" u="none" strike="noStrike" cap="none">
              <a:solidFill>
                <a:schemeClr val="dk1"/>
              </a:solidFill>
              <a:latin typeface="Courier New"/>
              <a:ea typeface="Courier New"/>
              <a:cs typeface="Courier New"/>
              <a:sym typeface="Courier New"/>
            </a:endParaRPr>
          </a:p>
          <a:p>
            <a:pPr marL="457200" marR="0" lvl="0" indent="0" algn="l" rtl="0">
              <a:lnSpc>
                <a:spcPct val="100000"/>
              </a:lnSpc>
              <a:spcBef>
                <a:spcPts val="0"/>
              </a:spcBef>
              <a:spcAft>
                <a:spcPts val="0"/>
              </a:spcAft>
              <a:buClr>
                <a:srgbClr val="000000"/>
              </a:buClr>
              <a:buSzPts val="1600"/>
              <a:buFont typeface="Arial"/>
              <a:buNone/>
            </a:pPr>
            <a:r>
              <a:rPr lang="en-US" sz="1300" b="0" i="0" u="none" strike="noStrike" cap="none">
                <a:solidFill>
                  <a:schemeClr val="dk1"/>
                </a:solidFill>
                <a:latin typeface="Courier New"/>
                <a:ea typeface="Courier New"/>
                <a:cs typeface="Courier New"/>
                <a:sym typeface="Courier New"/>
              </a:rPr>
              <a:t>asm volatile ("MCR p15, 0, %0, c9, c13, 1" :: "r"(event)); </a:t>
            </a:r>
            <a:endParaRPr sz="1300" b="0" i="0" u="none" strike="noStrike" cap="none">
              <a:solidFill>
                <a:schemeClr val="dk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600"/>
              <a:buFont typeface="Arial"/>
              <a:buNone/>
            </a:pPr>
            <a:r>
              <a:rPr lang="en-US" sz="1300" b="0" i="0" u="none" strike="noStrike" cap="none">
                <a:solidFill>
                  <a:schemeClr val="dk1"/>
                </a:solidFill>
                <a:latin typeface="Courier New"/>
                <a:ea typeface="Courier New"/>
                <a:cs typeface="Courier New"/>
                <a:sym typeface="Courier New"/>
              </a:rPr>
              <a:t>}</a:t>
            </a:r>
            <a:endParaRPr sz="1300" b="0" i="0" u="none" strike="noStrike" cap="none">
              <a:solidFill>
                <a:schemeClr val="dk1"/>
              </a:solidFill>
              <a:latin typeface="Courier New"/>
              <a:ea typeface="Courier New"/>
              <a:cs typeface="Courier New"/>
              <a:sym typeface="Courier New"/>
            </a:endParaRPr>
          </a:p>
        </p:txBody>
      </p:sp>
      <p:sp>
        <p:nvSpPr>
          <p:cNvPr id="430" name="Google Shape;430;g2e7fad84eaa_0_531"/>
          <p:cNvSpPr txBox="1"/>
          <p:nvPr/>
        </p:nvSpPr>
        <p:spPr>
          <a:xfrm>
            <a:off x="1026175" y="6071200"/>
            <a:ext cx="7820700" cy="3849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300" b="0" i="0" u="none" strike="noStrike" cap="none">
                <a:solidFill>
                  <a:schemeClr val="dk1"/>
                </a:solidFill>
                <a:latin typeface="Courier New"/>
                <a:ea typeface="Courier New"/>
                <a:cs typeface="Courier New"/>
                <a:sym typeface="Courier New"/>
              </a:rPr>
              <a:t>set_pmxevtyper(0, 0x03); // Counter 0: Event 0x03</a:t>
            </a:r>
            <a:endParaRPr sz="1300" b="0" i="0" u="none" strike="noStrike" cap="none">
              <a:solidFill>
                <a:schemeClr val="dk1"/>
              </a:solidFill>
              <a:latin typeface="Courier New"/>
              <a:ea typeface="Courier New"/>
              <a:cs typeface="Courier New"/>
              <a:sym typeface="Courier New"/>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g2e7fad84eaa_0_610"/>
          <p:cNvSpPr txBox="1">
            <a:spLocks noGrp="1"/>
          </p:cNvSpPr>
          <p:nvPr>
            <p:ph type="title"/>
          </p:nvPr>
        </p:nvSpPr>
        <p:spPr>
          <a:xfrm>
            <a:off x="297180" y="228600"/>
            <a:ext cx="8549700" cy="4572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1400"/>
              <a:buFont typeface="Arial"/>
              <a:buNone/>
            </a:pPr>
            <a:r>
              <a:rPr lang="en-US" sz="2600">
                <a:solidFill>
                  <a:schemeClr val="dk1"/>
                </a:solidFill>
              </a:rPr>
              <a:t>補足資料</a:t>
            </a:r>
            <a:endParaRPr sz="2600"/>
          </a:p>
        </p:txBody>
      </p:sp>
      <p:sp>
        <p:nvSpPr>
          <p:cNvPr id="437" name="Google Shape;437;g2e7fad84eaa_0_610"/>
          <p:cNvSpPr txBox="1">
            <a:spLocks noGrp="1"/>
          </p:cNvSpPr>
          <p:nvPr>
            <p:ph type="body" idx="1"/>
          </p:nvPr>
        </p:nvSpPr>
        <p:spPr>
          <a:xfrm>
            <a:off x="190500" y="1012100"/>
            <a:ext cx="8763000" cy="5307000"/>
          </a:xfrm>
          <a:prstGeom prst="rect">
            <a:avLst/>
          </a:prstGeom>
          <a:noFill/>
          <a:ln>
            <a:noFill/>
          </a:ln>
        </p:spPr>
        <p:txBody>
          <a:bodyPr spcFirstLastPara="1" wrap="square" lIns="91425" tIns="45700" rIns="91425" bIns="45700" anchor="t" anchorCtr="0">
            <a:noAutofit/>
          </a:bodyPr>
          <a:lstStyle/>
          <a:p>
            <a:pPr marL="457200" lvl="0" indent="-355600" algn="l" rtl="0">
              <a:lnSpc>
                <a:spcPct val="150000"/>
              </a:lnSpc>
              <a:spcBef>
                <a:spcPts val="400"/>
              </a:spcBef>
              <a:spcAft>
                <a:spcPts val="0"/>
              </a:spcAft>
              <a:buClr>
                <a:schemeClr val="dk1"/>
              </a:buClr>
              <a:buSzPts val="2000"/>
              <a:buChar char="●"/>
            </a:pPr>
            <a:r>
              <a:rPr lang="en-US"/>
              <a:t>データサイズによる実験</a:t>
            </a:r>
            <a:endParaRPr/>
          </a:p>
          <a:p>
            <a:pPr marL="914400" lvl="1" indent="-342900" algn="l" rtl="0">
              <a:lnSpc>
                <a:spcPct val="150000"/>
              </a:lnSpc>
              <a:spcBef>
                <a:spcPts val="400"/>
              </a:spcBef>
              <a:spcAft>
                <a:spcPts val="0"/>
              </a:spcAft>
              <a:buSzPts val="1800"/>
              <a:buChar char="•"/>
            </a:pPr>
            <a:r>
              <a:rPr lang="en-US"/>
              <a:t>結果（一部）</a:t>
            </a:r>
            <a:endParaRPr/>
          </a:p>
          <a:p>
            <a:pPr marL="0" lvl="0" indent="0" algn="l" rtl="0">
              <a:lnSpc>
                <a:spcPct val="150000"/>
              </a:lnSpc>
              <a:spcBef>
                <a:spcPts val="400"/>
              </a:spcBef>
              <a:spcAft>
                <a:spcPts val="0"/>
              </a:spcAft>
              <a:buSzPts val="2000"/>
              <a:buNone/>
            </a:pPr>
            <a:endParaRPr/>
          </a:p>
          <a:p>
            <a:pPr marL="0" lvl="0" indent="0" algn="l" rtl="0">
              <a:lnSpc>
                <a:spcPct val="150000"/>
              </a:lnSpc>
              <a:spcBef>
                <a:spcPts val="400"/>
              </a:spcBef>
              <a:spcAft>
                <a:spcPts val="0"/>
              </a:spcAft>
              <a:buSzPts val="2000"/>
              <a:buNone/>
            </a:pPr>
            <a:endParaRPr/>
          </a:p>
          <a:p>
            <a:pPr marL="0" lvl="0" indent="0" algn="l" rtl="0">
              <a:lnSpc>
                <a:spcPct val="150000"/>
              </a:lnSpc>
              <a:spcBef>
                <a:spcPts val="400"/>
              </a:spcBef>
              <a:spcAft>
                <a:spcPts val="0"/>
              </a:spcAft>
              <a:buSzPts val="2000"/>
              <a:buNone/>
            </a:pPr>
            <a:endParaRPr/>
          </a:p>
          <a:p>
            <a:pPr marL="1371600" lvl="2" indent="-228600" algn="l" rtl="0">
              <a:lnSpc>
                <a:spcPct val="150000"/>
              </a:lnSpc>
              <a:spcBef>
                <a:spcPts val="360"/>
              </a:spcBef>
              <a:spcAft>
                <a:spcPts val="0"/>
              </a:spcAft>
              <a:buSzPts val="1800"/>
              <a:buNone/>
            </a:pPr>
            <a:endParaRPr/>
          </a:p>
        </p:txBody>
      </p:sp>
      <p:sp>
        <p:nvSpPr>
          <p:cNvPr id="438" name="Google Shape;438;g2e7fad84eaa_0_610"/>
          <p:cNvSpPr txBox="1">
            <a:spLocks noGrp="1"/>
          </p:cNvSpPr>
          <p:nvPr>
            <p:ph type="sldNum" idx="12"/>
          </p:nvPr>
        </p:nvSpPr>
        <p:spPr>
          <a:xfrm>
            <a:off x="7235825" y="6553200"/>
            <a:ext cx="1905000" cy="3048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rgbClr val="000000"/>
              </a:buClr>
              <a:buSzPts val="1400"/>
              <a:buFont typeface="Arial"/>
              <a:buNone/>
            </a:pPr>
            <a:fld id="{00000000-1234-1234-1234-123412341234}" type="slidenum">
              <a:rPr lang="en-US"/>
              <a:t>42</a:t>
            </a:fld>
            <a:endParaRPr/>
          </a:p>
        </p:txBody>
      </p:sp>
      <p:sp>
        <p:nvSpPr>
          <p:cNvPr id="439" name="Google Shape;439;g2e7fad84eaa_0_610"/>
          <p:cNvSpPr txBox="1">
            <a:spLocks noGrp="1"/>
          </p:cNvSpPr>
          <p:nvPr>
            <p:ph type="ftr" idx="11"/>
          </p:nvPr>
        </p:nvSpPr>
        <p:spPr>
          <a:xfrm>
            <a:off x="2584450" y="6572250"/>
            <a:ext cx="4129200" cy="2859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42</a:t>
            </a:fld>
            <a:endParaRPr/>
          </a:p>
        </p:txBody>
      </p:sp>
      <p:pic>
        <p:nvPicPr>
          <p:cNvPr id="440" name="Google Shape;440;g2e7fad84eaa_0_610"/>
          <p:cNvPicPr preferRelativeResize="0"/>
          <p:nvPr/>
        </p:nvPicPr>
        <p:blipFill rotWithShape="1">
          <a:blip r:embed="rId3">
            <a:alphaModFix/>
          </a:blip>
          <a:srcRect/>
          <a:stretch/>
        </p:blipFill>
        <p:spPr>
          <a:xfrm>
            <a:off x="5881125" y="1171138"/>
            <a:ext cx="2965757" cy="490813"/>
          </a:xfrm>
          <a:prstGeom prst="rect">
            <a:avLst/>
          </a:prstGeom>
          <a:noFill/>
          <a:ln>
            <a:noFill/>
          </a:ln>
        </p:spPr>
      </p:pic>
      <p:pic>
        <p:nvPicPr>
          <p:cNvPr id="441" name="Google Shape;441;g2e7fad84eaa_0_610"/>
          <p:cNvPicPr preferRelativeResize="0"/>
          <p:nvPr/>
        </p:nvPicPr>
        <p:blipFill rotWithShape="1">
          <a:blip r:embed="rId4">
            <a:alphaModFix/>
          </a:blip>
          <a:srcRect/>
          <a:stretch/>
        </p:blipFill>
        <p:spPr>
          <a:xfrm>
            <a:off x="356700" y="2077849"/>
            <a:ext cx="6066075" cy="3769149"/>
          </a:xfrm>
          <a:prstGeom prst="rect">
            <a:avLst/>
          </a:prstGeom>
          <a:noFill/>
          <a:ln>
            <a:noFill/>
          </a:ln>
        </p:spPr>
      </p:pic>
      <p:sp>
        <p:nvSpPr>
          <p:cNvPr id="442" name="Google Shape;442;g2e7fad84eaa_0_610"/>
          <p:cNvSpPr/>
          <p:nvPr/>
        </p:nvSpPr>
        <p:spPr>
          <a:xfrm>
            <a:off x="2275450" y="5933525"/>
            <a:ext cx="3343500" cy="679200"/>
          </a:xfrm>
          <a:prstGeom prst="wedgeRectCallout">
            <a:avLst>
              <a:gd name="adj1" fmla="val -51782"/>
              <a:gd name="adj2" fmla="val -136186"/>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Meiryo"/>
                <a:ea typeface="Meiryo"/>
                <a:cs typeface="Meiryo"/>
                <a:sym typeface="Meiryo"/>
              </a:rPr>
              <a:t>ここで、</a:t>
            </a:r>
            <a:r>
              <a:rPr lang="en-US" sz="1400" b="0" i="0" u="none" strike="noStrike" cap="none">
                <a:solidFill>
                  <a:schemeClr val="dk1"/>
                </a:solidFill>
                <a:latin typeface="Arial"/>
                <a:ea typeface="Arial"/>
                <a:cs typeface="Arial"/>
                <a:sym typeface="Arial"/>
              </a:rPr>
              <a:t>Speedupが大きな変動がある</a:t>
            </a:r>
            <a:endParaRPr sz="1400" b="0" i="0" u="none" strike="noStrike" cap="none">
              <a:solidFill>
                <a:schemeClr val="dk1"/>
              </a:solidFill>
              <a:latin typeface="Arial"/>
              <a:ea typeface="Arial"/>
              <a:cs typeface="Arial"/>
              <a:sym typeface="Arial"/>
            </a:endParaRPr>
          </a:p>
        </p:txBody>
      </p:sp>
      <p:sp>
        <p:nvSpPr>
          <p:cNvPr id="443" name="Google Shape;443;g2e7fad84eaa_0_610"/>
          <p:cNvSpPr txBox="1"/>
          <p:nvPr/>
        </p:nvSpPr>
        <p:spPr>
          <a:xfrm>
            <a:off x="6422775" y="2147300"/>
            <a:ext cx="2718600" cy="1939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Meiryo"/>
                <a:ea typeface="Meiryo"/>
                <a:cs typeface="Meiryo"/>
                <a:sym typeface="Meiryo"/>
              </a:rPr>
              <a:t>変動の原因分析</a:t>
            </a:r>
            <a:endParaRPr sz="1800" b="0" i="0" u="none" strike="noStrike" cap="none">
              <a:solidFill>
                <a:schemeClr val="dk1"/>
              </a:solidFill>
              <a:latin typeface="Meiryo"/>
              <a:ea typeface="Meiryo"/>
              <a:cs typeface="Meiryo"/>
              <a:sym typeface="Meiryo"/>
            </a:endParaRPr>
          </a:p>
          <a:p>
            <a:pPr marL="457200" marR="0" lvl="0" indent="-330200" algn="l" rtl="0">
              <a:lnSpc>
                <a:spcPct val="100000"/>
              </a:lnSpc>
              <a:spcBef>
                <a:spcPts val="0"/>
              </a:spcBef>
              <a:spcAft>
                <a:spcPts val="0"/>
              </a:spcAft>
              <a:buClr>
                <a:schemeClr val="dk1"/>
              </a:buClr>
              <a:buSzPts val="1600"/>
              <a:buFont typeface="Meiryo"/>
              <a:buChar char="●"/>
            </a:pPr>
            <a:r>
              <a:rPr lang="en-US" sz="1600" b="0" i="0" u="none" strike="noStrike" cap="none">
                <a:solidFill>
                  <a:schemeClr val="dk1"/>
                </a:solidFill>
                <a:latin typeface="Meiryo"/>
                <a:ea typeface="Meiryo"/>
                <a:cs typeface="Meiryo"/>
                <a:sym typeface="Meiryo"/>
              </a:rPr>
              <a:t>レベル１のキャッシュ(32KB)が満たされる</a:t>
            </a:r>
            <a:endParaRPr sz="1600" b="0" i="0" u="none" strike="noStrike" cap="none">
              <a:solidFill>
                <a:schemeClr val="dk1"/>
              </a:solidFill>
              <a:latin typeface="Meiryo"/>
              <a:ea typeface="Meiryo"/>
              <a:cs typeface="Meiryo"/>
              <a:sym typeface="Meiryo"/>
            </a:endParaRPr>
          </a:p>
          <a:p>
            <a:pPr marL="457200" marR="0" lvl="0" indent="0" algn="l"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Meiryo"/>
              <a:ea typeface="Meiryo"/>
              <a:cs typeface="Meiryo"/>
              <a:sym typeface="Meiryo"/>
            </a:endParaRPr>
          </a:p>
          <a:p>
            <a:pPr marL="457200" marR="0" lvl="0" indent="-330200" algn="l" rtl="0">
              <a:lnSpc>
                <a:spcPct val="100000"/>
              </a:lnSpc>
              <a:spcBef>
                <a:spcPts val="0"/>
              </a:spcBef>
              <a:spcAft>
                <a:spcPts val="0"/>
              </a:spcAft>
              <a:buClr>
                <a:schemeClr val="dk1"/>
              </a:buClr>
              <a:buSzPts val="1600"/>
              <a:buFont typeface="Meiryo"/>
              <a:buChar char="●"/>
            </a:pPr>
            <a:r>
              <a:rPr lang="en-US" sz="1600" b="0" i="0" u="none" strike="noStrike" cap="none">
                <a:solidFill>
                  <a:schemeClr val="dk1"/>
                </a:solidFill>
                <a:latin typeface="Meiryo"/>
                <a:ea typeface="Meiryo"/>
                <a:cs typeface="Meiryo"/>
                <a:sym typeface="Meiryo"/>
              </a:rPr>
              <a:t>データがレベル２のキャッシュ(128KB)に入り始まる</a:t>
            </a:r>
            <a:endParaRPr sz="1600" b="0" i="0" u="none" strike="noStrike" cap="none">
              <a:solidFill>
                <a:schemeClr val="dk1"/>
              </a:solidFill>
              <a:latin typeface="Meiryo"/>
              <a:ea typeface="Meiryo"/>
              <a:cs typeface="Meiryo"/>
              <a:sym typeface="Meiryo"/>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49" name="Google Shape;449;g2e7fad84eaa_0_404"/>
          <p:cNvSpPr txBox="1">
            <a:spLocks noGrp="1"/>
          </p:cNvSpPr>
          <p:nvPr>
            <p:ph type="title"/>
          </p:nvPr>
        </p:nvSpPr>
        <p:spPr>
          <a:xfrm>
            <a:off x="297180" y="228600"/>
            <a:ext cx="8549700" cy="457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1400"/>
              <a:buFont typeface="Arial"/>
              <a:buNone/>
            </a:pPr>
            <a:r>
              <a:rPr lang="en-US" sz="2600">
                <a:solidFill>
                  <a:schemeClr val="dk1"/>
                </a:solidFill>
              </a:rPr>
              <a:t>補足資料</a:t>
            </a:r>
            <a:endParaRPr sz="2600"/>
          </a:p>
        </p:txBody>
      </p:sp>
      <p:sp>
        <p:nvSpPr>
          <p:cNvPr id="450" name="Google Shape;450;g2e7fad84eaa_0_404"/>
          <p:cNvSpPr txBox="1">
            <a:spLocks noGrp="1"/>
          </p:cNvSpPr>
          <p:nvPr>
            <p:ph type="body" idx="1"/>
          </p:nvPr>
        </p:nvSpPr>
        <p:spPr>
          <a:xfrm>
            <a:off x="190500" y="1012100"/>
            <a:ext cx="8763000" cy="5307000"/>
          </a:xfrm>
          <a:prstGeom prst="rect">
            <a:avLst/>
          </a:prstGeom>
          <a:noFill/>
          <a:ln>
            <a:noFill/>
          </a:ln>
        </p:spPr>
        <p:txBody>
          <a:bodyPr spcFirstLastPara="1" wrap="square" lIns="91425" tIns="45700" rIns="91425" bIns="45700" anchor="t" anchorCtr="0">
            <a:noAutofit/>
          </a:bodyPr>
          <a:lstStyle/>
          <a:p>
            <a:pPr marL="457200" lvl="0" indent="-355600" algn="l" rtl="0">
              <a:lnSpc>
                <a:spcPct val="150000"/>
              </a:lnSpc>
              <a:spcBef>
                <a:spcPts val="400"/>
              </a:spcBef>
              <a:spcAft>
                <a:spcPts val="0"/>
              </a:spcAft>
              <a:buSzPts val="2000"/>
              <a:buChar char="●"/>
            </a:pPr>
            <a:r>
              <a:rPr lang="en-US"/>
              <a:t>既存研究</a:t>
            </a:r>
            <a:endParaRPr/>
          </a:p>
          <a:p>
            <a:pPr marL="914400" lvl="1" indent="-342900" algn="l" rtl="0">
              <a:lnSpc>
                <a:spcPct val="150000"/>
              </a:lnSpc>
              <a:spcBef>
                <a:spcPts val="360"/>
              </a:spcBef>
              <a:spcAft>
                <a:spcPts val="0"/>
              </a:spcAft>
              <a:buSzPts val="1800"/>
              <a:buChar char="•"/>
            </a:pPr>
            <a:r>
              <a:rPr lang="en-US"/>
              <a:t>論文タイトル</a:t>
            </a:r>
            <a:endParaRPr/>
          </a:p>
          <a:p>
            <a:pPr marL="1371600" lvl="2" indent="-342900" algn="l" rtl="0">
              <a:lnSpc>
                <a:spcPct val="150000"/>
              </a:lnSpc>
              <a:spcBef>
                <a:spcPts val="360"/>
              </a:spcBef>
              <a:spcAft>
                <a:spcPts val="0"/>
              </a:spcAft>
              <a:buSzPts val="1800"/>
              <a:buFont typeface="Times New Roman"/>
              <a:buChar char="–"/>
            </a:pPr>
            <a:r>
              <a:rPr lang="en-US" u="sng">
                <a:solidFill>
                  <a:schemeClr val="hlink"/>
                </a:solidFill>
                <a:hlinkClick r:id="rId3"/>
              </a:rPr>
              <a:t>A Methodology for Modeling Dynamic and Static Power Consumption for Multicore Processors</a:t>
            </a:r>
            <a:endParaRPr/>
          </a:p>
          <a:p>
            <a:pPr marL="914400" lvl="1" indent="-342900" algn="l" rtl="0">
              <a:lnSpc>
                <a:spcPct val="150000"/>
              </a:lnSpc>
              <a:spcBef>
                <a:spcPts val="360"/>
              </a:spcBef>
              <a:spcAft>
                <a:spcPts val="0"/>
              </a:spcAft>
              <a:buSzPts val="1800"/>
              <a:buChar char="•"/>
            </a:pPr>
            <a:r>
              <a:rPr lang="en-US"/>
              <a:t>発表年：2016</a:t>
            </a:r>
            <a:endParaRPr/>
          </a:p>
          <a:p>
            <a:pPr marL="914400" lvl="1" indent="-342900" algn="l" rtl="0">
              <a:lnSpc>
                <a:spcPct val="150000"/>
              </a:lnSpc>
              <a:spcBef>
                <a:spcPts val="360"/>
              </a:spcBef>
              <a:spcAft>
                <a:spcPts val="0"/>
              </a:spcAft>
              <a:buSzPts val="1800"/>
              <a:buFont typeface="Arial"/>
              <a:buChar char="•"/>
            </a:pPr>
            <a:r>
              <a:rPr lang="en-US"/>
              <a:t>著者：Bhavishya Goel; Sally A. McKee</a:t>
            </a:r>
            <a:endParaRPr/>
          </a:p>
          <a:p>
            <a:pPr marL="914400" lvl="1" indent="-342900" algn="l" rtl="0">
              <a:lnSpc>
                <a:spcPct val="150000"/>
              </a:lnSpc>
              <a:spcBef>
                <a:spcPts val="360"/>
              </a:spcBef>
              <a:spcAft>
                <a:spcPts val="0"/>
              </a:spcAft>
              <a:buSzPts val="1800"/>
              <a:buChar char="•"/>
            </a:pPr>
            <a:r>
              <a:rPr lang="en-US"/>
              <a:t>方法</a:t>
            </a:r>
            <a:endParaRPr/>
          </a:p>
          <a:p>
            <a:pPr marL="1371600" lvl="2" indent="-342900" algn="l" rtl="0">
              <a:lnSpc>
                <a:spcPct val="150000"/>
              </a:lnSpc>
              <a:spcBef>
                <a:spcPts val="360"/>
              </a:spcBef>
              <a:spcAft>
                <a:spcPts val="0"/>
              </a:spcAft>
              <a:buSzPts val="1800"/>
              <a:buChar char="–"/>
            </a:pPr>
            <a:r>
              <a:rPr lang="en-US"/>
              <a:t>インテルハズウェルプラットフォームで異なる電圧・周波数ペアにおけるシーケンシャル及びパラレルベンチマークを用いて、個々のコアとアンコアコンポーネントの静的及び動的な消費電力をモデリングする方法論を提案し、その電力モデルを検証した</a:t>
            </a:r>
            <a:endParaRPr/>
          </a:p>
          <a:p>
            <a:pPr marL="0" lvl="0" indent="0" algn="l" rtl="0">
              <a:lnSpc>
                <a:spcPct val="150000"/>
              </a:lnSpc>
              <a:spcBef>
                <a:spcPts val="400"/>
              </a:spcBef>
              <a:spcAft>
                <a:spcPts val="0"/>
              </a:spcAft>
              <a:buSzPts val="2000"/>
              <a:buNone/>
            </a:pPr>
            <a:endParaRPr/>
          </a:p>
          <a:p>
            <a:pPr marL="0" lvl="0" indent="0" algn="l" rtl="0">
              <a:lnSpc>
                <a:spcPct val="150000"/>
              </a:lnSpc>
              <a:spcBef>
                <a:spcPts val="400"/>
              </a:spcBef>
              <a:spcAft>
                <a:spcPts val="0"/>
              </a:spcAft>
              <a:buSzPts val="2000"/>
              <a:buNone/>
            </a:pPr>
            <a:endParaRPr/>
          </a:p>
          <a:p>
            <a:pPr marL="0" lvl="0" indent="0" algn="l" rtl="0">
              <a:lnSpc>
                <a:spcPct val="150000"/>
              </a:lnSpc>
              <a:spcBef>
                <a:spcPts val="400"/>
              </a:spcBef>
              <a:spcAft>
                <a:spcPts val="0"/>
              </a:spcAft>
              <a:buSzPts val="2000"/>
              <a:buNone/>
            </a:pPr>
            <a:endParaRPr/>
          </a:p>
          <a:p>
            <a:pPr marL="1371600" lvl="2" indent="-228600" algn="l" rtl="0">
              <a:lnSpc>
                <a:spcPct val="150000"/>
              </a:lnSpc>
              <a:spcBef>
                <a:spcPts val="360"/>
              </a:spcBef>
              <a:spcAft>
                <a:spcPts val="0"/>
              </a:spcAft>
              <a:buSzPts val="1800"/>
              <a:buNone/>
            </a:pPr>
            <a:endParaRPr/>
          </a:p>
        </p:txBody>
      </p:sp>
      <p:sp>
        <p:nvSpPr>
          <p:cNvPr id="451" name="Google Shape;451;g2e7fad84eaa_0_404"/>
          <p:cNvSpPr txBox="1">
            <a:spLocks noGrp="1"/>
          </p:cNvSpPr>
          <p:nvPr>
            <p:ph type="sldNum" idx="12"/>
          </p:nvPr>
        </p:nvSpPr>
        <p:spPr>
          <a:xfrm>
            <a:off x="7235825" y="6553200"/>
            <a:ext cx="1905000" cy="3048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rgbClr val="000000"/>
              </a:buClr>
              <a:buSzPts val="1400"/>
              <a:buFont typeface="Arial"/>
              <a:buNone/>
            </a:pPr>
            <a:fld id="{00000000-1234-1234-1234-123412341234}" type="slidenum">
              <a:rPr lang="en-US"/>
              <a:t>43</a:t>
            </a:fld>
            <a:endParaRPr/>
          </a:p>
        </p:txBody>
      </p:sp>
      <p:sp>
        <p:nvSpPr>
          <p:cNvPr id="452" name="Google Shape;452;g2e7fad84eaa_0_404"/>
          <p:cNvSpPr txBox="1">
            <a:spLocks noGrp="1"/>
          </p:cNvSpPr>
          <p:nvPr>
            <p:ph type="ftr" idx="11"/>
          </p:nvPr>
        </p:nvSpPr>
        <p:spPr>
          <a:xfrm>
            <a:off x="2584450" y="6572250"/>
            <a:ext cx="4129200" cy="2859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43</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g2e7fad84eaa_0_412"/>
          <p:cNvSpPr txBox="1">
            <a:spLocks noGrp="1"/>
          </p:cNvSpPr>
          <p:nvPr>
            <p:ph type="title"/>
          </p:nvPr>
        </p:nvSpPr>
        <p:spPr>
          <a:xfrm>
            <a:off x="297180" y="228600"/>
            <a:ext cx="8549700" cy="457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1400"/>
              <a:buFont typeface="Arial"/>
              <a:buNone/>
            </a:pPr>
            <a:r>
              <a:rPr lang="en-US" sz="2600">
                <a:solidFill>
                  <a:schemeClr val="dk1"/>
                </a:solidFill>
              </a:rPr>
              <a:t>補足資料</a:t>
            </a:r>
            <a:endParaRPr sz="2600"/>
          </a:p>
        </p:txBody>
      </p:sp>
      <p:sp>
        <p:nvSpPr>
          <p:cNvPr id="459" name="Google Shape;459;g2e7fad84eaa_0_412"/>
          <p:cNvSpPr txBox="1">
            <a:spLocks noGrp="1"/>
          </p:cNvSpPr>
          <p:nvPr>
            <p:ph type="body" idx="1"/>
          </p:nvPr>
        </p:nvSpPr>
        <p:spPr>
          <a:xfrm>
            <a:off x="190500" y="1012100"/>
            <a:ext cx="8763000" cy="5307000"/>
          </a:xfrm>
          <a:prstGeom prst="rect">
            <a:avLst/>
          </a:prstGeom>
          <a:noFill/>
          <a:ln>
            <a:noFill/>
          </a:ln>
        </p:spPr>
        <p:txBody>
          <a:bodyPr spcFirstLastPara="1" wrap="square" lIns="91425" tIns="45700" rIns="91425" bIns="45700" anchor="t" anchorCtr="0">
            <a:noAutofit/>
          </a:bodyPr>
          <a:lstStyle/>
          <a:p>
            <a:pPr marL="457200" lvl="0" indent="-355600" algn="l" rtl="0">
              <a:lnSpc>
                <a:spcPct val="150000"/>
              </a:lnSpc>
              <a:spcBef>
                <a:spcPts val="400"/>
              </a:spcBef>
              <a:spcAft>
                <a:spcPts val="0"/>
              </a:spcAft>
              <a:buSzPts val="2000"/>
              <a:buChar char="●"/>
            </a:pPr>
            <a:r>
              <a:rPr lang="en-US"/>
              <a:t>既存研究</a:t>
            </a:r>
            <a:endParaRPr/>
          </a:p>
          <a:p>
            <a:pPr marL="914400" lvl="1" indent="-342900" algn="l" rtl="0">
              <a:lnSpc>
                <a:spcPct val="150000"/>
              </a:lnSpc>
              <a:spcBef>
                <a:spcPts val="360"/>
              </a:spcBef>
              <a:spcAft>
                <a:spcPts val="0"/>
              </a:spcAft>
              <a:buSzPts val="1800"/>
              <a:buChar char="•"/>
            </a:pPr>
            <a:r>
              <a:rPr lang="en-US"/>
              <a:t>得られた知見</a:t>
            </a:r>
            <a:endParaRPr/>
          </a:p>
          <a:p>
            <a:pPr marL="1371600" lvl="2" indent="-342900" algn="l" rtl="0">
              <a:lnSpc>
                <a:spcPct val="150000"/>
              </a:lnSpc>
              <a:spcBef>
                <a:spcPts val="360"/>
              </a:spcBef>
              <a:spcAft>
                <a:spcPts val="0"/>
              </a:spcAft>
              <a:buSzPts val="1800"/>
              <a:buChar char="–"/>
            </a:pPr>
            <a:r>
              <a:rPr lang="en-US">
                <a:solidFill>
                  <a:schemeClr val="accent5"/>
                </a:solidFill>
              </a:rPr>
              <a:t>アンコア</a:t>
            </a:r>
            <a:r>
              <a:rPr lang="en-US"/>
              <a:t>のエネルギーが</a:t>
            </a:r>
            <a:r>
              <a:rPr lang="en-US">
                <a:solidFill>
                  <a:schemeClr val="accent5"/>
                </a:solidFill>
              </a:rPr>
              <a:t>総エネルギー</a:t>
            </a:r>
            <a:r>
              <a:rPr lang="en-US"/>
              <a:t>の最大74%を占めること、特に</a:t>
            </a:r>
            <a:r>
              <a:rPr lang="en-US">
                <a:solidFill>
                  <a:schemeClr val="accent5"/>
                </a:solidFill>
              </a:rPr>
              <a:t>アンコアの静的エネルギー</a:t>
            </a:r>
            <a:r>
              <a:rPr lang="en-US"/>
              <a:t>が総エネルギーの最大61%に達する可能性があり、これが主なエネルギー非効率の原因となる</a:t>
            </a:r>
            <a:endParaRPr/>
          </a:p>
          <a:p>
            <a:pPr marL="1371600" lvl="2" indent="-342900" algn="l" rtl="0">
              <a:lnSpc>
                <a:spcPct val="150000"/>
              </a:lnSpc>
              <a:spcBef>
                <a:spcPts val="360"/>
              </a:spcBef>
              <a:spcAft>
                <a:spcPts val="0"/>
              </a:spcAft>
              <a:buSzPts val="1800"/>
              <a:buChar char="–"/>
            </a:pPr>
            <a:r>
              <a:rPr lang="en-US"/>
              <a:t>アプリケーションが</a:t>
            </a:r>
            <a:r>
              <a:rPr lang="en-US">
                <a:solidFill>
                  <a:schemeClr val="accent5"/>
                </a:solidFill>
              </a:rPr>
              <a:t>メモリバウンド</a:t>
            </a:r>
            <a:r>
              <a:rPr lang="en-US"/>
              <a:t>である程度に応じて、最も低いエネルギーを消費する周波数が変わる</a:t>
            </a:r>
            <a:endParaRPr/>
          </a:p>
          <a:p>
            <a:pPr marL="1371600" lvl="2" indent="-342900" algn="l" rtl="0">
              <a:lnSpc>
                <a:spcPct val="150000"/>
              </a:lnSpc>
              <a:spcBef>
                <a:spcPts val="360"/>
              </a:spcBef>
              <a:spcAft>
                <a:spcPts val="0"/>
              </a:spcAft>
              <a:buSzPts val="1800"/>
              <a:buChar char="–"/>
            </a:pPr>
            <a:r>
              <a:rPr lang="en-US"/>
              <a:t>より多くのコアを使用することでパフォーマンスは向上するが、プログラムのシリアル部分で停止しているコアによるエネルギー消費が多いため、少ないコアを使用する方がエネルギー効率が良い場合がある</a:t>
            </a:r>
            <a:endParaRPr/>
          </a:p>
          <a:p>
            <a:pPr marL="0" lvl="0" indent="0" algn="l" rtl="0">
              <a:lnSpc>
                <a:spcPct val="150000"/>
              </a:lnSpc>
              <a:spcBef>
                <a:spcPts val="400"/>
              </a:spcBef>
              <a:spcAft>
                <a:spcPts val="0"/>
              </a:spcAft>
              <a:buSzPts val="2000"/>
              <a:buNone/>
            </a:pPr>
            <a:endParaRPr/>
          </a:p>
          <a:p>
            <a:pPr marL="0" lvl="0" indent="0" algn="l" rtl="0">
              <a:lnSpc>
                <a:spcPct val="150000"/>
              </a:lnSpc>
              <a:spcBef>
                <a:spcPts val="400"/>
              </a:spcBef>
              <a:spcAft>
                <a:spcPts val="0"/>
              </a:spcAft>
              <a:buSzPts val="2000"/>
              <a:buNone/>
            </a:pPr>
            <a:endParaRPr/>
          </a:p>
          <a:p>
            <a:pPr marL="1371600" lvl="2" indent="-228600" algn="l" rtl="0">
              <a:lnSpc>
                <a:spcPct val="150000"/>
              </a:lnSpc>
              <a:spcBef>
                <a:spcPts val="360"/>
              </a:spcBef>
              <a:spcAft>
                <a:spcPts val="0"/>
              </a:spcAft>
              <a:buSzPts val="1800"/>
              <a:buNone/>
            </a:pPr>
            <a:endParaRPr/>
          </a:p>
        </p:txBody>
      </p:sp>
      <p:sp>
        <p:nvSpPr>
          <p:cNvPr id="460" name="Google Shape;460;g2e7fad84eaa_0_412"/>
          <p:cNvSpPr txBox="1">
            <a:spLocks noGrp="1"/>
          </p:cNvSpPr>
          <p:nvPr>
            <p:ph type="sldNum" idx="12"/>
          </p:nvPr>
        </p:nvSpPr>
        <p:spPr>
          <a:xfrm>
            <a:off x="7235825" y="6553200"/>
            <a:ext cx="1905000" cy="3048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rgbClr val="000000"/>
              </a:buClr>
              <a:buSzPts val="1400"/>
              <a:buFont typeface="Arial"/>
              <a:buNone/>
            </a:pPr>
            <a:fld id="{00000000-1234-1234-1234-123412341234}" type="slidenum">
              <a:rPr lang="en-US"/>
              <a:t>44</a:t>
            </a:fld>
            <a:endParaRPr/>
          </a:p>
        </p:txBody>
      </p:sp>
      <p:sp>
        <p:nvSpPr>
          <p:cNvPr id="461" name="Google Shape;461;g2e7fad84eaa_0_412"/>
          <p:cNvSpPr txBox="1">
            <a:spLocks noGrp="1"/>
          </p:cNvSpPr>
          <p:nvPr>
            <p:ph type="ftr" idx="11"/>
          </p:nvPr>
        </p:nvSpPr>
        <p:spPr>
          <a:xfrm>
            <a:off x="2584450" y="6572250"/>
            <a:ext cx="4129200" cy="2859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44</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g2e7fad84eaa_0_420"/>
          <p:cNvSpPr txBox="1">
            <a:spLocks noGrp="1"/>
          </p:cNvSpPr>
          <p:nvPr>
            <p:ph type="title"/>
          </p:nvPr>
        </p:nvSpPr>
        <p:spPr>
          <a:xfrm>
            <a:off x="297180" y="228600"/>
            <a:ext cx="8549700" cy="457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1400"/>
              <a:buFont typeface="Arial"/>
              <a:buNone/>
            </a:pPr>
            <a:r>
              <a:rPr lang="en-US" sz="2600">
                <a:solidFill>
                  <a:schemeClr val="dk1"/>
                </a:solidFill>
              </a:rPr>
              <a:t>補足資料</a:t>
            </a:r>
            <a:endParaRPr sz="2600"/>
          </a:p>
        </p:txBody>
      </p:sp>
      <p:sp>
        <p:nvSpPr>
          <p:cNvPr id="468" name="Google Shape;468;g2e7fad84eaa_0_420"/>
          <p:cNvSpPr txBox="1">
            <a:spLocks noGrp="1"/>
          </p:cNvSpPr>
          <p:nvPr>
            <p:ph type="body" idx="1"/>
          </p:nvPr>
        </p:nvSpPr>
        <p:spPr>
          <a:xfrm>
            <a:off x="190500" y="1012100"/>
            <a:ext cx="8763000" cy="5307000"/>
          </a:xfrm>
          <a:prstGeom prst="rect">
            <a:avLst/>
          </a:prstGeom>
          <a:noFill/>
          <a:ln>
            <a:noFill/>
          </a:ln>
        </p:spPr>
        <p:txBody>
          <a:bodyPr spcFirstLastPara="1" wrap="square" lIns="91425" tIns="45700" rIns="91425" bIns="45700" anchor="t" anchorCtr="0">
            <a:noAutofit/>
          </a:bodyPr>
          <a:lstStyle/>
          <a:p>
            <a:pPr marL="457200" lvl="0" indent="-355600" algn="l" rtl="0">
              <a:lnSpc>
                <a:spcPct val="150000"/>
              </a:lnSpc>
              <a:spcBef>
                <a:spcPts val="400"/>
              </a:spcBef>
              <a:spcAft>
                <a:spcPts val="0"/>
              </a:spcAft>
              <a:buSzPts val="2000"/>
              <a:buChar char="●"/>
            </a:pPr>
            <a:r>
              <a:rPr lang="en-US"/>
              <a:t>既存研究</a:t>
            </a:r>
            <a:endParaRPr/>
          </a:p>
          <a:p>
            <a:pPr marL="914400" lvl="1" indent="-342900" algn="l" rtl="0">
              <a:lnSpc>
                <a:spcPct val="150000"/>
              </a:lnSpc>
              <a:spcBef>
                <a:spcPts val="360"/>
              </a:spcBef>
              <a:spcAft>
                <a:spcPts val="0"/>
              </a:spcAft>
              <a:buSzPts val="1800"/>
              <a:buChar char="•"/>
            </a:pPr>
            <a:r>
              <a:rPr lang="en-US"/>
              <a:t>自分の研究との比較</a:t>
            </a:r>
            <a:endParaRPr/>
          </a:p>
          <a:p>
            <a:pPr marL="1371600" lvl="2" indent="-342900" algn="l" rtl="0">
              <a:lnSpc>
                <a:spcPct val="150000"/>
              </a:lnSpc>
              <a:spcBef>
                <a:spcPts val="360"/>
              </a:spcBef>
              <a:spcAft>
                <a:spcPts val="0"/>
              </a:spcAft>
              <a:buSzPts val="1800"/>
              <a:buChar char="–"/>
            </a:pPr>
            <a:r>
              <a:rPr lang="en-US"/>
              <a:t>異なる部分</a:t>
            </a:r>
            <a:endParaRPr/>
          </a:p>
          <a:p>
            <a:pPr marL="1828800" lvl="3" indent="-342900" algn="l" rtl="0">
              <a:lnSpc>
                <a:spcPct val="150000"/>
              </a:lnSpc>
              <a:spcBef>
                <a:spcPts val="360"/>
              </a:spcBef>
              <a:spcAft>
                <a:spcPts val="0"/>
              </a:spcAft>
              <a:buSzPts val="1800"/>
              <a:buChar char="–"/>
            </a:pPr>
            <a:r>
              <a:rPr lang="en-US"/>
              <a:t>この研究は消費電力のモデリングに注目しているが、見積もりの部分が触っていない</a:t>
            </a:r>
            <a:endParaRPr/>
          </a:p>
          <a:p>
            <a:pPr marL="1828800" lvl="3" indent="-342900" algn="l" rtl="0">
              <a:lnSpc>
                <a:spcPct val="150000"/>
              </a:lnSpc>
              <a:spcBef>
                <a:spcPts val="360"/>
              </a:spcBef>
              <a:spcAft>
                <a:spcPts val="0"/>
              </a:spcAft>
              <a:buSzPts val="1800"/>
              <a:buChar char="–"/>
            </a:pPr>
            <a:r>
              <a:rPr lang="en-US"/>
              <a:t>主にPC (intel) のコアを対象に実験を行った、自分の研究対象は組込みボード（SoC）</a:t>
            </a:r>
            <a:endParaRPr/>
          </a:p>
          <a:p>
            <a:pPr marL="1371600" lvl="2" indent="-342900" algn="l" rtl="0">
              <a:lnSpc>
                <a:spcPct val="150000"/>
              </a:lnSpc>
              <a:spcBef>
                <a:spcPts val="360"/>
              </a:spcBef>
              <a:spcAft>
                <a:spcPts val="0"/>
              </a:spcAft>
              <a:buSzPts val="1800"/>
              <a:buChar char="–"/>
            </a:pPr>
            <a:r>
              <a:rPr lang="en-US"/>
              <a:t>似てる部分（勉強になる部分）</a:t>
            </a:r>
            <a:endParaRPr/>
          </a:p>
          <a:p>
            <a:pPr marL="1828800" lvl="3" indent="-342900" algn="l" rtl="0">
              <a:lnSpc>
                <a:spcPct val="150000"/>
              </a:lnSpc>
              <a:spcBef>
                <a:spcPts val="360"/>
              </a:spcBef>
              <a:spcAft>
                <a:spcPts val="0"/>
              </a:spcAft>
              <a:buSzPts val="1800"/>
              <a:buChar char="–"/>
            </a:pPr>
            <a:r>
              <a:rPr lang="en-US"/>
              <a:t>消費電力を二つの部分に分けて、各部分の影響を解明した</a:t>
            </a:r>
            <a:endParaRPr/>
          </a:p>
          <a:p>
            <a:pPr marL="1828800" lvl="3" indent="-342900" algn="l" rtl="0">
              <a:lnSpc>
                <a:spcPct val="150000"/>
              </a:lnSpc>
              <a:spcBef>
                <a:spcPts val="360"/>
              </a:spcBef>
              <a:spcAft>
                <a:spcPts val="0"/>
              </a:spcAft>
              <a:buSzPts val="1800"/>
              <a:buChar char="–"/>
            </a:pPr>
            <a:r>
              <a:rPr lang="en-US"/>
              <a:t>キャッシュミスの実験も行ってきた、消費電力に影響をもたらすことがわかった</a:t>
            </a:r>
            <a:endParaRPr/>
          </a:p>
          <a:p>
            <a:pPr marL="0" lvl="0" indent="0" algn="l" rtl="0">
              <a:lnSpc>
                <a:spcPct val="150000"/>
              </a:lnSpc>
              <a:spcBef>
                <a:spcPts val="400"/>
              </a:spcBef>
              <a:spcAft>
                <a:spcPts val="0"/>
              </a:spcAft>
              <a:buSzPts val="2000"/>
              <a:buNone/>
            </a:pPr>
            <a:endParaRPr/>
          </a:p>
          <a:p>
            <a:pPr marL="0" lvl="0" indent="0" algn="l" rtl="0">
              <a:lnSpc>
                <a:spcPct val="150000"/>
              </a:lnSpc>
              <a:spcBef>
                <a:spcPts val="400"/>
              </a:spcBef>
              <a:spcAft>
                <a:spcPts val="0"/>
              </a:spcAft>
              <a:buSzPts val="2000"/>
              <a:buNone/>
            </a:pPr>
            <a:endParaRPr/>
          </a:p>
          <a:p>
            <a:pPr marL="1371600" lvl="2" indent="-228600" algn="l" rtl="0">
              <a:lnSpc>
                <a:spcPct val="150000"/>
              </a:lnSpc>
              <a:spcBef>
                <a:spcPts val="360"/>
              </a:spcBef>
              <a:spcAft>
                <a:spcPts val="0"/>
              </a:spcAft>
              <a:buSzPts val="1800"/>
              <a:buNone/>
            </a:pPr>
            <a:endParaRPr/>
          </a:p>
        </p:txBody>
      </p:sp>
      <p:sp>
        <p:nvSpPr>
          <p:cNvPr id="469" name="Google Shape;469;g2e7fad84eaa_0_420"/>
          <p:cNvSpPr txBox="1">
            <a:spLocks noGrp="1"/>
          </p:cNvSpPr>
          <p:nvPr>
            <p:ph type="sldNum" idx="12"/>
          </p:nvPr>
        </p:nvSpPr>
        <p:spPr>
          <a:xfrm>
            <a:off x="7235825" y="6553200"/>
            <a:ext cx="1905000" cy="3048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rgbClr val="000000"/>
              </a:buClr>
              <a:buSzPts val="1400"/>
              <a:buFont typeface="Arial"/>
              <a:buNone/>
            </a:pPr>
            <a:fld id="{00000000-1234-1234-1234-123412341234}" type="slidenum">
              <a:rPr lang="en-US"/>
              <a:t>45</a:t>
            </a:fld>
            <a:endParaRPr/>
          </a:p>
        </p:txBody>
      </p:sp>
      <p:sp>
        <p:nvSpPr>
          <p:cNvPr id="470" name="Google Shape;470;g2e7fad84eaa_0_420"/>
          <p:cNvSpPr txBox="1">
            <a:spLocks noGrp="1"/>
          </p:cNvSpPr>
          <p:nvPr>
            <p:ph type="ftr" idx="11"/>
          </p:nvPr>
        </p:nvSpPr>
        <p:spPr>
          <a:xfrm>
            <a:off x="2584450" y="6572250"/>
            <a:ext cx="4129200" cy="2859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45</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g2e7fad84eaa_0_162"/>
          <p:cNvSpPr txBox="1">
            <a:spLocks noGrp="1"/>
          </p:cNvSpPr>
          <p:nvPr>
            <p:ph type="title"/>
          </p:nvPr>
        </p:nvSpPr>
        <p:spPr>
          <a:xfrm>
            <a:off x="297180" y="228600"/>
            <a:ext cx="8549700" cy="457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報告：進捗状況</a:t>
            </a:r>
            <a:endParaRPr/>
          </a:p>
        </p:txBody>
      </p:sp>
      <p:sp>
        <p:nvSpPr>
          <p:cNvPr id="107" name="Google Shape;107;g2e7fad84eaa_0_162"/>
          <p:cNvSpPr txBox="1">
            <a:spLocks noGrp="1"/>
          </p:cNvSpPr>
          <p:nvPr>
            <p:ph type="sldNum" idx="12"/>
          </p:nvPr>
        </p:nvSpPr>
        <p:spPr>
          <a:xfrm>
            <a:off x="7235825" y="6553200"/>
            <a:ext cx="1905000" cy="3048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400"/>
              <a:buNone/>
            </a:pPr>
            <a:fld id="{00000000-1234-1234-1234-123412341234}" type="slidenum">
              <a:rPr lang="en-US"/>
              <a:t>5</a:t>
            </a:fld>
            <a:endParaRPr/>
          </a:p>
        </p:txBody>
      </p:sp>
      <p:sp>
        <p:nvSpPr>
          <p:cNvPr id="108" name="Google Shape;108;g2e7fad84eaa_0_162"/>
          <p:cNvSpPr txBox="1">
            <a:spLocks noGrp="1"/>
          </p:cNvSpPr>
          <p:nvPr>
            <p:ph type="body" idx="1"/>
          </p:nvPr>
        </p:nvSpPr>
        <p:spPr>
          <a:xfrm>
            <a:off x="297150" y="1027300"/>
            <a:ext cx="8549700" cy="5432700"/>
          </a:xfrm>
          <a:prstGeom prst="rect">
            <a:avLst/>
          </a:prstGeom>
          <a:noFill/>
          <a:ln>
            <a:noFill/>
          </a:ln>
        </p:spPr>
        <p:txBody>
          <a:bodyPr spcFirstLastPara="1" wrap="square" lIns="91425" tIns="45700" rIns="91425" bIns="45700" anchor="t" anchorCtr="0">
            <a:noAutofit/>
          </a:bodyPr>
          <a:lstStyle/>
          <a:p>
            <a:pPr marL="457200" lvl="0" indent="-355600" algn="l" rtl="0">
              <a:spcBef>
                <a:spcPts val="400"/>
              </a:spcBef>
              <a:spcAft>
                <a:spcPts val="0"/>
              </a:spcAft>
              <a:buSzPts val="2000"/>
              <a:buFont typeface="Noto Sans Symbols"/>
              <a:buChar char="●"/>
            </a:pPr>
            <a:r>
              <a:rPr lang="en-US"/>
              <a:t>消費電力記述方法の改善</a:t>
            </a:r>
            <a:endParaRPr/>
          </a:p>
          <a:p>
            <a:pPr marL="914400" lvl="1" indent="-342900" algn="l" rtl="0">
              <a:spcBef>
                <a:spcPts val="360"/>
              </a:spcBef>
              <a:spcAft>
                <a:spcPts val="0"/>
              </a:spcAft>
              <a:buSzPts val="1800"/>
              <a:buChar char="•"/>
            </a:pPr>
            <a:r>
              <a:rPr lang="en-US"/>
              <a:t>アプローチ</a:t>
            </a:r>
            <a:endParaRPr/>
          </a:p>
          <a:p>
            <a:pPr marL="1371600" lvl="2" indent="-342900" algn="l" rtl="0">
              <a:spcBef>
                <a:spcPts val="360"/>
              </a:spcBef>
              <a:spcAft>
                <a:spcPts val="0"/>
              </a:spcAft>
              <a:buSzPts val="1800"/>
              <a:buChar char="–"/>
            </a:pPr>
            <a:r>
              <a:rPr lang="en-US"/>
              <a:t>各コンポーネントの消費電力を                      に分割する</a:t>
            </a:r>
            <a:endParaRPr/>
          </a:p>
          <a:p>
            <a:pPr marL="1828800" lvl="3" indent="-342900" algn="l" rtl="0">
              <a:spcBef>
                <a:spcPts val="360"/>
              </a:spcBef>
              <a:spcAft>
                <a:spcPts val="0"/>
              </a:spcAft>
              <a:buSzPts val="1800"/>
              <a:buChar char="–"/>
            </a:pPr>
            <a:r>
              <a:rPr lang="en-US"/>
              <a:t>        ：</a:t>
            </a:r>
            <a:r>
              <a:rPr lang="en-US">
                <a:solidFill>
                  <a:schemeClr val="accent5"/>
                </a:solidFill>
              </a:rPr>
              <a:t>電気特性</a:t>
            </a:r>
            <a:r>
              <a:rPr lang="en-US"/>
              <a:t>によって引き起こされる</a:t>
            </a:r>
            <a:endParaRPr/>
          </a:p>
          <a:p>
            <a:pPr marL="1828800" lvl="3" indent="-342900" algn="l" rtl="0">
              <a:spcBef>
                <a:spcPts val="360"/>
              </a:spcBef>
              <a:spcAft>
                <a:spcPts val="0"/>
              </a:spcAft>
              <a:buSzPts val="1800"/>
              <a:buChar char="–"/>
            </a:pPr>
            <a:r>
              <a:rPr lang="en-US"/>
              <a:t>　　　  ：コンポーネントの</a:t>
            </a:r>
            <a:r>
              <a:rPr lang="en-US">
                <a:solidFill>
                  <a:schemeClr val="accent5"/>
                </a:solidFill>
              </a:rPr>
              <a:t>稼働</a:t>
            </a:r>
            <a:r>
              <a:rPr lang="en-US"/>
              <a:t>によって引き起こされる</a:t>
            </a:r>
            <a:endParaRPr/>
          </a:p>
          <a:p>
            <a:pPr marL="1371600" lvl="2" indent="-342900" algn="l" rtl="0">
              <a:spcBef>
                <a:spcPts val="400"/>
              </a:spcBef>
              <a:spcAft>
                <a:spcPts val="0"/>
              </a:spcAft>
              <a:buSzPts val="1800"/>
              <a:buChar char="–"/>
            </a:pPr>
            <a:r>
              <a:rPr lang="en-US"/>
              <a:t>デバイスの消費電力を二つの部分に分割する（コア、コア以外）</a:t>
            </a:r>
            <a:endParaRPr/>
          </a:p>
          <a:p>
            <a:pPr marL="1371600" lvl="0" indent="0" algn="l" rtl="0">
              <a:spcBef>
                <a:spcPts val="400"/>
              </a:spcBef>
              <a:spcAft>
                <a:spcPts val="0"/>
              </a:spcAft>
              <a:buNone/>
            </a:pPr>
            <a:r>
              <a:rPr lang="en-US"/>
              <a:t> </a:t>
            </a:r>
            <a:endParaRPr/>
          </a:p>
          <a:p>
            <a:pPr marL="1371600" lvl="2" indent="-342900" algn="l" rtl="0">
              <a:spcBef>
                <a:spcPts val="400"/>
              </a:spcBef>
              <a:spcAft>
                <a:spcPts val="0"/>
              </a:spcAft>
              <a:buSzPts val="1800"/>
              <a:buChar char="–"/>
            </a:pPr>
            <a:r>
              <a:rPr lang="en-US"/>
              <a:t>コアの消費電力を二つの部分に分割する（静的な、動的な消費量）</a:t>
            </a:r>
            <a:endParaRPr/>
          </a:p>
          <a:p>
            <a:pPr marL="1371600" lvl="2" indent="-342900" algn="l" rtl="0">
              <a:spcBef>
                <a:spcPts val="400"/>
              </a:spcBef>
              <a:spcAft>
                <a:spcPts val="0"/>
              </a:spcAft>
              <a:buSzPts val="1800"/>
              <a:buChar char="–"/>
            </a:pPr>
            <a:endParaRPr/>
          </a:p>
          <a:p>
            <a:pPr marL="1371600" lvl="2" indent="-342900" algn="l" rtl="0">
              <a:spcBef>
                <a:spcPts val="400"/>
              </a:spcBef>
              <a:spcAft>
                <a:spcPts val="0"/>
              </a:spcAft>
              <a:buSzPts val="1800"/>
              <a:buChar char="–"/>
            </a:pPr>
            <a:r>
              <a:rPr lang="en-US"/>
              <a:t>コア以外の消費電力も二つの部分に分割する</a:t>
            </a:r>
            <a:endParaRPr/>
          </a:p>
          <a:p>
            <a:pPr marL="1371600" lvl="0" indent="0" algn="l" rtl="0">
              <a:spcBef>
                <a:spcPts val="400"/>
              </a:spcBef>
              <a:spcAft>
                <a:spcPts val="0"/>
              </a:spcAft>
              <a:buNone/>
            </a:pPr>
            <a:r>
              <a:rPr lang="en-US"/>
              <a:t> </a:t>
            </a:r>
            <a:endParaRPr/>
          </a:p>
          <a:p>
            <a:pPr marL="1371600" lvl="0" indent="0" algn="l" rtl="0">
              <a:spcBef>
                <a:spcPts val="400"/>
              </a:spcBef>
              <a:spcAft>
                <a:spcPts val="0"/>
              </a:spcAft>
              <a:buNone/>
            </a:pPr>
            <a:endParaRPr/>
          </a:p>
          <a:p>
            <a:pPr marL="0" lvl="0" indent="0" algn="l" rtl="0">
              <a:spcBef>
                <a:spcPts val="400"/>
              </a:spcBef>
              <a:spcAft>
                <a:spcPts val="0"/>
              </a:spcAft>
              <a:buNone/>
            </a:pPr>
            <a:endParaRPr/>
          </a:p>
          <a:p>
            <a:pPr marL="457200" lvl="0" indent="0" algn="l" rtl="0">
              <a:spcBef>
                <a:spcPts val="400"/>
              </a:spcBef>
              <a:spcAft>
                <a:spcPts val="0"/>
              </a:spcAft>
              <a:buNone/>
            </a:pPr>
            <a:endParaRP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E4306E91-89FE-E3E4-4B50-F08F6AC5BF15}"/>
                  </a:ext>
                </a:extLst>
              </p:cNvPr>
              <p:cNvSpPr txBox="1"/>
              <p:nvPr/>
            </p:nvSpPr>
            <p:spPr>
              <a:xfrm>
                <a:off x="5002992" y="2162689"/>
                <a:ext cx="1688753" cy="298928"/>
              </a:xfrm>
              <a:prstGeom prst="rect">
                <a:avLst/>
              </a:prstGeom>
              <a:noFill/>
            </p:spPr>
            <p:txBody>
              <a:bodyPr wrap="square" lIns="0" tIns="0" rIns="0" bIns="0" rtlCol="0">
                <a:spAutoFit/>
              </a:bodyPr>
              <a:lstStyle/>
              <a:p>
                <a14:m>
                  <m:oMath xmlns:m="http://schemas.openxmlformats.org/officeDocument/2006/math">
                    <m:sSub>
                      <m:sSubPr>
                        <m:ctrlPr>
                          <a:rPr lang="en-US" altLang="zh-CN" sz="1800" b="0" i="1" smtClean="0">
                            <a:latin typeface="Cambria Math" panose="02040503050406030204" pitchFamily="18" charset="0"/>
                          </a:rPr>
                        </m:ctrlPr>
                      </m:sSubPr>
                      <m:e>
                        <m:r>
                          <a:rPr lang="en-US" altLang="zh-CN" sz="1800" i="1">
                            <a:latin typeface="Cambria Math" panose="02040503050406030204" pitchFamily="18" charset="0"/>
                          </a:rPr>
                          <m:t>𝑃</m:t>
                        </m:r>
                      </m:e>
                      <m:sub>
                        <m:r>
                          <a:rPr lang="en-US" altLang="zh-CN" sz="1800" i="1" smtClean="0">
                            <a:latin typeface="Cambria Math" panose="02040503050406030204" pitchFamily="18" charset="0"/>
                          </a:rPr>
                          <m:t>𝑠𝑡𝑎𝑡𝑖𝑐</m:t>
                        </m:r>
                      </m:sub>
                    </m:sSub>
                  </m:oMath>
                </a14:m>
                <a:r>
                  <a:rPr lang="en-US" altLang="zh-CN" sz="1800"/>
                  <a:t> , </a:t>
                </a:r>
                <a14:m>
                  <m:oMath xmlns:m="http://schemas.openxmlformats.org/officeDocument/2006/math">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𝑃</m:t>
                        </m:r>
                      </m:e>
                      <m:sub>
                        <m:r>
                          <a:rPr lang="en-US" altLang="zh-CN" sz="1800" i="1">
                            <a:latin typeface="Cambria Math" panose="02040503050406030204" pitchFamily="18" charset="0"/>
                          </a:rPr>
                          <m:t>𝑑𝑦𝑛𝑎𝑚𝑖𝑐</m:t>
                        </m:r>
                      </m:sub>
                    </m:sSub>
                  </m:oMath>
                </a14:m>
                <a:endParaRPr lang="zh-CN" altLang="en-US" sz="1800"/>
              </a:p>
            </p:txBody>
          </p:sp>
        </mc:Choice>
        <mc:Fallback xmlns="">
          <p:sp>
            <p:nvSpPr>
              <p:cNvPr id="2" name="文本框 1">
                <a:extLst>
                  <a:ext uri="{FF2B5EF4-FFF2-40B4-BE49-F238E27FC236}">
                    <a16:creationId xmlns:a16="http://schemas.microsoft.com/office/drawing/2014/main" id="{E4306E91-89FE-E3E4-4B50-F08F6AC5BF15}"/>
                  </a:ext>
                </a:extLst>
              </p:cNvPr>
              <p:cNvSpPr txBox="1">
                <a:spLocks noRot="1" noChangeAspect="1" noMove="1" noResize="1" noEditPoints="1" noAdjustHandles="1" noChangeArrowheads="1" noChangeShapeType="1" noTextEdit="1"/>
              </p:cNvSpPr>
              <p:nvPr/>
            </p:nvSpPr>
            <p:spPr>
              <a:xfrm>
                <a:off x="5002992" y="2162689"/>
                <a:ext cx="1688753" cy="298928"/>
              </a:xfrm>
              <a:prstGeom prst="rect">
                <a:avLst/>
              </a:prstGeom>
              <a:blipFill>
                <a:blip r:embed="rId3"/>
                <a:stretch>
                  <a:fillRect l="-5054" t="-26531" r="-1805" b="-3877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632FB563-DF22-129E-9E3E-9187D849DD93}"/>
                  </a:ext>
                </a:extLst>
              </p:cNvPr>
              <p:cNvSpPr txBox="1"/>
              <p:nvPr/>
            </p:nvSpPr>
            <p:spPr>
              <a:xfrm>
                <a:off x="2076825" y="2615840"/>
                <a:ext cx="773029"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800" b="0" i="1" smtClean="0">
                              <a:latin typeface="Cambria Math" panose="02040503050406030204" pitchFamily="18" charset="0"/>
                            </a:rPr>
                          </m:ctrlPr>
                        </m:sSubPr>
                        <m:e>
                          <m:r>
                            <a:rPr lang="en-US" altLang="zh-CN" sz="1800" i="1">
                              <a:latin typeface="Cambria Math" panose="02040503050406030204" pitchFamily="18" charset="0"/>
                            </a:rPr>
                            <m:t>𝑃</m:t>
                          </m:r>
                        </m:e>
                        <m:sub>
                          <m:r>
                            <a:rPr lang="en-US" altLang="zh-CN" sz="1800" i="1" smtClean="0">
                              <a:latin typeface="Cambria Math" panose="02040503050406030204" pitchFamily="18" charset="0"/>
                            </a:rPr>
                            <m:t>𝑠𝑡𝑎𝑡𝑖𝑐</m:t>
                          </m:r>
                        </m:sub>
                      </m:sSub>
                    </m:oMath>
                  </m:oMathPara>
                </a14:m>
                <a:endParaRPr lang="zh-CN" altLang="en-US" sz="1800"/>
              </a:p>
            </p:txBody>
          </p:sp>
        </mc:Choice>
        <mc:Fallback xmlns="">
          <p:sp>
            <p:nvSpPr>
              <p:cNvPr id="3" name="文本框 2">
                <a:extLst>
                  <a:ext uri="{FF2B5EF4-FFF2-40B4-BE49-F238E27FC236}">
                    <a16:creationId xmlns:a16="http://schemas.microsoft.com/office/drawing/2014/main" id="{632FB563-DF22-129E-9E3E-9187D849DD93}"/>
                  </a:ext>
                </a:extLst>
              </p:cNvPr>
              <p:cNvSpPr txBox="1">
                <a:spLocks noRot="1" noChangeAspect="1" noMove="1" noResize="1" noEditPoints="1" noAdjustHandles="1" noChangeArrowheads="1" noChangeShapeType="1" noTextEdit="1"/>
              </p:cNvSpPr>
              <p:nvPr/>
            </p:nvSpPr>
            <p:spPr>
              <a:xfrm>
                <a:off x="2076825" y="2615840"/>
                <a:ext cx="773029" cy="276999"/>
              </a:xfrm>
              <a:prstGeom prst="rect">
                <a:avLst/>
              </a:prstGeom>
              <a:blipFill>
                <a:blip r:embed="rId4"/>
                <a:stretch>
                  <a:fillRect b="-1956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8C012F53-E716-4163-78C7-4250108D0EE7}"/>
                  </a:ext>
                </a:extLst>
              </p:cNvPr>
              <p:cNvSpPr txBox="1"/>
              <p:nvPr/>
            </p:nvSpPr>
            <p:spPr>
              <a:xfrm>
                <a:off x="2076825" y="3084875"/>
                <a:ext cx="1021423" cy="29892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800" b="0" i="1" smtClean="0">
                              <a:latin typeface="Cambria Math" panose="02040503050406030204" pitchFamily="18" charset="0"/>
                            </a:rPr>
                          </m:ctrlPr>
                        </m:sSubPr>
                        <m:e>
                          <m:r>
                            <a:rPr lang="en-US" altLang="zh-CN" sz="1800" i="1">
                              <a:latin typeface="Cambria Math" panose="02040503050406030204" pitchFamily="18" charset="0"/>
                            </a:rPr>
                            <m:t>𝑃</m:t>
                          </m:r>
                        </m:e>
                        <m:sub>
                          <m:r>
                            <a:rPr lang="en-US" altLang="zh-CN" sz="1800" b="0" i="1" smtClean="0">
                              <a:latin typeface="Cambria Math" panose="02040503050406030204" pitchFamily="18" charset="0"/>
                            </a:rPr>
                            <m:t>𝑑𝑦𝑛𝑎𝑚𝑖𝑐</m:t>
                          </m:r>
                        </m:sub>
                      </m:sSub>
                    </m:oMath>
                  </m:oMathPara>
                </a14:m>
                <a:endParaRPr lang="zh-CN" altLang="en-US" sz="1800"/>
              </a:p>
            </p:txBody>
          </p:sp>
        </mc:Choice>
        <mc:Fallback xmlns="">
          <p:sp>
            <p:nvSpPr>
              <p:cNvPr id="4" name="文本框 3">
                <a:extLst>
                  <a:ext uri="{FF2B5EF4-FFF2-40B4-BE49-F238E27FC236}">
                    <a16:creationId xmlns:a16="http://schemas.microsoft.com/office/drawing/2014/main" id="{8C012F53-E716-4163-78C7-4250108D0EE7}"/>
                  </a:ext>
                </a:extLst>
              </p:cNvPr>
              <p:cNvSpPr txBox="1">
                <a:spLocks noRot="1" noChangeAspect="1" noMove="1" noResize="1" noEditPoints="1" noAdjustHandles="1" noChangeArrowheads="1" noChangeShapeType="1" noTextEdit="1"/>
              </p:cNvSpPr>
              <p:nvPr/>
            </p:nvSpPr>
            <p:spPr>
              <a:xfrm>
                <a:off x="2076825" y="3084875"/>
                <a:ext cx="1021423" cy="298928"/>
              </a:xfrm>
              <a:prstGeom prst="rect">
                <a:avLst/>
              </a:prstGeom>
              <a:blipFill>
                <a:blip r:embed="rId5"/>
                <a:stretch>
                  <a:fillRect b="-2653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01AD1641-8212-9E5A-4B9F-96A5FC231298}"/>
                  </a:ext>
                </a:extLst>
              </p:cNvPr>
              <p:cNvSpPr txBox="1"/>
              <p:nvPr/>
            </p:nvSpPr>
            <p:spPr>
              <a:xfrm>
                <a:off x="1350898" y="4020659"/>
                <a:ext cx="3601648" cy="276999"/>
              </a:xfrm>
              <a:prstGeom prst="rect">
                <a:avLst/>
              </a:prstGeom>
              <a:noFill/>
            </p:spPr>
            <p:txBody>
              <a:bodyPr wrap="square" lIns="0" tIns="0" rIns="0" bIns="0" rtlCol="0">
                <a:spAutoFit/>
              </a:bodyPr>
              <a:lstStyle/>
              <a:p>
                <a:r>
                  <a:rPr lang="en-US" altLang="zh-CN" sz="1800" b="0">
                    <a:latin typeface="Meiryo" panose="020B0604030504040204" pitchFamily="34" charset="-128"/>
                    <a:ea typeface="Meiryo" panose="020B0604030504040204" pitchFamily="34" charset="-128"/>
                  </a:rPr>
                  <a:t> </a:t>
                </a:r>
                <a:r>
                  <a:rPr lang="ja-JP" altLang="en-US" sz="1800" b="0">
                    <a:latin typeface="Meiryo" panose="020B0604030504040204" pitchFamily="34" charset="-128"/>
                    <a:ea typeface="Meiryo" panose="020B0604030504040204" pitchFamily="34" charset="-128"/>
                  </a:rPr>
                  <a:t>式</a:t>
                </a:r>
                <a:r>
                  <a:rPr lang="en-US" altLang="ja-JP" sz="1800" b="0">
                    <a:latin typeface="Meiryo" panose="020B0604030504040204" pitchFamily="34" charset="-128"/>
                    <a:ea typeface="Meiryo" panose="020B0604030504040204" pitchFamily="34" charset="-128"/>
                  </a:rPr>
                  <a:t>1</a:t>
                </a:r>
                <a:r>
                  <a:rPr lang="ja-JP" altLang="en-US" sz="1800" b="0">
                    <a:latin typeface="Meiryo" panose="020B0604030504040204" pitchFamily="34" charset="-128"/>
                    <a:ea typeface="Meiryo" panose="020B0604030504040204" pitchFamily="34" charset="-128"/>
                  </a:rPr>
                  <a:t>：</a:t>
                </a:r>
                <a:r>
                  <a:rPr lang="en-US" altLang="zh-CN" sz="1800" b="0">
                    <a:latin typeface="Meiryo" panose="020B0604030504040204" pitchFamily="34" charset="-128"/>
                    <a:ea typeface="Meiryo" panose="020B0604030504040204" pitchFamily="34" charset="-128"/>
                  </a:rPr>
                  <a:t> </a:t>
                </a:r>
                <a14:m>
                  <m:oMath xmlns:m="http://schemas.openxmlformats.org/officeDocument/2006/math">
                    <m:sSub>
                      <m:sSubPr>
                        <m:ctrlPr>
                          <a:rPr lang="en-US" altLang="zh-CN" sz="1800" b="0" i="1" smtClean="0">
                            <a:latin typeface="Cambria Math" panose="02040503050406030204" pitchFamily="18" charset="0"/>
                          </a:rPr>
                        </m:ctrlPr>
                      </m:sSubPr>
                      <m:e>
                        <m:r>
                          <a:rPr lang="en-US" altLang="zh-CN" sz="1800" i="1">
                            <a:latin typeface="Cambria Math" panose="02040503050406030204" pitchFamily="18" charset="0"/>
                          </a:rPr>
                          <m:t>𝑃</m:t>
                        </m:r>
                      </m:e>
                      <m:sub>
                        <m:r>
                          <a:rPr lang="en-US" altLang="zh-CN" sz="1800" b="0" i="1" smtClean="0">
                            <a:latin typeface="Cambria Math" panose="02040503050406030204" pitchFamily="18" charset="0"/>
                          </a:rPr>
                          <m:t>𝑎𝑙𝑙</m:t>
                        </m:r>
                      </m:sub>
                    </m:sSub>
                    <m:r>
                      <a:rPr lang="en-US" altLang="zh-CN" sz="1800" b="0" i="0" smtClean="0">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𝑃</m:t>
                        </m:r>
                      </m:e>
                      <m:sub>
                        <m:r>
                          <a:rPr lang="en-US" altLang="zh-CN" sz="1800" b="0" i="1" smtClean="0">
                            <a:latin typeface="Cambria Math" panose="02040503050406030204" pitchFamily="18" charset="0"/>
                          </a:rPr>
                          <m:t>𝑐𝑜𝑟𝑒</m:t>
                        </m:r>
                      </m:sub>
                    </m:sSub>
                    <m:r>
                      <a:rPr lang="en-US" altLang="zh-CN" sz="1800" b="0" i="0" smtClean="0">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𝑃</m:t>
                        </m:r>
                      </m:e>
                      <m:sub>
                        <m:r>
                          <a:rPr lang="en-US" altLang="zh-CN" sz="1800" b="0" i="1" smtClean="0">
                            <a:latin typeface="Cambria Math" panose="02040503050406030204" pitchFamily="18" charset="0"/>
                          </a:rPr>
                          <m:t>𝑢𝑛𝑐𝑜𝑟𝑒</m:t>
                        </m:r>
                      </m:sub>
                    </m:sSub>
                  </m:oMath>
                </a14:m>
                <a:endParaRPr lang="zh-CN" altLang="en-US" sz="1800"/>
              </a:p>
            </p:txBody>
          </p:sp>
        </mc:Choice>
        <mc:Fallback xmlns="">
          <p:sp>
            <p:nvSpPr>
              <p:cNvPr id="5" name="文本框 4">
                <a:extLst>
                  <a:ext uri="{FF2B5EF4-FFF2-40B4-BE49-F238E27FC236}">
                    <a16:creationId xmlns:a16="http://schemas.microsoft.com/office/drawing/2014/main" id="{01AD1641-8212-9E5A-4B9F-96A5FC231298}"/>
                  </a:ext>
                </a:extLst>
              </p:cNvPr>
              <p:cNvSpPr txBox="1">
                <a:spLocks noRot="1" noChangeAspect="1" noMove="1" noResize="1" noEditPoints="1" noAdjustHandles="1" noChangeArrowheads="1" noChangeShapeType="1" noTextEdit="1"/>
              </p:cNvSpPr>
              <p:nvPr/>
            </p:nvSpPr>
            <p:spPr>
              <a:xfrm>
                <a:off x="1350898" y="4020659"/>
                <a:ext cx="3601648" cy="276999"/>
              </a:xfrm>
              <a:prstGeom prst="rect">
                <a:avLst/>
              </a:prstGeom>
              <a:blipFill>
                <a:blip r:embed="rId6"/>
                <a:stretch>
                  <a:fillRect l="-1864" t="-24444" b="-5555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2C594418-561B-BB91-097D-662939ACD31F}"/>
                  </a:ext>
                </a:extLst>
              </p:cNvPr>
              <p:cNvSpPr txBox="1"/>
              <p:nvPr/>
            </p:nvSpPr>
            <p:spPr>
              <a:xfrm>
                <a:off x="1350898" y="4950414"/>
                <a:ext cx="4013529" cy="349391"/>
              </a:xfrm>
              <a:prstGeom prst="rect">
                <a:avLst/>
              </a:prstGeom>
              <a:noFill/>
            </p:spPr>
            <p:txBody>
              <a:bodyPr wrap="square" lIns="0" tIns="0" rIns="0" bIns="0" rtlCol="0">
                <a:spAutoFit/>
              </a:bodyPr>
              <a:lstStyle/>
              <a:p>
                <a:r>
                  <a:rPr lang="en-US" altLang="zh-CN" sz="1800" b="0">
                    <a:latin typeface="Meiryo" panose="020B0604030504040204" pitchFamily="34" charset="-128"/>
                    <a:ea typeface="Meiryo" panose="020B0604030504040204" pitchFamily="34" charset="-128"/>
                  </a:rPr>
                  <a:t> </a:t>
                </a:r>
                <a:r>
                  <a:rPr lang="ja-JP" altLang="en-US" sz="1800" b="0">
                    <a:latin typeface="Meiryo" panose="020B0604030504040204" pitchFamily="34" charset="-128"/>
                    <a:ea typeface="Meiryo" panose="020B0604030504040204" pitchFamily="34" charset="-128"/>
                  </a:rPr>
                  <a:t>式</a:t>
                </a:r>
                <a:r>
                  <a:rPr lang="en-US" altLang="ja-JP" sz="1800" b="0">
                    <a:latin typeface="Meiryo" panose="020B0604030504040204" pitchFamily="34" charset="-128"/>
                    <a:ea typeface="Meiryo" panose="020B0604030504040204" pitchFamily="34" charset="-128"/>
                  </a:rPr>
                  <a:t>2</a:t>
                </a:r>
                <a:r>
                  <a:rPr lang="ja-JP" altLang="en-US" sz="1800" b="0">
                    <a:latin typeface="Meiryo" panose="020B0604030504040204" pitchFamily="34" charset="-128"/>
                    <a:ea typeface="Meiryo" panose="020B0604030504040204" pitchFamily="34" charset="-128"/>
                  </a:rPr>
                  <a:t>：</a:t>
                </a:r>
                <a:r>
                  <a:rPr lang="en-US" altLang="zh-CN" sz="1800" b="0">
                    <a:latin typeface="Meiryo" panose="020B0604030504040204" pitchFamily="34" charset="-128"/>
                    <a:ea typeface="Meiryo" panose="020B0604030504040204" pitchFamily="34" charset="-128"/>
                  </a:rPr>
                  <a:t> </a:t>
                </a:r>
                <a14:m>
                  <m:oMath xmlns:m="http://schemas.openxmlformats.org/officeDocument/2006/math">
                    <m:sSub>
                      <m:sSubPr>
                        <m:ctrlPr>
                          <a:rPr lang="en-US" altLang="zh-CN" sz="1800" b="0" i="1" smtClean="0">
                            <a:latin typeface="Cambria Math" panose="02040503050406030204" pitchFamily="18" charset="0"/>
                          </a:rPr>
                        </m:ctrlPr>
                      </m:sSubPr>
                      <m:e>
                        <m:r>
                          <a:rPr lang="en-US" altLang="zh-CN" sz="1800" i="1">
                            <a:latin typeface="Cambria Math" panose="02040503050406030204" pitchFamily="18" charset="0"/>
                          </a:rPr>
                          <m:t>𝑃</m:t>
                        </m:r>
                      </m:e>
                      <m:sub>
                        <m:r>
                          <a:rPr lang="en-US" altLang="zh-CN" sz="1800" b="0" i="1" smtClean="0">
                            <a:latin typeface="Cambria Math" panose="02040503050406030204" pitchFamily="18" charset="0"/>
                          </a:rPr>
                          <m:t>𝑐𝑜𝑟𝑒</m:t>
                        </m:r>
                      </m:sub>
                    </m:sSub>
                    <m:r>
                      <a:rPr lang="en-US" altLang="zh-CN" sz="1800" b="0" i="0" smtClean="0">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𝑃</m:t>
                        </m:r>
                      </m:e>
                      <m:sub>
                        <m:sSub>
                          <m:sSubPr>
                            <m:ctrlPr>
                              <a:rPr lang="en-US" altLang="zh-CN" sz="1800" i="1" smtClean="0">
                                <a:latin typeface="Cambria Math" panose="02040503050406030204" pitchFamily="18" charset="0"/>
                              </a:rPr>
                            </m:ctrlPr>
                          </m:sSubPr>
                          <m:e>
                            <m:r>
                              <a:rPr lang="en-US" altLang="zh-CN" sz="1800" i="1">
                                <a:latin typeface="Cambria Math" panose="02040503050406030204" pitchFamily="18" charset="0"/>
                              </a:rPr>
                              <m:t>𝑐𝑜𝑟𝑒</m:t>
                            </m:r>
                          </m:e>
                          <m:sub>
                            <m:r>
                              <a:rPr lang="en-US" altLang="zh-CN" sz="1800" b="0" i="1" smtClean="0">
                                <a:latin typeface="Cambria Math" panose="02040503050406030204" pitchFamily="18" charset="0"/>
                              </a:rPr>
                              <m:t>𝑑𝑦𝑛</m:t>
                            </m:r>
                          </m:sub>
                        </m:sSub>
                      </m:sub>
                    </m:sSub>
                    <m:r>
                      <a:rPr lang="en-US" altLang="zh-CN" sz="1800" b="0" i="0" smtClean="0">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𝑃</m:t>
                        </m:r>
                      </m:e>
                      <m:sub>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𝑃</m:t>
                            </m:r>
                          </m:e>
                          <m:sub>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𝑐𝑜𝑟𝑒</m:t>
                                </m:r>
                              </m:e>
                              <m:sub>
                                <m:r>
                                  <a:rPr lang="en-US" altLang="zh-CN" sz="1800" b="0" i="1" smtClean="0">
                                    <a:latin typeface="Cambria Math" panose="02040503050406030204" pitchFamily="18" charset="0"/>
                                  </a:rPr>
                                  <m:t>𝑠𝑡𝑎𝑡𝑖𝑐</m:t>
                                </m:r>
                              </m:sub>
                            </m:sSub>
                          </m:sub>
                        </m:sSub>
                      </m:sub>
                    </m:sSub>
                  </m:oMath>
                </a14:m>
                <a:endParaRPr lang="zh-CN" altLang="en-US" sz="1800"/>
              </a:p>
            </p:txBody>
          </p:sp>
        </mc:Choice>
        <mc:Fallback xmlns="">
          <p:sp>
            <p:nvSpPr>
              <p:cNvPr id="6" name="文本框 5">
                <a:extLst>
                  <a:ext uri="{FF2B5EF4-FFF2-40B4-BE49-F238E27FC236}">
                    <a16:creationId xmlns:a16="http://schemas.microsoft.com/office/drawing/2014/main" id="{2C594418-561B-BB91-097D-662939ACD31F}"/>
                  </a:ext>
                </a:extLst>
              </p:cNvPr>
              <p:cNvSpPr txBox="1">
                <a:spLocks noRot="1" noChangeAspect="1" noMove="1" noResize="1" noEditPoints="1" noAdjustHandles="1" noChangeArrowheads="1" noChangeShapeType="1" noTextEdit="1"/>
              </p:cNvSpPr>
              <p:nvPr/>
            </p:nvSpPr>
            <p:spPr>
              <a:xfrm>
                <a:off x="1350898" y="4950414"/>
                <a:ext cx="4013529" cy="349391"/>
              </a:xfrm>
              <a:prstGeom prst="rect">
                <a:avLst/>
              </a:prstGeom>
              <a:blipFill>
                <a:blip r:embed="rId7"/>
                <a:stretch>
                  <a:fillRect l="-1672" t="-14035" b="-2982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4C63EDAA-2AAA-51D0-1978-E4CBDBC42036}"/>
                  </a:ext>
                </a:extLst>
              </p:cNvPr>
              <p:cNvSpPr txBox="1"/>
              <p:nvPr/>
            </p:nvSpPr>
            <p:spPr>
              <a:xfrm>
                <a:off x="1350898" y="5886198"/>
                <a:ext cx="6442201" cy="330924"/>
              </a:xfrm>
              <a:prstGeom prst="rect">
                <a:avLst/>
              </a:prstGeom>
              <a:noFill/>
            </p:spPr>
            <p:txBody>
              <a:bodyPr wrap="square" lIns="0" tIns="0" rIns="0" bIns="0" rtlCol="0">
                <a:spAutoFit/>
              </a:bodyPr>
              <a:lstStyle/>
              <a:p>
                <a:r>
                  <a:rPr lang="en-US" altLang="zh-CN" sz="1800" b="0">
                    <a:latin typeface="Meiryo" panose="020B0604030504040204" pitchFamily="34" charset="-128"/>
                    <a:ea typeface="Meiryo" panose="020B0604030504040204" pitchFamily="34" charset="-128"/>
                  </a:rPr>
                  <a:t> </a:t>
                </a:r>
                <a:r>
                  <a:rPr lang="ja-JP" altLang="en-US" sz="1800" b="0">
                    <a:latin typeface="Meiryo" panose="020B0604030504040204" pitchFamily="34" charset="-128"/>
                    <a:ea typeface="Meiryo" panose="020B0604030504040204" pitchFamily="34" charset="-128"/>
                  </a:rPr>
                  <a:t>式</a:t>
                </a:r>
                <a:r>
                  <a:rPr lang="en-US" altLang="ja-JP" sz="1800" b="0">
                    <a:latin typeface="Meiryo" panose="020B0604030504040204" pitchFamily="34" charset="-128"/>
                    <a:ea typeface="Meiryo" panose="020B0604030504040204" pitchFamily="34" charset="-128"/>
                  </a:rPr>
                  <a:t>3</a:t>
                </a:r>
                <a:r>
                  <a:rPr lang="ja-JP" altLang="en-US" sz="1800" b="0">
                    <a:latin typeface="Meiryo" panose="020B0604030504040204" pitchFamily="34" charset="-128"/>
                    <a:ea typeface="Meiryo" panose="020B0604030504040204" pitchFamily="34" charset="-128"/>
                  </a:rPr>
                  <a:t>：</a:t>
                </a:r>
                <a:r>
                  <a:rPr lang="en-US" altLang="zh-CN" sz="1800" b="0">
                    <a:latin typeface="Meiryo" panose="020B0604030504040204" pitchFamily="34" charset="-128"/>
                    <a:ea typeface="Meiryo" panose="020B0604030504040204" pitchFamily="34" charset="-128"/>
                  </a:rPr>
                  <a:t> </a:t>
                </a:r>
                <a14:m>
                  <m:oMath xmlns:m="http://schemas.openxmlformats.org/officeDocument/2006/math">
                    <m:sSub>
                      <m:sSubPr>
                        <m:ctrlPr>
                          <a:rPr lang="en-US" altLang="zh-CN" sz="1800" b="0" i="1" smtClean="0">
                            <a:latin typeface="Cambria Math" panose="02040503050406030204" pitchFamily="18" charset="0"/>
                          </a:rPr>
                        </m:ctrlPr>
                      </m:sSubPr>
                      <m:e>
                        <m:r>
                          <a:rPr lang="en-US" altLang="zh-CN" sz="1800" i="1">
                            <a:latin typeface="Cambria Math" panose="02040503050406030204" pitchFamily="18" charset="0"/>
                          </a:rPr>
                          <m:t>𝑃</m:t>
                        </m:r>
                      </m:e>
                      <m:sub>
                        <m:r>
                          <a:rPr lang="en-US" altLang="zh-CN" sz="1800" b="0" i="1" smtClean="0">
                            <a:latin typeface="Cambria Math" panose="02040503050406030204" pitchFamily="18" charset="0"/>
                          </a:rPr>
                          <m:t>𝑢𝑛𝑐𝑜𝑟𝑒</m:t>
                        </m:r>
                      </m:sub>
                    </m:sSub>
                    <m:r>
                      <a:rPr lang="en-US" altLang="zh-CN" sz="1800" b="0" i="0" smtClean="0">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𝑃</m:t>
                        </m:r>
                      </m:e>
                      <m:sub>
                        <m:r>
                          <a:rPr lang="en-US" altLang="zh-CN" sz="1800" b="0" i="1" smtClean="0">
                            <a:latin typeface="Cambria Math" panose="02040503050406030204" pitchFamily="18" charset="0"/>
                          </a:rPr>
                          <m:t>𝑐𝑜𝑚𝑝𝑜𝑛𝑒𝑛𝑡</m:t>
                        </m:r>
                      </m:sub>
                    </m:sSub>
                    <m:r>
                      <a:rPr lang="en-US" altLang="zh-CN" sz="1800" b="0" i="1" smtClean="0">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𝑃</m:t>
                        </m:r>
                      </m:e>
                      <m:sub>
                        <m:sSub>
                          <m:sSubPr>
                            <m:ctrlPr>
                              <a:rPr lang="en-US" altLang="zh-CN" sz="1800" i="1" smtClean="0">
                                <a:latin typeface="Cambria Math" panose="02040503050406030204" pitchFamily="18" charset="0"/>
                              </a:rPr>
                            </m:ctrlPr>
                          </m:sSubPr>
                          <m:e>
                            <m:r>
                              <a:rPr lang="en-US" altLang="zh-CN" sz="1800" i="1">
                                <a:latin typeface="Cambria Math" panose="02040503050406030204" pitchFamily="18" charset="0"/>
                              </a:rPr>
                              <m:t>𝑐𝑜𝑚𝑝𝑜𝑛𝑒𝑛𝑡</m:t>
                            </m:r>
                          </m:e>
                          <m:sub>
                            <m:r>
                              <a:rPr lang="en-US" altLang="zh-CN" sz="1800" b="0" i="1" smtClean="0">
                                <a:latin typeface="Cambria Math" panose="02040503050406030204" pitchFamily="18" charset="0"/>
                              </a:rPr>
                              <m:t>𝑑𝑦𝑛</m:t>
                            </m:r>
                          </m:sub>
                        </m:sSub>
                      </m:sub>
                    </m:sSub>
                    <m:r>
                      <a:rPr lang="en-US" altLang="zh-CN" sz="1800" b="0" i="0" smtClean="0">
                        <a:latin typeface="Cambria Math" panose="02040503050406030204" pitchFamily="18" charset="0"/>
                      </a:rPr>
                      <m:t>+</m:t>
                    </m:r>
                  </m:oMath>
                </a14:m>
                <a:r>
                  <a:rPr lang="en-US" altLang="zh-CN" sz="1800"/>
                  <a:t> </a:t>
                </a:r>
                <a14:m>
                  <m:oMath xmlns:m="http://schemas.openxmlformats.org/officeDocument/2006/math">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𝑃</m:t>
                        </m:r>
                      </m:e>
                      <m:sub>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𝑐𝑜𝑚𝑝𝑜𝑛𝑒𝑛𝑡</m:t>
                            </m:r>
                          </m:e>
                          <m:sub>
                            <m:r>
                              <a:rPr lang="en-US" altLang="zh-CN" sz="1800" b="0" i="1" smtClean="0">
                                <a:latin typeface="Cambria Math" panose="02040503050406030204" pitchFamily="18" charset="0"/>
                              </a:rPr>
                              <m:t>𝑠𝑡𝑎𝑡𝑖𝑐</m:t>
                            </m:r>
                          </m:sub>
                        </m:sSub>
                      </m:sub>
                    </m:sSub>
                  </m:oMath>
                </a14:m>
                <a:endParaRPr lang="zh-CN" altLang="en-US" sz="1800"/>
              </a:p>
            </p:txBody>
          </p:sp>
        </mc:Choice>
        <mc:Fallback xmlns="">
          <p:sp>
            <p:nvSpPr>
              <p:cNvPr id="7" name="文本框 6">
                <a:extLst>
                  <a:ext uri="{FF2B5EF4-FFF2-40B4-BE49-F238E27FC236}">
                    <a16:creationId xmlns:a16="http://schemas.microsoft.com/office/drawing/2014/main" id="{4C63EDAA-2AAA-51D0-1978-E4CBDBC42036}"/>
                  </a:ext>
                </a:extLst>
              </p:cNvPr>
              <p:cNvSpPr txBox="1">
                <a:spLocks noRot="1" noChangeAspect="1" noMove="1" noResize="1" noEditPoints="1" noAdjustHandles="1" noChangeArrowheads="1" noChangeShapeType="1" noTextEdit="1"/>
              </p:cNvSpPr>
              <p:nvPr/>
            </p:nvSpPr>
            <p:spPr>
              <a:xfrm>
                <a:off x="1350898" y="5886198"/>
                <a:ext cx="6442201" cy="330924"/>
              </a:xfrm>
              <a:prstGeom prst="rect">
                <a:avLst/>
              </a:prstGeom>
              <a:blipFill>
                <a:blip r:embed="rId8"/>
                <a:stretch>
                  <a:fillRect l="-1042" t="-14815" b="-35185"/>
                </a:stretch>
              </a:blipFill>
            </p:spPr>
            <p:txBody>
              <a:bodyPr/>
              <a:lstStyle/>
              <a:p>
                <a:r>
                  <a:rPr lang="zh-CN" altLang="en-US">
                    <a:noFill/>
                  </a:rPr>
                  <a:t> </a:t>
                </a:r>
              </a:p>
            </p:txBody>
          </p:sp>
        </mc:Fallback>
      </mc:AlternateContent>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g2e7fad84eaa_0_137"/>
          <p:cNvSpPr txBox="1">
            <a:spLocks noGrp="1"/>
          </p:cNvSpPr>
          <p:nvPr>
            <p:ph type="title"/>
          </p:nvPr>
        </p:nvSpPr>
        <p:spPr>
          <a:xfrm>
            <a:off x="297180" y="228600"/>
            <a:ext cx="8549700" cy="457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報告：進捗状況</a:t>
            </a:r>
            <a:endParaRPr/>
          </a:p>
        </p:txBody>
      </p:sp>
      <p:sp>
        <p:nvSpPr>
          <p:cNvPr id="123" name="Google Shape;123;g2e7fad84eaa_0_137"/>
          <p:cNvSpPr txBox="1">
            <a:spLocks noGrp="1"/>
          </p:cNvSpPr>
          <p:nvPr>
            <p:ph type="sldNum" idx="12"/>
          </p:nvPr>
        </p:nvSpPr>
        <p:spPr>
          <a:xfrm>
            <a:off x="7235825" y="6553200"/>
            <a:ext cx="1905000" cy="3048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400"/>
              <a:buNone/>
            </a:pPr>
            <a:fld id="{00000000-1234-1234-1234-123412341234}" type="slidenum">
              <a:rPr lang="en-US"/>
              <a:t>6</a:t>
            </a:fld>
            <a:endParaRPr/>
          </a:p>
        </p:txBody>
      </p:sp>
      <p:sp>
        <p:nvSpPr>
          <p:cNvPr id="124" name="Google Shape;124;g2e7fad84eaa_0_137"/>
          <p:cNvSpPr txBox="1">
            <a:spLocks noGrp="1"/>
          </p:cNvSpPr>
          <p:nvPr>
            <p:ph type="body" idx="1"/>
          </p:nvPr>
        </p:nvSpPr>
        <p:spPr>
          <a:xfrm>
            <a:off x="297150" y="1027300"/>
            <a:ext cx="8549700" cy="5432700"/>
          </a:xfrm>
          <a:prstGeom prst="rect">
            <a:avLst/>
          </a:prstGeom>
          <a:noFill/>
          <a:ln>
            <a:noFill/>
          </a:ln>
        </p:spPr>
        <p:txBody>
          <a:bodyPr spcFirstLastPara="1" wrap="square" lIns="91425" tIns="45700" rIns="91425" bIns="45700" anchor="t" anchorCtr="0">
            <a:noAutofit/>
          </a:bodyPr>
          <a:lstStyle/>
          <a:p>
            <a:pPr marL="457200" lvl="0" indent="-355600" algn="l" rtl="0">
              <a:spcBef>
                <a:spcPts val="400"/>
              </a:spcBef>
              <a:spcAft>
                <a:spcPts val="0"/>
              </a:spcAft>
              <a:buSzPts val="2000"/>
              <a:buFont typeface="Noto Sans Symbols"/>
              <a:buChar char="●"/>
            </a:pPr>
            <a:r>
              <a:rPr lang="en-US"/>
              <a:t>消費電力記述方法の改善</a:t>
            </a:r>
            <a:endParaRPr/>
          </a:p>
          <a:p>
            <a:pPr marL="914400" lvl="1" indent="-342900" algn="l" rtl="0">
              <a:spcBef>
                <a:spcPts val="360"/>
              </a:spcBef>
              <a:spcAft>
                <a:spcPts val="0"/>
              </a:spcAft>
              <a:buSzPts val="1800"/>
              <a:buChar char="•"/>
            </a:pPr>
            <a:r>
              <a:rPr lang="en-US"/>
              <a:t>アプローチ</a:t>
            </a:r>
            <a:endParaRPr/>
          </a:p>
          <a:p>
            <a:pPr marL="1371600" lvl="2" indent="-342900" algn="l" rtl="0">
              <a:spcBef>
                <a:spcPts val="400"/>
              </a:spcBef>
              <a:spcAft>
                <a:spcPts val="0"/>
              </a:spcAft>
              <a:buSzPts val="1800"/>
              <a:buFont typeface="Arial"/>
              <a:buChar char="–"/>
            </a:pPr>
            <a:r>
              <a:rPr lang="en-US"/>
              <a:t>式①②③から</a:t>
            </a:r>
            <a:endParaRPr/>
          </a:p>
          <a:p>
            <a:pPr marL="0" lvl="0" indent="0" algn="l" rtl="0">
              <a:spcBef>
                <a:spcPts val="400"/>
              </a:spcBef>
              <a:spcAft>
                <a:spcPts val="0"/>
              </a:spcAft>
              <a:buNone/>
            </a:pPr>
            <a:endParaRPr sz="1800"/>
          </a:p>
          <a:p>
            <a:pPr marL="914400" lvl="0" indent="0" algn="l" rtl="0">
              <a:spcBef>
                <a:spcPts val="400"/>
              </a:spcBef>
              <a:spcAft>
                <a:spcPts val="0"/>
              </a:spcAft>
              <a:buNone/>
            </a:pPr>
            <a:endParaRPr sz="1800"/>
          </a:p>
          <a:p>
            <a:pPr marL="1371600" lvl="2" indent="-342900" algn="l" rtl="0">
              <a:spcBef>
                <a:spcPts val="400"/>
              </a:spcBef>
              <a:spcAft>
                <a:spcPts val="0"/>
              </a:spcAft>
              <a:buSzPts val="1800"/>
              <a:buFont typeface="Arial"/>
              <a:buChar char="–"/>
            </a:pPr>
            <a:r>
              <a:rPr lang="en-US"/>
              <a:t>まとめ</a:t>
            </a:r>
            <a:endParaRPr/>
          </a:p>
          <a:p>
            <a:pPr marL="0" lvl="0" indent="0" algn="l" rtl="0">
              <a:spcBef>
                <a:spcPts val="400"/>
              </a:spcBef>
              <a:spcAft>
                <a:spcPts val="0"/>
              </a:spcAft>
              <a:buNone/>
            </a:pPr>
            <a:r>
              <a:rPr lang="en-US"/>
              <a:t> </a:t>
            </a:r>
            <a:endParaRPr/>
          </a:p>
          <a:p>
            <a:pPr marL="1371600" lvl="0" indent="0" algn="l" rtl="0">
              <a:spcBef>
                <a:spcPts val="400"/>
              </a:spcBef>
              <a:spcAft>
                <a:spcPts val="0"/>
              </a:spcAft>
              <a:buNone/>
            </a:pPr>
            <a:endParaRPr/>
          </a:p>
          <a:p>
            <a:pPr marL="0" lvl="0" indent="0" algn="l" rtl="0">
              <a:spcBef>
                <a:spcPts val="400"/>
              </a:spcBef>
              <a:spcAft>
                <a:spcPts val="0"/>
              </a:spcAft>
              <a:buNone/>
            </a:pPr>
            <a:endParaRPr/>
          </a:p>
          <a:p>
            <a:pPr marL="457200" lvl="0" indent="0" algn="l" rtl="0">
              <a:spcBef>
                <a:spcPts val="400"/>
              </a:spcBef>
              <a:spcAft>
                <a:spcPts val="0"/>
              </a:spcAft>
              <a:buNone/>
            </a:pPr>
            <a:endParaRPr/>
          </a:p>
        </p:txBody>
      </p:sp>
      <p:sp>
        <p:nvSpPr>
          <p:cNvPr id="129" name="Google Shape;129;g2e7fad84eaa_0_137"/>
          <p:cNvSpPr/>
          <p:nvPr/>
        </p:nvSpPr>
        <p:spPr>
          <a:xfrm rot="5400000">
            <a:off x="4334545" y="4990983"/>
            <a:ext cx="474900" cy="354300"/>
          </a:xfrm>
          <a:prstGeom prst="notchedRightArrow">
            <a:avLst>
              <a:gd name="adj1" fmla="val 50000"/>
              <a:gd name="adj2" fmla="val 50000"/>
            </a:avLst>
          </a:prstGeom>
          <a:solidFill>
            <a:srgbClr val="80808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eiryo"/>
              <a:ea typeface="Meiryo"/>
              <a:cs typeface="Meiryo"/>
              <a:sym typeface="Meiryo"/>
            </a:endParaRP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C21EA0BC-905B-CC48-FE0C-B639F7345580}"/>
                  </a:ext>
                </a:extLst>
              </p:cNvPr>
              <p:cNvSpPr txBox="1"/>
              <p:nvPr/>
            </p:nvSpPr>
            <p:spPr>
              <a:xfrm>
                <a:off x="1860225" y="2622676"/>
                <a:ext cx="7709979" cy="330924"/>
              </a:xfrm>
              <a:prstGeom prst="rect">
                <a:avLst/>
              </a:prstGeom>
              <a:noFill/>
            </p:spPr>
            <p:txBody>
              <a:bodyPr wrap="square" lIns="0" tIns="0" rIns="0" bIns="0" rtlCol="0">
                <a:spAutoFit/>
              </a:bodyPr>
              <a:lstStyle/>
              <a:p>
                <a14:m>
                  <m:oMath xmlns:m="http://schemas.openxmlformats.org/officeDocument/2006/math">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ea typeface="Cambria Math" panose="02040503050406030204" pitchFamily="18" charset="0"/>
                          </a:rPr>
                          <m:t>⇒</m:t>
                        </m:r>
                        <m:r>
                          <a:rPr lang="en-US" altLang="zh-CN" sz="1800" i="1">
                            <a:latin typeface="Cambria Math" panose="02040503050406030204" pitchFamily="18" charset="0"/>
                          </a:rPr>
                          <m:t>𝑃</m:t>
                        </m:r>
                      </m:e>
                      <m:sub>
                        <m:r>
                          <a:rPr lang="en-US" altLang="zh-CN" sz="1800" b="0" i="1" smtClean="0">
                            <a:latin typeface="Cambria Math" panose="02040503050406030204" pitchFamily="18" charset="0"/>
                          </a:rPr>
                          <m:t>𝑎𝑙𝑙</m:t>
                        </m:r>
                      </m:sub>
                    </m:sSub>
                    <m:r>
                      <a:rPr lang="en-US" altLang="zh-CN" sz="1800" b="0" i="0" smtClean="0">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𝑃</m:t>
                        </m:r>
                      </m:e>
                      <m:sub>
                        <m:sSub>
                          <m:sSubPr>
                            <m:ctrlPr>
                              <a:rPr lang="en-US" altLang="zh-CN" sz="1800" i="1">
                                <a:latin typeface="Cambria Math" panose="02040503050406030204" pitchFamily="18" charset="0"/>
                              </a:rPr>
                            </m:ctrlPr>
                          </m:sSubPr>
                          <m:e>
                            <m:r>
                              <a:rPr lang="en-US" altLang="zh-CN" sz="1800" b="0" i="1" smtClean="0">
                                <a:latin typeface="Cambria Math" panose="02040503050406030204" pitchFamily="18" charset="0"/>
                              </a:rPr>
                              <m:t>𝑐𝑜𝑟𝑒</m:t>
                            </m:r>
                          </m:e>
                          <m:sub>
                            <m:r>
                              <a:rPr lang="en-US" altLang="zh-CN" sz="1800" i="1">
                                <a:latin typeface="Cambria Math" panose="02040503050406030204" pitchFamily="18" charset="0"/>
                              </a:rPr>
                              <m:t>𝑑𝑦𝑛</m:t>
                            </m:r>
                          </m:sub>
                        </m:sSub>
                      </m:sub>
                    </m:sSub>
                    <m:r>
                      <a:rPr lang="en-US" altLang="zh-CN" sz="1800">
                        <a:latin typeface="Cambria Math" panose="02040503050406030204" pitchFamily="18" charset="0"/>
                      </a:rPr>
                      <m:t>+</m:t>
                    </m:r>
                    <m:r>
                      <m:rPr>
                        <m:nor/>
                      </m:rPr>
                      <a:rPr lang="en-US" altLang="zh-CN" sz="1800"/>
                      <m:t> </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𝑃</m:t>
                        </m:r>
                      </m:e>
                      <m:sub>
                        <m:sSub>
                          <m:sSubPr>
                            <m:ctrlPr>
                              <a:rPr lang="en-US" altLang="zh-CN" sz="1800" i="1">
                                <a:latin typeface="Cambria Math" panose="02040503050406030204" pitchFamily="18" charset="0"/>
                              </a:rPr>
                            </m:ctrlPr>
                          </m:sSubPr>
                          <m:e>
                            <m:r>
                              <a:rPr lang="en-US" altLang="zh-CN" sz="1800" b="0" i="1" smtClean="0">
                                <a:latin typeface="Cambria Math" panose="02040503050406030204" pitchFamily="18" charset="0"/>
                              </a:rPr>
                              <m:t>𝑐𝑜𝑟𝑒</m:t>
                            </m:r>
                          </m:e>
                          <m:sub>
                            <m:r>
                              <a:rPr lang="en-US" altLang="zh-CN" sz="1800" i="1">
                                <a:latin typeface="Cambria Math" panose="02040503050406030204" pitchFamily="18" charset="0"/>
                              </a:rPr>
                              <m:t>𝑠𝑡𝑎𝑡𝑖𝑐</m:t>
                            </m:r>
                          </m:sub>
                        </m:sSub>
                      </m:sub>
                    </m:sSub>
                    <m:r>
                      <a:rPr lang="en-US" altLang="zh-CN" sz="1800" b="0" i="1" smtClean="0">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𝑃</m:t>
                        </m:r>
                      </m:e>
                      <m:sub>
                        <m:sSub>
                          <m:sSubPr>
                            <m:ctrlPr>
                              <a:rPr lang="en-US" altLang="zh-CN" sz="1800" i="1" smtClean="0">
                                <a:latin typeface="Cambria Math" panose="02040503050406030204" pitchFamily="18" charset="0"/>
                              </a:rPr>
                            </m:ctrlPr>
                          </m:sSubPr>
                          <m:e>
                            <m:r>
                              <a:rPr lang="en-US" altLang="zh-CN" sz="1800" i="1" smtClean="0">
                                <a:latin typeface="Cambria Math" panose="02040503050406030204" pitchFamily="18" charset="0"/>
                              </a:rPr>
                              <m:t>𝑐𝑜𝑚𝑝𝑜𝑛𝑒𝑛𝑡</m:t>
                            </m:r>
                          </m:e>
                          <m:sub>
                            <m:r>
                              <a:rPr lang="en-US" altLang="zh-CN" sz="1800" b="0" i="1" smtClean="0">
                                <a:latin typeface="Cambria Math" panose="02040503050406030204" pitchFamily="18" charset="0"/>
                              </a:rPr>
                              <m:t>𝑑𝑦𝑛</m:t>
                            </m:r>
                          </m:sub>
                        </m:sSub>
                      </m:sub>
                    </m:sSub>
                    <m:r>
                      <a:rPr lang="en-US" altLang="zh-CN" sz="1800" b="0" i="0" smtClean="0">
                        <a:latin typeface="Cambria Math" panose="02040503050406030204" pitchFamily="18" charset="0"/>
                      </a:rPr>
                      <m:t>+</m:t>
                    </m:r>
                  </m:oMath>
                </a14:m>
                <a:r>
                  <a:rPr lang="en-US" altLang="zh-CN" sz="1800"/>
                  <a:t> </a:t>
                </a:r>
                <a14:m>
                  <m:oMath xmlns:m="http://schemas.openxmlformats.org/officeDocument/2006/math">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𝑃</m:t>
                        </m:r>
                      </m:e>
                      <m:sub>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𝑐𝑜𝑚𝑝𝑜𝑛𝑒𝑛𝑡</m:t>
                            </m:r>
                          </m:e>
                          <m:sub>
                            <m:r>
                              <a:rPr lang="en-US" altLang="zh-CN" sz="1800" b="0" i="1" smtClean="0">
                                <a:latin typeface="Cambria Math" panose="02040503050406030204" pitchFamily="18" charset="0"/>
                              </a:rPr>
                              <m:t>𝑠𝑡𝑎𝑡𝑖𝑐</m:t>
                            </m:r>
                          </m:sub>
                        </m:sSub>
                      </m:sub>
                    </m:sSub>
                  </m:oMath>
                </a14:m>
                <a:endParaRPr lang="zh-CN" altLang="en-US" sz="1800"/>
              </a:p>
            </p:txBody>
          </p:sp>
        </mc:Choice>
        <mc:Fallback xmlns="">
          <p:sp>
            <p:nvSpPr>
              <p:cNvPr id="2" name="文本框 1">
                <a:extLst>
                  <a:ext uri="{FF2B5EF4-FFF2-40B4-BE49-F238E27FC236}">
                    <a16:creationId xmlns:a16="http://schemas.microsoft.com/office/drawing/2014/main" id="{C21EA0BC-905B-CC48-FE0C-B639F7345580}"/>
                  </a:ext>
                </a:extLst>
              </p:cNvPr>
              <p:cNvSpPr txBox="1">
                <a:spLocks noRot="1" noChangeAspect="1" noMove="1" noResize="1" noEditPoints="1" noAdjustHandles="1" noChangeArrowheads="1" noChangeShapeType="1" noTextEdit="1"/>
              </p:cNvSpPr>
              <p:nvPr/>
            </p:nvSpPr>
            <p:spPr>
              <a:xfrm>
                <a:off x="1860225" y="2622676"/>
                <a:ext cx="7709979" cy="330924"/>
              </a:xfrm>
              <a:prstGeom prst="rect">
                <a:avLst/>
              </a:prstGeom>
              <a:blipFill>
                <a:blip r:embed="rId3"/>
                <a:stretch>
                  <a:fillRect l="-870" b="-2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8F3A3B82-E323-08A1-3388-4138B6FC4240}"/>
                  </a:ext>
                </a:extLst>
              </p:cNvPr>
              <p:cNvSpPr txBox="1"/>
              <p:nvPr/>
            </p:nvSpPr>
            <p:spPr>
              <a:xfrm>
                <a:off x="2308299" y="4009156"/>
                <a:ext cx="4527392" cy="304186"/>
              </a:xfrm>
              <a:prstGeom prst="rect">
                <a:avLst/>
              </a:prstGeom>
              <a:noFill/>
            </p:spPr>
            <p:txBody>
              <a:bodyPr wrap="square" lIns="0" tIns="0" rIns="0" bIns="0" rtlCol="0">
                <a:spAutoFit/>
              </a:bodyPr>
              <a:lstStyle/>
              <a:p>
                <a:r>
                  <a:rPr lang="en-US" altLang="zh-CN" sz="1800" b="0">
                    <a:latin typeface="Meiryo" panose="020B0604030504040204" pitchFamily="34" charset="-128"/>
                    <a:ea typeface="Meiryo" panose="020B0604030504040204" pitchFamily="34" charset="-128"/>
                  </a:rPr>
                  <a:t> </a:t>
                </a:r>
                <a:r>
                  <a:rPr lang="ja-JP" altLang="en-US" sz="1800" b="0">
                    <a:latin typeface="Meiryo" panose="020B0604030504040204" pitchFamily="34" charset="-128"/>
                    <a:ea typeface="Meiryo" panose="020B0604030504040204" pitchFamily="34" charset="-128"/>
                  </a:rPr>
                  <a:t>式</a:t>
                </a:r>
                <a:r>
                  <a:rPr lang="en-US" altLang="ja-JP" sz="1800" b="0">
                    <a:latin typeface="Meiryo" panose="020B0604030504040204" pitchFamily="34" charset="-128"/>
                    <a:ea typeface="Meiryo" panose="020B0604030504040204" pitchFamily="34" charset="-128"/>
                  </a:rPr>
                  <a:t>4</a:t>
                </a:r>
                <a:r>
                  <a:rPr lang="ja-JP" altLang="en-US" sz="1800" b="0">
                    <a:latin typeface="Meiryo" panose="020B0604030504040204" pitchFamily="34" charset="-128"/>
                    <a:ea typeface="Meiryo" panose="020B0604030504040204" pitchFamily="34" charset="-128"/>
                  </a:rPr>
                  <a:t>：</a:t>
                </a:r>
                <a:r>
                  <a:rPr lang="en-US" altLang="zh-CN" sz="1800" b="0">
                    <a:latin typeface="Meiryo" panose="020B0604030504040204" pitchFamily="34" charset="-128"/>
                    <a:ea typeface="Meiryo" panose="020B0604030504040204" pitchFamily="34" charset="-128"/>
                  </a:rPr>
                  <a:t> </a:t>
                </a:r>
                <a14:m>
                  <m:oMath xmlns:m="http://schemas.openxmlformats.org/officeDocument/2006/math">
                    <m:sSub>
                      <m:sSubPr>
                        <m:ctrlPr>
                          <a:rPr lang="en-US" altLang="zh-CN" sz="1800" b="0" i="1" smtClean="0">
                            <a:latin typeface="Cambria Math" panose="02040503050406030204" pitchFamily="18" charset="0"/>
                          </a:rPr>
                        </m:ctrlPr>
                      </m:sSubPr>
                      <m:e>
                        <m:r>
                          <a:rPr lang="en-US" altLang="zh-CN" sz="1800" i="1">
                            <a:latin typeface="Cambria Math" panose="02040503050406030204" pitchFamily="18" charset="0"/>
                          </a:rPr>
                          <m:t>𝑃</m:t>
                        </m:r>
                      </m:e>
                      <m:sub>
                        <m:r>
                          <a:rPr lang="en-US" altLang="zh-CN" sz="1800" b="0" i="1" smtClean="0">
                            <a:latin typeface="Cambria Math" panose="02040503050406030204" pitchFamily="18" charset="0"/>
                          </a:rPr>
                          <m:t>𝑠𝑡𝑎𝑡𝑖𝑐</m:t>
                        </m:r>
                      </m:sub>
                    </m:sSub>
                    <m:r>
                      <a:rPr lang="en-US" altLang="zh-CN" sz="1800" b="0" i="1" smtClean="0">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𝑃</m:t>
                        </m:r>
                      </m:e>
                      <m:sub>
                        <m:sSub>
                          <m:sSubPr>
                            <m:ctrlPr>
                              <a:rPr lang="en-US" altLang="zh-CN" sz="1800" i="1" smtClean="0">
                                <a:latin typeface="Cambria Math" panose="02040503050406030204" pitchFamily="18" charset="0"/>
                              </a:rPr>
                            </m:ctrlPr>
                          </m:sSubPr>
                          <m:e>
                            <m:r>
                              <a:rPr lang="en-US" altLang="zh-CN" sz="1800" b="0" i="1" smtClean="0">
                                <a:latin typeface="Cambria Math" panose="02040503050406030204" pitchFamily="18" charset="0"/>
                              </a:rPr>
                              <m:t>𝑐𝑜𝑟𝑒</m:t>
                            </m:r>
                          </m:e>
                          <m:sub>
                            <m:r>
                              <a:rPr lang="en-US" altLang="zh-CN" sz="1800" b="0" i="1" smtClean="0">
                                <a:latin typeface="Cambria Math" panose="02040503050406030204" pitchFamily="18" charset="0"/>
                              </a:rPr>
                              <m:t>𝑠𝑡𝑎𝑡𝑖𝑐</m:t>
                            </m:r>
                          </m:sub>
                        </m:sSub>
                      </m:sub>
                    </m:sSub>
                    <m:r>
                      <a:rPr lang="en-US" altLang="zh-CN" sz="1800" b="0" i="0" smtClean="0">
                        <a:latin typeface="Cambria Math" panose="02040503050406030204" pitchFamily="18" charset="0"/>
                      </a:rPr>
                      <m:t>+</m:t>
                    </m:r>
                  </m:oMath>
                </a14:m>
                <a:r>
                  <a:rPr lang="en-US" altLang="zh-CN" sz="1800"/>
                  <a:t> </a:t>
                </a:r>
                <a14:m>
                  <m:oMath xmlns:m="http://schemas.openxmlformats.org/officeDocument/2006/math">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𝑃</m:t>
                        </m:r>
                      </m:e>
                      <m:sub>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𝑐𝑜𝑚𝑝𝑜𝑛𝑒𝑛𝑡</m:t>
                            </m:r>
                          </m:e>
                          <m:sub>
                            <m:r>
                              <a:rPr lang="en-US" altLang="zh-CN" sz="1800" b="0" i="1" smtClean="0">
                                <a:latin typeface="Cambria Math" panose="02040503050406030204" pitchFamily="18" charset="0"/>
                              </a:rPr>
                              <m:t>𝑠𝑡𝑎𝑡𝑖𝑐</m:t>
                            </m:r>
                          </m:sub>
                        </m:sSub>
                      </m:sub>
                    </m:sSub>
                  </m:oMath>
                </a14:m>
                <a:endParaRPr lang="zh-CN" altLang="en-US" sz="1800"/>
              </a:p>
            </p:txBody>
          </p:sp>
        </mc:Choice>
        <mc:Fallback xmlns="">
          <p:sp>
            <p:nvSpPr>
              <p:cNvPr id="5" name="文本框 4">
                <a:extLst>
                  <a:ext uri="{FF2B5EF4-FFF2-40B4-BE49-F238E27FC236}">
                    <a16:creationId xmlns:a16="http://schemas.microsoft.com/office/drawing/2014/main" id="{8F3A3B82-E323-08A1-3388-4138B6FC4240}"/>
                  </a:ext>
                </a:extLst>
              </p:cNvPr>
              <p:cNvSpPr txBox="1">
                <a:spLocks noRot="1" noChangeAspect="1" noMove="1" noResize="1" noEditPoints="1" noAdjustHandles="1" noChangeArrowheads="1" noChangeShapeType="1" noTextEdit="1"/>
              </p:cNvSpPr>
              <p:nvPr/>
            </p:nvSpPr>
            <p:spPr>
              <a:xfrm>
                <a:off x="2308299" y="4009156"/>
                <a:ext cx="4527392" cy="304186"/>
              </a:xfrm>
              <a:prstGeom prst="rect">
                <a:avLst/>
              </a:prstGeom>
              <a:blipFill>
                <a:blip r:embed="rId5"/>
                <a:stretch>
                  <a:fillRect l="-1482" t="-16000" b="-46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397B0F3A-8B18-0C9C-BAED-08517F7EF4DA}"/>
                  </a:ext>
                </a:extLst>
              </p:cNvPr>
              <p:cNvSpPr txBox="1"/>
              <p:nvPr/>
            </p:nvSpPr>
            <p:spPr>
              <a:xfrm>
                <a:off x="2308299" y="4463645"/>
                <a:ext cx="5338201" cy="330924"/>
              </a:xfrm>
              <a:prstGeom prst="rect">
                <a:avLst/>
              </a:prstGeom>
              <a:noFill/>
            </p:spPr>
            <p:txBody>
              <a:bodyPr wrap="square" lIns="0" tIns="0" rIns="0" bIns="0" rtlCol="0">
                <a:spAutoFit/>
              </a:bodyPr>
              <a:lstStyle/>
              <a:p>
                <a:r>
                  <a:rPr lang="en-US" altLang="zh-CN" sz="1800" b="0">
                    <a:latin typeface="Meiryo" panose="020B0604030504040204" pitchFamily="34" charset="-128"/>
                    <a:ea typeface="Meiryo" panose="020B0604030504040204" pitchFamily="34" charset="-128"/>
                  </a:rPr>
                  <a:t> </a:t>
                </a:r>
                <a:r>
                  <a:rPr lang="ja-JP" altLang="en-US" sz="1800" b="0">
                    <a:latin typeface="Meiryo" panose="020B0604030504040204" pitchFamily="34" charset="-128"/>
                    <a:ea typeface="Meiryo" panose="020B0604030504040204" pitchFamily="34" charset="-128"/>
                  </a:rPr>
                  <a:t>式</a:t>
                </a:r>
                <a:r>
                  <a:rPr lang="en-US" altLang="ja-JP" sz="1800" b="0">
                    <a:latin typeface="Meiryo" panose="020B0604030504040204" pitchFamily="34" charset="-128"/>
                    <a:ea typeface="Meiryo" panose="020B0604030504040204" pitchFamily="34" charset="-128"/>
                  </a:rPr>
                  <a:t>5</a:t>
                </a:r>
                <a:r>
                  <a:rPr lang="ja-JP" altLang="en-US" sz="1800" b="0">
                    <a:latin typeface="Meiryo" panose="020B0604030504040204" pitchFamily="34" charset="-128"/>
                    <a:ea typeface="Meiryo" panose="020B0604030504040204" pitchFamily="34" charset="-128"/>
                  </a:rPr>
                  <a:t>：</a:t>
                </a:r>
                <a:r>
                  <a:rPr lang="en-US" altLang="zh-CN" sz="1800" b="0">
                    <a:latin typeface="Meiryo" panose="020B0604030504040204" pitchFamily="34" charset="-128"/>
                    <a:ea typeface="Meiryo" panose="020B0604030504040204" pitchFamily="34" charset="-128"/>
                  </a:rPr>
                  <a:t> </a:t>
                </a:r>
                <a14:m>
                  <m:oMath xmlns:m="http://schemas.openxmlformats.org/officeDocument/2006/math">
                    <m:sSub>
                      <m:sSubPr>
                        <m:ctrlPr>
                          <a:rPr lang="en-US" altLang="zh-CN" sz="1800" b="0" i="1" smtClean="0">
                            <a:latin typeface="Cambria Math" panose="02040503050406030204" pitchFamily="18" charset="0"/>
                          </a:rPr>
                        </m:ctrlPr>
                      </m:sSubPr>
                      <m:e>
                        <m:r>
                          <a:rPr lang="en-US" altLang="zh-CN" sz="1800" i="1">
                            <a:latin typeface="Cambria Math" panose="02040503050406030204" pitchFamily="18" charset="0"/>
                          </a:rPr>
                          <m:t>𝑃</m:t>
                        </m:r>
                      </m:e>
                      <m:sub>
                        <m:r>
                          <a:rPr lang="en-US" altLang="zh-CN" sz="1800" b="0" i="1" smtClean="0">
                            <a:latin typeface="Cambria Math" panose="02040503050406030204" pitchFamily="18" charset="0"/>
                          </a:rPr>
                          <m:t>𝑑𝑦𝑛𝑎𝑚𝑖𝑐</m:t>
                        </m:r>
                      </m:sub>
                    </m:sSub>
                    <m:r>
                      <a:rPr lang="en-US" altLang="zh-CN" sz="1800" b="0" i="1" smtClean="0">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𝑃</m:t>
                        </m:r>
                      </m:e>
                      <m:sub>
                        <m:sSub>
                          <m:sSubPr>
                            <m:ctrlPr>
                              <a:rPr lang="en-US" altLang="zh-CN" sz="1800" i="1" smtClean="0">
                                <a:latin typeface="Cambria Math" panose="02040503050406030204" pitchFamily="18" charset="0"/>
                              </a:rPr>
                            </m:ctrlPr>
                          </m:sSubPr>
                          <m:e>
                            <m:r>
                              <a:rPr lang="en-US" altLang="zh-CN" sz="1800" b="0" i="1" smtClean="0">
                                <a:latin typeface="Cambria Math" panose="02040503050406030204" pitchFamily="18" charset="0"/>
                              </a:rPr>
                              <m:t>𝑐𝑜𝑟𝑒</m:t>
                            </m:r>
                          </m:e>
                          <m:sub>
                            <m:r>
                              <a:rPr lang="en-US" altLang="zh-CN" sz="1800" b="0" i="1" smtClean="0">
                                <a:latin typeface="Cambria Math" panose="02040503050406030204" pitchFamily="18" charset="0"/>
                              </a:rPr>
                              <m:t>𝑑𝑦𝑛</m:t>
                            </m:r>
                          </m:sub>
                        </m:sSub>
                      </m:sub>
                    </m:sSub>
                    <m:r>
                      <a:rPr lang="en-US" altLang="zh-CN" sz="1800" b="0" i="0" smtClean="0">
                        <a:latin typeface="Cambria Math" panose="02040503050406030204" pitchFamily="18" charset="0"/>
                      </a:rPr>
                      <m:t>+</m:t>
                    </m:r>
                  </m:oMath>
                </a14:m>
                <a:r>
                  <a:rPr lang="en-US" altLang="zh-CN" sz="1800"/>
                  <a:t> </a:t>
                </a:r>
                <a14:m>
                  <m:oMath xmlns:m="http://schemas.openxmlformats.org/officeDocument/2006/math">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𝑃</m:t>
                        </m:r>
                      </m:e>
                      <m:sub>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𝑐𝑜𝑚𝑝𝑜𝑛𝑒𝑛𝑡</m:t>
                            </m:r>
                          </m:e>
                          <m:sub>
                            <m:r>
                              <a:rPr lang="en-US" altLang="zh-CN" sz="1800" b="0" i="1" smtClean="0">
                                <a:latin typeface="Cambria Math" panose="02040503050406030204" pitchFamily="18" charset="0"/>
                              </a:rPr>
                              <m:t>𝑑𝑦𝑛</m:t>
                            </m:r>
                          </m:sub>
                        </m:sSub>
                      </m:sub>
                    </m:sSub>
                  </m:oMath>
                </a14:m>
                <a:endParaRPr lang="zh-CN" altLang="en-US" sz="1800"/>
              </a:p>
            </p:txBody>
          </p:sp>
        </mc:Choice>
        <mc:Fallback xmlns="">
          <p:sp>
            <p:nvSpPr>
              <p:cNvPr id="6" name="文本框 5">
                <a:extLst>
                  <a:ext uri="{FF2B5EF4-FFF2-40B4-BE49-F238E27FC236}">
                    <a16:creationId xmlns:a16="http://schemas.microsoft.com/office/drawing/2014/main" id="{397B0F3A-8B18-0C9C-BAED-08517F7EF4DA}"/>
                  </a:ext>
                </a:extLst>
              </p:cNvPr>
              <p:cNvSpPr txBox="1">
                <a:spLocks noRot="1" noChangeAspect="1" noMove="1" noResize="1" noEditPoints="1" noAdjustHandles="1" noChangeArrowheads="1" noChangeShapeType="1" noTextEdit="1"/>
              </p:cNvSpPr>
              <p:nvPr/>
            </p:nvSpPr>
            <p:spPr>
              <a:xfrm>
                <a:off x="2308299" y="4463645"/>
                <a:ext cx="5338201" cy="330924"/>
              </a:xfrm>
              <a:prstGeom prst="rect">
                <a:avLst/>
              </a:prstGeom>
              <a:blipFill>
                <a:blip r:embed="rId6"/>
                <a:stretch>
                  <a:fillRect l="-1257" t="-14545" b="-3454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E1CC5906-A785-E37A-633A-3B6320F43078}"/>
                  </a:ext>
                </a:extLst>
              </p:cNvPr>
              <p:cNvSpPr txBox="1"/>
              <p:nvPr/>
            </p:nvSpPr>
            <p:spPr>
              <a:xfrm>
                <a:off x="3148478" y="5597619"/>
                <a:ext cx="2847034" cy="298928"/>
              </a:xfrm>
              <a:prstGeom prst="rect">
                <a:avLst/>
              </a:prstGeom>
              <a:noFill/>
            </p:spPr>
            <p:txBody>
              <a:bodyPr wrap="square" lIns="0" tIns="0" rIns="0" bIns="0" rtlCol="0">
                <a:spAutoFit/>
              </a:bodyPr>
              <a:lstStyle/>
              <a:p>
                <a14:m>
                  <m:oMath xmlns:m="http://schemas.openxmlformats.org/officeDocument/2006/math">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ea typeface="Cambria Math" panose="02040503050406030204" pitchFamily="18" charset="0"/>
                          </a:rPr>
                          <m:t>⇒</m:t>
                        </m:r>
                        <m:r>
                          <a:rPr lang="en-US" altLang="zh-CN" sz="1800" i="1">
                            <a:latin typeface="Cambria Math" panose="02040503050406030204" pitchFamily="18" charset="0"/>
                          </a:rPr>
                          <m:t>𝑃</m:t>
                        </m:r>
                      </m:e>
                      <m:sub>
                        <m:r>
                          <a:rPr lang="en-US" altLang="zh-CN" sz="1800" b="0" i="1" smtClean="0">
                            <a:latin typeface="Cambria Math" panose="02040503050406030204" pitchFamily="18" charset="0"/>
                          </a:rPr>
                          <m:t>𝑎𝑙𝑙</m:t>
                        </m:r>
                      </m:sub>
                    </m:sSub>
                    <m:r>
                      <a:rPr lang="en-US" altLang="zh-CN" sz="1800" b="0" i="0" smtClean="0">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𝑃</m:t>
                        </m:r>
                      </m:e>
                      <m:sub>
                        <m:r>
                          <a:rPr lang="en-US" altLang="zh-CN" sz="1800" b="0" i="1" smtClean="0">
                            <a:latin typeface="Cambria Math" panose="02040503050406030204" pitchFamily="18" charset="0"/>
                          </a:rPr>
                          <m:t>𝑠𝑡𝑎𝑡𝑖𝑐</m:t>
                        </m:r>
                      </m:sub>
                    </m:sSub>
                    <m:r>
                      <a:rPr lang="en-US" altLang="zh-CN" sz="1800">
                        <a:latin typeface="Cambria Math" panose="02040503050406030204" pitchFamily="18" charset="0"/>
                      </a:rPr>
                      <m:t>+</m:t>
                    </m:r>
                  </m:oMath>
                </a14:m>
                <a:r>
                  <a:rPr lang="en-US" altLang="zh-CN" sz="1800"/>
                  <a:t> </a:t>
                </a:r>
                <a14:m>
                  <m:oMath xmlns:m="http://schemas.openxmlformats.org/officeDocument/2006/math">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𝑃</m:t>
                        </m:r>
                      </m:e>
                      <m:sub>
                        <m:r>
                          <a:rPr lang="en-US" altLang="zh-CN" sz="1800" b="0" i="1" smtClean="0">
                            <a:latin typeface="Cambria Math" panose="02040503050406030204" pitchFamily="18" charset="0"/>
                          </a:rPr>
                          <m:t>𝑑𝑦𝑛𝑎𝑚𝑖𝑐</m:t>
                        </m:r>
                      </m:sub>
                    </m:sSub>
                  </m:oMath>
                </a14:m>
                <a:endParaRPr lang="zh-CN" altLang="en-US" sz="1800"/>
              </a:p>
            </p:txBody>
          </p:sp>
        </mc:Choice>
        <mc:Fallback xmlns="">
          <p:sp>
            <p:nvSpPr>
              <p:cNvPr id="7" name="文本框 6">
                <a:extLst>
                  <a:ext uri="{FF2B5EF4-FFF2-40B4-BE49-F238E27FC236}">
                    <a16:creationId xmlns:a16="http://schemas.microsoft.com/office/drawing/2014/main" id="{E1CC5906-A785-E37A-633A-3B6320F43078}"/>
                  </a:ext>
                </a:extLst>
              </p:cNvPr>
              <p:cNvSpPr txBox="1">
                <a:spLocks noRot="1" noChangeAspect="1" noMove="1" noResize="1" noEditPoints="1" noAdjustHandles="1" noChangeArrowheads="1" noChangeShapeType="1" noTextEdit="1"/>
              </p:cNvSpPr>
              <p:nvPr/>
            </p:nvSpPr>
            <p:spPr>
              <a:xfrm>
                <a:off x="3148478" y="5597619"/>
                <a:ext cx="2847034" cy="298928"/>
              </a:xfrm>
              <a:prstGeom prst="rect">
                <a:avLst/>
              </a:prstGeom>
              <a:blipFill>
                <a:blip r:embed="rId7"/>
                <a:stretch>
                  <a:fillRect l="-2350" b="-26531"/>
                </a:stretch>
              </a:blipFill>
            </p:spPr>
            <p:txBody>
              <a:bodyPr/>
              <a:lstStyle/>
              <a:p>
                <a:r>
                  <a:rPr lang="zh-CN" altLang="en-US">
                    <a:noFill/>
                  </a:rPr>
                  <a:t> </a:t>
                </a:r>
              </a:p>
            </p:txBody>
          </p:sp>
        </mc:Fallback>
      </mc:AlternateContent>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g2e7fad84eaa_0_248"/>
          <p:cNvSpPr txBox="1">
            <a:spLocks noGrp="1"/>
          </p:cNvSpPr>
          <p:nvPr>
            <p:ph type="title"/>
          </p:nvPr>
        </p:nvSpPr>
        <p:spPr>
          <a:xfrm>
            <a:off x="297180" y="228600"/>
            <a:ext cx="8549700" cy="457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報告：進捗状況</a:t>
            </a:r>
            <a:endParaRPr/>
          </a:p>
        </p:txBody>
      </p:sp>
      <p:sp>
        <p:nvSpPr>
          <p:cNvPr id="163" name="Google Shape;163;g2e7fad84eaa_0_248"/>
          <p:cNvSpPr txBox="1">
            <a:spLocks noGrp="1"/>
          </p:cNvSpPr>
          <p:nvPr>
            <p:ph type="sldNum" idx="12"/>
          </p:nvPr>
        </p:nvSpPr>
        <p:spPr>
          <a:xfrm>
            <a:off x="7235825" y="6553200"/>
            <a:ext cx="1905000" cy="3048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400"/>
              <a:buNone/>
            </a:pPr>
            <a:fld id="{00000000-1234-1234-1234-123412341234}" type="slidenum">
              <a:rPr lang="en-US"/>
              <a:t>7</a:t>
            </a:fld>
            <a:endParaRPr/>
          </a:p>
        </p:txBody>
      </p:sp>
      <p:sp>
        <p:nvSpPr>
          <p:cNvPr id="164" name="Google Shape;164;g2e7fad84eaa_0_248"/>
          <p:cNvSpPr txBox="1">
            <a:spLocks noGrp="1"/>
          </p:cNvSpPr>
          <p:nvPr>
            <p:ph type="body" idx="1"/>
          </p:nvPr>
        </p:nvSpPr>
        <p:spPr>
          <a:xfrm>
            <a:off x="297150" y="1027300"/>
            <a:ext cx="8549700" cy="5432700"/>
          </a:xfrm>
          <a:prstGeom prst="rect">
            <a:avLst/>
          </a:prstGeom>
          <a:noFill/>
          <a:ln>
            <a:noFill/>
          </a:ln>
        </p:spPr>
        <p:txBody>
          <a:bodyPr spcFirstLastPara="1" wrap="square" lIns="91425" tIns="45700" rIns="91425" bIns="45700" anchor="t" anchorCtr="0">
            <a:noAutofit/>
          </a:bodyPr>
          <a:lstStyle/>
          <a:p>
            <a:pPr marL="457200" lvl="0" indent="-355600" algn="l" rtl="0">
              <a:spcBef>
                <a:spcPts val="400"/>
              </a:spcBef>
              <a:spcAft>
                <a:spcPts val="0"/>
              </a:spcAft>
              <a:buSzPts val="2000"/>
              <a:buFont typeface="Noto Sans Symbols"/>
              <a:buChar char="●"/>
            </a:pPr>
            <a:r>
              <a:rPr lang="en-US"/>
              <a:t>消費電力記述方法の改善</a:t>
            </a:r>
            <a:endParaRPr/>
          </a:p>
          <a:p>
            <a:pPr marL="914400" lvl="1" indent="-342900" algn="l" rtl="0">
              <a:spcBef>
                <a:spcPts val="360"/>
              </a:spcBef>
              <a:spcAft>
                <a:spcPts val="0"/>
              </a:spcAft>
              <a:buSzPts val="1800"/>
              <a:buChar char="•"/>
            </a:pPr>
            <a:r>
              <a:rPr lang="en-US"/>
              <a:t>三つ分割の例</a:t>
            </a:r>
            <a:endParaRPr/>
          </a:p>
          <a:p>
            <a:pPr marL="1371600" lvl="2" indent="-342900" algn="l" rtl="0">
              <a:spcBef>
                <a:spcPts val="360"/>
              </a:spcBef>
              <a:spcAft>
                <a:spcPts val="0"/>
              </a:spcAft>
              <a:buSzPts val="1800"/>
              <a:buChar char="–"/>
            </a:pPr>
            <a:r>
              <a:rPr lang="en-US"/>
              <a:t>測定対象：GR-PEACH</a:t>
            </a:r>
            <a:endParaRPr/>
          </a:p>
          <a:p>
            <a:pPr marL="457200" lvl="0" indent="0" algn="l" rtl="0">
              <a:spcBef>
                <a:spcPts val="400"/>
              </a:spcBef>
              <a:spcAft>
                <a:spcPts val="0"/>
              </a:spcAft>
              <a:buNone/>
            </a:pPr>
            <a:endParaRPr/>
          </a:p>
        </p:txBody>
      </p:sp>
      <p:pic>
        <p:nvPicPr>
          <p:cNvPr id="165" name="Google Shape;165;g2e7fad84eaa_0_248"/>
          <p:cNvPicPr preferRelativeResize="0"/>
          <p:nvPr/>
        </p:nvPicPr>
        <p:blipFill rotWithShape="1">
          <a:blip r:embed="rId3">
            <a:alphaModFix/>
          </a:blip>
          <a:srcRect/>
          <a:stretch/>
        </p:blipFill>
        <p:spPr>
          <a:xfrm>
            <a:off x="2305025" y="2556100"/>
            <a:ext cx="4533951" cy="4181750"/>
          </a:xfrm>
          <a:prstGeom prst="rect">
            <a:avLst/>
          </a:prstGeom>
          <a:noFill/>
          <a:ln>
            <a:noFill/>
          </a:ln>
        </p:spPr>
      </p:pic>
      <p:sp>
        <p:nvSpPr>
          <p:cNvPr id="166" name="Google Shape;166;g2e7fad84eaa_0_248"/>
          <p:cNvSpPr txBox="1"/>
          <p:nvPr/>
        </p:nvSpPr>
        <p:spPr>
          <a:xfrm>
            <a:off x="4985150" y="1063400"/>
            <a:ext cx="3942300" cy="11151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300">
                <a:solidFill>
                  <a:srgbClr val="000000"/>
                </a:solidFill>
                <a:latin typeface="Courier New"/>
                <a:ea typeface="Courier New"/>
                <a:cs typeface="Courier New"/>
                <a:sym typeface="Courier New"/>
              </a:rPr>
              <a:t>for (int i = 0; i &lt; iteration; i++) { </a:t>
            </a:r>
          </a:p>
          <a:p>
            <a:pPr marL="0" marR="0" lvl="0" indent="457200" algn="l" rtl="0">
              <a:lnSpc>
                <a:spcPct val="100000"/>
              </a:lnSpc>
              <a:spcBef>
                <a:spcPts val="0"/>
              </a:spcBef>
              <a:spcAft>
                <a:spcPts val="0"/>
              </a:spcAft>
              <a:buClr>
                <a:srgbClr val="000000"/>
              </a:buClr>
              <a:buSzPts val="1600"/>
              <a:buFont typeface="Arial"/>
              <a:buNone/>
            </a:pPr>
            <a:r>
              <a:rPr lang="en-US" sz="1300">
                <a:solidFill>
                  <a:srgbClr val="000000"/>
                </a:solidFill>
                <a:latin typeface="Courier New"/>
                <a:ea typeface="Courier New"/>
                <a:cs typeface="Courier New"/>
                <a:sym typeface="Courier New"/>
              </a:rPr>
              <a:t>for (int j = 0; j &lt; size; j++) { </a:t>
            </a:r>
          </a:p>
          <a:p>
            <a:pPr marL="457200" marR="0" lvl="0" indent="457200" algn="l" rtl="0">
              <a:lnSpc>
                <a:spcPct val="100000"/>
              </a:lnSpc>
              <a:spcBef>
                <a:spcPts val="0"/>
              </a:spcBef>
              <a:spcAft>
                <a:spcPts val="0"/>
              </a:spcAft>
              <a:buClr>
                <a:srgbClr val="000000"/>
              </a:buClr>
              <a:buSzPts val="1600"/>
              <a:buFont typeface="Arial"/>
              <a:buNone/>
            </a:pPr>
            <a:r>
              <a:rPr lang="en-US" sz="1300">
                <a:solidFill>
                  <a:srgbClr val="000000"/>
                </a:solidFill>
                <a:latin typeface="Courier New"/>
                <a:ea typeface="Courier New"/>
                <a:cs typeface="Courier New"/>
                <a:sym typeface="Courier New"/>
              </a:rPr>
              <a:t> temp = data[j];</a:t>
            </a:r>
          </a:p>
          <a:p>
            <a:pPr marL="457200" marR="0" lvl="0" indent="0" algn="l" rtl="0">
              <a:lnSpc>
                <a:spcPct val="100000"/>
              </a:lnSpc>
              <a:spcBef>
                <a:spcPts val="0"/>
              </a:spcBef>
              <a:spcAft>
                <a:spcPts val="0"/>
              </a:spcAft>
              <a:buClr>
                <a:srgbClr val="000000"/>
              </a:buClr>
              <a:buSzPts val="1600"/>
              <a:buFont typeface="Arial"/>
              <a:buNone/>
            </a:pPr>
            <a:r>
              <a:rPr lang="en-US" sz="1300">
                <a:solidFill>
                  <a:srgbClr val="000000"/>
                </a:solidFill>
                <a:latin typeface="Courier New"/>
                <a:ea typeface="Courier New"/>
                <a:cs typeface="Courier New"/>
                <a:sym typeface="Courier New"/>
              </a:rPr>
              <a:t>} </a:t>
            </a:r>
          </a:p>
          <a:p>
            <a:pPr marL="0" marR="0" lvl="0" indent="0" algn="l" rtl="0">
              <a:lnSpc>
                <a:spcPct val="100000"/>
              </a:lnSpc>
              <a:spcBef>
                <a:spcPts val="0"/>
              </a:spcBef>
              <a:spcAft>
                <a:spcPts val="0"/>
              </a:spcAft>
              <a:buClr>
                <a:srgbClr val="000000"/>
              </a:buClr>
              <a:buSzPts val="1600"/>
              <a:buFont typeface="Arial"/>
              <a:buNone/>
            </a:pPr>
            <a:r>
              <a:rPr lang="en-US" sz="1300">
                <a:solidFill>
                  <a:srgbClr val="000000"/>
                </a:solidFill>
                <a:latin typeface="Courier New"/>
                <a:ea typeface="Courier New"/>
                <a:cs typeface="Courier New"/>
                <a:sym typeface="Courier New"/>
              </a:rPr>
              <a:t>}</a:t>
            </a:r>
          </a:p>
        </p:txBody>
      </p:sp>
      <p:sp>
        <p:nvSpPr>
          <p:cNvPr id="167" name="Google Shape;167;g2e7fad84eaa_0_248"/>
          <p:cNvSpPr/>
          <p:nvPr/>
        </p:nvSpPr>
        <p:spPr>
          <a:xfrm>
            <a:off x="2645300" y="3783425"/>
            <a:ext cx="910800" cy="385800"/>
          </a:xfrm>
          <a:prstGeom prst="rect">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eiryo"/>
              <a:ea typeface="Meiryo"/>
              <a:cs typeface="Meiryo"/>
              <a:sym typeface="Meiryo"/>
            </a:endParaRPr>
          </a:p>
        </p:txBody>
      </p:sp>
      <p:sp>
        <p:nvSpPr>
          <p:cNvPr id="168" name="Google Shape;168;g2e7fad84eaa_0_248"/>
          <p:cNvSpPr/>
          <p:nvPr/>
        </p:nvSpPr>
        <p:spPr>
          <a:xfrm>
            <a:off x="56700" y="2556100"/>
            <a:ext cx="2209800" cy="528000"/>
          </a:xfrm>
          <a:prstGeom prst="wedgeRectCallout">
            <a:avLst>
              <a:gd name="adj1" fmla="val 67140"/>
              <a:gd name="adj2" fmla="val 182448"/>
            </a:avLst>
          </a:prstGeom>
          <a:solidFill>
            <a:srgbClr val="01A99E"/>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000000"/>
              </a:solidFill>
              <a:latin typeface="Meiryo"/>
              <a:ea typeface="Meiryo"/>
              <a:cs typeface="Meiryo"/>
              <a:sym typeface="Meiryo"/>
            </a:endParaRPr>
          </a:p>
        </p:txBody>
      </p:sp>
      <p:pic>
        <p:nvPicPr>
          <p:cNvPr id="169" name="Google Shape;169;g2e7fad84eaa_0_248"/>
          <p:cNvPicPr preferRelativeResize="0"/>
          <p:nvPr/>
        </p:nvPicPr>
        <p:blipFill>
          <a:blip r:embed="rId4">
            <a:alphaModFix/>
          </a:blip>
          <a:stretch>
            <a:fillRect/>
          </a:stretch>
        </p:blipFill>
        <p:spPr>
          <a:xfrm>
            <a:off x="543050" y="2627192"/>
            <a:ext cx="1237111" cy="385800"/>
          </a:xfrm>
          <a:prstGeom prst="rect">
            <a:avLst/>
          </a:prstGeom>
          <a:noFill/>
          <a:ln>
            <a:noFill/>
          </a:ln>
        </p:spPr>
      </p:pic>
      <p:sp>
        <p:nvSpPr>
          <p:cNvPr id="170" name="Google Shape;170;g2e7fad84eaa_0_248"/>
          <p:cNvSpPr/>
          <p:nvPr/>
        </p:nvSpPr>
        <p:spPr>
          <a:xfrm>
            <a:off x="3581475" y="3549400"/>
            <a:ext cx="885300" cy="385800"/>
          </a:xfrm>
          <a:prstGeom prst="rect">
            <a:avLst/>
          </a:prstGeom>
          <a:noFill/>
          <a:ln w="28575" cap="flat" cmpd="sng">
            <a:solidFill>
              <a:srgbClr val="EA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eiryo"/>
              <a:ea typeface="Meiryo"/>
              <a:cs typeface="Meiryo"/>
              <a:sym typeface="Meiryo"/>
            </a:endParaRPr>
          </a:p>
        </p:txBody>
      </p:sp>
      <p:sp>
        <p:nvSpPr>
          <p:cNvPr id="171" name="Google Shape;171;g2e7fad84eaa_0_248"/>
          <p:cNvSpPr/>
          <p:nvPr/>
        </p:nvSpPr>
        <p:spPr>
          <a:xfrm>
            <a:off x="6877500" y="2556100"/>
            <a:ext cx="2209800" cy="528000"/>
          </a:xfrm>
          <a:prstGeom prst="wedgeRectCallout">
            <a:avLst>
              <a:gd name="adj1" fmla="val -159137"/>
              <a:gd name="adj2" fmla="val 141619"/>
            </a:avLst>
          </a:prstGeom>
          <a:solidFill>
            <a:srgbClr val="EA9999"/>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000000"/>
              </a:solidFill>
              <a:latin typeface="Meiryo"/>
              <a:ea typeface="Meiryo"/>
              <a:cs typeface="Meiryo"/>
              <a:sym typeface="Meiryo"/>
            </a:endParaRPr>
          </a:p>
        </p:txBody>
      </p:sp>
      <p:pic>
        <p:nvPicPr>
          <p:cNvPr id="172" name="Google Shape;172;g2e7fad84eaa_0_248"/>
          <p:cNvPicPr preferRelativeResize="0"/>
          <p:nvPr/>
        </p:nvPicPr>
        <p:blipFill>
          <a:blip r:embed="rId5">
            <a:alphaModFix/>
          </a:blip>
          <a:stretch>
            <a:fillRect/>
          </a:stretch>
        </p:blipFill>
        <p:spPr>
          <a:xfrm>
            <a:off x="7320050" y="2627200"/>
            <a:ext cx="1324700" cy="385800"/>
          </a:xfrm>
          <a:prstGeom prst="rect">
            <a:avLst/>
          </a:prstGeom>
          <a:noFill/>
          <a:ln>
            <a:noFill/>
          </a:ln>
        </p:spPr>
      </p:pic>
      <p:sp>
        <p:nvSpPr>
          <p:cNvPr id="173" name="Google Shape;173;g2e7fad84eaa_0_248"/>
          <p:cNvSpPr/>
          <p:nvPr/>
        </p:nvSpPr>
        <p:spPr>
          <a:xfrm>
            <a:off x="4492150" y="3935200"/>
            <a:ext cx="1905000" cy="385800"/>
          </a:xfrm>
          <a:prstGeom prst="rect">
            <a:avLst/>
          </a:prstGeom>
          <a:noFill/>
          <a:ln w="28575"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eiryo"/>
              <a:ea typeface="Meiryo"/>
              <a:cs typeface="Meiryo"/>
              <a:sym typeface="Meiryo"/>
            </a:endParaRPr>
          </a:p>
        </p:txBody>
      </p:sp>
      <p:sp>
        <p:nvSpPr>
          <p:cNvPr id="174" name="Google Shape;174;g2e7fad84eaa_0_248"/>
          <p:cNvSpPr/>
          <p:nvPr/>
        </p:nvSpPr>
        <p:spPr>
          <a:xfrm>
            <a:off x="6877500" y="4169225"/>
            <a:ext cx="2209800" cy="528000"/>
          </a:xfrm>
          <a:prstGeom prst="wedgeRectCallout">
            <a:avLst>
              <a:gd name="adj1" fmla="val -70747"/>
              <a:gd name="adj2" fmla="val -23011"/>
            </a:avLst>
          </a:prstGeom>
          <a:solidFill>
            <a:srgbClr val="B7B7B7"/>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000000"/>
              </a:solidFill>
              <a:latin typeface="Meiryo"/>
              <a:ea typeface="Meiryo"/>
              <a:cs typeface="Meiryo"/>
              <a:sym typeface="Meiryo"/>
            </a:endParaRPr>
          </a:p>
        </p:txBody>
      </p:sp>
      <p:pic>
        <p:nvPicPr>
          <p:cNvPr id="175" name="Google Shape;175;g2e7fad84eaa_0_248"/>
          <p:cNvPicPr preferRelativeResize="0"/>
          <p:nvPr/>
        </p:nvPicPr>
        <p:blipFill>
          <a:blip r:embed="rId6">
            <a:alphaModFix/>
          </a:blip>
          <a:stretch>
            <a:fillRect/>
          </a:stretch>
        </p:blipFill>
        <p:spPr>
          <a:xfrm>
            <a:off x="7461550" y="4241925"/>
            <a:ext cx="1237100" cy="38260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g2e7fad84eaa_0_196"/>
          <p:cNvSpPr txBox="1">
            <a:spLocks noGrp="1"/>
          </p:cNvSpPr>
          <p:nvPr>
            <p:ph type="title"/>
          </p:nvPr>
        </p:nvSpPr>
        <p:spPr>
          <a:xfrm>
            <a:off x="297180" y="228600"/>
            <a:ext cx="8549700" cy="457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報告：進捗状況</a:t>
            </a:r>
            <a:endParaRPr/>
          </a:p>
        </p:txBody>
      </p:sp>
      <p:sp>
        <p:nvSpPr>
          <p:cNvPr id="137" name="Google Shape;137;g2e7fad84eaa_0_196"/>
          <p:cNvSpPr txBox="1">
            <a:spLocks noGrp="1"/>
          </p:cNvSpPr>
          <p:nvPr>
            <p:ph type="sldNum" idx="12"/>
          </p:nvPr>
        </p:nvSpPr>
        <p:spPr>
          <a:xfrm>
            <a:off x="7235825" y="6553200"/>
            <a:ext cx="1905000" cy="3048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400"/>
              <a:buNone/>
            </a:pPr>
            <a:fld id="{00000000-1234-1234-1234-123412341234}" type="slidenum">
              <a:rPr lang="en-US"/>
              <a:t>8</a:t>
            </a:fld>
            <a:endParaRPr/>
          </a:p>
        </p:txBody>
      </p:sp>
      <p:sp>
        <p:nvSpPr>
          <p:cNvPr id="138" name="Google Shape;138;g2e7fad84eaa_0_196"/>
          <p:cNvSpPr txBox="1">
            <a:spLocks noGrp="1"/>
          </p:cNvSpPr>
          <p:nvPr>
            <p:ph type="body" idx="1"/>
          </p:nvPr>
        </p:nvSpPr>
        <p:spPr>
          <a:xfrm>
            <a:off x="297150" y="1027300"/>
            <a:ext cx="8549700" cy="5432700"/>
          </a:xfrm>
          <a:prstGeom prst="rect">
            <a:avLst/>
          </a:prstGeom>
          <a:noFill/>
          <a:ln>
            <a:noFill/>
          </a:ln>
        </p:spPr>
        <p:txBody>
          <a:bodyPr spcFirstLastPara="1" wrap="square" lIns="91425" tIns="45700" rIns="91425" bIns="45700" anchor="t" anchorCtr="0">
            <a:noAutofit/>
          </a:bodyPr>
          <a:lstStyle/>
          <a:p>
            <a:pPr marL="457200" lvl="0" indent="-355600" algn="l" rtl="0">
              <a:spcBef>
                <a:spcPts val="400"/>
              </a:spcBef>
              <a:spcAft>
                <a:spcPts val="0"/>
              </a:spcAft>
              <a:buSzPts val="2000"/>
              <a:buFont typeface="Noto Sans Symbols"/>
              <a:buChar char="●"/>
            </a:pPr>
            <a:r>
              <a:rPr lang="en-US"/>
              <a:t>消費電力記述方法の改善</a:t>
            </a:r>
            <a:endParaRPr/>
          </a:p>
          <a:p>
            <a:pPr marL="914400" lvl="1" indent="-342900" algn="l" rtl="0">
              <a:spcBef>
                <a:spcPts val="360"/>
              </a:spcBef>
              <a:spcAft>
                <a:spcPts val="0"/>
              </a:spcAft>
              <a:buSzPts val="1800"/>
              <a:buChar char="•"/>
            </a:pPr>
            <a:r>
              <a:rPr lang="en-US"/>
              <a:t>三つ分割の例</a:t>
            </a:r>
            <a:endParaRPr/>
          </a:p>
          <a:p>
            <a:pPr marL="1371600" lvl="2" indent="-342900" algn="l" rtl="0">
              <a:spcBef>
                <a:spcPts val="360"/>
              </a:spcBef>
              <a:spcAft>
                <a:spcPts val="0"/>
              </a:spcAft>
              <a:buSzPts val="1800"/>
              <a:buChar char="–"/>
            </a:pPr>
            <a:r>
              <a:rPr lang="en-US"/>
              <a:t>メモリアクセス</a:t>
            </a:r>
            <a:endParaRPr/>
          </a:p>
          <a:p>
            <a:pPr marL="1828800" lvl="3" indent="-342900" algn="l" rtl="0">
              <a:spcBef>
                <a:spcPts val="360"/>
              </a:spcBef>
              <a:spcAft>
                <a:spcPts val="0"/>
              </a:spcAft>
              <a:buSzPts val="1800"/>
              <a:buChar char="–"/>
            </a:pPr>
            <a:r>
              <a:rPr lang="en-US"/>
              <a:t>方法：変数をキャッシュを使用しない領域に配置する	</a:t>
            </a:r>
            <a:endParaRPr/>
          </a:p>
          <a:p>
            <a:pPr marL="0" lvl="0" indent="0" algn="l" rtl="0">
              <a:spcBef>
                <a:spcPts val="400"/>
              </a:spcBef>
              <a:spcAft>
                <a:spcPts val="0"/>
              </a:spcAft>
              <a:buNone/>
            </a:pPr>
            <a:r>
              <a:rPr lang="en-US"/>
              <a:t> </a:t>
            </a:r>
            <a:endParaRPr/>
          </a:p>
          <a:p>
            <a:pPr marL="1371600" lvl="2" indent="-342900" algn="l" rtl="0">
              <a:spcBef>
                <a:spcPts val="360"/>
              </a:spcBef>
              <a:spcAft>
                <a:spcPts val="0"/>
              </a:spcAft>
              <a:buSzPts val="1800"/>
              <a:buChar char="–"/>
            </a:pPr>
            <a:r>
              <a:rPr lang="en-US"/>
              <a:t>キャッシュアクセス</a:t>
            </a:r>
            <a:endParaRPr/>
          </a:p>
          <a:p>
            <a:pPr marL="1828800" lvl="3" indent="-342900" algn="l" rtl="0">
              <a:spcBef>
                <a:spcPts val="360"/>
              </a:spcBef>
              <a:spcAft>
                <a:spcPts val="0"/>
              </a:spcAft>
              <a:buSzPts val="1800"/>
              <a:buChar char="–"/>
            </a:pPr>
            <a:r>
              <a:rPr lang="en-US"/>
              <a:t>方法：キャッシュヒット率を上げる</a:t>
            </a:r>
            <a:endParaRPr/>
          </a:p>
          <a:p>
            <a:pPr marL="1828800" lvl="0" indent="0" algn="l" rtl="0">
              <a:spcBef>
                <a:spcPts val="400"/>
              </a:spcBef>
              <a:spcAft>
                <a:spcPts val="0"/>
              </a:spcAft>
              <a:buNone/>
            </a:pPr>
            <a:endParaRPr/>
          </a:p>
          <a:p>
            <a:pPr marL="1371600" lvl="2" indent="-342900" algn="l" rtl="0">
              <a:spcBef>
                <a:spcPts val="360"/>
              </a:spcBef>
              <a:spcAft>
                <a:spcPts val="0"/>
              </a:spcAft>
              <a:buSzPts val="1800"/>
              <a:buFont typeface="Times New Roman"/>
              <a:buChar char="–"/>
            </a:pPr>
            <a:r>
              <a:rPr lang="en-US"/>
              <a:t>スタンバイモード</a:t>
            </a:r>
            <a:endParaRPr sz="1800"/>
          </a:p>
          <a:p>
            <a:pPr marL="1828800" lvl="3" indent="-342900" algn="l" rtl="0">
              <a:spcBef>
                <a:spcPts val="360"/>
              </a:spcBef>
              <a:spcAft>
                <a:spcPts val="0"/>
              </a:spcAft>
              <a:buSzPts val="1800"/>
              <a:buFont typeface="Meiryo"/>
              <a:buChar char="–"/>
            </a:pPr>
            <a:r>
              <a:rPr lang="en-US"/>
              <a:t>方法：操作なし、コアの周波数が維持されている</a:t>
            </a:r>
            <a:endParaRPr/>
          </a:p>
          <a:p>
            <a:pPr marL="1828800" lvl="0" indent="0" algn="l" rtl="0">
              <a:spcBef>
                <a:spcPts val="400"/>
              </a:spcBef>
              <a:spcAft>
                <a:spcPts val="0"/>
              </a:spcAft>
              <a:buNone/>
            </a:pPr>
            <a:endParaRPr/>
          </a:p>
          <a:p>
            <a:pPr marL="0" lvl="0" indent="0" algn="l" rtl="0">
              <a:spcBef>
                <a:spcPts val="400"/>
              </a:spcBef>
              <a:spcAft>
                <a:spcPts val="0"/>
              </a:spcAft>
              <a:buNone/>
            </a:pPr>
            <a:endParaRPr/>
          </a:p>
          <a:p>
            <a:pPr marL="457200" lvl="0" indent="0" algn="l" rtl="0">
              <a:spcBef>
                <a:spcPts val="400"/>
              </a:spcBef>
              <a:spcAft>
                <a:spcPts val="0"/>
              </a:spcAft>
              <a:buNone/>
            </a:pPr>
            <a:endParaRP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EC0C6824-1AEE-E184-3AF1-68E47280AF9B}"/>
                  </a:ext>
                </a:extLst>
              </p:cNvPr>
              <p:cNvSpPr txBox="1"/>
              <p:nvPr/>
            </p:nvSpPr>
            <p:spPr>
              <a:xfrm>
                <a:off x="1843980" y="3004935"/>
                <a:ext cx="6551876" cy="330924"/>
              </a:xfrm>
              <a:prstGeom prst="rect">
                <a:avLst/>
              </a:prstGeom>
              <a:noFill/>
            </p:spPr>
            <p:txBody>
              <a:bodyPr wrap="square" lIns="0" tIns="0" rIns="0" bIns="0" rtlCol="0">
                <a:spAutoFit/>
              </a:bodyPr>
              <a:lstStyle/>
              <a:p>
                <a14:m>
                  <m:oMath xmlns:m="http://schemas.openxmlformats.org/officeDocument/2006/math">
                    <m:sSub>
                      <m:sSubPr>
                        <m:ctrlPr>
                          <a:rPr lang="en-US" altLang="zh-CN" sz="1800" i="1" smtClean="0">
                            <a:latin typeface="Cambria Math" panose="02040503050406030204" pitchFamily="18" charset="0"/>
                          </a:rPr>
                        </m:ctrlPr>
                      </m:sSubPr>
                      <m:e>
                        <m:r>
                          <a:rPr lang="en-US" altLang="zh-CN" sz="1800" i="1">
                            <a:latin typeface="Cambria Math" panose="02040503050406030204" pitchFamily="18" charset="0"/>
                          </a:rPr>
                          <m:t>𝑃</m:t>
                        </m:r>
                      </m:e>
                      <m:sub>
                        <m:sSub>
                          <m:sSubPr>
                            <m:ctrlPr>
                              <a:rPr lang="en-US" altLang="zh-CN" sz="1800" i="1">
                                <a:latin typeface="Cambria Math" panose="02040503050406030204" pitchFamily="18" charset="0"/>
                              </a:rPr>
                            </m:ctrlPr>
                          </m:sSubPr>
                          <m:e>
                            <m:r>
                              <a:rPr lang="en-US" altLang="zh-CN" sz="1800" b="0" i="1" smtClean="0">
                                <a:latin typeface="Cambria Math" panose="02040503050406030204" pitchFamily="18" charset="0"/>
                              </a:rPr>
                              <m:t>𝑎𝑙𝑙</m:t>
                            </m:r>
                          </m:e>
                          <m:sub>
                            <m:r>
                              <a:rPr lang="en-US" altLang="zh-CN" sz="1800" b="0" i="1" smtClean="0">
                                <a:latin typeface="Cambria Math" panose="02040503050406030204" pitchFamily="18" charset="0"/>
                              </a:rPr>
                              <m:t>𝑚𝑒𝑚𝑜𝑟𝑦</m:t>
                            </m:r>
                          </m:sub>
                        </m:sSub>
                      </m:sub>
                    </m:sSub>
                    <m:r>
                      <a:rPr lang="en-US" altLang="zh-CN" sz="1800" i="1">
                        <a:latin typeface="Cambria Math" panose="02040503050406030204" pitchFamily="18" charset="0"/>
                      </a:rPr>
                      <m:t> </m:t>
                    </m:r>
                    <m:r>
                      <a:rPr lang="en-US" altLang="zh-CN" sz="1800" b="0" i="0" smtClean="0">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𝑃</m:t>
                        </m:r>
                      </m:e>
                      <m:sub>
                        <m:r>
                          <a:rPr lang="en-US" altLang="zh-CN" sz="1800" b="0" i="1" smtClean="0">
                            <a:latin typeface="Cambria Math" panose="02040503050406030204" pitchFamily="18" charset="0"/>
                          </a:rPr>
                          <m:t>𝑠𝑡𝑎𝑡𝑖𝑐</m:t>
                        </m:r>
                      </m:sub>
                    </m:sSub>
                    <m:r>
                      <a:rPr lang="en-US" altLang="zh-CN" sz="1800">
                        <a:latin typeface="Cambria Math" panose="02040503050406030204" pitchFamily="18" charset="0"/>
                      </a:rPr>
                      <m:t>+</m:t>
                    </m:r>
                    <m:r>
                      <m:rPr>
                        <m:nor/>
                      </m:rPr>
                      <a:rPr lang="en-US" altLang="zh-CN" sz="1800"/>
                      <m:t> </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𝑃</m:t>
                        </m:r>
                      </m:e>
                      <m:sub>
                        <m:sSub>
                          <m:sSubPr>
                            <m:ctrlPr>
                              <a:rPr lang="en-US" altLang="zh-CN" sz="1800" i="1">
                                <a:latin typeface="Cambria Math" panose="02040503050406030204" pitchFamily="18" charset="0"/>
                              </a:rPr>
                            </m:ctrlPr>
                          </m:sSubPr>
                          <m:e>
                            <m:r>
                              <a:rPr lang="en-US" altLang="zh-CN" sz="1800" b="0" i="1" smtClean="0">
                                <a:latin typeface="Cambria Math" panose="02040503050406030204" pitchFamily="18" charset="0"/>
                              </a:rPr>
                              <m:t>𝑐𝑜𝑟𝑒</m:t>
                            </m:r>
                          </m:e>
                          <m:sub>
                            <m:r>
                              <a:rPr lang="en-US" altLang="zh-CN" sz="1800" b="0" i="1" smtClean="0">
                                <a:latin typeface="Cambria Math" panose="02040503050406030204" pitchFamily="18" charset="0"/>
                              </a:rPr>
                              <m:t>𝑑𝑦𝑛</m:t>
                            </m:r>
                          </m:sub>
                        </m:sSub>
                      </m:sub>
                    </m:sSub>
                    <m:r>
                      <a:rPr lang="en-US" altLang="zh-CN" sz="1800" b="0" i="1" smtClean="0">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𝑃</m:t>
                        </m:r>
                      </m:e>
                      <m:sub>
                        <m:sSub>
                          <m:sSubPr>
                            <m:ctrlPr>
                              <a:rPr lang="en-US" altLang="zh-CN" sz="1800" i="1" smtClean="0">
                                <a:latin typeface="Cambria Math" panose="02040503050406030204" pitchFamily="18" charset="0"/>
                              </a:rPr>
                            </m:ctrlPr>
                          </m:sSubPr>
                          <m:e>
                            <m:r>
                              <a:rPr lang="en-US" altLang="zh-CN" sz="1800" b="0" i="1" smtClean="0">
                                <a:latin typeface="Cambria Math" panose="02040503050406030204" pitchFamily="18" charset="0"/>
                              </a:rPr>
                              <m:t>𝑚𝑒𝑚𝑜𝑟𝑦</m:t>
                            </m:r>
                          </m:e>
                          <m:sub>
                            <m:r>
                              <a:rPr lang="en-US" altLang="zh-CN" sz="1800" b="0" i="1" smtClean="0">
                                <a:latin typeface="Cambria Math" panose="02040503050406030204" pitchFamily="18" charset="0"/>
                              </a:rPr>
                              <m:t>𝑑𝑦𝑛</m:t>
                            </m:r>
                          </m:sub>
                        </m:sSub>
                      </m:sub>
                    </m:sSub>
                    <m:r>
                      <a:rPr lang="en-US" altLang="zh-CN" sz="1800" b="0" i="0" smtClean="0">
                        <a:latin typeface="Cambria Math" panose="02040503050406030204" pitchFamily="18" charset="0"/>
                      </a:rPr>
                      <m:t>+</m:t>
                    </m:r>
                  </m:oMath>
                </a14:m>
                <a:r>
                  <a:rPr lang="en-US" altLang="zh-CN" sz="1800"/>
                  <a:t> </a:t>
                </a:r>
                <a14:m>
                  <m:oMath xmlns:m="http://schemas.openxmlformats.org/officeDocument/2006/math">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𝑃</m:t>
                        </m:r>
                      </m:e>
                      <m:sub>
                        <m:sSub>
                          <m:sSubPr>
                            <m:ctrlPr>
                              <a:rPr lang="en-US" altLang="zh-CN" sz="1800" i="1" smtClean="0">
                                <a:latin typeface="Cambria Math" panose="02040503050406030204" pitchFamily="18" charset="0"/>
                              </a:rPr>
                            </m:ctrlPr>
                          </m:sSubPr>
                          <m:e>
                            <m:r>
                              <a:rPr lang="en-US" altLang="zh-CN" sz="1800" b="0" i="1" smtClean="0">
                                <a:latin typeface="Cambria Math" panose="02040503050406030204" pitchFamily="18" charset="0"/>
                              </a:rPr>
                              <m:t>𝑜𝑡h𝑒𝑟</m:t>
                            </m:r>
                          </m:e>
                          <m:sub>
                            <m:r>
                              <a:rPr lang="en-US" altLang="zh-CN" sz="1800" b="0" i="1" smtClean="0">
                                <a:latin typeface="Cambria Math" panose="02040503050406030204" pitchFamily="18" charset="0"/>
                              </a:rPr>
                              <m:t>𝑑𝑦𝑛</m:t>
                            </m:r>
                          </m:sub>
                        </m:sSub>
                      </m:sub>
                    </m:sSub>
                  </m:oMath>
                </a14:m>
                <a:r>
                  <a:rPr lang="en-US" altLang="zh-CN" sz="1800"/>
                  <a:t>        </a:t>
                </a:r>
                <a14:m>
                  <m:oMath xmlns:m="http://schemas.openxmlformats.org/officeDocument/2006/math">
                    <m:r>
                      <a:rPr lang="en-US" altLang="zh-CN" sz="1800" i="1">
                        <a:latin typeface="Cambria Math" panose="02040503050406030204" pitchFamily="18" charset="0"/>
                      </a:rPr>
                      <m:t>(1)</m:t>
                    </m:r>
                  </m:oMath>
                </a14:m>
                <a:r>
                  <a:rPr lang="zh-CN" altLang="en-US" sz="1800"/>
                  <a:t> </a:t>
                </a:r>
              </a:p>
            </p:txBody>
          </p:sp>
        </mc:Choice>
        <mc:Fallback xmlns="">
          <p:sp>
            <p:nvSpPr>
              <p:cNvPr id="2" name="文本框 1">
                <a:extLst>
                  <a:ext uri="{FF2B5EF4-FFF2-40B4-BE49-F238E27FC236}">
                    <a16:creationId xmlns:a16="http://schemas.microsoft.com/office/drawing/2014/main" id="{EC0C6824-1AEE-E184-3AF1-68E47280AF9B}"/>
                  </a:ext>
                </a:extLst>
              </p:cNvPr>
              <p:cNvSpPr txBox="1">
                <a:spLocks noRot="1" noChangeAspect="1" noMove="1" noResize="1" noEditPoints="1" noAdjustHandles="1" noChangeArrowheads="1" noChangeShapeType="1" noTextEdit="1"/>
              </p:cNvSpPr>
              <p:nvPr/>
            </p:nvSpPr>
            <p:spPr>
              <a:xfrm>
                <a:off x="1843980" y="3004935"/>
                <a:ext cx="6551876" cy="330924"/>
              </a:xfrm>
              <a:prstGeom prst="rect">
                <a:avLst/>
              </a:prstGeom>
              <a:blipFill>
                <a:blip r:embed="rId3"/>
                <a:stretch>
                  <a:fillRect l="-1209" b="-2222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92F42EB4-F404-5511-EFA2-1D695F212528}"/>
                  </a:ext>
                </a:extLst>
              </p:cNvPr>
              <p:cNvSpPr txBox="1"/>
              <p:nvPr/>
            </p:nvSpPr>
            <p:spPr>
              <a:xfrm>
                <a:off x="1843980" y="4495645"/>
                <a:ext cx="6439060" cy="330924"/>
              </a:xfrm>
              <a:prstGeom prst="rect">
                <a:avLst/>
              </a:prstGeom>
              <a:noFill/>
            </p:spPr>
            <p:txBody>
              <a:bodyPr wrap="square" lIns="0" tIns="0" rIns="0" bIns="0" rtlCol="0">
                <a:spAutoFit/>
              </a:bodyPr>
              <a:lstStyle/>
              <a:p>
                <a14:m>
                  <m:oMath xmlns:m="http://schemas.openxmlformats.org/officeDocument/2006/math">
                    <m:sSub>
                      <m:sSubPr>
                        <m:ctrlPr>
                          <a:rPr lang="en-US" altLang="zh-CN" sz="1800" i="1" smtClean="0">
                            <a:latin typeface="Cambria Math" panose="02040503050406030204" pitchFamily="18" charset="0"/>
                          </a:rPr>
                        </m:ctrlPr>
                      </m:sSubPr>
                      <m:e>
                        <m:r>
                          <a:rPr lang="en-US" altLang="zh-CN" sz="1800" i="1">
                            <a:latin typeface="Cambria Math" panose="02040503050406030204" pitchFamily="18" charset="0"/>
                          </a:rPr>
                          <m:t>𝑃</m:t>
                        </m:r>
                      </m:e>
                      <m:sub>
                        <m:sSub>
                          <m:sSubPr>
                            <m:ctrlPr>
                              <a:rPr lang="en-US" altLang="zh-CN" sz="1800" i="1">
                                <a:latin typeface="Cambria Math" panose="02040503050406030204" pitchFamily="18" charset="0"/>
                              </a:rPr>
                            </m:ctrlPr>
                          </m:sSubPr>
                          <m:e>
                            <m:r>
                              <a:rPr lang="en-US" altLang="zh-CN" sz="1800" b="0" i="1" smtClean="0">
                                <a:latin typeface="Cambria Math" panose="02040503050406030204" pitchFamily="18" charset="0"/>
                              </a:rPr>
                              <m:t>𝑎𝑙𝑙</m:t>
                            </m:r>
                          </m:e>
                          <m:sub>
                            <m:r>
                              <a:rPr lang="en-US" altLang="zh-CN" sz="1800" b="0" i="1" smtClean="0">
                                <a:latin typeface="Cambria Math" panose="02040503050406030204" pitchFamily="18" charset="0"/>
                              </a:rPr>
                              <m:t>𝑐𝑎𝑐h𝑒</m:t>
                            </m:r>
                          </m:sub>
                        </m:sSub>
                      </m:sub>
                    </m:sSub>
                    <m:r>
                      <a:rPr lang="en-US" altLang="zh-CN" sz="1800" i="1">
                        <a:latin typeface="Cambria Math" panose="02040503050406030204" pitchFamily="18" charset="0"/>
                      </a:rPr>
                      <m:t> </m:t>
                    </m:r>
                    <m:r>
                      <a:rPr lang="en-US" altLang="zh-CN" sz="1800" b="0" i="0" smtClean="0">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𝑃</m:t>
                        </m:r>
                      </m:e>
                      <m:sub>
                        <m:r>
                          <a:rPr lang="en-US" altLang="zh-CN" sz="1800" b="0" i="1" smtClean="0">
                            <a:latin typeface="Cambria Math" panose="02040503050406030204" pitchFamily="18" charset="0"/>
                          </a:rPr>
                          <m:t>𝑠𝑡𝑎𝑡𝑖𝑐</m:t>
                        </m:r>
                      </m:sub>
                    </m:sSub>
                    <m:r>
                      <a:rPr lang="en-US" altLang="zh-CN" sz="1800">
                        <a:latin typeface="Cambria Math" panose="02040503050406030204" pitchFamily="18" charset="0"/>
                      </a:rPr>
                      <m:t>+</m:t>
                    </m:r>
                    <m:r>
                      <m:rPr>
                        <m:nor/>
                      </m:rPr>
                      <a:rPr lang="en-US" altLang="zh-CN" sz="1800"/>
                      <m:t> </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𝑃</m:t>
                        </m:r>
                      </m:e>
                      <m:sub>
                        <m:sSub>
                          <m:sSubPr>
                            <m:ctrlPr>
                              <a:rPr lang="en-US" altLang="zh-CN" sz="1800" i="1">
                                <a:latin typeface="Cambria Math" panose="02040503050406030204" pitchFamily="18" charset="0"/>
                              </a:rPr>
                            </m:ctrlPr>
                          </m:sSubPr>
                          <m:e>
                            <m:r>
                              <a:rPr lang="en-US" altLang="zh-CN" sz="1800" b="0" i="1" smtClean="0">
                                <a:latin typeface="Cambria Math" panose="02040503050406030204" pitchFamily="18" charset="0"/>
                              </a:rPr>
                              <m:t>𝑐𝑜𝑟𝑒</m:t>
                            </m:r>
                          </m:e>
                          <m:sub>
                            <m:r>
                              <a:rPr lang="en-US" altLang="zh-CN" sz="1800" b="0" i="1" smtClean="0">
                                <a:latin typeface="Cambria Math" panose="02040503050406030204" pitchFamily="18" charset="0"/>
                              </a:rPr>
                              <m:t>𝑑𝑦𝑛</m:t>
                            </m:r>
                          </m:sub>
                        </m:sSub>
                      </m:sub>
                    </m:sSub>
                    <m:r>
                      <a:rPr lang="en-US" altLang="zh-CN" sz="1800" b="0" i="1" smtClean="0">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𝑃</m:t>
                        </m:r>
                      </m:e>
                      <m:sub>
                        <m:sSub>
                          <m:sSubPr>
                            <m:ctrlPr>
                              <a:rPr lang="en-US" altLang="zh-CN" sz="1800" i="1" smtClean="0">
                                <a:latin typeface="Cambria Math" panose="02040503050406030204" pitchFamily="18" charset="0"/>
                              </a:rPr>
                            </m:ctrlPr>
                          </m:sSubPr>
                          <m:e>
                            <m:r>
                              <a:rPr lang="en-US" altLang="zh-CN" sz="1800" b="0" i="1" smtClean="0">
                                <a:latin typeface="Cambria Math" panose="02040503050406030204" pitchFamily="18" charset="0"/>
                              </a:rPr>
                              <m:t>𝑐𝑎𝑐h𝑒</m:t>
                            </m:r>
                          </m:e>
                          <m:sub>
                            <m:r>
                              <a:rPr lang="en-US" altLang="zh-CN" sz="1800" b="0" i="1" smtClean="0">
                                <a:latin typeface="Cambria Math" panose="02040503050406030204" pitchFamily="18" charset="0"/>
                              </a:rPr>
                              <m:t>𝑑𝑦𝑛</m:t>
                            </m:r>
                          </m:sub>
                        </m:sSub>
                      </m:sub>
                    </m:sSub>
                    <m:r>
                      <a:rPr lang="en-US" altLang="zh-CN" sz="1800" b="0" i="0" smtClean="0">
                        <a:latin typeface="Cambria Math" panose="02040503050406030204" pitchFamily="18" charset="0"/>
                      </a:rPr>
                      <m:t>+</m:t>
                    </m:r>
                  </m:oMath>
                </a14:m>
                <a:r>
                  <a:rPr lang="en-US" altLang="zh-CN" sz="1800"/>
                  <a:t> </a:t>
                </a:r>
                <a14:m>
                  <m:oMath xmlns:m="http://schemas.openxmlformats.org/officeDocument/2006/math">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𝑃</m:t>
                        </m:r>
                      </m:e>
                      <m:sub>
                        <m:sSub>
                          <m:sSubPr>
                            <m:ctrlPr>
                              <a:rPr lang="en-US" altLang="zh-CN" sz="1800" i="1">
                                <a:latin typeface="Cambria Math" panose="02040503050406030204" pitchFamily="18" charset="0"/>
                              </a:rPr>
                            </m:ctrlPr>
                          </m:sSubPr>
                          <m:e>
                            <m:r>
                              <a:rPr lang="en-US" altLang="zh-CN" sz="1800" b="0" i="1" smtClean="0">
                                <a:latin typeface="Cambria Math" panose="02040503050406030204" pitchFamily="18" charset="0"/>
                              </a:rPr>
                              <m:t>𝑜𝑡h𝑒𝑟</m:t>
                            </m:r>
                          </m:e>
                          <m:sub>
                            <m:r>
                              <a:rPr lang="en-US" altLang="zh-CN" sz="1800" b="0" i="1" smtClean="0">
                                <a:latin typeface="Cambria Math" panose="02040503050406030204" pitchFamily="18" charset="0"/>
                              </a:rPr>
                              <m:t>𝑑𝑦𝑛</m:t>
                            </m:r>
                          </m:sub>
                        </m:sSub>
                      </m:sub>
                    </m:sSub>
                  </m:oMath>
                </a14:m>
                <a:r>
                  <a:rPr lang="zh-CN" altLang="en-US" sz="1800"/>
                  <a:t>              </a:t>
                </a:r>
                <a14:m>
                  <m:oMath xmlns:m="http://schemas.openxmlformats.org/officeDocument/2006/math">
                    <m:r>
                      <a:rPr lang="en-US" altLang="zh-CN" sz="1800" i="1">
                        <a:latin typeface="Cambria Math" panose="02040503050406030204" pitchFamily="18" charset="0"/>
                      </a:rPr>
                      <m:t>(</m:t>
                    </m:r>
                    <m:r>
                      <a:rPr lang="en-US" altLang="zh-CN" sz="1800" b="0" i="1" smtClean="0">
                        <a:latin typeface="Cambria Math" panose="02040503050406030204" pitchFamily="18" charset="0"/>
                      </a:rPr>
                      <m:t>2</m:t>
                    </m:r>
                    <m:r>
                      <a:rPr lang="en-US" altLang="zh-CN" sz="1800" i="1">
                        <a:latin typeface="Cambria Math" panose="02040503050406030204" pitchFamily="18" charset="0"/>
                      </a:rPr>
                      <m:t>)</m:t>
                    </m:r>
                  </m:oMath>
                </a14:m>
                <a:r>
                  <a:rPr lang="zh-CN" altLang="en-US" sz="1800"/>
                  <a:t>   </a:t>
                </a:r>
              </a:p>
            </p:txBody>
          </p:sp>
        </mc:Choice>
        <mc:Fallback xmlns="">
          <p:sp>
            <p:nvSpPr>
              <p:cNvPr id="3" name="文本框 2">
                <a:extLst>
                  <a:ext uri="{FF2B5EF4-FFF2-40B4-BE49-F238E27FC236}">
                    <a16:creationId xmlns:a16="http://schemas.microsoft.com/office/drawing/2014/main" id="{92F42EB4-F404-5511-EFA2-1D695F212528}"/>
                  </a:ext>
                </a:extLst>
              </p:cNvPr>
              <p:cNvSpPr txBox="1">
                <a:spLocks noRot="1" noChangeAspect="1" noMove="1" noResize="1" noEditPoints="1" noAdjustHandles="1" noChangeArrowheads="1" noChangeShapeType="1" noTextEdit="1"/>
              </p:cNvSpPr>
              <p:nvPr/>
            </p:nvSpPr>
            <p:spPr>
              <a:xfrm>
                <a:off x="1843980" y="4495645"/>
                <a:ext cx="6439060" cy="330924"/>
              </a:xfrm>
              <a:prstGeom prst="rect">
                <a:avLst/>
              </a:prstGeom>
              <a:blipFill>
                <a:blip r:embed="rId4"/>
                <a:stretch>
                  <a:fillRect l="-1230" r="-95" b="-2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6C706996-E206-14F0-DC82-F7AC4D8F1848}"/>
                  </a:ext>
                </a:extLst>
              </p:cNvPr>
              <p:cNvSpPr txBox="1"/>
              <p:nvPr/>
            </p:nvSpPr>
            <p:spPr>
              <a:xfrm>
                <a:off x="1843980" y="5933622"/>
                <a:ext cx="6724068" cy="330924"/>
              </a:xfrm>
              <a:prstGeom prst="rect">
                <a:avLst/>
              </a:prstGeom>
              <a:noFill/>
            </p:spPr>
            <p:txBody>
              <a:bodyPr wrap="square" lIns="0" tIns="0" rIns="0" bIns="0" rtlCol="0">
                <a:spAutoFit/>
              </a:bodyPr>
              <a:lstStyle/>
              <a:p>
                <a14:m>
                  <m:oMath xmlns:m="http://schemas.openxmlformats.org/officeDocument/2006/math">
                    <m:sSub>
                      <m:sSubPr>
                        <m:ctrlPr>
                          <a:rPr lang="en-US" altLang="zh-CN" sz="1800" i="1" smtClean="0">
                            <a:latin typeface="Cambria Math" panose="02040503050406030204" pitchFamily="18" charset="0"/>
                          </a:rPr>
                        </m:ctrlPr>
                      </m:sSubPr>
                      <m:e>
                        <m:r>
                          <a:rPr lang="en-US" altLang="zh-CN" sz="1800" i="1">
                            <a:latin typeface="Cambria Math" panose="02040503050406030204" pitchFamily="18" charset="0"/>
                          </a:rPr>
                          <m:t>𝑃</m:t>
                        </m:r>
                      </m:e>
                      <m:sub>
                        <m:sSub>
                          <m:sSubPr>
                            <m:ctrlPr>
                              <a:rPr lang="en-US" altLang="zh-CN" sz="1800" i="1">
                                <a:latin typeface="Cambria Math" panose="02040503050406030204" pitchFamily="18" charset="0"/>
                              </a:rPr>
                            </m:ctrlPr>
                          </m:sSubPr>
                          <m:e>
                            <m:r>
                              <a:rPr lang="en-US" altLang="zh-CN" sz="1800" b="0" i="1" smtClean="0">
                                <a:latin typeface="Cambria Math" panose="02040503050406030204" pitchFamily="18" charset="0"/>
                              </a:rPr>
                              <m:t>𝑎𝑙𝑙</m:t>
                            </m:r>
                          </m:e>
                          <m:sub>
                            <m:r>
                              <a:rPr lang="en-US" altLang="zh-CN" sz="1800" b="0" i="1" smtClean="0">
                                <a:latin typeface="Cambria Math" panose="02040503050406030204" pitchFamily="18" charset="0"/>
                              </a:rPr>
                              <m:t>𝑠𝑡𝑎𝑛𝑑𝑏𝑦</m:t>
                            </m:r>
                          </m:sub>
                        </m:sSub>
                      </m:sub>
                    </m:sSub>
                    <m:r>
                      <a:rPr lang="en-US" altLang="zh-CN" sz="1800" i="1">
                        <a:latin typeface="Cambria Math" panose="02040503050406030204" pitchFamily="18" charset="0"/>
                      </a:rPr>
                      <m:t> </m:t>
                    </m:r>
                    <m:r>
                      <a:rPr lang="en-US" altLang="zh-CN" sz="1800" b="0" i="0" smtClean="0">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𝑃</m:t>
                        </m:r>
                      </m:e>
                      <m:sub>
                        <m:r>
                          <a:rPr lang="en-US" altLang="zh-CN" sz="1800" b="0" i="1" smtClean="0">
                            <a:latin typeface="Cambria Math" panose="02040503050406030204" pitchFamily="18" charset="0"/>
                          </a:rPr>
                          <m:t>𝑠𝑡𝑎𝑡𝑖𝑐</m:t>
                        </m:r>
                      </m:sub>
                    </m:sSub>
                    <m:r>
                      <a:rPr lang="en-US" altLang="zh-CN" sz="1800">
                        <a:latin typeface="Cambria Math" panose="02040503050406030204" pitchFamily="18" charset="0"/>
                      </a:rPr>
                      <m:t>+</m:t>
                    </m:r>
                    <m:r>
                      <m:rPr>
                        <m:nor/>
                      </m:rPr>
                      <a:rPr lang="en-US" altLang="zh-CN" sz="1800"/>
                      <m:t> </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𝑃</m:t>
                        </m:r>
                      </m:e>
                      <m:sub>
                        <m:sSub>
                          <m:sSubPr>
                            <m:ctrlPr>
                              <a:rPr lang="en-US" altLang="zh-CN" sz="1800" i="1">
                                <a:latin typeface="Cambria Math" panose="02040503050406030204" pitchFamily="18" charset="0"/>
                              </a:rPr>
                            </m:ctrlPr>
                          </m:sSubPr>
                          <m:e>
                            <m:r>
                              <a:rPr lang="en-US" altLang="zh-CN" sz="1800" b="0" i="1" smtClean="0">
                                <a:latin typeface="Cambria Math" panose="02040503050406030204" pitchFamily="18" charset="0"/>
                              </a:rPr>
                              <m:t>𝑐𝑜𝑟𝑒</m:t>
                            </m:r>
                          </m:e>
                          <m:sub>
                            <m:r>
                              <a:rPr lang="en-US" altLang="zh-CN" sz="1800" b="0" i="1" smtClean="0">
                                <a:latin typeface="Cambria Math" panose="02040503050406030204" pitchFamily="18" charset="0"/>
                              </a:rPr>
                              <m:t>𝑑𝑦𝑛</m:t>
                            </m:r>
                          </m:sub>
                        </m:sSub>
                      </m:sub>
                    </m:sSub>
                    <m:r>
                      <a:rPr lang="en-US" altLang="zh-CN" sz="1800" b="0" i="0" smtClean="0">
                        <a:latin typeface="Cambria Math" panose="02040503050406030204" pitchFamily="18" charset="0"/>
                      </a:rPr>
                      <m:t>+</m:t>
                    </m:r>
                  </m:oMath>
                </a14:m>
                <a:r>
                  <a:rPr lang="en-US" altLang="zh-CN" sz="1800"/>
                  <a:t> </a:t>
                </a:r>
                <a14:m>
                  <m:oMath xmlns:m="http://schemas.openxmlformats.org/officeDocument/2006/math">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𝑃</m:t>
                        </m:r>
                      </m:e>
                      <m:sub>
                        <m:sSub>
                          <m:sSubPr>
                            <m:ctrlPr>
                              <a:rPr lang="en-US" altLang="zh-CN" sz="1800" i="1">
                                <a:latin typeface="Cambria Math" panose="02040503050406030204" pitchFamily="18" charset="0"/>
                              </a:rPr>
                            </m:ctrlPr>
                          </m:sSubPr>
                          <m:e>
                            <m:r>
                              <a:rPr lang="en-US" altLang="zh-CN" sz="1800" b="0" i="1" smtClean="0">
                                <a:latin typeface="Cambria Math" panose="02040503050406030204" pitchFamily="18" charset="0"/>
                              </a:rPr>
                              <m:t>𝑜𝑡h𝑒𝑟</m:t>
                            </m:r>
                          </m:e>
                          <m:sub>
                            <m:r>
                              <a:rPr lang="en-US" altLang="zh-CN" sz="1800" b="0" i="1" smtClean="0">
                                <a:latin typeface="Cambria Math" panose="02040503050406030204" pitchFamily="18" charset="0"/>
                              </a:rPr>
                              <m:t>𝑑𝑦𝑛</m:t>
                            </m:r>
                          </m:sub>
                        </m:sSub>
                      </m:sub>
                    </m:sSub>
                  </m:oMath>
                </a14:m>
                <a:r>
                  <a:rPr lang="zh-CN" altLang="en-US" sz="1800"/>
                  <a:t>                             </a:t>
                </a:r>
                <a14:m>
                  <m:oMath xmlns:m="http://schemas.openxmlformats.org/officeDocument/2006/math">
                    <m:r>
                      <a:rPr lang="en-US" altLang="zh-CN" sz="1800" i="1">
                        <a:latin typeface="Cambria Math" panose="02040503050406030204" pitchFamily="18" charset="0"/>
                      </a:rPr>
                      <m:t>(</m:t>
                    </m:r>
                    <m:r>
                      <a:rPr lang="en-US" altLang="zh-CN" sz="1800" b="0" i="1" smtClean="0">
                        <a:latin typeface="Cambria Math" panose="02040503050406030204" pitchFamily="18" charset="0"/>
                      </a:rPr>
                      <m:t>3</m:t>
                    </m:r>
                    <m:r>
                      <a:rPr lang="en-US" altLang="zh-CN" sz="1800" i="1">
                        <a:latin typeface="Cambria Math" panose="02040503050406030204" pitchFamily="18" charset="0"/>
                      </a:rPr>
                      <m:t>)</m:t>
                    </m:r>
                  </m:oMath>
                </a14:m>
                <a:r>
                  <a:rPr lang="zh-CN" altLang="en-US" sz="1800"/>
                  <a:t> </a:t>
                </a:r>
              </a:p>
            </p:txBody>
          </p:sp>
        </mc:Choice>
        <mc:Fallback xmlns="">
          <p:sp>
            <p:nvSpPr>
              <p:cNvPr id="4" name="文本框 3">
                <a:extLst>
                  <a:ext uri="{FF2B5EF4-FFF2-40B4-BE49-F238E27FC236}">
                    <a16:creationId xmlns:a16="http://schemas.microsoft.com/office/drawing/2014/main" id="{6C706996-E206-14F0-DC82-F7AC4D8F1848}"/>
                  </a:ext>
                </a:extLst>
              </p:cNvPr>
              <p:cNvSpPr txBox="1">
                <a:spLocks noRot="1" noChangeAspect="1" noMove="1" noResize="1" noEditPoints="1" noAdjustHandles="1" noChangeArrowheads="1" noChangeShapeType="1" noTextEdit="1"/>
              </p:cNvSpPr>
              <p:nvPr/>
            </p:nvSpPr>
            <p:spPr>
              <a:xfrm>
                <a:off x="1843980" y="5933622"/>
                <a:ext cx="6724068" cy="330924"/>
              </a:xfrm>
              <a:prstGeom prst="rect">
                <a:avLst/>
              </a:prstGeom>
              <a:blipFill>
                <a:blip r:embed="rId5"/>
                <a:stretch>
                  <a:fillRect l="-1178" b="-20000"/>
                </a:stretch>
              </a:blipFill>
            </p:spPr>
            <p:txBody>
              <a:bodyPr/>
              <a:lstStyle/>
              <a:p>
                <a:r>
                  <a:rPr lang="zh-CN" altLang="en-US">
                    <a:noFill/>
                  </a:rPr>
                  <a:t> </a:t>
                </a:r>
              </a:p>
            </p:txBody>
          </p:sp>
        </mc:Fallback>
      </mc:AlternateContent>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g2e7fad84eaa_0_223"/>
          <p:cNvSpPr txBox="1">
            <a:spLocks noGrp="1"/>
          </p:cNvSpPr>
          <p:nvPr>
            <p:ph type="title"/>
          </p:nvPr>
        </p:nvSpPr>
        <p:spPr>
          <a:xfrm>
            <a:off x="297180" y="228600"/>
            <a:ext cx="8549700" cy="457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報告：進捗状況</a:t>
            </a:r>
            <a:endParaRPr/>
          </a:p>
        </p:txBody>
      </p:sp>
      <p:sp>
        <p:nvSpPr>
          <p:cNvPr id="148" name="Google Shape;148;g2e7fad84eaa_0_223"/>
          <p:cNvSpPr txBox="1">
            <a:spLocks noGrp="1"/>
          </p:cNvSpPr>
          <p:nvPr>
            <p:ph type="sldNum" idx="12"/>
          </p:nvPr>
        </p:nvSpPr>
        <p:spPr>
          <a:xfrm>
            <a:off x="7235825" y="6553200"/>
            <a:ext cx="1905000" cy="3048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400"/>
              <a:buNone/>
            </a:pPr>
            <a:fld id="{00000000-1234-1234-1234-123412341234}" type="slidenum">
              <a:rPr lang="en-US"/>
              <a:t>9</a:t>
            </a:fld>
            <a:endParaRPr/>
          </a:p>
        </p:txBody>
      </p:sp>
      <p:sp>
        <p:nvSpPr>
          <p:cNvPr id="149" name="Google Shape;149;g2e7fad84eaa_0_223"/>
          <p:cNvSpPr txBox="1">
            <a:spLocks noGrp="1"/>
          </p:cNvSpPr>
          <p:nvPr>
            <p:ph type="body" idx="1"/>
          </p:nvPr>
        </p:nvSpPr>
        <p:spPr>
          <a:xfrm>
            <a:off x="297150" y="1027300"/>
            <a:ext cx="8549700" cy="5432700"/>
          </a:xfrm>
          <a:prstGeom prst="rect">
            <a:avLst/>
          </a:prstGeom>
          <a:noFill/>
          <a:ln>
            <a:noFill/>
          </a:ln>
        </p:spPr>
        <p:txBody>
          <a:bodyPr spcFirstLastPara="1" wrap="square" lIns="91425" tIns="45700" rIns="91425" bIns="45700" anchor="t" anchorCtr="0">
            <a:noAutofit/>
          </a:bodyPr>
          <a:lstStyle/>
          <a:p>
            <a:pPr marL="457200" lvl="0" indent="-355600" algn="l" rtl="0">
              <a:spcBef>
                <a:spcPts val="400"/>
              </a:spcBef>
              <a:spcAft>
                <a:spcPts val="0"/>
              </a:spcAft>
              <a:buSzPts val="2000"/>
              <a:buFont typeface="Noto Sans Symbols"/>
              <a:buChar char="●"/>
            </a:pPr>
            <a:r>
              <a:rPr lang="en-US"/>
              <a:t>消費電力記述方法の改善</a:t>
            </a:r>
            <a:endParaRPr/>
          </a:p>
          <a:p>
            <a:pPr marL="914400" lvl="1" indent="-342900" algn="l" rtl="0">
              <a:spcBef>
                <a:spcPts val="360"/>
              </a:spcBef>
              <a:spcAft>
                <a:spcPts val="0"/>
              </a:spcAft>
              <a:buSzPts val="1800"/>
              <a:buChar char="•"/>
            </a:pPr>
            <a:r>
              <a:rPr lang="en-US"/>
              <a:t>三つ分割の例</a:t>
            </a:r>
            <a:endParaRPr/>
          </a:p>
          <a:p>
            <a:pPr marL="1371600" lvl="2" indent="-342900" algn="l" rtl="0">
              <a:spcBef>
                <a:spcPts val="360"/>
              </a:spcBef>
              <a:spcAft>
                <a:spcPts val="0"/>
              </a:spcAft>
              <a:buSzPts val="1800"/>
              <a:buChar char="–"/>
            </a:pPr>
            <a:r>
              <a:rPr lang="en-US"/>
              <a:t>提案記述方法の</a:t>
            </a:r>
            <a:r>
              <a:rPr lang="en-US">
                <a:solidFill>
                  <a:schemeClr val="accent5"/>
                </a:solidFill>
              </a:rPr>
              <a:t>一般性の証拠</a:t>
            </a:r>
            <a:endParaRPr>
              <a:solidFill>
                <a:schemeClr val="accent5"/>
              </a:solidFill>
            </a:endParaRPr>
          </a:p>
          <a:p>
            <a:pPr marL="1828800" lvl="3" indent="-342900" algn="l" rtl="0">
              <a:spcBef>
                <a:spcPts val="360"/>
              </a:spcBef>
              <a:spcAft>
                <a:spcPts val="0"/>
              </a:spcAft>
              <a:buSzPts val="1800"/>
              <a:buChar char="–"/>
            </a:pPr>
            <a:r>
              <a:rPr lang="en-US"/>
              <a:t>異なる動作状態を表示できる</a:t>
            </a:r>
            <a:endParaRPr/>
          </a:p>
          <a:p>
            <a:pPr marL="1371600" lvl="2" indent="-342900" algn="l" rtl="0">
              <a:spcBef>
                <a:spcPts val="360"/>
              </a:spcBef>
              <a:spcAft>
                <a:spcPts val="0"/>
              </a:spcAft>
              <a:buSzPts val="1800"/>
              <a:buChar char="–"/>
            </a:pPr>
            <a:r>
              <a:rPr lang="en-US"/>
              <a:t>各コンポーネントの　　　　  を</a:t>
            </a:r>
            <a:r>
              <a:rPr lang="en-US">
                <a:solidFill>
                  <a:schemeClr val="accent5"/>
                </a:solidFill>
              </a:rPr>
              <a:t>求める方法</a:t>
            </a:r>
            <a:endParaRPr>
              <a:solidFill>
                <a:schemeClr val="accent5"/>
              </a:solidFill>
            </a:endParaRPr>
          </a:p>
          <a:p>
            <a:pPr marL="1828800" lvl="3" indent="-342900" algn="l" rtl="0">
              <a:spcBef>
                <a:spcPts val="360"/>
              </a:spcBef>
              <a:spcAft>
                <a:spcPts val="0"/>
              </a:spcAft>
              <a:buSzPts val="1800"/>
              <a:buChar char="–"/>
            </a:pPr>
            <a:endParaRPr/>
          </a:p>
          <a:p>
            <a:pPr marL="0" lvl="0" indent="0" algn="l" rtl="0">
              <a:spcBef>
                <a:spcPts val="400"/>
              </a:spcBef>
              <a:spcAft>
                <a:spcPts val="0"/>
              </a:spcAft>
              <a:buNone/>
            </a:pPr>
            <a:endParaRPr/>
          </a:p>
          <a:p>
            <a:pPr marL="457200" lvl="0" indent="0" algn="l" rtl="0">
              <a:spcBef>
                <a:spcPts val="400"/>
              </a:spcBef>
              <a:spcAft>
                <a:spcPts val="0"/>
              </a:spcAft>
              <a:buNone/>
            </a:pPr>
            <a:endParaRPr/>
          </a:p>
        </p:txBody>
      </p:sp>
      <p:sp>
        <p:nvSpPr>
          <p:cNvPr id="154" name="Google Shape;154;g2e7fad84eaa_0_223"/>
          <p:cNvSpPr/>
          <p:nvPr/>
        </p:nvSpPr>
        <p:spPr>
          <a:xfrm rot="5400000">
            <a:off x="4334550" y="4931471"/>
            <a:ext cx="474900" cy="354300"/>
          </a:xfrm>
          <a:prstGeom prst="notchedRightArrow">
            <a:avLst>
              <a:gd name="adj1" fmla="val 50000"/>
              <a:gd name="adj2" fmla="val 50000"/>
            </a:avLst>
          </a:prstGeom>
          <a:solidFill>
            <a:srgbClr val="80808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eiryo"/>
              <a:ea typeface="Meiryo"/>
              <a:cs typeface="Meiryo"/>
              <a:sym typeface="Meiryo"/>
            </a:endParaRP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206371B6-8AB4-85D6-B6F0-50140BA0835C}"/>
                  </a:ext>
                </a:extLst>
              </p:cNvPr>
              <p:cNvSpPr txBox="1"/>
              <p:nvPr/>
            </p:nvSpPr>
            <p:spPr>
              <a:xfrm>
                <a:off x="1826167" y="3456013"/>
                <a:ext cx="6551876" cy="330924"/>
              </a:xfrm>
              <a:prstGeom prst="rect">
                <a:avLst/>
              </a:prstGeom>
              <a:noFill/>
            </p:spPr>
            <p:txBody>
              <a:bodyPr wrap="square" lIns="0" tIns="0" rIns="0" bIns="0" rtlCol="0">
                <a:spAutoFit/>
              </a:bodyPr>
              <a:lstStyle/>
              <a:p>
                <a14:m>
                  <m:oMath xmlns:m="http://schemas.openxmlformats.org/officeDocument/2006/math">
                    <m:sSub>
                      <m:sSubPr>
                        <m:ctrlPr>
                          <a:rPr lang="en-US" altLang="zh-CN" sz="1800" i="1" smtClean="0">
                            <a:latin typeface="Cambria Math" panose="02040503050406030204" pitchFamily="18" charset="0"/>
                          </a:rPr>
                        </m:ctrlPr>
                      </m:sSubPr>
                      <m:e>
                        <m:r>
                          <a:rPr lang="en-US" altLang="zh-CN" sz="1800" i="1">
                            <a:latin typeface="Cambria Math" panose="02040503050406030204" pitchFamily="18" charset="0"/>
                          </a:rPr>
                          <m:t>𝑃</m:t>
                        </m:r>
                      </m:e>
                      <m:sub>
                        <m:sSub>
                          <m:sSubPr>
                            <m:ctrlPr>
                              <a:rPr lang="en-US" altLang="zh-CN" sz="1800" i="1">
                                <a:latin typeface="Cambria Math" panose="02040503050406030204" pitchFamily="18" charset="0"/>
                              </a:rPr>
                            </m:ctrlPr>
                          </m:sSubPr>
                          <m:e>
                            <m:r>
                              <a:rPr lang="en-US" altLang="zh-CN" sz="1800" b="0" i="1" smtClean="0">
                                <a:latin typeface="Cambria Math" panose="02040503050406030204" pitchFamily="18" charset="0"/>
                              </a:rPr>
                              <m:t>𝑎𝑙𝑙</m:t>
                            </m:r>
                          </m:e>
                          <m:sub>
                            <m:r>
                              <a:rPr lang="en-US" altLang="zh-CN" sz="1800" b="0" i="1" smtClean="0">
                                <a:latin typeface="Cambria Math" panose="02040503050406030204" pitchFamily="18" charset="0"/>
                              </a:rPr>
                              <m:t>𝑚𝑒𝑚𝑜𝑟𝑦</m:t>
                            </m:r>
                          </m:sub>
                        </m:sSub>
                      </m:sub>
                    </m:sSub>
                    <m:r>
                      <a:rPr lang="en-US" altLang="zh-CN" sz="1800" i="1">
                        <a:latin typeface="Cambria Math" panose="02040503050406030204" pitchFamily="18" charset="0"/>
                      </a:rPr>
                      <m:t> </m:t>
                    </m:r>
                    <m:r>
                      <a:rPr lang="en-US" altLang="zh-CN" sz="1800" b="0" i="0" smtClean="0">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𝑃</m:t>
                        </m:r>
                      </m:e>
                      <m:sub>
                        <m:r>
                          <a:rPr lang="en-US" altLang="zh-CN" sz="1800" b="0" i="1" smtClean="0">
                            <a:latin typeface="Cambria Math" panose="02040503050406030204" pitchFamily="18" charset="0"/>
                          </a:rPr>
                          <m:t>𝑠𝑡𝑎𝑡𝑖𝑐</m:t>
                        </m:r>
                      </m:sub>
                    </m:sSub>
                    <m:r>
                      <a:rPr lang="en-US" altLang="zh-CN" sz="1800">
                        <a:latin typeface="Cambria Math" panose="02040503050406030204" pitchFamily="18" charset="0"/>
                      </a:rPr>
                      <m:t>+</m:t>
                    </m:r>
                    <m:r>
                      <m:rPr>
                        <m:nor/>
                      </m:rPr>
                      <a:rPr lang="en-US" altLang="zh-CN" sz="1800"/>
                      <m:t> </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𝑃</m:t>
                        </m:r>
                      </m:e>
                      <m:sub>
                        <m:sSub>
                          <m:sSubPr>
                            <m:ctrlPr>
                              <a:rPr lang="en-US" altLang="zh-CN" sz="1800" i="1">
                                <a:latin typeface="Cambria Math" panose="02040503050406030204" pitchFamily="18" charset="0"/>
                              </a:rPr>
                            </m:ctrlPr>
                          </m:sSubPr>
                          <m:e>
                            <m:r>
                              <a:rPr lang="en-US" altLang="zh-CN" sz="1800" b="0" i="1" smtClean="0">
                                <a:latin typeface="Cambria Math" panose="02040503050406030204" pitchFamily="18" charset="0"/>
                              </a:rPr>
                              <m:t>𝑐𝑜𝑟𝑒</m:t>
                            </m:r>
                          </m:e>
                          <m:sub>
                            <m:r>
                              <a:rPr lang="en-US" altLang="zh-CN" sz="1800" b="0" i="1" smtClean="0">
                                <a:latin typeface="Cambria Math" panose="02040503050406030204" pitchFamily="18" charset="0"/>
                              </a:rPr>
                              <m:t>𝑑𝑦𝑛</m:t>
                            </m:r>
                          </m:sub>
                        </m:sSub>
                      </m:sub>
                    </m:sSub>
                    <m:r>
                      <a:rPr lang="en-US" altLang="zh-CN" sz="1800" b="0" i="1" smtClean="0">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𝑃</m:t>
                        </m:r>
                      </m:e>
                      <m:sub>
                        <m:sSub>
                          <m:sSubPr>
                            <m:ctrlPr>
                              <a:rPr lang="en-US" altLang="zh-CN" sz="1800" i="1" smtClean="0">
                                <a:latin typeface="Cambria Math" panose="02040503050406030204" pitchFamily="18" charset="0"/>
                              </a:rPr>
                            </m:ctrlPr>
                          </m:sSubPr>
                          <m:e>
                            <m:r>
                              <a:rPr lang="en-US" altLang="zh-CN" sz="1800" b="0" i="1" smtClean="0">
                                <a:latin typeface="Cambria Math" panose="02040503050406030204" pitchFamily="18" charset="0"/>
                              </a:rPr>
                              <m:t>𝑚𝑒𝑚𝑜𝑟𝑦</m:t>
                            </m:r>
                          </m:e>
                          <m:sub>
                            <m:r>
                              <a:rPr lang="en-US" altLang="zh-CN" sz="1800" b="0" i="1" smtClean="0">
                                <a:latin typeface="Cambria Math" panose="02040503050406030204" pitchFamily="18" charset="0"/>
                              </a:rPr>
                              <m:t>𝑑𝑦𝑛</m:t>
                            </m:r>
                          </m:sub>
                        </m:sSub>
                      </m:sub>
                    </m:sSub>
                    <m:r>
                      <a:rPr lang="en-US" altLang="zh-CN" sz="1800" b="0" i="0" smtClean="0">
                        <a:latin typeface="Cambria Math" panose="02040503050406030204" pitchFamily="18" charset="0"/>
                      </a:rPr>
                      <m:t>+</m:t>
                    </m:r>
                  </m:oMath>
                </a14:m>
                <a:r>
                  <a:rPr lang="en-US" altLang="zh-CN" sz="1800"/>
                  <a:t> </a:t>
                </a:r>
                <a14:m>
                  <m:oMath xmlns:m="http://schemas.openxmlformats.org/officeDocument/2006/math">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𝑃</m:t>
                        </m:r>
                      </m:e>
                      <m:sub>
                        <m:sSub>
                          <m:sSubPr>
                            <m:ctrlPr>
                              <a:rPr lang="en-US" altLang="zh-CN" sz="1800" i="1" smtClean="0">
                                <a:latin typeface="Cambria Math" panose="02040503050406030204" pitchFamily="18" charset="0"/>
                              </a:rPr>
                            </m:ctrlPr>
                          </m:sSubPr>
                          <m:e>
                            <m:r>
                              <a:rPr lang="en-US" altLang="zh-CN" sz="1800" b="0" i="1" smtClean="0">
                                <a:latin typeface="Cambria Math" panose="02040503050406030204" pitchFamily="18" charset="0"/>
                              </a:rPr>
                              <m:t>𝑜𝑡h𝑒𝑟</m:t>
                            </m:r>
                          </m:e>
                          <m:sub>
                            <m:r>
                              <a:rPr lang="en-US" altLang="zh-CN" sz="1800" b="0" i="1" smtClean="0">
                                <a:latin typeface="Cambria Math" panose="02040503050406030204" pitchFamily="18" charset="0"/>
                              </a:rPr>
                              <m:t>𝑑𝑦𝑛</m:t>
                            </m:r>
                          </m:sub>
                        </m:sSub>
                      </m:sub>
                    </m:sSub>
                  </m:oMath>
                </a14:m>
                <a:r>
                  <a:rPr lang="en-US" altLang="zh-CN" sz="1800"/>
                  <a:t>        </a:t>
                </a:r>
                <a14:m>
                  <m:oMath xmlns:m="http://schemas.openxmlformats.org/officeDocument/2006/math">
                    <m:r>
                      <a:rPr lang="en-US" altLang="zh-CN" sz="1800" i="1">
                        <a:latin typeface="Cambria Math" panose="02040503050406030204" pitchFamily="18" charset="0"/>
                      </a:rPr>
                      <m:t>(1)</m:t>
                    </m:r>
                  </m:oMath>
                </a14:m>
                <a:r>
                  <a:rPr lang="zh-CN" altLang="en-US" sz="1800"/>
                  <a:t> </a:t>
                </a:r>
              </a:p>
            </p:txBody>
          </p:sp>
        </mc:Choice>
        <mc:Fallback xmlns="">
          <p:sp>
            <p:nvSpPr>
              <p:cNvPr id="5" name="文本框 4">
                <a:extLst>
                  <a:ext uri="{FF2B5EF4-FFF2-40B4-BE49-F238E27FC236}">
                    <a16:creationId xmlns:a16="http://schemas.microsoft.com/office/drawing/2014/main" id="{206371B6-8AB4-85D6-B6F0-50140BA0835C}"/>
                  </a:ext>
                </a:extLst>
              </p:cNvPr>
              <p:cNvSpPr txBox="1">
                <a:spLocks noRot="1" noChangeAspect="1" noMove="1" noResize="1" noEditPoints="1" noAdjustHandles="1" noChangeArrowheads="1" noChangeShapeType="1" noTextEdit="1"/>
              </p:cNvSpPr>
              <p:nvPr/>
            </p:nvSpPr>
            <p:spPr>
              <a:xfrm>
                <a:off x="1826167" y="3456013"/>
                <a:ext cx="6551876" cy="330924"/>
              </a:xfrm>
              <a:prstGeom prst="rect">
                <a:avLst/>
              </a:prstGeom>
              <a:blipFill>
                <a:blip r:embed="rId3"/>
                <a:stretch>
                  <a:fillRect l="-1304" b="-2222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05B030CC-6F0F-B6E7-A4FC-39ADEF03FBB9}"/>
                  </a:ext>
                </a:extLst>
              </p:cNvPr>
              <p:cNvSpPr txBox="1"/>
              <p:nvPr/>
            </p:nvSpPr>
            <p:spPr>
              <a:xfrm>
                <a:off x="1826167" y="3922462"/>
                <a:ext cx="6439060" cy="330924"/>
              </a:xfrm>
              <a:prstGeom prst="rect">
                <a:avLst/>
              </a:prstGeom>
              <a:noFill/>
            </p:spPr>
            <p:txBody>
              <a:bodyPr wrap="square" lIns="0" tIns="0" rIns="0" bIns="0" rtlCol="0">
                <a:spAutoFit/>
              </a:bodyPr>
              <a:lstStyle/>
              <a:p>
                <a14:m>
                  <m:oMath xmlns:m="http://schemas.openxmlformats.org/officeDocument/2006/math">
                    <m:sSub>
                      <m:sSubPr>
                        <m:ctrlPr>
                          <a:rPr lang="en-US" altLang="zh-CN" sz="1800" i="1" smtClean="0">
                            <a:latin typeface="Cambria Math" panose="02040503050406030204" pitchFamily="18" charset="0"/>
                          </a:rPr>
                        </m:ctrlPr>
                      </m:sSubPr>
                      <m:e>
                        <m:r>
                          <a:rPr lang="en-US" altLang="zh-CN" sz="1800" i="1">
                            <a:latin typeface="Cambria Math" panose="02040503050406030204" pitchFamily="18" charset="0"/>
                          </a:rPr>
                          <m:t>𝑃</m:t>
                        </m:r>
                      </m:e>
                      <m:sub>
                        <m:sSub>
                          <m:sSubPr>
                            <m:ctrlPr>
                              <a:rPr lang="en-US" altLang="zh-CN" sz="1800" i="1">
                                <a:latin typeface="Cambria Math" panose="02040503050406030204" pitchFamily="18" charset="0"/>
                              </a:rPr>
                            </m:ctrlPr>
                          </m:sSubPr>
                          <m:e>
                            <m:r>
                              <a:rPr lang="en-US" altLang="zh-CN" sz="1800" b="0" i="1" smtClean="0">
                                <a:latin typeface="Cambria Math" panose="02040503050406030204" pitchFamily="18" charset="0"/>
                              </a:rPr>
                              <m:t>𝑎𝑙𝑙</m:t>
                            </m:r>
                          </m:e>
                          <m:sub>
                            <m:r>
                              <a:rPr lang="en-US" altLang="zh-CN" sz="1800" b="0" i="1" smtClean="0">
                                <a:latin typeface="Cambria Math" panose="02040503050406030204" pitchFamily="18" charset="0"/>
                              </a:rPr>
                              <m:t>𝑐𝑎𝑐h𝑒</m:t>
                            </m:r>
                          </m:sub>
                        </m:sSub>
                      </m:sub>
                    </m:sSub>
                    <m:r>
                      <a:rPr lang="en-US" altLang="zh-CN" sz="1800" i="1">
                        <a:latin typeface="Cambria Math" panose="02040503050406030204" pitchFamily="18" charset="0"/>
                      </a:rPr>
                      <m:t> </m:t>
                    </m:r>
                    <m:r>
                      <a:rPr lang="en-US" altLang="zh-CN" sz="1800" b="0" i="0" smtClean="0">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𝑃</m:t>
                        </m:r>
                      </m:e>
                      <m:sub>
                        <m:r>
                          <a:rPr lang="en-US" altLang="zh-CN" sz="1800" b="0" i="1" smtClean="0">
                            <a:latin typeface="Cambria Math" panose="02040503050406030204" pitchFamily="18" charset="0"/>
                          </a:rPr>
                          <m:t>𝑠𝑡𝑎𝑡𝑖𝑐</m:t>
                        </m:r>
                      </m:sub>
                    </m:sSub>
                    <m:r>
                      <a:rPr lang="en-US" altLang="zh-CN" sz="1800">
                        <a:latin typeface="Cambria Math" panose="02040503050406030204" pitchFamily="18" charset="0"/>
                      </a:rPr>
                      <m:t>+</m:t>
                    </m:r>
                    <m:r>
                      <m:rPr>
                        <m:nor/>
                      </m:rPr>
                      <a:rPr lang="en-US" altLang="zh-CN" sz="1800"/>
                      <m:t> </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𝑃</m:t>
                        </m:r>
                      </m:e>
                      <m:sub>
                        <m:sSub>
                          <m:sSubPr>
                            <m:ctrlPr>
                              <a:rPr lang="en-US" altLang="zh-CN" sz="1800" i="1">
                                <a:latin typeface="Cambria Math" panose="02040503050406030204" pitchFamily="18" charset="0"/>
                              </a:rPr>
                            </m:ctrlPr>
                          </m:sSubPr>
                          <m:e>
                            <m:r>
                              <a:rPr lang="en-US" altLang="zh-CN" sz="1800" b="0" i="1" smtClean="0">
                                <a:latin typeface="Cambria Math" panose="02040503050406030204" pitchFamily="18" charset="0"/>
                              </a:rPr>
                              <m:t>𝑐𝑜𝑟𝑒</m:t>
                            </m:r>
                          </m:e>
                          <m:sub>
                            <m:r>
                              <a:rPr lang="en-US" altLang="zh-CN" sz="1800" b="0" i="1" smtClean="0">
                                <a:latin typeface="Cambria Math" panose="02040503050406030204" pitchFamily="18" charset="0"/>
                              </a:rPr>
                              <m:t>𝑑𝑦𝑛</m:t>
                            </m:r>
                          </m:sub>
                        </m:sSub>
                      </m:sub>
                    </m:sSub>
                    <m:r>
                      <a:rPr lang="en-US" altLang="zh-CN" sz="1800" b="0" i="1" smtClean="0">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𝑃</m:t>
                        </m:r>
                      </m:e>
                      <m:sub>
                        <m:sSub>
                          <m:sSubPr>
                            <m:ctrlPr>
                              <a:rPr lang="en-US" altLang="zh-CN" sz="1800" i="1" smtClean="0">
                                <a:latin typeface="Cambria Math" panose="02040503050406030204" pitchFamily="18" charset="0"/>
                              </a:rPr>
                            </m:ctrlPr>
                          </m:sSubPr>
                          <m:e>
                            <m:r>
                              <a:rPr lang="en-US" altLang="zh-CN" sz="1800" b="0" i="1" smtClean="0">
                                <a:latin typeface="Cambria Math" panose="02040503050406030204" pitchFamily="18" charset="0"/>
                              </a:rPr>
                              <m:t>𝑐𝑎𝑐h𝑒</m:t>
                            </m:r>
                          </m:e>
                          <m:sub>
                            <m:r>
                              <a:rPr lang="en-US" altLang="zh-CN" sz="1800" b="0" i="1" smtClean="0">
                                <a:latin typeface="Cambria Math" panose="02040503050406030204" pitchFamily="18" charset="0"/>
                              </a:rPr>
                              <m:t>𝑑𝑦𝑛</m:t>
                            </m:r>
                          </m:sub>
                        </m:sSub>
                      </m:sub>
                    </m:sSub>
                    <m:r>
                      <a:rPr lang="en-US" altLang="zh-CN" sz="1800" b="0" i="0" smtClean="0">
                        <a:latin typeface="Cambria Math" panose="02040503050406030204" pitchFamily="18" charset="0"/>
                      </a:rPr>
                      <m:t>+</m:t>
                    </m:r>
                  </m:oMath>
                </a14:m>
                <a:r>
                  <a:rPr lang="en-US" altLang="zh-CN" sz="1800"/>
                  <a:t> </a:t>
                </a:r>
                <a14:m>
                  <m:oMath xmlns:m="http://schemas.openxmlformats.org/officeDocument/2006/math">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𝑃</m:t>
                        </m:r>
                      </m:e>
                      <m:sub>
                        <m:sSub>
                          <m:sSubPr>
                            <m:ctrlPr>
                              <a:rPr lang="en-US" altLang="zh-CN" sz="1800" i="1">
                                <a:latin typeface="Cambria Math" panose="02040503050406030204" pitchFamily="18" charset="0"/>
                              </a:rPr>
                            </m:ctrlPr>
                          </m:sSubPr>
                          <m:e>
                            <m:r>
                              <a:rPr lang="en-US" altLang="zh-CN" sz="1800" b="0" i="1" smtClean="0">
                                <a:latin typeface="Cambria Math" panose="02040503050406030204" pitchFamily="18" charset="0"/>
                              </a:rPr>
                              <m:t>𝑜𝑡h𝑒𝑟</m:t>
                            </m:r>
                          </m:e>
                          <m:sub>
                            <m:r>
                              <a:rPr lang="en-US" altLang="zh-CN" sz="1800" b="0" i="1" smtClean="0">
                                <a:latin typeface="Cambria Math" panose="02040503050406030204" pitchFamily="18" charset="0"/>
                              </a:rPr>
                              <m:t>𝑑𝑦𝑛</m:t>
                            </m:r>
                          </m:sub>
                        </m:sSub>
                      </m:sub>
                    </m:sSub>
                  </m:oMath>
                </a14:m>
                <a:r>
                  <a:rPr lang="zh-CN" altLang="en-US" sz="1800"/>
                  <a:t>              </a:t>
                </a:r>
                <a14:m>
                  <m:oMath xmlns:m="http://schemas.openxmlformats.org/officeDocument/2006/math">
                    <m:r>
                      <a:rPr lang="en-US" altLang="zh-CN" sz="1800" i="1">
                        <a:latin typeface="Cambria Math" panose="02040503050406030204" pitchFamily="18" charset="0"/>
                      </a:rPr>
                      <m:t>(</m:t>
                    </m:r>
                    <m:r>
                      <a:rPr lang="en-US" altLang="zh-CN" sz="1800" b="0" i="1" smtClean="0">
                        <a:latin typeface="Cambria Math" panose="02040503050406030204" pitchFamily="18" charset="0"/>
                      </a:rPr>
                      <m:t>2</m:t>
                    </m:r>
                    <m:r>
                      <a:rPr lang="en-US" altLang="zh-CN" sz="1800" i="1">
                        <a:latin typeface="Cambria Math" panose="02040503050406030204" pitchFamily="18" charset="0"/>
                      </a:rPr>
                      <m:t>)</m:t>
                    </m:r>
                  </m:oMath>
                </a14:m>
                <a:r>
                  <a:rPr lang="zh-CN" altLang="en-US" sz="1800"/>
                  <a:t>   </a:t>
                </a:r>
              </a:p>
            </p:txBody>
          </p:sp>
        </mc:Choice>
        <mc:Fallback xmlns="">
          <p:sp>
            <p:nvSpPr>
              <p:cNvPr id="6" name="文本框 5">
                <a:extLst>
                  <a:ext uri="{FF2B5EF4-FFF2-40B4-BE49-F238E27FC236}">
                    <a16:creationId xmlns:a16="http://schemas.microsoft.com/office/drawing/2014/main" id="{05B030CC-6F0F-B6E7-A4FC-39ADEF03FBB9}"/>
                  </a:ext>
                </a:extLst>
              </p:cNvPr>
              <p:cNvSpPr txBox="1">
                <a:spLocks noRot="1" noChangeAspect="1" noMove="1" noResize="1" noEditPoints="1" noAdjustHandles="1" noChangeArrowheads="1" noChangeShapeType="1" noTextEdit="1"/>
              </p:cNvSpPr>
              <p:nvPr/>
            </p:nvSpPr>
            <p:spPr>
              <a:xfrm>
                <a:off x="1826167" y="3922462"/>
                <a:ext cx="6439060" cy="330924"/>
              </a:xfrm>
              <a:prstGeom prst="rect">
                <a:avLst/>
              </a:prstGeom>
              <a:blipFill>
                <a:blip r:embed="rId4"/>
                <a:stretch>
                  <a:fillRect l="-1326" r="-189" b="-2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DBCB9983-8698-9DD9-9943-3621475D9AB3}"/>
                  </a:ext>
                </a:extLst>
              </p:cNvPr>
              <p:cNvSpPr txBox="1"/>
              <p:nvPr/>
            </p:nvSpPr>
            <p:spPr>
              <a:xfrm>
                <a:off x="1826167" y="4404722"/>
                <a:ext cx="6724068" cy="330924"/>
              </a:xfrm>
              <a:prstGeom prst="rect">
                <a:avLst/>
              </a:prstGeom>
              <a:noFill/>
            </p:spPr>
            <p:txBody>
              <a:bodyPr wrap="square" lIns="0" tIns="0" rIns="0" bIns="0" rtlCol="0">
                <a:spAutoFit/>
              </a:bodyPr>
              <a:lstStyle/>
              <a:p>
                <a14:m>
                  <m:oMath xmlns:m="http://schemas.openxmlformats.org/officeDocument/2006/math">
                    <m:sSub>
                      <m:sSubPr>
                        <m:ctrlPr>
                          <a:rPr lang="en-US" altLang="zh-CN" sz="1800" i="1" smtClean="0">
                            <a:latin typeface="Cambria Math" panose="02040503050406030204" pitchFamily="18" charset="0"/>
                          </a:rPr>
                        </m:ctrlPr>
                      </m:sSubPr>
                      <m:e>
                        <m:r>
                          <a:rPr lang="en-US" altLang="zh-CN" sz="1800" i="1">
                            <a:latin typeface="Cambria Math" panose="02040503050406030204" pitchFamily="18" charset="0"/>
                          </a:rPr>
                          <m:t>𝑃</m:t>
                        </m:r>
                      </m:e>
                      <m:sub>
                        <m:sSub>
                          <m:sSubPr>
                            <m:ctrlPr>
                              <a:rPr lang="en-US" altLang="zh-CN" sz="1800" i="1">
                                <a:latin typeface="Cambria Math" panose="02040503050406030204" pitchFamily="18" charset="0"/>
                              </a:rPr>
                            </m:ctrlPr>
                          </m:sSubPr>
                          <m:e>
                            <m:r>
                              <a:rPr lang="en-US" altLang="zh-CN" sz="1800" b="0" i="1" smtClean="0">
                                <a:latin typeface="Cambria Math" panose="02040503050406030204" pitchFamily="18" charset="0"/>
                              </a:rPr>
                              <m:t>𝑎𝑙𝑙</m:t>
                            </m:r>
                          </m:e>
                          <m:sub>
                            <m:r>
                              <a:rPr lang="en-US" altLang="zh-CN" sz="1800" b="0" i="1" smtClean="0">
                                <a:latin typeface="Cambria Math" panose="02040503050406030204" pitchFamily="18" charset="0"/>
                              </a:rPr>
                              <m:t>𝑠𝑡𝑎𝑛𝑑𝑏𝑦</m:t>
                            </m:r>
                          </m:sub>
                        </m:sSub>
                      </m:sub>
                    </m:sSub>
                    <m:r>
                      <a:rPr lang="en-US" altLang="zh-CN" sz="1800" i="1">
                        <a:latin typeface="Cambria Math" panose="02040503050406030204" pitchFamily="18" charset="0"/>
                      </a:rPr>
                      <m:t> </m:t>
                    </m:r>
                    <m:r>
                      <a:rPr lang="en-US" altLang="zh-CN" sz="1800" b="0" i="0" smtClean="0">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𝑃</m:t>
                        </m:r>
                      </m:e>
                      <m:sub>
                        <m:r>
                          <a:rPr lang="en-US" altLang="zh-CN" sz="1800" b="0" i="1" smtClean="0">
                            <a:latin typeface="Cambria Math" panose="02040503050406030204" pitchFamily="18" charset="0"/>
                          </a:rPr>
                          <m:t>𝑠𝑡𝑎𝑡𝑖𝑐</m:t>
                        </m:r>
                      </m:sub>
                    </m:sSub>
                    <m:r>
                      <a:rPr lang="en-US" altLang="zh-CN" sz="1800">
                        <a:latin typeface="Cambria Math" panose="02040503050406030204" pitchFamily="18" charset="0"/>
                      </a:rPr>
                      <m:t>+</m:t>
                    </m:r>
                    <m:r>
                      <m:rPr>
                        <m:nor/>
                      </m:rPr>
                      <a:rPr lang="en-US" altLang="zh-CN" sz="1800"/>
                      <m:t> </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𝑃</m:t>
                        </m:r>
                      </m:e>
                      <m:sub>
                        <m:sSub>
                          <m:sSubPr>
                            <m:ctrlPr>
                              <a:rPr lang="en-US" altLang="zh-CN" sz="1800" i="1">
                                <a:latin typeface="Cambria Math" panose="02040503050406030204" pitchFamily="18" charset="0"/>
                              </a:rPr>
                            </m:ctrlPr>
                          </m:sSubPr>
                          <m:e>
                            <m:r>
                              <a:rPr lang="en-US" altLang="zh-CN" sz="1800" b="0" i="1" smtClean="0">
                                <a:latin typeface="Cambria Math" panose="02040503050406030204" pitchFamily="18" charset="0"/>
                              </a:rPr>
                              <m:t>𝑐𝑜𝑟𝑒</m:t>
                            </m:r>
                          </m:e>
                          <m:sub>
                            <m:r>
                              <a:rPr lang="en-US" altLang="zh-CN" sz="1800" b="0" i="1" smtClean="0">
                                <a:latin typeface="Cambria Math" panose="02040503050406030204" pitchFamily="18" charset="0"/>
                              </a:rPr>
                              <m:t>𝑑𝑦𝑛</m:t>
                            </m:r>
                          </m:sub>
                        </m:sSub>
                      </m:sub>
                    </m:sSub>
                    <m:r>
                      <a:rPr lang="en-US" altLang="zh-CN" sz="1800" b="0" i="0" smtClean="0">
                        <a:latin typeface="Cambria Math" panose="02040503050406030204" pitchFamily="18" charset="0"/>
                      </a:rPr>
                      <m:t>+</m:t>
                    </m:r>
                  </m:oMath>
                </a14:m>
                <a:r>
                  <a:rPr lang="en-US" altLang="zh-CN" sz="1800"/>
                  <a:t> </a:t>
                </a:r>
                <a14:m>
                  <m:oMath xmlns:m="http://schemas.openxmlformats.org/officeDocument/2006/math">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𝑃</m:t>
                        </m:r>
                      </m:e>
                      <m:sub>
                        <m:sSub>
                          <m:sSubPr>
                            <m:ctrlPr>
                              <a:rPr lang="en-US" altLang="zh-CN" sz="1800" i="1">
                                <a:latin typeface="Cambria Math" panose="02040503050406030204" pitchFamily="18" charset="0"/>
                              </a:rPr>
                            </m:ctrlPr>
                          </m:sSubPr>
                          <m:e>
                            <m:r>
                              <a:rPr lang="en-US" altLang="zh-CN" sz="1800" b="0" i="1" smtClean="0">
                                <a:latin typeface="Cambria Math" panose="02040503050406030204" pitchFamily="18" charset="0"/>
                              </a:rPr>
                              <m:t>𝑜𝑡h𝑒𝑟</m:t>
                            </m:r>
                          </m:e>
                          <m:sub>
                            <m:r>
                              <a:rPr lang="en-US" altLang="zh-CN" sz="1800" b="0" i="1" smtClean="0">
                                <a:latin typeface="Cambria Math" panose="02040503050406030204" pitchFamily="18" charset="0"/>
                              </a:rPr>
                              <m:t>𝑑𝑦𝑛</m:t>
                            </m:r>
                          </m:sub>
                        </m:sSub>
                      </m:sub>
                    </m:sSub>
                  </m:oMath>
                </a14:m>
                <a:r>
                  <a:rPr lang="zh-CN" altLang="en-US" sz="1800"/>
                  <a:t>                             </a:t>
                </a:r>
                <a14:m>
                  <m:oMath xmlns:m="http://schemas.openxmlformats.org/officeDocument/2006/math">
                    <m:r>
                      <a:rPr lang="en-US" altLang="zh-CN" sz="1800" i="1">
                        <a:latin typeface="Cambria Math" panose="02040503050406030204" pitchFamily="18" charset="0"/>
                      </a:rPr>
                      <m:t>(</m:t>
                    </m:r>
                    <m:r>
                      <a:rPr lang="en-US" altLang="zh-CN" sz="1800" b="0" i="1" smtClean="0">
                        <a:latin typeface="Cambria Math" panose="02040503050406030204" pitchFamily="18" charset="0"/>
                      </a:rPr>
                      <m:t>3</m:t>
                    </m:r>
                    <m:r>
                      <a:rPr lang="en-US" altLang="zh-CN" sz="1800" i="1">
                        <a:latin typeface="Cambria Math" panose="02040503050406030204" pitchFamily="18" charset="0"/>
                      </a:rPr>
                      <m:t>)</m:t>
                    </m:r>
                  </m:oMath>
                </a14:m>
                <a:r>
                  <a:rPr lang="zh-CN" altLang="en-US" sz="1800"/>
                  <a:t> </a:t>
                </a:r>
              </a:p>
            </p:txBody>
          </p:sp>
        </mc:Choice>
        <mc:Fallback xmlns="">
          <p:sp>
            <p:nvSpPr>
              <p:cNvPr id="7" name="文本框 6">
                <a:extLst>
                  <a:ext uri="{FF2B5EF4-FFF2-40B4-BE49-F238E27FC236}">
                    <a16:creationId xmlns:a16="http://schemas.microsoft.com/office/drawing/2014/main" id="{DBCB9983-8698-9DD9-9943-3621475D9AB3}"/>
                  </a:ext>
                </a:extLst>
              </p:cNvPr>
              <p:cNvSpPr txBox="1">
                <a:spLocks noRot="1" noChangeAspect="1" noMove="1" noResize="1" noEditPoints="1" noAdjustHandles="1" noChangeArrowheads="1" noChangeShapeType="1" noTextEdit="1"/>
              </p:cNvSpPr>
              <p:nvPr/>
            </p:nvSpPr>
            <p:spPr>
              <a:xfrm>
                <a:off x="1826167" y="4404722"/>
                <a:ext cx="6724068" cy="330924"/>
              </a:xfrm>
              <a:prstGeom prst="rect">
                <a:avLst/>
              </a:prstGeom>
              <a:blipFill>
                <a:blip r:embed="rId5"/>
                <a:stretch>
                  <a:fillRect l="-1269" t="-1852" b="-2222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F0BB8EAA-867D-64B1-C733-9213C3B9A882}"/>
                  </a:ext>
                </a:extLst>
              </p:cNvPr>
              <p:cNvSpPr txBox="1"/>
              <p:nvPr/>
            </p:nvSpPr>
            <p:spPr>
              <a:xfrm>
                <a:off x="2070793" y="5505114"/>
                <a:ext cx="5002413" cy="330924"/>
              </a:xfrm>
              <a:prstGeom prst="rect">
                <a:avLst/>
              </a:prstGeom>
              <a:noFill/>
            </p:spPr>
            <p:txBody>
              <a:bodyPr wrap="square" lIns="0" tIns="0" rIns="0" bIns="0" rtlCol="0">
                <a:spAutoFit/>
              </a:bodyPr>
              <a:lstStyle/>
              <a:p>
                <a14:m>
                  <m:oMath xmlns:m="http://schemas.openxmlformats.org/officeDocument/2006/math">
                    <m:d>
                      <m:dPr>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1</m:t>
                        </m:r>
                      </m:e>
                    </m:d>
                    <m:r>
                      <a:rPr lang="en-US" altLang="zh-CN" sz="1800" b="0" i="1" smtClean="0">
                        <a:latin typeface="Cambria Math" panose="02040503050406030204" pitchFamily="18" charset="0"/>
                      </a:rPr>
                      <m:t>−</m:t>
                    </m:r>
                    <m:r>
                      <a:rPr lang="en-US" altLang="zh-CN" sz="1800" i="1">
                        <a:latin typeface="Cambria Math" panose="02040503050406030204" pitchFamily="18" charset="0"/>
                      </a:rPr>
                      <m:t>(3)</m:t>
                    </m:r>
                    <m:r>
                      <a:rPr lang="en-US" altLang="zh-CN" sz="1800" i="1" smtClean="0">
                        <a:latin typeface="Cambria Math" panose="02040503050406030204" pitchFamily="18" charset="0"/>
                        <a:ea typeface="Cambria Math" panose="02040503050406030204" pitchFamily="18" charset="0"/>
                      </a:rPr>
                      <m:t>⇒</m:t>
                    </m:r>
                  </m:oMath>
                </a14:m>
                <a:r>
                  <a:rPr lang="zh-CN" altLang="en-US" sz="1800"/>
                  <a:t> </a:t>
                </a:r>
                <a14:m>
                  <m:oMath xmlns:m="http://schemas.openxmlformats.org/officeDocument/2006/math">
                    <m:sSub>
                      <m:sSubPr>
                        <m:ctrlPr>
                          <a:rPr lang="en-US" altLang="zh-CN" sz="1800" i="1" smtClean="0">
                            <a:latin typeface="Cambria Math" panose="02040503050406030204" pitchFamily="18" charset="0"/>
                          </a:rPr>
                        </m:ctrlPr>
                      </m:sSubPr>
                      <m:e>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𝑃</m:t>
                            </m:r>
                          </m:e>
                          <m:sub>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𝑎𝑙𝑙</m:t>
                                </m:r>
                              </m:e>
                              <m:sub>
                                <m:r>
                                  <a:rPr lang="en-US" altLang="zh-CN" sz="1800" b="0" i="1" smtClean="0">
                                    <a:latin typeface="Cambria Math" panose="02040503050406030204" pitchFamily="18" charset="0"/>
                                  </a:rPr>
                                  <m:t>𝑚𝑒𝑚𝑜𝑟𝑦</m:t>
                                </m:r>
                              </m:sub>
                            </m:sSub>
                          </m:sub>
                        </m:sSub>
                        <m:r>
                          <a:rPr lang="en-US" altLang="zh-CN" sz="1800" b="0" i="1" smtClean="0">
                            <a:latin typeface="Cambria Math" panose="02040503050406030204" pitchFamily="18" charset="0"/>
                          </a:rPr>
                          <m:t>−</m:t>
                        </m:r>
                        <m:r>
                          <a:rPr lang="en-US" altLang="zh-CN" sz="1800" i="1">
                            <a:latin typeface="Cambria Math" panose="02040503050406030204" pitchFamily="18" charset="0"/>
                          </a:rPr>
                          <m:t>𝑃</m:t>
                        </m:r>
                      </m:e>
                      <m:sub>
                        <m:sSub>
                          <m:sSubPr>
                            <m:ctrlPr>
                              <a:rPr lang="en-US" altLang="zh-CN" sz="1800" i="1">
                                <a:latin typeface="Cambria Math" panose="02040503050406030204" pitchFamily="18" charset="0"/>
                              </a:rPr>
                            </m:ctrlPr>
                          </m:sSubPr>
                          <m:e>
                            <m:r>
                              <a:rPr lang="en-US" altLang="zh-CN" sz="1800" b="0" i="1" smtClean="0">
                                <a:latin typeface="Cambria Math" panose="02040503050406030204" pitchFamily="18" charset="0"/>
                              </a:rPr>
                              <m:t>𝑎𝑙𝑙</m:t>
                            </m:r>
                          </m:e>
                          <m:sub>
                            <m:r>
                              <a:rPr lang="en-US" altLang="zh-CN" sz="1800" b="0" i="1" smtClean="0">
                                <a:latin typeface="Cambria Math" panose="02040503050406030204" pitchFamily="18" charset="0"/>
                              </a:rPr>
                              <m:t>𝑠𝑡𝑎𝑛𝑑𝑏𝑦</m:t>
                            </m:r>
                          </m:sub>
                        </m:sSub>
                      </m:sub>
                    </m:sSub>
                    <m:r>
                      <a:rPr lang="en-US" altLang="zh-CN" sz="1800" i="1">
                        <a:latin typeface="Cambria Math" panose="02040503050406030204" pitchFamily="18" charset="0"/>
                      </a:rPr>
                      <m:t> </m:t>
                    </m:r>
                    <m:r>
                      <a:rPr lang="en-US" altLang="zh-CN" sz="1800" b="0" i="0" smtClean="0">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𝑃</m:t>
                        </m:r>
                      </m:e>
                      <m:sub>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𝑚𝑒𝑚𝑜𝑟𝑦</m:t>
                            </m:r>
                          </m:e>
                          <m:sub>
                            <m:r>
                              <a:rPr lang="en-US" altLang="zh-CN" sz="1800" b="0" i="1" smtClean="0">
                                <a:latin typeface="Cambria Math" panose="02040503050406030204" pitchFamily="18" charset="0"/>
                              </a:rPr>
                              <m:t>𝑑𝑦𝑛</m:t>
                            </m:r>
                          </m:sub>
                        </m:sSub>
                      </m:sub>
                    </m:sSub>
                  </m:oMath>
                </a14:m>
                <a:endParaRPr lang="zh-CN" altLang="en-US" sz="1800"/>
              </a:p>
            </p:txBody>
          </p:sp>
        </mc:Choice>
        <mc:Fallback xmlns="">
          <p:sp>
            <p:nvSpPr>
              <p:cNvPr id="8" name="文本框 7">
                <a:extLst>
                  <a:ext uri="{FF2B5EF4-FFF2-40B4-BE49-F238E27FC236}">
                    <a16:creationId xmlns:a16="http://schemas.microsoft.com/office/drawing/2014/main" id="{F0BB8EAA-867D-64B1-C733-9213C3B9A882}"/>
                  </a:ext>
                </a:extLst>
              </p:cNvPr>
              <p:cNvSpPr txBox="1">
                <a:spLocks noRot="1" noChangeAspect="1" noMove="1" noResize="1" noEditPoints="1" noAdjustHandles="1" noChangeArrowheads="1" noChangeShapeType="1" noTextEdit="1"/>
              </p:cNvSpPr>
              <p:nvPr/>
            </p:nvSpPr>
            <p:spPr>
              <a:xfrm>
                <a:off x="2070793" y="5505114"/>
                <a:ext cx="5002413" cy="330924"/>
              </a:xfrm>
              <a:prstGeom prst="rect">
                <a:avLst/>
              </a:prstGeom>
              <a:blipFill>
                <a:blip r:embed="rId6"/>
                <a:stretch>
                  <a:fillRect b="-2222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58438853-CE48-9AE9-FACC-8332BE6EEE70}"/>
                  </a:ext>
                </a:extLst>
              </p:cNvPr>
              <p:cNvSpPr txBox="1"/>
              <p:nvPr/>
            </p:nvSpPr>
            <p:spPr>
              <a:xfrm>
                <a:off x="2070792" y="5903248"/>
                <a:ext cx="5002413" cy="330924"/>
              </a:xfrm>
              <a:prstGeom prst="rect">
                <a:avLst/>
              </a:prstGeom>
              <a:noFill/>
            </p:spPr>
            <p:txBody>
              <a:bodyPr wrap="square" lIns="0" tIns="0" rIns="0" bIns="0" rtlCol="0">
                <a:spAutoFit/>
              </a:bodyPr>
              <a:lstStyle/>
              <a:p>
                <a14:m>
                  <m:oMath xmlns:m="http://schemas.openxmlformats.org/officeDocument/2006/math">
                    <m:d>
                      <m:dPr>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2</m:t>
                        </m:r>
                      </m:e>
                    </m:d>
                    <m:r>
                      <a:rPr lang="en-US" altLang="zh-CN" sz="1800" b="0" i="1" smtClean="0">
                        <a:latin typeface="Cambria Math" panose="02040503050406030204" pitchFamily="18" charset="0"/>
                      </a:rPr>
                      <m:t>−</m:t>
                    </m:r>
                    <m:r>
                      <a:rPr lang="en-US" altLang="zh-CN" sz="1800" i="1">
                        <a:latin typeface="Cambria Math" panose="02040503050406030204" pitchFamily="18" charset="0"/>
                      </a:rPr>
                      <m:t>(3)</m:t>
                    </m:r>
                    <m:r>
                      <a:rPr lang="en-US" altLang="zh-CN" sz="1800" i="1" smtClean="0">
                        <a:latin typeface="Cambria Math" panose="02040503050406030204" pitchFamily="18" charset="0"/>
                        <a:ea typeface="Cambria Math" panose="02040503050406030204" pitchFamily="18" charset="0"/>
                      </a:rPr>
                      <m:t>⇒</m:t>
                    </m:r>
                  </m:oMath>
                </a14:m>
                <a:r>
                  <a:rPr lang="zh-CN" altLang="en-US" sz="1800"/>
                  <a:t> </a:t>
                </a:r>
                <a14:m>
                  <m:oMath xmlns:m="http://schemas.openxmlformats.org/officeDocument/2006/math">
                    <m:sSub>
                      <m:sSubPr>
                        <m:ctrlPr>
                          <a:rPr lang="en-US" altLang="zh-CN" sz="1800" i="1" smtClean="0">
                            <a:latin typeface="Cambria Math" panose="02040503050406030204" pitchFamily="18" charset="0"/>
                          </a:rPr>
                        </m:ctrlPr>
                      </m:sSubPr>
                      <m:e>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𝑃</m:t>
                            </m:r>
                          </m:e>
                          <m:sub>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𝑎𝑙𝑙</m:t>
                                </m:r>
                              </m:e>
                              <m:sub>
                                <m:r>
                                  <a:rPr lang="en-US" altLang="zh-CN" sz="1800" b="0" i="1" smtClean="0">
                                    <a:latin typeface="Cambria Math" panose="02040503050406030204" pitchFamily="18" charset="0"/>
                                  </a:rPr>
                                  <m:t>𝑐𝑎𝑐h𝑒</m:t>
                                </m:r>
                              </m:sub>
                            </m:sSub>
                          </m:sub>
                        </m:sSub>
                        <m:r>
                          <a:rPr lang="en-US" altLang="zh-CN" sz="1800" b="0" i="1" smtClean="0">
                            <a:latin typeface="Cambria Math" panose="02040503050406030204" pitchFamily="18" charset="0"/>
                          </a:rPr>
                          <m:t>−</m:t>
                        </m:r>
                        <m:r>
                          <a:rPr lang="en-US" altLang="zh-CN" sz="1800" i="1">
                            <a:latin typeface="Cambria Math" panose="02040503050406030204" pitchFamily="18" charset="0"/>
                          </a:rPr>
                          <m:t>𝑃</m:t>
                        </m:r>
                      </m:e>
                      <m:sub>
                        <m:sSub>
                          <m:sSubPr>
                            <m:ctrlPr>
                              <a:rPr lang="en-US" altLang="zh-CN" sz="1800" i="1">
                                <a:latin typeface="Cambria Math" panose="02040503050406030204" pitchFamily="18" charset="0"/>
                              </a:rPr>
                            </m:ctrlPr>
                          </m:sSubPr>
                          <m:e>
                            <m:r>
                              <a:rPr lang="en-US" altLang="zh-CN" sz="1800" b="0" i="1" smtClean="0">
                                <a:latin typeface="Cambria Math" panose="02040503050406030204" pitchFamily="18" charset="0"/>
                              </a:rPr>
                              <m:t>𝑎𝑙𝑙</m:t>
                            </m:r>
                          </m:e>
                          <m:sub>
                            <m:r>
                              <a:rPr lang="en-US" altLang="zh-CN" sz="1800" b="0" i="1" smtClean="0">
                                <a:latin typeface="Cambria Math" panose="02040503050406030204" pitchFamily="18" charset="0"/>
                              </a:rPr>
                              <m:t>𝑠𝑡𝑎𝑛𝑑𝑏𝑦</m:t>
                            </m:r>
                          </m:sub>
                        </m:sSub>
                      </m:sub>
                    </m:sSub>
                    <m:r>
                      <a:rPr lang="en-US" altLang="zh-CN" sz="1800" i="1">
                        <a:latin typeface="Cambria Math" panose="02040503050406030204" pitchFamily="18" charset="0"/>
                      </a:rPr>
                      <m:t> </m:t>
                    </m:r>
                    <m:r>
                      <a:rPr lang="en-US" altLang="zh-CN" sz="1800" b="0" i="0" smtClean="0">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𝑃</m:t>
                        </m:r>
                      </m:e>
                      <m:sub>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𝑚𝑒𝑚𝑜𝑟𝑦</m:t>
                            </m:r>
                          </m:e>
                          <m:sub>
                            <m:r>
                              <a:rPr lang="en-US" altLang="zh-CN" sz="1800" b="0" i="1" smtClean="0">
                                <a:latin typeface="Cambria Math" panose="02040503050406030204" pitchFamily="18" charset="0"/>
                              </a:rPr>
                              <m:t>𝑑𝑦𝑛</m:t>
                            </m:r>
                          </m:sub>
                        </m:sSub>
                      </m:sub>
                    </m:sSub>
                  </m:oMath>
                </a14:m>
                <a:endParaRPr lang="zh-CN" altLang="en-US" sz="1800"/>
              </a:p>
            </p:txBody>
          </p:sp>
        </mc:Choice>
        <mc:Fallback xmlns="">
          <p:sp>
            <p:nvSpPr>
              <p:cNvPr id="9" name="文本框 8">
                <a:extLst>
                  <a:ext uri="{FF2B5EF4-FFF2-40B4-BE49-F238E27FC236}">
                    <a16:creationId xmlns:a16="http://schemas.microsoft.com/office/drawing/2014/main" id="{58438853-CE48-9AE9-FACC-8332BE6EEE70}"/>
                  </a:ext>
                </a:extLst>
              </p:cNvPr>
              <p:cNvSpPr txBox="1">
                <a:spLocks noRot="1" noChangeAspect="1" noMove="1" noResize="1" noEditPoints="1" noAdjustHandles="1" noChangeArrowheads="1" noChangeShapeType="1" noTextEdit="1"/>
              </p:cNvSpPr>
              <p:nvPr/>
            </p:nvSpPr>
            <p:spPr>
              <a:xfrm>
                <a:off x="2070792" y="5903248"/>
                <a:ext cx="5002413" cy="330924"/>
              </a:xfrm>
              <a:prstGeom prst="rect">
                <a:avLst/>
              </a:prstGeom>
              <a:blipFill>
                <a:blip r:embed="rId7"/>
                <a:stretch>
                  <a:fillRect b="-2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C267537F-7884-42B7-532C-C2D3CE894019}"/>
                  </a:ext>
                </a:extLst>
              </p:cNvPr>
              <p:cNvSpPr txBox="1"/>
              <p:nvPr/>
            </p:nvSpPr>
            <p:spPr>
              <a:xfrm>
                <a:off x="3884138" y="3089336"/>
                <a:ext cx="1021423" cy="29892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800" b="0" i="1" smtClean="0">
                              <a:latin typeface="Cambria Math" panose="02040503050406030204" pitchFamily="18" charset="0"/>
                            </a:rPr>
                          </m:ctrlPr>
                        </m:sSubPr>
                        <m:e>
                          <m:r>
                            <a:rPr lang="en-US" altLang="zh-CN" sz="1800" i="1">
                              <a:latin typeface="Cambria Math" panose="02040503050406030204" pitchFamily="18" charset="0"/>
                            </a:rPr>
                            <m:t>𝑃</m:t>
                          </m:r>
                        </m:e>
                        <m:sub>
                          <m:r>
                            <a:rPr lang="en-US" altLang="zh-CN" sz="1800" b="0" i="1" smtClean="0">
                              <a:latin typeface="Cambria Math" panose="02040503050406030204" pitchFamily="18" charset="0"/>
                            </a:rPr>
                            <m:t>𝑑𝑦𝑛𝑎𝑚𝑖𝑐</m:t>
                          </m:r>
                        </m:sub>
                      </m:sSub>
                    </m:oMath>
                  </m:oMathPara>
                </a14:m>
                <a:endParaRPr lang="zh-CN" altLang="en-US" sz="1800"/>
              </a:p>
            </p:txBody>
          </p:sp>
        </mc:Choice>
        <mc:Fallback xmlns="">
          <p:sp>
            <p:nvSpPr>
              <p:cNvPr id="10" name="文本框 9">
                <a:extLst>
                  <a:ext uri="{FF2B5EF4-FFF2-40B4-BE49-F238E27FC236}">
                    <a16:creationId xmlns:a16="http://schemas.microsoft.com/office/drawing/2014/main" id="{C267537F-7884-42B7-532C-C2D3CE894019}"/>
                  </a:ext>
                </a:extLst>
              </p:cNvPr>
              <p:cNvSpPr txBox="1">
                <a:spLocks noRot="1" noChangeAspect="1" noMove="1" noResize="1" noEditPoints="1" noAdjustHandles="1" noChangeArrowheads="1" noChangeShapeType="1" noTextEdit="1"/>
              </p:cNvSpPr>
              <p:nvPr/>
            </p:nvSpPr>
            <p:spPr>
              <a:xfrm>
                <a:off x="3884138" y="3089336"/>
                <a:ext cx="1021423" cy="298928"/>
              </a:xfrm>
              <a:prstGeom prst="rect">
                <a:avLst/>
              </a:prstGeom>
              <a:blipFill>
                <a:blip r:embed="rId8"/>
                <a:stretch>
                  <a:fillRect b="-26531"/>
                </a:stretch>
              </a:blipFill>
            </p:spPr>
            <p:txBody>
              <a:bodyPr/>
              <a:lstStyle/>
              <a:p>
                <a:r>
                  <a:rPr lang="zh-CN" altLang="en-US">
                    <a:noFill/>
                  </a:rPr>
                  <a:t> </a:t>
                </a:r>
              </a:p>
            </p:txBody>
          </p:sp>
        </mc:Fallback>
      </mc:AlternateContent>
    </p:spTree>
  </p:cSld>
  <p:clrMapOvr>
    <a:masterClrMapping/>
  </p:clrMapOvr>
</p:sld>
</file>

<file path=ppt/theme/theme1.xml><?xml version="1.0" encoding="utf-8"?>
<a:theme xmlns:a="http://schemas.openxmlformats.org/drawingml/2006/main" name="ERTLテンプレート">
  <a:themeElements>
    <a:clrScheme name="ユーザー定義 2">
      <a:dk1>
        <a:srgbClr val="000000"/>
      </a:dk1>
      <a:lt1>
        <a:srgbClr val="FFFFFF"/>
      </a:lt1>
      <a:dk2>
        <a:srgbClr val="000000"/>
      </a:dk2>
      <a:lt2>
        <a:srgbClr val="808080"/>
      </a:lt2>
      <a:accent1>
        <a:srgbClr val="00B0F0"/>
      </a:accent1>
      <a:accent2>
        <a:srgbClr val="3333CC"/>
      </a:accent2>
      <a:accent3>
        <a:srgbClr val="FFC000"/>
      </a:accent3>
      <a:accent4>
        <a:srgbClr val="00B050"/>
      </a:accent4>
      <a:accent5>
        <a:srgbClr val="FF0000"/>
      </a:accent5>
      <a:accent6>
        <a:srgbClr val="2D2DB9"/>
      </a:accent6>
      <a:hlink>
        <a:srgbClr val="0000FF"/>
      </a:hlink>
      <a:folHlink>
        <a:srgbClr val="FF00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1907</TotalTime>
  <Words>4170</Words>
  <Application>Microsoft Office PowerPoint</Application>
  <PresentationFormat>全屏显示(4:3)</PresentationFormat>
  <Paragraphs>851</Paragraphs>
  <Slides>45</Slides>
  <Notes>45</Notes>
  <HiddenSlides>3</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45</vt:i4>
      </vt:variant>
    </vt:vector>
  </HeadingPairs>
  <TitlesOfParts>
    <vt:vector size="56" baseType="lpstr">
      <vt:lpstr>Meiryo</vt:lpstr>
      <vt:lpstr>Noto Sans Symbols</vt:lpstr>
      <vt:lpstr>SFMono-Regular</vt:lpstr>
      <vt:lpstr>等线</vt:lpstr>
      <vt:lpstr>Arial</vt:lpstr>
      <vt:lpstr>Cambria Math</vt:lpstr>
      <vt:lpstr>Century</vt:lpstr>
      <vt:lpstr>Courier New</vt:lpstr>
      <vt:lpstr>Noto Sans</vt:lpstr>
      <vt:lpstr>Times New Roman</vt:lpstr>
      <vt:lpstr>ERTLテンプレート</vt:lpstr>
      <vt:lpstr>eSOL月一ミーティング</vt:lpstr>
      <vt:lpstr>Outline</vt:lpstr>
      <vt:lpstr>Outline</vt:lpstr>
      <vt:lpstr>報告：進捗状況</vt:lpstr>
      <vt:lpstr>報告：進捗状況</vt:lpstr>
      <vt:lpstr>報告：進捗状況</vt:lpstr>
      <vt:lpstr>報告：進捗状況</vt:lpstr>
      <vt:lpstr>報告：進捗状況</vt:lpstr>
      <vt:lpstr>報告：進捗状況</vt:lpstr>
      <vt:lpstr>報告：進捗状況</vt:lpstr>
      <vt:lpstr>報告：進捗状況</vt:lpstr>
      <vt:lpstr>報告：進捗状況</vt:lpstr>
      <vt:lpstr>報告：進捗状況</vt:lpstr>
      <vt:lpstr>Outline</vt:lpstr>
      <vt:lpstr>相談：SHIMに関する提案</vt:lpstr>
      <vt:lpstr>相談：SHIMに関する提案</vt:lpstr>
      <vt:lpstr>相談：SHIMに関する提案</vt:lpstr>
      <vt:lpstr>相談：SHIMに関する提案</vt:lpstr>
      <vt:lpstr>相談：SHIMに関する提案</vt:lpstr>
      <vt:lpstr>相談：SHIMに関する提案</vt:lpstr>
      <vt:lpstr>相談：SHIMに関する提案</vt:lpstr>
      <vt:lpstr>相談：SHIMに関する提案</vt:lpstr>
      <vt:lpstr>相談：SHIMに関する提案</vt:lpstr>
      <vt:lpstr>相談：SHIMに関する提案</vt:lpstr>
      <vt:lpstr>相談：SHIMに関する提案</vt:lpstr>
      <vt:lpstr>相談：SHIMに関する提案</vt:lpstr>
      <vt:lpstr>相談：SHIMに関する提案</vt:lpstr>
      <vt:lpstr>相談：SHIMに関する提案</vt:lpstr>
      <vt:lpstr>Outline</vt:lpstr>
      <vt:lpstr>今後の予定</vt:lpstr>
      <vt:lpstr>Outline</vt:lpstr>
      <vt:lpstr>相談：SHIMに関する提案</vt:lpstr>
      <vt:lpstr>相談：SHIMに関する提案</vt:lpstr>
      <vt:lpstr>相談：SHIMに関する提案</vt:lpstr>
      <vt:lpstr>補足資料</vt:lpstr>
      <vt:lpstr>補足資料</vt:lpstr>
      <vt:lpstr>補足資料</vt:lpstr>
      <vt:lpstr>補足資料</vt:lpstr>
      <vt:lpstr>補足資料</vt:lpstr>
      <vt:lpstr>補足資料</vt:lpstr>
      <vt:lpstr>補足資料</vt:lpstr>
      <vt:lpstr>補足資料</vt:lpstr>
      <vt:lpstr>補足資料</vt:lpstr>
      <vt:lpstr>補足資料</vt:lpstr>
      <vt:lpstr>補足資料</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takuya</dc:creator>
  <cp:lastModifiedBy>YUE HOU</cp:lastModifiedBy>
  <cp:revision>6</cp:revision>
  <dcterms:created xsi:type="dcterms:W3CDTF">1601-01-01T00:00:00Z</dcterms:created>
  <dcterms:modified xsi:type="dcterms:W3CDTF">2024-07-01T05:53:37Z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