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CC00FF"/>
    <a:srgbClr val="EBBBA7"/>
    <a:srgbClr val="FF9999"/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B305A-2763-4885-9EF6-0F3C1FFB5212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88B4-7D9A-4B93-BA4C-1AC68C049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0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5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60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9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8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447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8B4-7D9A-4B93-BA4C-1AC68C049B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B4897-FC84-D06C-539D-B3068C229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005E50-68EB-18DE-C99A-8A8558811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47A55-5985-A1C5-E30D-46297AC0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017F5-3BEF-09B6-F374-5B7105A0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CDC2A-C9EA-E863-0023-73A19205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3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84233-B7AB-9F76-54B7-A93BA23C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C57017-F351-CF30-643A-0FC85B1CE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53934-DB3B-1631-E4AA-3246655F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45AC7-D470-866E-3A31-00E966FF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FD97D-BD5E-F87B-500F-CD02C73C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59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028244-604E-3A2C-5D21-2CA4F0837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5DB0E8-1A9E-613D-A5EF-0F1D475E7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485AC-32C4-6FA4-57FA-21AFF4D7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AFE4F-00DA-79CA-18FD-FEE2D5B9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BE300-5C8D-5654-63CD-9DB5A8F2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8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90AA3-D784-9B9E-7971-13A1720F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CF8A7-6BA3-8E07-28E8-951445FA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FE7A2-517E-4A36-0E50-D1ABA89B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90FAD-A75D-EC0D-9C09-17F73DAE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7D57B-A233-DE9B-084B-1EFA6DC7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90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EAB00-FFB2-795C-3F2E-2FFFE9A3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F26208-E3FC-BB26-0D82-718716117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18B0F-FCD1-D012-541D-25F5F577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750B1-2F4A-BF3A-7796-D816704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46936-0DD5-1F5D-1C47-CD06BB60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76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2EFB0-182D-0C6A-2746-45C656AA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96FAD-FECE-1F35-5F94-787D69CF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2B1EAE-89B9-3441-15EC-502D447F7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CAF6D-DD6A-32F6-75EA-458633B0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9331C-2CD5-C69E-46CA-69C2DE89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98A631-5765-FA3B-ADEE-A69494C6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3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B5B48-0CCF-0506-058B-55670C15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E1A51A-9F45-9B93-1C8F-4424548EB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F2D5EF-08AD-9056-5433-1C3E59520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F056CC-8471-ABCB-4A8A-30D733BDD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63175D-9F70-24A8-9088-A5E712009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73F891-1EB5-75D7-4FCF-5BC9F2B4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6E7C2-BAFD-2049-B248-DB593658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927E70-C7F0-38D2-F7CB-543C4943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9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FD8C9-03D8-3D61-4CD4-A18FCA34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13E528-7FE1-8B70-D6F6-AFEF3C32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C08AEF-4081-C623-6ED2-8CAFE50F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A3CA7C-121B-1A21-EFC1-3F25EB8C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94E2C0-C5D9-4612-DB84-C734126D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25951F-4BD1-4D11-FA17-3EDCBFBF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67074-8027-9B6A-01BF-B0CEEB39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02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2B779-8835-AA60-2000-0671315F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36C58-C9EA-60DB-7B1F-C8029B46E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F40560-3D59-FB6E-8B55-E48845649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8474C-5137-E8C6-1F9F-66FBBCF3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87E50A-EF92-2F1E-046B-BE05C86B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84682D-C981-728B-9DC5-B1169E9A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71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8971C-D026-6AFD-DE1B-680E9D0B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97558F-0D0A-48EE-6F17-07CE36B6D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817310-7D34-1D56-7D38-14627F85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68753-6CA6-191B-C4E5-9A74A4F8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5440-01CE-42D7-A623-C4A9A239D6E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318240-10FC-419C-CA5B-2E2A1A2E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7F5E1-B72B-0EDD-7FD0-76705A8E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4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33149F-0F1E-4077-6A1F-98BC6A74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3C21C-0CE8-E50B-166F-878483F3E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1E937-9249-BF73-354E-9AEA156EC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5440-01CE-42D7-A623-C4A9A239D6E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CD01B-55B0-BB86-A163-8A535A498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803C2-3B21-47C0-99A5-FEF537206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7BB64-DCE6-499B-96AE-7E01826A4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51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517F3B-6370-59F1-751C-D5417727AEC6}"/>
                  </a:ext>
                </a:extLst>
              </p:cNvPr>
              <p:cNvSpPr/>
              <p:nvPr/>
            </p:nvSpPr>
            <p:spPr>
              <a:xfrm>
                <a:off x="4381995" y="261256"/>
                <a:ext cx="1502228" cy="3859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517F3B-6370-59F1-751C-D5417727A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5" y="261256"/>
                <a:ext cx="1502228" cy="385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A66FD3-E724-30B3-1F63-3FE18855C696}"/>
                  </a:ext>
                </a:extLst>
              </p:cNvPr>
              <p:cNvSpPr/>
              <p:nvPr/>
            </p:nvSpPr>
            <p:spPr>
              <a:xfrm>
                <a:off x="1537855" y="1134585"/>
                <a:ext cx="1502228" cy="3859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A66FD3-E724-30B3-1F63-3FE18855C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855" y="1134585"/>
                <a:ext cx="1502228" cy="3859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8392499-53A8-1DEA-3AF0-7C6F2992460C}"/>
                  </a:ext>
                </a:extLst>
              </p:cNvPr>
              <p:cNvSpPr/>
              <p:nvPr/>
            </p:nvSpPr>
            <p:spPr>
              <a:xfrm>
                <a:off x="7418120" y="1134585"/>
                <a:ext cx="1502228" cy="3859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𝑢𝑛𝑐𝑜𝑟𝑒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8392499-53A8-1DEA-3AF0-7C6F29924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120" y="1134585"/>
                <a:ext cx="1502228" cy="3859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ACD10D-BD79-A6DD-10BD-5B748543C7A3}"/>
                  </a:ext>
                </a:extLst>
              </p:cNvPr>
              <p:cNvSpPr/>
              <p:nvPr/>
            </p:nvSpPr>
            <p:spPr>
              <a:xfrm>
                <a:off x="7418120" y="1814940"/>
                <a:ext cx="1502228" cy="3859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𝑐𝑜𝑚𝑝𝑜𝑛𝑒𝑛𝑡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ACD10D-BD79-A6DD-10BD-5B748543C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120" y="1814940"/>
                <a:ext cx="1502228" cy="385948"/>
              </a:xfrm>
              <a:prstGeom prst="rect">
                <a:avLst/>
              </a:prstGeom>
              <a:blipFill>
                <a:blip r:embed="rId6"/>
                <a:stretch>
                  <a:fillRect b="-79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979902E-9E6C-0BAD-B0DE-0E4502F8B62B}"/>
                  </a:ext>
                </a:extLst>
              </p:cNvPr>
              <p:cNvSpPr/>
              <p:nvPr/>
            </p:nvSpPr>
            <p:spPr>
              <a:xfrm>
                <a:off x="134588" y="2765954"/>
                <a:ext cx="1502228" cy="3859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𝑠𝑡𝑎𝑡𝑖𝑐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979902E-9E6C-0BAD-B0DE-0E4502F8B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8" y="2765954"/>
                <a:ext cx="1502228" cy="385948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FB8687-3E11-97AF-4F48-014746AA7FF5}"/>
                  </a:ext>
                </a:extLst>
              </p:cNvPr>
              <p:cNvSpPr/>
              <p:nvPr/>
            </p:nvSpPr>
            <p:spPr>
              <a:xfrm>
                <a:off x="3040083" y="2791682"/>
                <a:ext cx="1502228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𝑑𝑦𝑛𝑎𝑚𝑖𝑐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FB8687-3E11-97AF-4F48-014746AA7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83" y="2791682"/>
                <a:ext cx="1502228" cy="385948"/>
              </a:xfrm>
              <a:prstGeom prst="rect">
                <a:avLst/>
              </a:prstGeom>
              <a:blipFill>
                <a:blip r:embed="rId8"/>
                <a:stretch>
                  <a:fillRect b="-126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62287F9-ECB9-88FB-F241-D3783FA81711}"/>
                  </a:ext>
                </a:extLst>
              </p:cNvPr>
              <p:cNvSpPr/>
              <p:nvPr/>
            </p:nvSpPr>
            <p:spPr>
              <a:xfrm>
                <a:off x="5939633" y="2779807"/>
                <a:ext cx="1605146" cy="3859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𝑐𝑜𝑚𝑝𝑜𝑛𝑒𝑛𝑡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𝑠𝑡𝑎𝑡𝑖𝑐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62287F9-ECB9-88FB-F241-D3783FA81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633" y="2779807"/>
                <a:ext cx="1605146" cy="385948"/>
              </a:xfrm>
              <a:prstGeom prst="rect">
                <a:avLst/>
              </a:prstGeom>
              <a:blipFill>
                <a:blip r:embed="rId9"/>
                <a:stretch>
                  <a:fillRect l="-2652" b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2AF4000-029A-1892-3E5A-2FD7ED375C03}"/>
                  </a:ext>
                </a:extLst>
              </p:cNvPr>
              <p:cNvSpPr/>
              <p:nvPr/>
            </p:nvSpPr>
            <p:spPr>
              <a:xfrm>
                <a:off x="8942101" y="2767932"/>
                <a:ext cx="1783280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𝑐𝑜𝑚𝑝𝑜𝑛𝑒𝑛𝑡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𝑑𝑦𝑛𝑎𝑚𝑖𝑐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2AF4000-029A-1892-3E5A-2FD7ED375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101" y="2767932"/>
                <a:ext cx="1783280" cy="385948"/>
              </a:xfrm>
              <a:prstGeom prst="rect">
                <a:avLst/>
              </a:prstGeom>
              <a:blipFill>
                <a:blip r:embed="rId10"/>
                <a:stretch>
                  <a:fillRect l="-3767" b="-126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EF4963-DA3B-B264-4E37-528D7C02374F}"/>
                  </a:ext>
                </a:extLst>
              </p:cNvPr>
              <p:cNvSpPr/>
              <p:nvPr/>
            </p:nvSpPr>
            <p:spPr>
              <a:xfrm>
                <a:off x="7746658" y="3759522"/>
                <a:ext cx="1195443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𝑚𝑒𝑚𝑜𝑟𝑦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EF4963-DA3B-B264-4E37-528D7C023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658" y="3759522"/>
                <a:ext cx="1195443" cy="385948"/>
              </a:xfrm>
              <a:prstGeom prst="rect">
                <a:avLst/>
              </a:prstGeom>
              <a:blipFill>
                <a:blip r:embed="rId11"/>
                <a:stretch>
                  <a:fillRect l="-5102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5982431-D197-6F85-8BC2-4495BEF2E1B5}"/>
                  </a:ext>
                </a:extLst>
              </p:cNvPr>
              <p:cNvSpPr/>
              <p:nvPr/>
            </p:nvSpPr>
            <p:spPr>
              <a:xfrm>
                <a:off x="9236020" y="3759522"/>
                <a:ext cx="1195442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𝑐𝑎𝑐h𝑒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5982431-D197-6F85-8BC2-4495BEF2E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020" y="3759522"/>
                <a:ext cx="1195442" cy="385948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0ED1BF-00B2-F87F-8CD6-62A8D8DCBE55}"/>
                  </a:ext>
                </a:extLst>
              </p:cNvPr>
              <p:cNvSpPr/>
              <p:nvPr/>
            </p:nvSpPr>
            <p:spPr>
              <a:xfrm>
                <a:off x="10725381" y="3759522"/>
                <a:ext cx="1195442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0ED1BF-00B2-F87F-8CD6-62A8D8DCB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381" y="3759522"/>
                <a:ext cx="1195442" cy="385948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E42085-7E7F-3AFC-8466-8149A45151B7}"/>
                  </a:ext>
                </a:extLst>
              </p:cNvPr>
              <p:cNvSpPr/>
              <p:nvPr/>
            </p:nvSpPr>
            <p:spPr>
              <a:xfrm>
                <a:off x="134588" y="5916874"/>
                <a:ext cx="1502228" cy="385948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𝑚𝑒𝑚𝑜𝑟𝑦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E42085-7E7F-3AFC-8466-8149A4515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8" y="5916874"/>
                <a:ext cx="1502228" cy="385948"/>
              </a:xfrm>
              <a:prstGeom prst="rect">
                <a:avLst/>
              </a:prstGeom>
              <a:blipFill>
                <a:blip r:embed="rId14"/>
                <a:stretch>
                  <a:fillRect b="-79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9D55DF1-2955-19F0-A90B-5EDF6E13EDE1}"/>
                  </a:ext>
                </a:extLst>
              </p:cNvPr>
              <p:cNvSpPr/>
              <p:nvPr/>
            </p:nvSpPr>
            <p:spPr>
              <a:xfrm>
                <a:off x="3040083" y="5916874"/>
                <a:ext cx="1502228" cy="385948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𝑐𝑎𝑐h𝑒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9D55DF1-2955-19F0-A90B-5EDF6E13E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83" y="5916874"/>
                <a:ext cx="1502228" cy="385948"/>
              </a:xfrm>
              <a:prstGeom prst="rect">
                <a:avLst/>
              </a:prstGeom>
              <a:blipFill>
                <a:blip r:embed="rId15"/>
                <a:stretch>
                  <a:fillRect b="-31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56635B0-35A3-6C22-E679-3B4091692B21}"/>
                  </a:ext>
                </a:extLst>
              </p:cNvPr>
              <p:cNvSpPr/>
              <p:nvPr/>
            </p:nvSpPr>
            <p:spPr>
              <a:xfrm>
                <a:off x="5991093" y="5916874"/>
                <a:ext cx="1502228" cy="385948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𝑠𝑡𝑎𝑛𝑑𝑏𝑦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56635B0-35A3-6C22-E679-3B4091692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093" y="5916874"/>
                <a:ext cx="1502228" cy="385948"/>
              </a:xfrm>
              <a:prstGeom prst="rect">
                <a:avLst/>
              </a:prstGeom>
              <a:blipFill>
                <a:blip r:embed="rId16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440BA00-1B3E-34D7-6EFA-9A2A41661D0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288969" y="647204"/>
            <a:ext cx="2844140" cy="487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8F29AB9-6AD3-CFF0-94CB-C9ECF7F8E97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133109" y="647204"/>
            <a:ext cx="3036125" cy="487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6E3FFBF-E525-69D0-9E75-9C44DC30CCD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885702" y="1520533"/>
            <a:ext cx="1403267" cy="1245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C9C479-C36B-D3B2-2405-03246EF0F78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288969" y="1520533"/>
            <a:ext cx="1502228" cy="1271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010BD27-C5F9-AFBE-DE9C-973209AC2A9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169234" y="1520533"/>
            <a:ext cx="0" cy="2944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1EB9D07-EF7B-240B-DF6A-D3E46EA9A80C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6742206" y="2200888"/>
            <a:ext cx="1427028" cy="578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B7545C1-D179-752C-01CE-CB8FC39A1EB0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8169234" y="2200888"/>
            <a:ext cx="1664507" cy="567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664A96D-5E8D-DFB8-28B5-5B2F40A01D67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8344380" y="3153880"/>
            <a:ext cx="1489361" cy="605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835522A-4185-E0D9-EC3D-D34BFA316D9B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flipV="1">
            <a:off x="9833741" y="3153880"/>
            <a:ext cx="0" cy="605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66AA5A0-3C6E-6DC9-D5D1-EDA4EB0007D9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H="1" flipV="1">
            <a:off x="9833741" y="3153880"/>
            <a:ext cx="1489361" cy="605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21F31FC-D731-7CEE-2DA5-6E9308DAEADA}"/>
              </a:ext>
            </a:extLst>
          </p:cNvPr>
          <p:cNvCxnSpPr>
            <a:cxnSpLocks/>
            <a:stCxn id="20" idx="0"/>
            <a:endCxn id="9" idx="2"/>
          </p:cNvCxnSpPr>
          <p:nvPr/>
        </p:nvCxnSpPr>
        <p:spPr>
          <a:xfrm flipV="1">
            <a:off x="885702" y="3151902"/>
            <a:ext cx="0" cy="2764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4DA0289-370B-9F5D-F453-C2C744FEC7A4}"/>
              </a:ext>
            </a:extLst>
          </p:cNvPr>
          <p:cNvCxnSpPr>
            <a:cxnSpLocks/>
            <a:stCxn id="20" idx="0"/>
            <a:endCxn id="10" idx="2"/>
          </p:cNvCxnSpPr>
          <p:nvPr/>
        </p:nvCxnSpPr>
        <p:spPr>
          <a:xfrm flipV="1">
            <a:off x="885702" y="3177630"/>
            <a:ext cx="2905495" cy="2739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C41EEE7-1B25-6D21-D65B-E4C380F2F5EE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V="1">
            <a:off x="885702" y="3165755"/>
            <a:ext cx="5856504" cy="2751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D5E5452-CC96-B848-51FE-B5EA84831702}"/>
              </a:ext>
            </a:extLst>
          </p:cNvPr>
          <p:cNvCxnSpPr>
            <a:cxnSpLocks/>
            <a:stCxn id="20" idx="0"/>
            <a:endCxn id="17" idx="2"/>
          </p:cNvCxnSpPr>
          <p:nvPr/>
        </p:nvCxnSpPr>
        <p:spPr>
          <a:xfrm flipV="1">
            <a:off x="885702" y="4145470"/>
            <a:ext cx="7458678" cy="1771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B45226D1-07CF-0551-2D3D-92F083FBE53A}"/>
              </a:ext>
            </a:extLst>
          </p:cNvPr>
          <p:cNvCxnSpPr>
            <a:cxnSpLocks/>
            <a:stCxn id="21" idx="0"/>
            <a:endCxn id="9" idx="2"/>
          </p:cNvCxnSpPr>
          <p:nvPr/>
        </p:nvCxnSpPr>
        <p:spPr>
          <a:xfrm flipH="1" flipV="1">
            <a:off x="885702" y="3151902"/>
            <a:ext cx="2905495" cy="2764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5B9D7C5-53B7-6D5E-AA2D-2100F2055F6C}"/>
              </a:ext>
            </a:extLst>
          </p:cNvPr>
          <p:cNvCxnSpPr>
            <a:cxnSpLocks/>
            <a:stCxn id="21" idx="0"/>
            <a:endCxn id="10" idx="2"/>
          </p:cNvCxnSpPr>
          <p:nvPr/>
        </p:nvCxnSpPr>
        <p:spPr>
          <a:xfrm flipV="1">
            <a:off x="3791197" y="3177630"/>
            <a:ext cx="0" cy="2739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3C6D86C-26E2-14F9-CA1C-469156D597C0}"/>
              </a:ext>
            </a:extLst>
          </p:cNvPr>
          <p:cNvCxnSpPr>
            <a:cxnSpLocks/>
            <a:stCxn id="21" idx="0"/>
            <a:endCxn id="18" idx="2"/>
          </p:cNvCxnSpPr>
          <p:nvPr/>
        </p:nvCxnSpPr>
        <p:spPr>
          <a:xfrm flipV="1">
            <a:off x="3791197" y="4145470"/>
            <a:ext cx="6042544" cy="1771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B572A2C-E1EE-31A0-ABB9-174A19F5E11D}"/>
              </a:ext>
            </a:extLst>
          </p:cNvPr>
          <p:cNvCxnSpPr>
            <a:cxnSpLocks/>
            <a:stCxn id="21" idx="0"/>
            <a:endCxn id="13" idx="2"/>
          </p:cNvCxnSpPr>
          <p:nvPr/>
        </p:nvCxnSpPr>
        <p:spPr>
          <a:xfrm flipV="1">
            <a:off x="3791197" y="3165755"/>
            <a:ext cx="2951009" cy="2751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AE267DF-9968-F209-0931-DA76A2508EFD}"/>
              </a:ext>
            </a:extLst>
          </p:cNvPr>
          <p:cNvCxnSpPr>
            <a:cxnSpLocks/>
            <a:stCxn id="22" idx="0"/>
            <a:endCxn id="10" idx="2"/>
          </p:cNvCxnSpPr>
          <p:nvPr/>
        </p:nvCxnSpPr>
        <p:spPr>
          <a:xfrm flipH="1" flipV="1">
            <a:off x="3791197" y="3177630"/>
            <a:ext cx="2951010" cy="2739244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E161968-41F1-383B-0E89-C1B2714D1985}"/>
              </a:ext>
            </a:extLst>
          </p:cNvPr>
          <p:cNvCxnSpPr>
            <a:cxnSpLocks/>
            <a:stCxn id="22" idx="0"/>
            <a:endCxn id="9" idx="2"/>
          </p:cNvCxnSpPr>
          <p:nvPr/>
        </p:nvCxnSpPr>
        <p:spPr>
          <a:xfrm flipH="1" flipV="1">
            <a:off x="885702" y="3151902"/>
            <a:ext cx="5856505" cy="2764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C8065488-DA15-5701-2C6D-EB30480F4428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flipH="1" flipV="1">
            <a:off x="6742206" y="3165755"/>
            <a:ext cx="1" cy="2751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157C404-5D74-C4FC-CE61-E52DADA1074B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885702" y="4145470"/>
            <a:ext cx="10437400" cy="1771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726A1293-D0C3-880B-F961-87C835AC3C1D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3791197" y="4145470"/>
            <a:ext cx="7531905" cy="1771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69C5EEB-099A-B4AE-1B0F-FFAA578E029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6742207" y="4145470"/>
            <a:ext cx="4580895" cy="1771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FB25E1D6-69B3-D730-ECB1-CB480777333D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3791197" y="4145470"/>
            <a:ext cx="4553183" cy="1771404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FF28C28C-4352-7142-4CD5-A30EC61689A5}"/>
              </a:ext>
            </a:extLst>
          </p:cNvPr>
          <p:cNvSpPr/>
          <p:nvPr/>
        </p:nvSpPr>
        <p:spPr>
          <a:xfrm>
            <a:off x="10262260" y="890894"/>
            <a:ext cx="1605146" cy="3859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静的な消費量</a:t>
            </a:r>
            <a:endParaRPr lang="zh-CN" altLang="en-US" sz="140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9DAA1EB-74EA-618C-4586-E6BE154AD6A7}"/>
              </a:ext>
            </a:extLst>
          </p:cNvPr>
          <p:cNvSpPr/>
          <p:nvPr/>
        </p:nvSpPr>
        <p:spPr>
          <a:xfrm>
            <a:off x="10262260" y="377270"/>
            <a:ext cx="1605146" cy="3859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既存研究</a:t>
            </a:r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C5D1B490-CC30-2364-4C47-E451FCA634E8}"/>
                  </a:ext>
                </a:extLst>
              </p:cNvPr>
              <p:cNvSpPr/>
              <p:nvPr/>
            </p:nvSpPr>
            <p:spPr>
              <a:xfrm>
                <a:off x="10262260" y="1384518"/>
                <a:ext cx="1605145" cy="385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1400" i="1">
                        <a:latin typeface="Cambria Math" panose="02040503050406030204" pitchFamily="18" charset="0"/>
                      </a:rPr>
                      <m:t>動的</m:t>
                    </m:r>
                  </m:oMath>
                </a14:m>
                <a:r>
                  <a:rPr lang="ja-JP" altLang="en-US" sz="1400"/>
                  <a:t>な消費量</a:t>
                </a:r>
                <a:endParaRPr lang="zh-CN" altLang="en-US" sz="1400"/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C5D1B490-CC30-2364-4C47-E451FCA63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260" y="1384518"/>
                <a:ext cx="1605145" cy="385948"/>
              </a:xfrm>
              <a:prstGeom prst="rect">
                <a:avLst/>
              </a:prstGeom>
              <a:blipFill>
                <a:blip r:embed="rId17"/>
                <a:stretch>
                  <a:fillRect b="-6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矩形 134">
            <a:extLst>
              <a:ext uri="{FF2B5EF4-FFF2-40B4-BE49-F238E27FC236}">
                <a16:creationId xmlns:a16="http://schemas.microsoft.com/office/drawing/2014/main" id="{5C776962-E4C3-121E-6A4D-054CFAA975FF}"/>
              </a:ext>
            </a:extLst>
          </p:cNvPr>
          <p:cNvSpPr/>
          <p:nvPr/>
        </p:nvSpPr>
        <p:spPr>
          <a:xfrm>
            <a:off x="10262259" y="1868360"/>
            <a:ext cx="1605145" cy="3859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測定量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43462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517F3B-6370-59F1-751C-D5417727AEC6}"/>
                  </a:ext>
                </a:extLst>
              </p:cNvPr>
              <p:cNvSpPr/>
              <p:nvPr/>
            </p:nvSpPr>
            <p:spPr>
              <a:xfrm>
                <a:off x="4381995" y="184296"/>
                <a:ext cx="1502228" cy="5060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517F3B-6370-59F1-751C-D5417727A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5" y="184296"/>
                <a:ext cx="1502228" cy="506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A66FD3-E724-30B3-1F63-3FE18855C696}"/>
                  </a:ext>
                </a:extLst>
              </p:cNvPr>
              <p:cNvSpPr/>
              <p:nvPr/>
            </p:nvSpPr>
            <p:spPr>
              <a:xfrm>
                <a:off x="1537855" y="1134585"/>
                <a:ext cx="1502228" cy="3859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A66FD3-E724-30B3-1F63-3FE18855C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855" y="1134585"/>
                <a:ext cx="1502228" cy="3859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8392499-53A8-1DEA-3AF0-7C6F2992460C}"/>
                  </a:ext>
                </a:extLst>
              </p:cNvPr>
              <p:cNvSpPr/>
              <p:nvPr/>
            </p:nvSpPr>
            <p:spPr>
              <a:xfrm>
                <a:off x="7418120" y="1134585"/>
                <a:ext cx="1502228" cy="3859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𝑢𝑛𝑐𝑜𝑟𝑒</m:t>
                          </m:r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8392499-53A8-1DEA-3AF0-7C6F29924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120" y="1134585"/>
                <a:ext cx="1502228" cy="3859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ACD10D-BD79-A6DD-10BD-5B748543C7A3}"/>
                  </a:ext>
                </a:extLst>
              </p:cNvPr>
              <p:cNvSpPr/>
              <p:nvPr/>
            </p:nvSpPr>
            <p:spPr>
              <a:xfrm>
                <a:off x="7418120" y="1814940"/>
                <a:ext cx="1502228" cy="3859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𝑐𝑜𝑚𝑝𝑜𝑛𝑒𝑛𝑡</m:t>
                          </m:r>
                        </m:sub>
                      </m:sSub>
                    </m:oMath>
                  </m:oMathPara>
                </a14:m>
                <a:endParaRPr lang="zh-CN" altLang="en-US" sz="24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ACD10D-BD79-A6DD-10BD-5B748543C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120" y="1814940"/>
                <a:ext cx="1502228" cy="385948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979902E-9E6C-0BAD-B0DE-0E4502F8B62B}"/>
                  </a:ext>
                </a:extLst>
              </p:cNvPr>
              <p:cNvSpPr/>
              <p:nvPr/>
            </p:nvSpPr>
            <p:spPr>
              <a:xfrm>
                <a:off x="134588" y="2765954"/>
                <a:ext cx="1502228" cy="385948"/>
              </a:xfrm>
              <a:prstGeom prst="rect">
                <a:avLst/>
              </a:prstGeom>
              <a:noFill/>
              <a:ln w="28575">
                <a:solidFill>
                  <a:srgbClr val="4472C4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𝑠𝑡𝑎𝑡𝑖𝑐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979902E-9E6C-0BAD-B0DE-0E4502F8B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8" y="2765954"/>
                <a:ext cx="1502228" cy="385948"/>
              </a:xfrm>
              <a:prstGeom prst="rect">
                <a:avLst/>
              </a:prstGeom>
              <a:blipFill>
                <a:blip r:embed="rId7"/>
                <a:stretch>
                  <a:fillRect b="-4412"/>
                </a:stretch>
              </a:blipFill>
              <a:ln w="28575"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FB8687-3E11-97AF-4F48-014746AA7FF5}"/>
                  </a:ext>
                </a:extLst>
              </p:cNvPr>
              <p:cNvSpPr/>
              <p:nvPr/>
            </p:nvSpPr>
            <p:spPr>
              <a:xfrm>
                <a:off x="3040083" y="2791682"/>
                <a:ext cx="1502228" cy="385948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FB8687-3E11-97AF-4F48-014746AA7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83" y="2791682"/>
                <a:ext cx="1502228" cy="385948"/>
              </a:xfrm>
              <a:prstGeom prst="rect">
                <a:avLst/>
              </a:prstGeom>
              <a:blipFill>
                <a:blip r:embed="rId8"/>
                <a:stretch>
                  <a:fillRect b="-13235"/>
                </a:stretch>
              </a:blipFill>
              <a:ln w="285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62287F9-ECB9-88FB-F241-D3783FA81711}"/>
                  </a:ext>
                </a:extLst>
              </p:cNvPr>
              <p:cNvSpPr/>
              <p:nvPr/>
            </p:nvSpPr>
            <p:spPr>
              <a:xfrm>
                <a:off x="5831571" y="2779807"/>
                <a:ext cx="1713208" cy="385948"/>
              </a:xfrm>
              <a:prstGeom prst="rect">
                <a:avLst/>
              </a:prstGeom>
              <a:noFill/>
              <a:ln w="28575">
                <a:solidFill>
                  <a:srgbClr val="4472C4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𝑐𝑜𝑚𝑝𝑜𝑛𝑒𝑛𝑡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𝑠𝑡𝑎𝑡𝑖𝑐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62287F9-ECB9-88FB-F241-D3783FA81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571" y="2779807"/>
                <a:ext cx="1713208" cy="385948"/>
              </a:xfrm>
              <a:prstGeom prst="rect">
                <a:avLst/>
              </a:prstGeom>
              <a:blipFill>
                <a:blip r:embed="rId9"/>
                <a:stretch>
                  <a:fillRect l="-3846" b="-8824"/>
                </a:stretch>
              </a:blipFill>
              <a:ln w="28575"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2AF4000-029A-1892-3E5A-2FD7ED375C03}"/>
                  </a:ext>
                </a:extLst>
              </p:cNvPr>
              <p:cNvSpPr/>
              <p:nvPr/>
            </p:nvSpPr>
            <p:spPr>
              <a:xfrm>
                <a:off x="8942101" y="2767932"/>
                <a:ext cx="1783280" cy="385948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𝑐𝑜𝑚𝑝𝑜𝑛𝑒𝑛𝑡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2AF4000-029A-1892-3E5A-2FD7ED375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101" y="2767932"/>
                <a:ext cx="1783280" cy="385948"/>
              </a:xfrm>
              <a:prstGeom prst="rect">
                <a:avLst/>
              </a:prstGeom>
              <a:blipFill>
                <a:blip r:embed="rId10"/>
                <a:stretch>
                  <a:fillRect b="-13235"/>
                </a:stretch>
              </a:blipFill>
              <a:ln w="285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EF4963-DA3B-B264-4E37-528D7C02374F}"/>
                  </a:ext>
                </a:extLst>
              </p:cNvPr>
              <p:cNvSpPr/>
              <p:nvPr/>
            </p:nvSpPr>
            <p:spPr>
              <a:xfrm>
                <a:off x="7746658" y="3759522"/>
                <a:ext cx="1195443" cy="385948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𝑚𝑒𝑚𝑜𝑟𝑦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EF4963-DA3B-B264-4E37-528D7C023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658" y="3759522"/>
                <a:ext cx="1195443" cy="385948"/>
              </a:xfrm>
              <a:prstGeom prst="rect">
                <a:avLst/>
              </a:prstGeom>
              <a:blipFill>
                <a:blip r:embed="rId11"/>
                <a:stretch>
                  <a:fillRect l="-9453" r="-1990" b="-13235"/>
                </a:stretch>
              </a:blipFill>
              <a:ln w="285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5982431-D197-6F85-8BC2-4495BEF2E1B5}"/>
                  </a:ext>
                </a:extLst>
              </p:cNvPr>
              <p:cNvSpPr/>
              <p:nvPr/>
            </p:nvSpPr>
            <p:spPr>
              <a:xfrm>
                <a:off x="9236020" y="3759522"/>
                <a:ext cx="1195442" cy="385948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𝑐𝑎𝑐h𝑒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5982431-D197-6F85-8BC2-4495BEF2E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020" y="3759522"/>
                <a:ext cx="1195442" cy="385948"/>
              </a:xfrm>
              <a:prstGeom prst="rect">
                <a:avLst/>
              </a:prstGeom>
              <a:blipFill>
                <a:blip r:embed="rId12"/>
                <a:stretch>
                  <a:fillRect b="-13235"/>
                </a:stretch>
              </a:blipFill>
              <a:ln w="285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0ED1BF-00B2-F87F-8CD6-62A8D8DCBE55}"/>
                  </a:ext>
                </a:extLst>
              </p:cNvPr>
              <p:cNvSpPr/>
              <p:nvPr/>
            </p:nvSpPr>
            <p:spPr>
              <a:xfrm>
                <a:off x="10725381" y="3759522"/>
                <a:ext cx="1195442" cy="385948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0ED1BF-00B2-F87F-8CD6-62A8D8DCB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381" y="3759522"/>
                <a:ext cx="1195442" cy="385948"/>
              </a:xfrm>
              <a:prstGeom prst="rect">
                <a:avLst/>
              </a:prstGeom>
              <a:blipFill>
                <a:blip r:embed="rId13"/>
                <a:stretch>
                  <a:fillRect b="-13235"/>
                </a:stretch>
              </a:blipFill>
              <a:ln w="28575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E42085-7E7F-3AFC-8466-8149A45151B7}"/>
                  </a:ext>
                </a:extLst>
              </p:cNvPr>
              <p:cNvSpPr/>
              <p:nvPr/>
            </p:nvSpPr>
            <p:spPr>
              <a:xfrm>
                <a:off x="134588" y="5916874"/>
                <a:ext cx="1502228" cy="38594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𝑚𝑒𝑚𝑜𝑟𝑦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E42085-7E7F-3AFC-8466-8149A4515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8" y="5916874"/>
                <a:ext cx="1502228" cy="385948"/>
              </a:xfrm>
              <a:prstGeom prst="rect">
                <a:avLst/>
              </a:prstGeom>
              <a:blipFill>
                <a:blip r:embed="rId14"/>
                <a:stretch>
                  <a:fillRect b="-10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9D55DF1-2955-19F0-A90B-5EDF6E13EDE1}"/>
                  </a:ext>
                </a:extLst>
              </p:cNvPr>
              <p:cNvSpPr/>
              <p:nvPr/>
            </p:nvSpPr>
            <p:spPr>
              <a:xfrm>
                <a:off x="3040083" y="5916874"/>
                <a:ext cx="1502228" cy="385948"/>
              </a:xfrm>
              <a:prstGeom prst="rect">
                <a:avLst/>
              </a:prstGeom>
              <a:solidFill>
                <a:srgbClr val="EBBBA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𝑐𝑎𝑐h𝑒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9D55DF1-2955-19F0-A90B-5EDF6E13E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83" y="5916874"/>
                <a:ext cx="1502228" cy="385948"/>
              </a:xfrm>
              <a:prstGeom prst="rect">
                <a:avLst/>
              </a:prstGeom>
              <a:blipFill>
                <a:blip r:embed="rId15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56635B0-35A3-6C22-E679-3B4091692B21}"/>
                  </a:ext>
                </a:extLst>
              </p:cNvPr>
              <p:cNvSpPr/>
              <p:nvPr/>
            </p:nvSpPr>
            <p:spPr>
              <a:xfrm>
                <a:off x="5945578" y="5909802"/>
                <a:ext cx="1502228" cy="385948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𝑠𝑡𝑎𝑛𝑑𝑏𝑦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56635B0-35A3-6C22-E679-3B4091692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578" y="5909802"/>
                <a:ext cx="1502228" cy="385948"/>
              </a:xfrm>
              <a:prstGeom prst="rect">
                <a:avLst/>
              </a:prstGeom>
              <a:blipFill>
                <a:blip r:embed="rId16"/>
                <a:stretch>
                  <a:fillRect b="-15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440BA00-1B3E-34D7-6EFA-9A2A41661D0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288969" y="690342"/>
            <a:ext cx="2844140" cy="444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8F29AB9-6AD3-CFF0-94CB-C9ECF7F8E97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133109" y="690342"/>
            <a:ext cx="3036125" cy="444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6E3FFBF-E525-69D0-9E75-9C44DC30CCD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885702" y="1520533"/>
            <a:ext cx="1403267" cy="1245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C9C479-C36B-D3B2-2405-03246EF0F78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288969" y="1520533"/>
            <a:ext cx="1502228" cy="1271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010BD27-C5F9-AFBE-DE9C-973209AC2A9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169234" y="1520533"/>
            <a:ext cx="0" cy="2944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1EB9D07-EF7B-240B-DF6A-D3E46EA9A80C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6688175" y="2200888"/>
            <a:ext cx="1481059" cy="578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B7545C1-D179-752C-01CE-CB8FC39A1EB0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8169234" y="2200888"/>
            <a:ext cx="1664507" cy="567044"/>
          </a:xfrm>
          <a:prstGeom prst="line">
            <a:avLst/>
          </a:prstGeom>
          <a:noFill/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664A96D-5E8D-DFB8-28B5-5B2F40A01D67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8344380" y="3153880"/>
            <a:ext cx="1489361" cy="605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835522A-4185-E0D9-EC3D-D34BFA316D9B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flipV="1">
            <a:off x="9833741" y="3153880"/>
            <a:ext cx="0" cy="605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66AA5A0-3C6E-6DC9-D5D1-EDA4EB0007D9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H="1" flipV="1">
            <a:off x="9833741" y="3153880"/>
            <a:ext cx="1489361" cy="605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3AE267DF-9968-F209-0931-DA76A2508EFD}"/>
              </a:ext>
            </a:extLst>
          </p:cNvPr>
          <p:cNvCxnSpPr>
            <a:cxnSpLocks/>
            <a:stCxn id="22" idx="0"/>
            <a:endCxn id="10" idx="2"/>
          </p:cNvCxnSpPr>
          <p:nvPr/>
        </p:nvCxnSpPr>
        <p:spPr>
          <a:xfrm flipH="1" flipV="1">
            <a:off x="3791197" y="3177630"/>
            <a:ext cx="2905495" cy="2732172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FB25E1D6-69B3-D730-ECB1-CB480777333D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3791197" y="4145470"/>
            <a:ext cx="4553183" cy="1771404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FF28C28C-4352-7142-4CD5-A30EC61689A5}"/>
              </a:ext>
            </a:extLst>
          </p:cNvPr>
          <p:cNvSpPr/>
          <p:nvPr/>
        </p:nvSpPr>
        <p:spPr>
          <a:xfrm>
            <a:off x="10262260" y="890894"/>
            <a:ext cx="1605146" cy="385948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静的な消費量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9DAA1EB-74EA-618C-4586-E6BE154AD6A7}"/>
              </a:ext>
            </a:extLst>
          </p:cNvPr>
          <p:cNvSpPr/>
          <p:nvPr/>
        </p:nvSpPr>
        <p:spPr>
          <a:xfrm>
            <a:off x="10262260" y="377270"/>
            <a:ext cx="1605146" cy="38594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既存研究</a:t>
            </a:r>
            <a:endParaRPr lang="zh-CN" altLang="en-US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C5D1B490-CC30-2364-4C47-E451FCA634E8}"/>
                  </a:ext>
                </a:extLst>
              </p:cNvPr>
              <p:cNvSpPr/>
              <p:nvPr/>
            </p:nvSpPr>
            <p:spPr>
              <a:xfrm>
                <a:off x="10262260" y="1384518"/>
                <a:ext cx="1605145" cy="385948"/>
              </a:xfrm>
              <a:prstGeom prst="rect">
                <a:avLst/>
              </a:prstGeom>
              <a:noFill/>
              <a:ln w="57150"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動的</m:t>
                    </m:r>
                  </m:oMath>
                </a14:m>
                <a:r>
                  <a:rPr lang="ja-JP" altLang="en-US" sz="1400">
                    <a:solidFill>
                      <a:schemeClr val="tx1"/>
                    </a:solidFill>
                  </a:rPr>
                  <a:t>な消費量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C5D1B490-CC30-2364-4C47-E451FCA63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260" y="1384518"/>
                <a:ext cx="1605145" cy="3859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57150">
                <a:solidFill>
                  <a:srgbClr val="ED7D3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B336456-E8B9-0632-6F4A-AF72110C98BD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885702" y="3151902"/>
            <a:ext cx="0" cy="2764972"/>
          </a:xfrm>
          <a:prstGeom prst="straightConnector1">
            <a:avLst/>
          </a:prstGeom>
          <a:ln w="47625" cmpd="dbl"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88FA6D9-B1B2-F0C1-7212-01F335817866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885702" y="3177630"/>
            <a:ext cx="2905495" cy="2739244"/>
          </a:xfrm>
          <a:prstGeom prst="straightConnector1">
            <a:avLst/>
          </a:prstGeom>
          <a:ln w="47625" cmpd="dbl"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72B4E1A-0755-57D7-DDA5-4DD9B28F7BC0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885702" y="3165755"/>
            <a:ext cx="5802473" cy="2751119"/>
          </a:xfrm>
          <a:prstGeom prst="straightConnector1">
            <a:avLst/>
          </a:prstGeom>
          <a:ln w="47625" cmpd="dbl"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ED9EAFF-7FFB-9983-4C12-FEA4163A384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885702" y="4145470"/>
            <a:ext cx="7458678" cy="1771404"/>
          </a:xfrm>
          <a:prstGeom prst="straightConnector1">
            <a:avLst/>
          </a:prstGeom>
          <a:ln w="47625" cmpd="dbl"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7948E9F-5B60-4531-CF16-5A166047909F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885702" y="4145470"/>
            <a:ext cx="10437400" cy="1771404"/>
          </a:xfrm>
          <a:prstGeom prst="straightConnector1">
            <a:avLst/>
          </a:prstGeom>
          <a:ln w="47625" cmpd="dbl"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A375C2B-F19E-BB93-3823-62905BBA9468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8169234" y="2200888"/>
            <a:ext cx="1664507" cy="567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0955BDD-F294-0C4F-FAB4-A024D1BAC8E6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885702" y="3151902"/>
            <a:ext cx="2905495" cy="2764972"/>
          </a:xfrm>
          <a:prstGeom prst="straightConnector1">
            <a:avLst/>
          </a:prstGeom>
          <a:ln w="47625" cmpd="dbl">
            <a:solidFill>
              <a:srgbClr val="EBBBA7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546F523-00F3-7D9A-6751-B3BFC63C71BC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3791197" y="3177630"/>
            <a:ext cx="0" cy="2739244"/>
          </a:xfrm>
          <a:prstGeom prst="straightConnector1">
            <a:avLst/>
          </a:prstGeom>
          <a:ln w="47625" cmpd="dbl">
            <a:solidFill>
              <a:srgbClr val="EBBBA7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32BB3C9-1ACA-9CA9-D1A1-947167BF6FCE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3791197" y="3165755"/>
            <a:ext cx="2896978" cy="2751119"/>
          </a:xfrm>
          <a:prstGeom prst="straightConnector1">
            <a:avLst/>
          </a:prstGeom>
          <a:ln w="47625" cmpd="dbl">
            <a:solidFill>
              <a:srgbClr val="EBBBA7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AD39274-E0A3-2FA7-73EC-9959A08D6249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3791197" y="4145470"/>
            <a:ext cx="6042544" cy="1771404"/>
          </a:xfrm>
          <a:prstGeom prst="straightConnector1">
            <a:avLst/>
          </a:prstGeom>
          <a:ln w="47625" cmpd="dbl">
            <a:solidFill>
              <a:srgbClr val="EBBBA7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7D14042-A77E-46E7-23B0-707F39365B3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743103" y="4145470"/>
            <a:ext cx="7579999" cy="1783302"/>
          </a:xfrm>
          <a:prstGeom prst="straightConnector1">
            <a:avLst/>
          </a:prstGeom>
          <a:ln w="47625" cmpd="dbl">
            <a:solidFill>
              <a:srgbClr val="EBBBA7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2C211E0-F330-E800-D3E8-02EAD8670E1A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885702" y="3151902"/>
            <a:ext cx="5810990" cy="2757900"/>
          </a:xfrm>
          <a:prstGeom prst="straightConnector1">
            <a:avLst/>
          </a:prstGeom>
          <a:ln w="47625" cmpd="dbl">
            <a:solidFill>
              <a:srgbClr val="969696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24F4CC40-6BA1-213E-E8B6-4FA6CE1246AD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>
            <a:off x="6688175" y="3165755"/>
            <a:ext cx="8517" cy="2744047"/>
          </a:xfrm>
          <a:prstGeom prst="straightConnector1">
            <a:avLst/>
          </a:prstGeom>
          <a:ln w="47625" cmpd="dbl">
            <a:solidFill>
              <a:srgbClr val="969696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C2392B23-25F9-D9AD-9E84-94A8E8685AEB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flipH="1">
            <a:off x="6696692" y="4145470"/>
            <a:ext cx="4626410" cy="1764332"/>
          </a:xfrm>
          <a:prstGeom prst="straightConnector1">
            <a:avLst/>
          </a:prstGeom>
          <a:ln w="47625" cmpd="dbl">
            <a:solidFill>
              <a:srgbClr val="969696"/>
            </a:solidFill>
            <a:tailEnd type="triangle" w="sm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0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文本框 223">
            <a:extLst>
              <a:ext uri="{FF2B5EF4-FFF2-40B4-BE49-F238E27FC236}">
                <a16:creationId xmlns:a16="http://schemas.microsoft.com/office/drawing/2014/main" id="{9ADF6732-E863-5592-7D77-023A02DC1066}"/>
              </a:ext>
            </a:extLst>
          </p:cNvPr>
          <p:cNvSpPr txBox="1"/>
          <p:nvPr/>
        </p:nvSpPr>
        <p:spPr>
          <a:xfrm>
            <a:off x="5878881" y="2037198"/>
            <a:ext cx="15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Action: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Parallelization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3DC3E37D-2548-8489-4058-7E772C9B2138}"/>
              </a:ext>
            </a:extLst>
          </p:cNvPr>
          <p:cNvSpPr/>
          <p:nvPr/>
        </p:nvSpPr>
        <p:spPr>
          <a:xfrm>
            <a:off x="520205" y="1143569"/>
            <a:ext cx="2528781" cy="3309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8" name="矩形: 剪去单角 137">
            <a:extLst>
              <a:ext uri="{FF2B5EF4-FFF2-40B4-BE49-F238E27FC236}">
                <a16:creationId xmlns:a16="http://schemas.microsoft.com/office/drawing/2014/main" id="{D8719371-F7C7-20B2-6CF8-D158F9816F34}"/>
              </a:ext>
            </a:extLst>
          </p:cNvPr>
          <p:cNvSpPr/>
          <p:nvPr/>
        </p:nvSpPr>
        <p:spPr>
          <a:xfrm>
            <a:off x="1234326" y="4549644"/>
            <a:ext cx="1459639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328266E-A7BB-DF4F-CF79-1195F408E802}"/>
              </a:ext>
            </a:extLst>
          </p:cNvPr>
          <p:cNvSpPr/>
          <p:nvPr/>
        </p:nvSpPr>
        <p:spPr>
          <a:xfrm>
            <a:off x="1506625" y="4461397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Schema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0" name="矩形: 剪去单角 139">
            <a:extLst>
              <a:ext uri="{FF2B5EF4-FFF2-40B4-BE49-F238E27FC236}">
                <a16:creationId xmlns:a16="http://schemas.microsoft.com/office/drawing/2014/main" id="{F3CBAAD5-9C62-DA9A-2ED5-D42773AC6120}"/>
              </a:ext>
            </a:extLst>
          </p:cNvPr>
          <p:cNvSpPr/>
          <p:nvPr/>
        </p:nvSpPr>
        <p:spPr>
          <a:xfrm>
            <a:off x="1643652" y="5682562"/>
            <a:ext cx="749062" cy="21811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cache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1" name="矩形: 剪去单角 140">
            <a:extLst>
              <a:ext uri="{FF2B5EF4-FFF2-40B4-BE49-F238E27FC236}">
                <a16:creationId xmlns:a16="http://schemas.microsoft.com/office/drawing/2014/main" id="{46D2A160-26E3-FFB5-E2CF-44AE3F96F63A}"/>
              </a:ext>
            </a:extLst>
          </p:cNvPr>
          <p:cNvSpPr/>
          <p:nvPr/>
        </p:nvSpPr>
        <p:spPr>
          <a:xfrm>
            <a:off x="1565316" y="5496046"/>
            <a:ext cx="768213" cy="22386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memory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2" name="矩形: 剪去单角 141">
            <a:extLst>
              <a:ext uri="{FF2B5EF4-FFF2-40B4-BE49-F238E27FC236}">
                <a16:creationId xmlns:a16="http://schemas.microsoft.com/office/drawing/2014/main" id="{0F514C79-BC0C-6180-7C57-3DD302980CAA}"/>
              </a:ext>
            </a:extLst>
          </p:cNvPr>
          <p:cNvSpPr/>
          <p:nvPr/>
        </p:nvSpPr>
        <p:spPr>
          <a:xfrm>
            <a:off x="1505258" y="5304356"/>
            <a:ext cx="749062" cy="21811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core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3" name="矩形: 剪去单角 142">
            <a:extLst>
              <a:ext uri="{FF2B5EF4-FFF2-40B4-BE49-F238E27FC236}">
                <a16:creationId xmlns:a16="http://schemas.microsoft.com/office/drawing/2014/main" id="{E16AF7D9-CFAF-3AD9-AAFB-00BCD91C7F57}"/>
              </a:ext>
            </a:extLst>
          </p:cNvPr>
          <p:cNvSpPr/>
          <p:nvPr/>
        </p:nvSpPr>
        <p:spPr>
          <a:xfrm>
            <a:off x="1284597" y="4771467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power consumption of core and peripheral components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976DC19-20EE-E906-ABAF-F1B50CD240DD}"/>
              </a:ext>
            </a:extLst>
          </p:cNvPr>
          <p:cNvSpPr txBox="1"/>
          <p:nvPr/>
        </p:nvSpPr>
        <p:spPr>
          <a:xfrm>
            <a:off x="1818643" y="582452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F16A52DD-703F-769E-A999-67662E9DB971}"/>
              </a:ext>
            </a:extLst>
          </p:cNvPr>
          <p:cNvCxnSpPr/>
          <p:nvPr/>
        </p:nvCxnSpPr>
        <p:spPr>
          <a:xfrm>
            <a:off x="520205" y="1480227"/>
            <a:ext cx="25287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>
            <a:extLst>
              <a:ext uri="{FF2B5EF4-FFF2-40B4-BE49-F238E27FC236}">
                <a16:creationId xmlns:a16="http://schemas.microsoft.com/office/drawing/2014/main" id="{239B118D-43F1-B1E0-A1ED-2A37225DB19A}"/>
              </a:ext>
            </a:extLst>
          </p:cNvPr>
          <p:cNvSpPr/>
          <p:nvPr/>
        </p:nvSpPr>
        <p:spPr>
          <a:xfrm>
            <a:off x="2461436" y="1244226"/>
            <a:ext cx="108709" cy="137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96F1084-6131-0669-E2B2-4BFFFC40E4F9}"/>
              </a:ext>
            </a:extLst>
          </p:cNvPr>
          <p:cNvSpPr/>
          <p:nvPr/>
        </p:nvSpPr>
        <p:spPr>
          <a:xfrm>
            <a:off x="2615112" y="1246576"/>
            <a:ext cx="108709" cy="130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5A0750C4-C005-97D4-5C17-9E4EDA53622B}"/>
              </a:ext>
            </a:extLst>
          </p:cNvPr>
          <p:cNvSpPr/>
          <p:nvPr/>
        </p:nvSpPr>
        <p:spPr>
          <a:xfrm>
            <a:off x="2768788" y="1244226"/>
            <a:ext cx="108709" cy="130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227A9B12-3669-99C2-9F05-437A0FF7E92C}"/>
              </a:ext>
            </a:extLst>
          </p:cNvPr>
          <p:cNvGrpSpPr/>
          <p:nvPr/>
        </p:nvGrpSpPr>
        <p:grpSpPr>
          <a:xfrm>
            <a:off x="601235" y="1575667"/>
            <a:ext cx="2395478" cy="1072750"/>
            <a:chOff x="258146" y="1650127"/>
            <a:chExt cx="2938462" cy="3426370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1F48CBE9-97EE-94C0-1297-0A0EC2C37E17}"/>
                </a:ext>
              </a:extLst>
            </p:cNvPr>
            <p:cNvSpPr/>
            <p:nvPr/>
          </p:nvSpPr>
          <p:spPr>
            <a:xfrm>
              <a:off x="620648" y="2832537"/>
              <a:ext cx="208713" cy="599089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2409069E-9D24-ED26-282F-62851CF3ACF8}"/>
                </a:ext>
              </a:extLst>
            </p:cNvPr>
            <p:cNvSpPr/>
            <p:nvPr/>
          </p:nvSpPr>
          <p:spPr>
            <a:xfrm>
              <a:off x="258146" y="2819400"/>
              <a:ext cx="208713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F901F64E-8FE3-563E-C89F-568316F5EAB9}"/>
                </a:ext>
              </a:extLst>
            </p:cNvPr>
            <p:cNvCxnSpPr>
              <a:stCxn id="151" idx="3"/>
              <a:endCxn id="150" idx="2"/>
            </p:cNvCxnSpPr>
            <p:nvPr/>
          </p:nvCxnSpPr>
          <p:spPr>
            <a:xfrm>
              <a:off x="466859" y="3118947"/>
              <a:ext cx="153789" cy="131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连接符: 肘形 152">
              <a:extLst>
                <a:ext uri="{FF2B5EF4-FFF2-40B4-BE49-F238E27FC236}">
                  <a16:creationId xmlns:a16="http://schemas.microsoft.com/office/drawing/2014/main" id="{F657A38E-A6A0-21EE-07F7-2E7EF29D339A}"/>
                </a:ext>
              </a:extLst>
            </p:cNvPr>
            <p:cNvCxnSpPr>
              <a:cxnSpLocks/>
              <a:stCxn id="150" idx="6"/>
              <a:endCxn id="155" idx="3"/>
            </p:cNvCxnSpPr>
            <p:nvPr/>
          </p:nvCxnSpPr>
          <p:spPr>
            <a:xfrm flipV="1">
              <a:off x="829361" y="2191644"/>
              <a:ext cx="269162" cy="940440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连接符: 肘形 153">
              <a:extLst>
                <a:ext uri="{FF2B5EF4-FFF2-40B4-BE49-F238E27FC236}">
                  <a16:creationId xmlns:a16="http://schemas.microsoft.com/office/drawing/2014/main" id="{FB8BA8BF-8CDC-50B5-E36B-F4A7292C5273}"/>
                </a:ext>
              </a:extLst>
            </p:cNvPr>
            <p:cNvCxnSpPr>
              <a:cxnSpLocks/>
              <a:stCxn id="150" idx="6"/>
              <a:endCxn id="156" idx="1"/>
            </p:cNvCxnSpPr>
            <p:nvPr/>
          </p:nvCxnSpPr>
          <p:spPr>
            <a:xfrm>
              <a:off x="829361" y="3132084"/>
              <a:ext cx="269162" cy="108782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等腰三角形 154">
              <a:extLst>
                <a:ext uri="{FF2B5EF4-FFF2-40B4-BE49-F238E27FC236}">
                  <a16:creationId xmlns:a16="http://schemas.microsoft.com/office/drawing/2014/main" id="{CEF6922B-5026-0396-35FE-F8D98B7A79DE}"/>
                </a:ext>
              </a:extLst>
            </p:cNvPr>
            <p:cNvSpPr/>
            <p:nvPr/>
          </p:nvSpPr>
          <p:spPr>
            <a:xfrm rot="5400000">
              <a:off x="895781" y="2094837"/>
              <a:ext cx="599094" cy="19361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71D193C2-E9C4-0593-17AA-25C88677362F}"/>
                </a:ext>
              </a:extLst>
            </p:cNvPr>
            <p:cNvSpPr/>
            <p:nvPr/>
          </p:nvSpPr>
          <p:spPr>
            <a:xfrm>
              <a:off x="1098523" y="3920358"/>
              <a:ext cx="208713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253F0F1A-06E6-CF60-09B8-767215A22F2F}"/>
                </a:ext>
              </a:extLst>
            </p:cNvPr>
            <p:cNvSpPr/>
            <p:nvPr/>
          </p:nvSpPr>
          <p:spPr>
            <a:xfrm>
              <a:off x="1098522" y="2832653"/>
              <a:ext cx="208713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6A54F996-B1C9-8582-1127-66C16043045D}"/>
                </a:ext>
              </a:extLst>
            </p:cNvPr>
            <p:cNvCxnSpPr>
              <a:cxnSpLocks/>
              <a:stCxn id="150" idx="6"/>
              <a:endCxn id="157" idx="1"/>
            </p:cNvCxnSpPr>
            <p:nvPr/>
          </p:nvCxnSpPr>
          <p:spPr>
            <a:xfrm>
              <a:off x="829361" y="3132084"/>
              <a:ext cx="269161" cy="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AC6A269A-B49F-A64C-E022-1F8D7B7FF7B8}"/>
                </a:ext>
              </a:extLst>
            </p:cNvPr>
            <p:cNvSpPr/>
            <p:nvPr/>
          </p:nvSpPr>
          <p:spPr>
            <a:xfrm>
              <a:off x="1912779" y="1650127"/>
              <a:ext cx="208713" cy="30374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4001A814-0E88-012F-46AF-370702E9EEE5}"/>
                </a:ext>
              </a:extLst>
            </p:cNvPr>
            <p:cNvCxnSpPr>
              <a:cxnSpLocks/>
            </p:cNvCxnSpPr>
            <p:nvPr/>
          </p:nvCxnSpPr>
          <p:spPr>
            <a:xfrm>
              <a:off x="1303346" y="3132084"/>
              <a:ext cx="15767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等腰三角形 160">
              <a:extLst>
                <a:ext uri="{FF2B5EF4-FFF2-40B4-BE49-F238E27FC236}">
                  <a16:creationId xmlns:a16="http://schemas.microsoft.com/office/drawing/2014/main" id="{BF96CBD9-CCE6-1AAF-54A6-9048A44B8B10}"/>
                </a:ext>
              </a:extLst>
            </p:cNvPr>
            <p:cNvSpPr/>
            <p:nvPr/>
          </p:nvSpPr>
          <p:spPr>
            <a:xfrm rot="5400000">
              <a:off x="1258283" y="3035280"/>
              <a:ext cx="599094" cy="19361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7A977DC4-4F78-30B6-6D8B-CA3A58484A5F}"/>
                </a:ext>
              </a:extLst>
            </p:cNvPr>
            <p:cNvCxnSpPr>
              <a:cxnSpLocks/>
              <a:stCxn id="161" idx="0"/>
            </p:cNvCxnSpPr>
            <p:nvPr/>
          </p:nvCxnSpPr>
          <p:spPr>
            <a:xfrm>
              <a:off x="1654635" y="3132084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AD25F1D9-34AF-8189-B06A-276B3093C02E}"/>
                </a:ext>
              </a:extLst>
            </p:cNvPr>
            <p:cNvCxnSpPr>
              <a:cxnSpLocks/>
              <a:stCxn id="155" idx="0"/>
            </p:cNvCxnSpPr>
            <p:nvPr/>
          </p:nvCxnSpPr>
          <p:spPr>
            <a:xfrm flipV="1">
              <a:off x="1292133" y="2191641"/>
              <a:ext cx="62064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等腰三角形 163">
              <a:extLst>
                <a:ext uri="{FF2B5EF4-FFF2-40B4-BE49-F238E27FC236}">
                  <a16:creationId xmlns:a16="http://schemas.microsoft.com/office/drawing/2014/main" id="{AA59A058-9C9D-82C8-04E0-09EC5F1CD8CD}"/>
                </a:ext>
              </a:extLst>
            </p:cNvPr>
            <p:cNvSpPr/>
            <p:nvPr/>
          </p:nvSpPr>
          <p:spPr>
            <a:xfrm rot="5400000">
              <a:off x="1258283" y="4123101"/>
              <a:ext cx="599094" cy="193611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5F525CF7-7220-8EE7-AB5C-F7B4AF641627}"/>
                </a:ext>
              </a:extLst>
            </p:cNvPr>
            <p:cNvCxnSpPr>
              <a:cxnSpLocks/>
            </p:cNvCxnSpPr>
            <p:nvPr/>
          </p:nvCxnSpPr>
          <p:spPr>
            <a:xfrm>
              <a:off x="1307236" y="4235670"/>
              <a:ext cx="15767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1D1EAD8A-A122-9472-2EE5-08EE84A83E5A}"/>
                </a:ext>
              </a:extLst>
            </p:cNvPr>
            <p:cNvCxnSpPr>
              <a:cxnSpLocks/>
            </p:cNvCxnSpPr>
            <p:nvPr/>
          </p:nvCxnSpPr>
          <p:spPr>
            <a:xfrm>
              <a:off x="1654634" y="4219905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F4D02C1F-CC0D-26C1-1793-6D29FCD47DEF}"/>
                </a:ext>
              </a:extLst>
            </p:cNvPr>
            <p:cNvCxnSpPr>
              <a:cxnSpLocks/>
            </p:cNvCxnSpPr>
            <p:nvPr/>
          </p:nvCxnSpPr>
          <p:spPr>
            <a:xfrm>
              <a:off x="2121492" y="3125513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2C2F69B9-598C-F7AB-84AB-7FD489A533E3}"/>
                </a:ext>
              </a:extLst>
            </p:cNvPr>
            <p:cNvSpPr/>
            <p:nvPr/>
          </p:nvSpPr>
          <p:spPr>
            <a:xfrm>
              <a:off x="2384018" y="2819400"/>
              <a:ext cx="346484" cy="59909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5468AAC8-6D17-6E1B-11E9-F2DD327643EA}"/>
                </a:ext>
              </a:extLst>
            </p:cNvPr>
            <p:cNvCxnSpPr>
              <a:cxnSpLocks/>
            </p:cNvCxnSpPr>
            <p:nvPr/>
          </p:nvCxnSpPr>
          <p:spPr>
            <a:xfrm>
              <a:off x="2730502" y="3125513"/>
              <a:ext cx="2616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121C712B-1C85-F982-4375-C5DCB5EF58CE}"/>
                </a:ext>
              </a:extLst>
            </p:cNvPr>
            <p:cNvSpPr/>
            <p:nvPr/>
          </p:nvSpPr>
          <p:spPr>
            <a:xfrm>
              <a:off x="2992112" y="2819400"/>
              <a:ext cx="204496" cy="59908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3074ABD3-0FCF-3A6A-207C-89FB0F06AEB1}"/>
                </a:ext>
              </a:extLst>
            </p:cNvPr>
            <p:cNvSpPr/>
            <p:nvPr/>
          </p:nvSpPr>
          <p:spPr>
            <a:xfrm>
              <a:off x="3014082" y="2882467"/>
              <a:ext cx="160557" cy="28640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EA55F239-709A-E125-8125-36B9F61606EE}"/>
                </a:ext>
              </a:extLst>
            </p:cNvPr>
            <p:cNvCxnSpPr/>
            <p:nvPr/>
          </p:nvCxnSpPr>
          <p:spPr>
            <a:xfrm>
              <a:off x="2861307" y="3132084"/>
              <a:ext cx="0" cy="194441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86974BDB-E33C-FD81-3E85-4B3DBD01027B}"/>
                </a:ext>
              </a:extLst>
            </p:cNvPr>
            <p:cNvCxnSpPr>
              <a:cxnSpLocks/>
            </p:cNvCxnSpPr>
            <p:nvPr/>
          </p:nvCxnSpPr>
          <p:spPr>
            <a:xfrm>
              <a:off x="725004" y="5076497"/>
              <a:ext cx="21363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D5D8C035-85C0-918E-D3DA-AF365A39C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004" y="3431629"/>
              <a:ext cx="0" cy="164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6353608C-198A-610F-1CAB-A77389D6AFBD}"/>
              </a:ext>
            </a:extLst>
          </p:cNvPr>
          <p:cNvGrpSpPr/>
          <p:nvPr/>
        </p:nvGrpSpPr>
        <p:grpSpPr>
          <a:xfrm>
            <a:off x="4534616" y="1159201"/>
            <a:ext cx="1332475" cy="1640390"/>
            <a:chOff x="8068391" y="1177142"/>
            <a:chExt cx="1634507" cy="1991768"/>
          </a:xfrm>
        </p:grpSpPr>
        <p:sp>
          <p:nvSpPr>
            <p:cNvPr id="176" name="矩形: 剪去单角 175">
              <a:extLst>
                <a:ext uri="{FF2B5EF4-FFF2-40B4-BE49-F238E27FC236}">
                  <a16:creationId xmlns:a16="http://schemas.microsoft.com/office/drawing/2014/main" id="{68603CDE-5E79-2A1D-ED9C-973147CA7C7F}"/>
                </a:ext>
              </a:extLst>
            </p:cNvPr>
            <p:cNvSpPr/>
            <p:nvPr/>
          </p:nvSpPr>
          <p:spPr>
            <a:xfrm>
              <a:off x="8068391" y="1284292"/>
              <a:ext cx="1634507" cy="1844743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5EB8BC0-71BF-232D-2FB8-399EFBF7F7AC}"/>
                </a:ext>
              </a:extLst>
            </p:cNvPr>
            <p:cNvSpPr/>
            <p:nvPr/>
          </p:nvSpPr>
          <p:spPr>
            <a:xfrm>
              <a:off x="8246424" y="11771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Code</a:t>
              </a:r>
              <a:r>
                <a:rPr lang="en-US" altLang="zh-CN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51A805F6-8963-379A-C745-7F0DFDD60CBB}"/>
                </a:ext>
              </a:extLst>
            </p:cNvPr>
            <p:cNvSpPr txBox="1"/>
            <p:nvPr/>
          </p:nvSpPr>
          <p:spPr>
            <a:xfrm>
              <a:off x="8623712" y="2720466"/>
              <a:ext cx="792835" cy="44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9" name="矩形: 剪去单角 178">
              <a:extLst>
                <a:ext uri="{FF2B5EF4-FFF2-40B4-BE49-F238E27FC236}">
                  <a16:creationId xmlns:a16="http://schemas.microsoft.com/office/drawing/2014/main" id="{BB4BE53C-5D31-E76F-6280-EF6D6ADD8F8A}"/>
                </a:ext>
              </a:extLst>
            </p:cNvPr>
            <p:cNvSpPr/>
            <p:nvPr/>
          </p:nvSpPr>
          <p:spPr>
            <a:xfrm>
              <a:off x="8348512" y="2487285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ert_main.c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0" name="矩形: 剪去单角 179">
              <a:extLst>
                <a:ext uri="{FF2B5EF4-FFF2-40B4-BE49-F238E27FC236}">
                  <a16:creationId xmlns:a16="http://schemas.microsoft.com/office/drawing/2014/main" id="{0FB66E68-F162-FCE4-3A5E-00ED1C3008B5}"/>
                </a:ext>
              </a:extLst>
            </p:cNvPr>
            <p:cNvSpPr/>
            <p:nvPr/>
          </p:nvSpPr>
          <p:spPr>
            <a:xfrm>
              <a:off x="8299520" y="2200133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rtwtypes.h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1" name="矩形: 剪去单角 180">
              <a:extLst>
                <a:ext uri="{FF2B5EF4-FFF2-40B4-BE49-F238E27FC236}">
                  <a16:creationId xmlns:a16="http://schemas.microsoft.com/office/drawing/2014/main" id="{633C0574-15D3-169D-B18A-60A5FBD8B8DB}"/>
                </a:ext>
              </a:extLst>
            </p:cNvPr>
            <p:cNvSpPr/>
            <p:nvPr/>
          </p:nvSpPr>
          <p:spPr>
            <a:xfrm>
              <a:off x="8246424" y="1937364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Target.h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矩形: 剪去单角 181">
              <a:extLst>
                <a:ext uri="{FF2B5EF4-FFF2-40B4-BE49-F238E27FC236}">
                  <a16:creationId xmlns:a16="http://schemas.microsoft.com/office/drawing/2014/main" id="{8FCA21D1-ACD9-39A9-B98B-78BBCEB005EA}"/>
                </a:ext>
              </a:extLst>
            </p:cNvPr>
            <p:cNvSpPr/>
            <p:nvPr/>
          </p:nvSpPr>
          <p:spPr>
            <a:xfrm>
              <a:off x="8193328" y="1650212"/>
              <a:ext cx="1305394" cy="314696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Target.c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1619AC9A-0A28-22C4-2C7C-09F6AEF0776E}"/>
              </a:ext>
            </a:extLst>
          </p:cNvPr>
          <p:cNvCxnSpPr>
            <a:cxnSpLocks/>
          </p:cNvCxnSpPr>
          <p:nvPr/>
        </p:nvCxnSpPr>
        <p:spPr>
          <a:xfrm>
            <a:off x="3049651" y="2063615"/>
            <a:ext cx="1494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52A0ABF4-DFEA-70A7-3FC2-39F41F3F27D5}"/>
              </a:ext>
            </a:extLst>
          </p:cNvPr>
          <p:cNvSpPr txBox="1"/>
          <p:nvPr/>
        </p:nvSpPr>
        <p:spPr>
          <a:xfrm>
            <a:off x="2975767" y="154380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Tool: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Embedded Coder</a:t>
            </a: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06C3937B-2817-0AD5-FDC9-75626330CF88}"/>
              </a:ext>
            </a:extLst>
          </p:cNvPr>
          <p:cNvSpPr txBox="1"/>
          <p:nvPr/>
        </p:nvSpPr>
        <p:spPr>
          <a:xfrm>
            <a:off x="2996713" y="2047179"/>
            <a:ext cx="1581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Action: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Code Generation</a:t>
            </a: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654586FA-C822-E5BA-6D58-F37CDCE1E608}"/>
              </a:ext>
            </a:extLst>
          </p:cNvPr>
          <p:cNvSpPr/>
          <p:nvPr/>
        </p:nvSpPr>
        <p:spPr>
          <a:xfrm>
            <a:off x="520205" y="1143569"/>
            <a:ext cx="2528781" cy="1607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188" name="图形 187">
            <a:extLst>
              <a:ext uri="{FF2B5EF4-FFF2-40B4-BE49-F238E27FC236}">
                <a16:creationId xmlns:a16="http://schemas.microsoft.com/office/drawing/2014/main" id="{BF0CE82E-FD48-95F6-7E5F-ECD2B70C8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176" y="750042"/>
            <a:ext cx="768727" cy="776620"/>
          </a:xfrm>
          <a:prstGeom prst="rect">
            <a:avLst/>
          </a:prstGeom>
        </p:spPr>
      </p:pic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081042E3-8F2A-B306-7997-AB7560FF213E}"/>
              </a:ext>
            </a:extLst>
          </p:cNvPr>
          <p:cNvGrpSpPr/>
          <p:nvPr/>
        </p:nvGrpSpPr>
        <p:grpSpPr>
          <a:xfrm>
            <a:off x="4225758" y="4488644"/>
            <a:ext cx="1332475" cy="1608224"/>
            <a:chOff x="3066651" y="4608980"/>
            <a:chExt cx="1332475" cy="1608224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270F3FFC-3981-7F28-247B-2FB75AB130AD}"/>
                </a:ext>
              </a:extLst>
            </p:cNvPr>
            <p:cNvSpPr/>
            <p:nvPr/>
          </p:nvSpPr>
          <p:spPr>
            <a:xfrm>
              <a:off x="3066651" y="4608980"/>
              <a:ext cx="1332475" cy="1608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349BE7C9-570D-F22F-9C17-5CB67B6214BC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AA239C8D-EB36-BD7A-D346-C4D57A9EE316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powerPreditor</a:t>
              </a:r>
            </a:p>
          </p:txBody>
        </p: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BF89D398-EF15-AD60-12B3-43A0699E348B}"/>
                </a:ext>
              </a:extLst>
            </p:cNvPr>
            <p:cNvSpPr/>
            <p:nvPr/>
          </p:nvSpPr>
          <p:spPr>
            <a:xfrm>
              <a:off x="3099444" y="4990624"/>
              <a:ext cx="1266888" cy="43406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稼働コンポーネントの設定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8" name="矩形: 圆角 207">
              <a:extLst>
                <a:ext uri="{FF2B5EF4-FFF2-40B4-BE49-F238E27FC236}">
                  <a16:creationId xmlns:a16="http://schemas.microsoft.com/office/drawing/2014/main" id="{CD050FAA-D171-77E1-A5DB-26EFA100B5AA}"/>
                </a:ext>
              </a:extLst>
            </p:cNvPr>
            <p:cNvSpPr/>
            <p:nvPr/>
          </p:nvSpPr>
          <p:spPr>
            <a:xfrm>
              <a:off x="3097897" y="5597867"/>
              <a:ext cx="1268435" cy="2423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Data Edit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E367A6EC-26CD-F89E-B516-A95B396894CF}"/>
                </a:ext>
              </a:extLst>
            </p:cNvPr>
            <p:cNvSpPr/>
            <p:nvPr/>
          </p:nvSpPr>
          <p:spPr>
            <a:xfrm>
              <a:off x="3094157" y="5902203"/>
              <a:ext cx="1272175" cy="2423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Cost Estimate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6405C025-00E1-3D6F-9564-37B8C35B67AA}"/>
              </a:ext>
            </a:extLst>
          </p:cNvPr>
          <p:cNvCxnSpPr>
            <a:cxnSpLocks/>
            <a:stCxn id="203" idx="3"/>
          </p:cNvCxnSpPr>
          <p:nvPr/>
        </p:nvCxnSpPr>
        <p:spPr>
          <a:xfrm>
            <a:off x="5558233" y="5292756"/>
            <a:ext cx="1013321" cy="1160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DA78650A-B388-9EFD-6284-E1BFBC8044F5}"/>
              </a:ext>
            </a:extLst>
          </p:cNvPr>
          <p:cNvSpPr txBox="1"/>
          <p:nvPr/>
        </p:nvSpPr>
        <p:spPr>
          <a:xfrm>
            <a:off x="782648" y="1156048"/>
            <a:ext cx="1617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MATLAB/Simulink</a:t>
            </a:r>
            <a:endParaRPr lang="zh-CN" altLang="en-US" sz="14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21" name="矩形: 剪去单角 220">
            <a:extLst>
              <a:ext uri="{FF2B5EF4-FFF2-40B4-BE49-F238E27FC236}">
                <a16:creationId xmlns:a16="http://schemas.microsoft.com/office/drawing/2014/main" id="{D54E0DFD-66F7-DDBA-EC29-B407F8A0AD47}"/>
              </a:ext>
            </a:extLst>
          </p:cNvPr>
          <p:cNvSpPr/>
          <p:nvPr/>
        </p:nvSpPr>
        <p:spPr>
          <a:xfrm>
            <a:off x="6594729" y="5046379"/>
            <a:ext cx="2194489" cy="515954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B2A96728-1CA1-5DA8-8BE3-462AB53BD2B2}"/>
              </a:ext>
            </a:extLst>
          </p:cNvPr>
          <p:cNvCxnSpPr>
            <a:cxnSpLocks/>
          </p:cNvCxnSpPr>
          <p:nvPr/>
        </p:nvCxnSpPr>
        <p:spPr>
          <a:xfrm>
            <a:off x="5884498" y="2063615"/>
            <a:ext cx="15722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8C179FA6-7E2B-1AAD-F5CB-CDA098787D35}"/>
              </a:ext>
            </a:extLst>
          </p:cNvPr>
          <p:cNvSpPr txBox="1"/>
          <p:nvPr/>
        </p:nvSpPr>
        <p:spPr>
          <a:xfrm>
            <a:off x="6290058" y="1567379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Tool:</a:t>
            </a:r>
          </a:p>
          <a:p>
            <a:pPr algn="ctr"/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eMBP</a:t>
            </a:r>
          </a:p>
        </p:txBody>
      </p: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0FD12A28-4C2A-9412-C51E-CCCE5FC81D4B}"/>
              </a:ext>
            </a:extLst>
          </p:cNvPr>
          <p:cNvGrpSpPr/>
          <p:nvPr/>
        </p:nvGrpSpPr>
        <p:grpSpPr>
          <a:xfrm>
            <a:off x="7456743" y="1144152"/>
            <a:ext cx="1332475" cy="1607548"/>
            <a:chOff x="8068389" y="1177142"/>
            <a:chExt cx="1634507" cy="1951892"/>
          </a:xfrm>
        </p:grpSpPr>
        <p:sp>
          <p:nvSpPr>
            <p:cNvPr id="226" name="矩形: 剪去单角 225">
              <a:extLst>
                <a:ext uri="{FF2B5EF4-FFF2-40B4-BE49-F238E27FC236}">
                  <a16:creationId xmlns:a16="http://schemas.microsoft.com/office/drawing/2014/main" id="{47C42130-8EE8-E188-4E49-93B060382EC2}"/>
                </a:ext>
              </a:extLst>
            </p:cNvPr>
            <p:cNvSpPr/>
            <p:nvPr/>
          </p:nvSpPr>
          <p:spPr>
            <a:xfrm>
              <a:off x="8068389" y="1284292"/>
              <a:ext cx="1634507" cy="1844742"/>
            </a:xfrm>
            <a:prstGeom prst="snip1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12921D54-0EBC-9033-04E5-B1B81B484163}"/>
                </a:ext>
              </a:extLst>
            </p:cNvPr>
            <p:cNvSpPr/>
            <p:nvPr/>
          </p:nvSpPr>
          <p:spPr>
            <a:xfrm>
              <a:off x="8246424" y="1177142"/>
              <a:ext cx="1062842" cy="314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Report</a:t>
              </a: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54F798ED-0569-42BA-1C28-DED2937D8290}"/>
                </a:ext>
              </a:extLst>
            </p:cNvPr>
            <p:cNvSpPr txBox="1"/>
            <p:nvPr/>
          </p:nvSpPr>
          <p:spPr>
            <a:xfrm>
              <a:off x="8502770" y="2308880"/>
              <a:ext cx="792835" cy="448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……</a:t>
              </a:r>
              <a:endParaRPr lang="zh-CN" altLang="en-US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3B929EA2-FD1E-1A39-3EDB-DC6B4DFB7438}"/>
              </a:ext>
            </a:extLst>
          </p:cNvPr>
          <p:cNvCxnSpPr>
            <a:cxnSpLocks/>
          </p:cNvCxnSpPr>
          <p:nvPr/>
        </p:nvCxnSpPr>
        <p:spPr>
          <a:xfrm>
            <a:off x="2716208" y="5254626"/>
            <a:ext cx="1494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3B4C5ADD-694B-0C18-8E4B-F894550BE664}"/>
              </a:ext>
            </a:extLst>
          </p:cNvPr>
          <p:cNvSpPr txBox="1"/>
          <p:nvPr/>
        </p:nvSpPr>
        <p:spPr>
          <a:xfrm>
            <a:off x="6765923" y="5052305"/>
            <a:ext cx="187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Prediction of 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Energy Consumption 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5" name="矩形: 剪去单角 244">
            <a:extLst>
              <a:ext uri="{FF2B5EF4-FFF2-40B4-BE49-F238E27FC236}">
                <a16:creationId xmlns:a16="http://schemas.microsoft.com/office/drawing/2014/main" id="{B5FDEB11-BAA3-9B20-0CFB-F22522FAF6C6}"/>
              </a:ext>
            </a:extLst>
          </p:cNvPr>
          <p:cNvSpPr/>
          <p:nvPr/>
        </p:nvSpPr>
        <p:spPr>
          <a:xfrm>
            <a:off x="7595121" y="1527305"/>
            <a:ext cx="1055718" cy="428030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Execution Time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52" name="连接符: 肘形 251">
            <a:extLst>
              <a:ext uri="{FF2B5EF4-FFF2-40B4-BE49-F238E27FC236}">
                <a16:creationId xmlns:a16="http://schemas.microsoft.com/office/drawing/2014/main" id="{BAC0F76F-DE66-40B2-FBF3-2599DAC0EF42}"/>
              </a:ext>
            </a:extLst>
          </p:cNvPr>
          <p:cNvCxnSpPr>
            <a:cxnSpLocks/>
            <a:stCxn id="203" idx="0"/>
          </p:cNvCxnSpPr>
          <p:nvPr/>
        </p:nvCxnSpPr>
        <p:spPr>
          <a:xfrm rot="5400000" flipH="1" flipV="1">
            <a:off x="4255054" y="2718344"/>
            <a:ext cx="2407242" cy="113335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>
            <a:extLst>
              <a:ext uri="{FF2B5EF4-FFF2-40B4-BE49-F238E27FC236}">
                <a16:creationId xmlns:a16="http://schemas.microsoft.com/office/drawing/2014/main" id="{7BE50F99-46B2-82DD-8C45-D824634AF37D}"/>
              </a:ext>
            </a:extLst>
          </p:cNvPr>
          <p:cNvSpPr txBox="1"/>
          <p:nvPr/>
        </p:nvSpPr>
        <p:spPr>
          <a:xfrm>
            <a:off x="3821503" y="331293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br>
              <a:rPr lang="en-US" altLang="ja-JP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</a:br>
            <a:r>
              <a:rPr lang="ja-JP" altLang="en-US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稼働状態</a:t>
            </a:r>
            <a:endParaRPr lang="zh-CN" altLang="en-US" sz="14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57" name="连接符: 肘形 256">
            <a:extLst>
              <a:ext uri="{FF2B5EF4-FFF2-40B4-BE49-F238E27FC236}">
                <a16:creationId xmlns:a16="http://schemas.microsoft.com/office/drawing/2014/main" id="{D3B17052-4C7A-99D1-CAE2-AEAEBC87EA65}"/>
              </a:ext>
            </a:extLst>
          </p:cNvPr>
          <p:cNvCxnSpPr>
            <a:cxnSpLocks/>
          </p:cNvCxnSpPr>
          <p:nvPr/>
        </p:nvCxnSpPr>
        <p:spPr>
          <a:xfrm rot="5400000">
            <a:off x="5887967" y="2034463"/>
            <a:ext cx="1715996" cy="31548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文本框 262">
            <a:extLst>
              <a:ext uri="{FF2B5EF4-FFF2-40B4-BE49-F238E27FC236}">
                <a16:creationId xmlns:a16="http://schemas.microsoft.com/office/drawing/2014/main" id="{DAF01CD4-1140-EC2F-1D65-BDA66BD1A21C}"/>
              </a:ext>
            </a:extLst>
          </p:cNvPr>
          <p:cNvSpPr txBox="1"/>
          <p:nvPr/>
        </p:nvSpPr>
        <p:spPr>
          <a:xfrm>
            <a:off x="5867091" y="3640491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ja-JP" altLang="en-US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見積もり実行時間</a:t>
            </a:r>
            <a:endParaRPr lang="zh-CN" altLang="en-US" sz="14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矩形 307">
            <a:extLst>
              <a:ext uri="{FF2B5EF4-FFF2-40B4-BE49-F238E27FC236}">
                <a16:creationId xmlns:a16="http://schemas.microsoft.com/office/drawing/2014/main" id="{36EBBB94-C10B-5DF4-8F47-3F823B9055E8}"/>
              </a:ext>
            </a:extLst>
          </p:cNvPr>
          <p:cNvSpPr/>
          <p:nvPr/>
        </p:nvSpPr>
        <p:spPr>
          <a:xfrm>
            <a:off x="1963747" y="3924140"/>
            <a:ext cx="5074617" cy="23767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剪去单角 19">
            <a:extLst>
              <a:ext uri="{FF2B5EF4-FFF2-40B4-BE49-F238E27FC236}">
                <a16:creationId xmlns:a16="http://schemas.microsoft.com/office/drawing/2014/main" id="{EAA372F9-413F-CA59-A913-F1658CC7E5A0}"/>
              </a:ext>
            </a:extLst>
          </p:cNvPr>
          <p:cNvSpPr/>
          <p:nvPr/>
        </p:nvSpPr>
        <p:spPr>
          <a:xfrm>
            <a:off x="3435874" y="1445491"/>
            <a:ext cx="1572110" cy="1918561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矩形: 剪去单角 194">
            <a:extLst>
              <a:ext uri="{FF2B5EF4-FFF2-40B4-BE49-F238E27FC236}">
                <a16:creationId xmlns:a16="http://schemas.microsoft.com/office/drawing/2014/main" id="{8A83AFCA-6E9F-ACAF-F5B8-313AFF25DC03}"/>
              </a:ext>
            </a:extLst>
          </p:cNvPr>
          <p:cNvSpPr/>
          <p:nvPr/>
        </p:nvSpPr>
        <p:spPr>
          <a:xfrm>
            <a:off x="3749224" y="2941925"/>
            <a:ext cx="1150347" cy="215906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赤外線センサ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8" name="矩形: 剪去单角 137">
            <a:extLst>
              <a:ext uri="{FF2B5EF4-FFF2-40B4-BE49-F238E27FC236}">
                <a16:creationId xmlns:a16="http://schemas.microsoft.com/office/drawing/2014/main" id="{D8719371-F7C7-20B2-6CF8-D158F9816F34}"/>
              </a:ext>
            </a:extLst>
          </p:cNvPr>
          <p:cNvSpPr/>
          <p:nvPr/>
        </p:nvSpPr>
        <p:spPr>
          <a:xfrm>
            <a:off x="2439147" y="4591063"/>
            <a:ext cx="1459639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328266E-A7BB-DF4F-CF79-1195F408E802}"/>
              </a:ext>
            </a:extLst>
          </p:cNvPr>
          <p:cNvSpPr/>
          <p:nvPr/>
        </p:nvSpPr>
        <p:spPr>
          <a:xfrm>
            <a:off x="2711446" y="4502816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</a:p>
        </p:txBody>
      </p:sp>
      <p:sp>
        <p:nvSpPr>
          <p:cNvPr id="140" name="矩形: 剪去单角 139">
            <a:extLst>
              <a:ext uri="{FF2B5EF4-FFF2-40B4-BE49-F238E27FC236}">
                <a16:creationId xmlns:a16="http://schemas.microsoft.com/office/drawing/2014/main" id="{F3CBAAD5-9C62-DA9A-2ED5-D42773AC6120}"/>
              </a:ext>
            </a:extLst>
          </p:cNvPr>
          <p:cNvSpPr/>
          <p:nvPr/>
        </p:nvSpPr>
        <p:spPr>
          <a:xfrm>
            <a:off x="2723550" y="5779842"/>
            <a:ext cx="1015031" cy="23083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1" name="矩形: 剪去单角 140">
            <a:extLst>
              <a:ext uri="{FF2B5EF4-FFF2-40B4-BE49-F238E27FC236}">
                <a16:creationId xmlns:a16="http://schemas.microsoft.com/office/drawing/2014/main" id="{46D2A160-26E3-FFB5-E2CF-44AE3F96F63A}"/>
              </a:ext>
            </a:extLst>
          </p:cNvPr>
          <p:cNvSpPr/>
          <p:nvPr/>
        </p:nvSpPr>
        <p:spPr>
          <a:xfrm>
            <a:off x="2639214" y="5563399"/>
            <a:ext cx="959936" cy="23083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2" name="矩形: 剪去单角 141">
            <a:extLst>
              <a:ext uri="{FF2B5EF4-FFF2-40B4-BE49-F238E27FC236}">
                <a16:creationId xmlns:a16="http://schemas.microsoft.com/office/drawing/2014/main" id="{0F514C79-BC0C-6180-7C57-3DD302980CAA}"/>
              </a:ext>
            </a:extLst>
          </p:cNvPr>
          <p:cNvSpPr/>
          <p:nvPr/>
        </p:nvSpPr>
        <p:spPr>
          <a:xfrm>
            <a:off x="2579156" y="5371710"/>
            <a:ext cx="945850" cy="211036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3" name="矩形: 剪去单角 142">
            <a:extLst>
              <a:ext uri="{FF2B5EF4-FFF2-40B4-BE49-F238E27FC236}">
                <a16:creationId xmlns:a16="http://schemas.microsoft.com/office/drawing/2014/main" id="{E16AF7D9-CFAF-3AD9-AAFB-00BCD91C7F57}"/>
              </a:ext>
            </a:extLst>
          </p:cNvPr>
          <p:cNvSpPr/>
          <p:nvPr/>
        </p:nvSpPr>
        <p:spPr>
          <a:xfrm>
            <a:off x="2489418" y="4812886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コアおよびオンボードコンポーネント</a:t>
            </a:r>
            <a:endParaRPr lang="en-US" altLang="ja-JP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の消費電力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976DC19-20EE-E906-ABAF-F1B50CD240DD}"/>
              </a:ext>
            </a:extLst>
          </p:cNvPr>
          <p:cNvSpPr txBox="1"/>
          <p:nvPr/>
        </p:nvSpPr>
        <p:spPr>
          <a:xfrm>
            <a:off x="3017316" y="588444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59604E-06EF-B7CF-6F51-5C4AC4C2CEE6}"/>
              </a:ext>
            </a:extLst>
          </p:cNvPr>
          <p:cNvSpPr txBox="1"/>
          <p:nvPr/>
        </p:nvSpPr>
        <p:spPr>
          <a:xfrm>
            <a:off x="357163" y="5571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システム設計者</a:t>
            </a:r>
            <a:endParaRPr lang="zh-CN" altLang="en-US"/>
          </a:p>
        </p:txBody>
      </p:sp>
      <p:sp>
        <p:nvSpPr>
          <p:cNvPr id="4" name="矩形: 剪去单角 3">
            <a:extLst>
              <a:ext uri="{FF2B5EF4-FFF2-40B4-BE49-F238E27FC236}">
                <a16:creationId xmlns:a16="http://schemas.microsoft.com/office/drawing/2014/main" id="{5F4C1D1C-CE3A-A6E6-4A85-2482595C0179}"/>
              </a:ext>
            </a:extLst>
          </p:cNvPr>
          <p:cNvSpPr/>
          <p:nvPr/>
        </p:nvSpPr>
        <p:spPr>
          <a:xfrm>
            <a:off x="504108" y="1446271"/>
            <a:ext cx="1459639" cy="1918561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0C9FF6-C434-C5CB-EE82-72002466145E}"/>
              </a:ext>
            </a:extLst>
          </p:cNvPr>
          <p:cNvSpPr/>
          <p:nvPr/>
        </p:nvSpPr>
        <p:spPr>
          <a:xfrm>
            <a:off x="675223" y="1335992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仕様書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矩形: 剪去单角 13">
            <a:extLst>
              <a:ext uri="{FF2B5EF4-FFF2-40B4-BE49-F238E27FC236}">
                <a16:creationId xmlns:a16="http://schemas.microsoft.com/office/drawing/2014/main" id="{79C908C5-3119-332B-393E-72CFAFED8A71}"/>
              </a:ext>
            </a:extLst>
          </p:cNvPr>
          <p:cNvSpPr/>
          <p:nvPr/>
        </p:nvSpPr>
        <p:spPr>
          <a:xfrm>
            <a:off x="701271" y="2994633"/>
            <a:ext cx="1016715" cy="198304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LiDAR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矩形: 剪去单角 10">
            <a:extLst>
              <a:ext uri="{FF2B5EF4-FFF2-40B4-BE49-F238E27FC236}">
                <a16:creationId xmlns:a16="http://schemas.microsoft.com/office/drawing/2014/main" id="{ACF5FCA3-7EF2-9CED-C095-3050CDBFE6F8}"/>
              </a:ext>
            </a:extLst>
          </p:cNvPr>
          <p:cNvSpPr/>
          <p:nvPr/>
        </p:nvSpPr>
        <p:spPr>
          <a:xfrm>
            <a:off x="657109" y="2804817"/>
            <a:ext cx="1016715" cy="198304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2A843988-E4B1-F4B2-44E8-10A42A2AC5A0}"/>
              </a:ext>
            </a:extLst>
          </p:cNvPr>
          <p:cNvSpPr/>
          <p:nvPr/>
        </p:nvSpPr>
        <p:spPr>
          <a:xfrm>
            <a:off x="611416" y="2624981"/>
            <a:ext cx="1031436" cy="19830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213629A2-37A7-93EC-10F4-CAB8CA3EA6B9}"/>
              </a:ext>
            </a:extLst>
          </p:cNvPr>
          <p:cNvSpPr/>
          <p:nvPr/>
        </p:nvSpPr>
        <p:spPr>
          <a:xfrm>
            <a:off x="580443" y="2418347"/>
            <a:ext cx="1031781" cy="218421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5A4D7EF5-1877-E5D5-378D-022530257737}"/>
              </a:ext>
            </a:extLst>
          </p:cNvPr>
          <p:cNvSpPr/>
          <p:nvPr/>
        </p:nvSpPr>
        <p:spPr>
          <a:xfrm>
            <a:off x="569952" y="2229214"/>
            <a:ext cx="1007342" cy="20192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AF6FCE97-E92E-FBA4-7954-B99F4833FF9B}"/>
              </a:ext>
            </a:extLst>
          </p:cNvPr>
          <p:cNvSpPr/>
          <p:nvPr/>
        </p:nvSpPr>
        <p:spPr>
          <a:xfrm>
            <a:off x="554379" y="1668094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異なるモードの動作をするため、必要なコンポーネントの集合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C5C4D5-DA9B-2875-F49C-FE7B9C412AF7}"/>
              </a:ext>
            </a:extLst>
          </p:cNvPr>
          <p:cNvSpPr txBox="1"/>
          <p:nvPr/>
        </p:nvSpPr>
        <p:spPr>
          <a:xfrm>
            <a:off x="1026178" y="313359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7F8F75-CD2D-2F8C-924A-6909042654F5}"/>
              </a:ext>
            </a:extLst>
          </p:cNvPr>
          <p:cNvSpPr/>
          <p:nvPr/>
        </p:nvSpPr>
        <p:spPr>
          <a:xfrm>
            <a:off x="3512243" y="1358023"/>
            <a:ext cx="119901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駐車モード</a:t>
            </a:r>
            <a:endParaRPr lang="zh-CN" altLang="en-US" sz="11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2" name="矩形: 剪去单角 21">
            <a:extLst>
              <a:ext uri="{FF2B5EF4-FFF2-40B4-BE49-F238E27FC236}">
                <a16:creationId xmlns:a16="http://schemas.microsoft.com/office/drawing/2014/main" id="{E82525D4-B699-13FB-D46A-56246DAF95F6}"/>
              </a:ext>
            </a:extLst>
          </p:cNvPr>
          <p:cNvSpPr/>
          <p:nvPr/>
        </p:nvSpPr>
        <p:spPr>
          <a:xfrm>
            <a:off x="3512243" y="1692335"/>
            <a:ext cx="1412125" cy="46307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車両が停止 </a:t>
            </a:r>
            <a:r>
              <a: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(</a:t>
            </a:r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長期駐車</a:t>
            </a:r>
            <a:r>
              <a: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)</a:t>
            </a:r>
            <a:br>
              <a: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</a:br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車両の警備をするため</a:t>
            </a:r>
            <a:endParaRPr lang="en-US" altLang="ja-JP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必要な機能？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C012EB8-B932-7DBA-F689-B6B1874B4636}"/>
              </a:ext>
            </a:extLst>
          </p:cNvPr>
          <p:cNvSpPr txBox="1"/>
          <p:nvPr/>
        </p:nvSpPr>
        <p:spPr>
          <a:xfrm>
            <a:off x="2157448" y="41207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ベンダー</a:t>
            </a:r>
            <a:endParaRPr lang="zh-CN" altLang="en-US"/>
          </a:p>
        </p:txBody>
      </p:sp>
      <p:sp>
        <p:nvSpPr>
          <p:cNvPr id="31" name="矩形: 剪去单角 30">
            <a:extLst>
              <a:ext uri="{FF2B5EF4-FFF2-40B4-BE49-F238E27FC236}">
                <a16:creationId xmlns:a16="http://schemas.microsoft.com/office/drawing/2014/main" id="{89FCEB06-201F-2ADE-A7F3-D8C282C0FFFF}"/>
              </a:ext>
            </a:extLst>
          </p:cNvPr>
          <p:cNvSpPr/>
          <p:nvPr/>
        </p:nvSpPr>
        <p:spPr>
          <a:xfrm>
            <a:off x="3694543" y="2762081"/>
            <a:ext cx="1156386" cy="19177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2" name="矩形: 剪去单角 31">
            <a:extLst>
              <a:ext uri="{FF2B5EF4-FFF2-40B4-BE49-F238E27FC236}">
                <a16:creationId xmlns:a16="http://schemas.microsoft.com/office/drawing/2014/main" id="{E9A795F0-E3F3-C1C2-8AB5-31DFD418AE96}"/>
              </a:ext>
            </a:extLst>
          </p:cNvPr>
          <p:cNvSpPr/>
          <p:nvPr/>
        </p:nvSpPr>
        <p:spPr>
          <a:xfrm>
            <a:off x="3639862" y="2575463"/>
            <a:ext cx="1173130" cy="19177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3" name="矩形: 剪去单角 32">
            <a:extLst>
              <a:ext uri="{FF2B5EF4-FFF2-40B4-BE49-F238E27FC236}">
                <a16:creationId xmlns:a16="http://schemas.microsoft.com/office/drawing/2014/main" id="{5E16E2C3-5289-3500-3653-5B508F52865D}"/>
              </a:ext>
            </a:extLst>
          </p:cNvPr>
          <p:cNvSpPr/>
          <p:nvPr/>
        </p:nvSpPr>
        <p:spPr>
          <a:xfrm>
            <a:off x="3595859" y="2368502"/>
            <a:ext cx="1173522" cy="211227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4" name="矩形: 剪去单角 33">
            <a:extLst>
              <a:ext uri="{FF2B5EF4-FFF2-40B4-BE49-F238E27FC236}">
                <a16:creationId xmlns:a16="http://schemas.microsoft.com/office/drawing/2014/main" id="{E314A031-007B-86AD-13E9-495A58C64043}"/>
              </a:ext>
            </a:extLst>
          </p:cNvPr>
          <p:cNvSpPr/>
          <p:nvPr/>
        </p:nvSpPr>
        <p:spPr>
          <a:xfrm>
            <a:off x="3567426" y="2179859"/>
            <a:ext cx="1145726" cy="195271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88353D-AC12-10D5-BA65-2FBF14FF1973}"/>
              </a:ext>
            </a:extLst>
          </p:cNvPr>
          <p:cNvSpPr txBox="1"/>
          <p:nvPr/>
        </p:nvSpPr>
        <p:spPr>
          <a:xfrm>
            <a:off x="3995151" y="308596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1F94DB7-12FE-1D92-AA40-C495714FFECD}"/>
              </a:ext>
            </a:extLst>
          </p:cNvPr>
          <p:cNvSpPr txBox="1"/>
          <p:nvPr/>
        </p:nvSpPr>
        <p:spPr>
          <a:xfrm>
            <a:off x="1925561" y="1804608"/>
            <a:ext cx="15103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モードによって</a:t>
            </a:r>
            <a:endParaRPr lang="en-US" altLang="ja-JP" sz="11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1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稼働コンポーネントの選択</a:t>
            </a:r>
            <a:endParaRPr lang="zh-CN" altLang="en-US" sz="11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FCE402B7-F9A7-A4CF-BAED-37477C472841}"/>
              </a:ext>
            </a:extLst>
          </p:cNvPr>
          <p:cNvCxnSpPr>
            <a:stCxn id="4" idx="0"/>
            <a:endCxn id="20" idx="2"/>
          </p:cNvCxnSpPr>
          <p:nvPr/>
        </p:nvCxnSpPr>
        <p:spPr>
          <a:xfrm flipV="1">
            <a:off x="1963747" y="2404772"/>
            <a:ext cx="1472127" cy="78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50A0FFF1-D37C-CC72-2378-F78DEC15A9CE}"/>
              </a:ext>
            </a:extLst>
          </p:cNvPr>
          <p:cNvCxnSpPr>
            <a:cxnSpLocks/>
            <a:stCxn id="20" idx="0"/>
            <a:endCxn id="128" idx="2"/>
          </p:cNvCxnSpPr>
          <p:nvPr/>
        </p:nvCxnSpPr>
        <p:spPr>
          <a:xfrm flipV="1">
            <a:off x="5007984" y="1264518"/>
            <a:ext cx="879186" cy="114025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矩形: 剪去单角 127">
            <a:extLst>
              <a:ext uri="{FF2B5EF4-FFF2-40B4-BE49-F238E27FC236}">
                <a16:creationId xmlns:a16="http://schemas.microsoft.com/office/drawing/2014/main" id="{4D5ADF24-1C83-F987-B4BD-DF588AA22E6E}"/>
              </a:ext>
            </a:extLst>
          </p:cNvPr>
          <p:cNvSpPr/>
          <p:nvPr/>
        </p:nvSpPr>
        <p:spPr>
          <a:xfrm>
            <a:off x="5887170" y="1165845"/>
            <a:ext cx="1151194" cy="197346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1" name="矩形: 剪去单角 130">
            <a:extLst>
              <a:ext uri="{FF2B5EF4-FFF2-40B4-BE49-F238E27FC236}">
                <a16:creationId xmlns:a16="http://schemas.microsoft.com/office/drawing/2014/main" id="{8DAB7A72-17DA-D2DD-084B-8C658125FD77}"/>
              </a:ext>
            </a:extLst>
          </p:cNvPr>
          <p:cNvSpPr/>
          <p:nvPr/>
        </p:nvSpPr>
        <p:spPr>
          <a:xfrm>
            <a:off x="5895942" y="1903004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8DAEC648-4DF6-25C4-A503-F9327D822064}"/>
              </a:ext>
            </a:extLst>
          </p:cNvPr>
          <p:cNvCxnSpPr>
            <a:cxnSpLocks/>
            <a:stCxn id="20" idx="0"/>
            <a:endCxn id="131" idx="2"/>
          </p:cNvCxnSpPr>
          <p:nvPr/>
        </p:nvCxnSpPr>
        <p:spPr>
          <a:xfrm flipV="1">
            <a:off x="5007984" y="1999909"/>
            <a:ext cx="887958" cy="40486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2E6E2F50-B2A4-85F5-BEAE-292991A9C12E}"/>
              </a:ext>
            </a:extLst>
          </p:cNvPr>
          <p:cNvCxnSpPr>
            <a:cxnSpLocks/>
            <a:stCxn id="20" idx="0"/>
            <a:endCxn id="189" idx="2"/>
          </p:cNvCxnSpPr>
          <p:nvPr/>
        </p:nvCxnSpPr>
        <p:spPr>
          <a:xfrm>
            <a:off x="5007984" y="2404772"/>
            <a:ext cx="883834" cy="40966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矩形: 剪去单角 188">
            <a:extLst>
              <a:ext uri="{FF2B5EF4-FFF2-40B4-BE49-F238E27FC236}">
                <a16:creationId xmlns:a16="http://schemas.microsoft.com/office/drawing/2014/main" id="{51266225-F3DD-FA79-E138-8849E35B83FF}"/>
              </a:ext>
            </a:extLst>
          </p:cNvPr>
          <p:cNvSpPr/>
          <p:nvPr/>
        </p:nvSpPr>
        <p:spPr>
          <a:xfrm>
            <a:off x="5891818" y="2717527"/>
            <a:ext cx="1161906" cy="193810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矩形: 剪去单角 195">
            <a:extLst>
              <a:ext uri="{FF2B5EF4-FFF2-40B4-BE49-F238E27FC236}">
                <a16:creationId xmlns:a16="http://schemas.microsoft.com/office/drawing/2014/main" id="{5530F997-1C90-0BEB-8F67-487847B10F5A}"/>
              </a:ext>
            </a:extLst>
          </p:cNvPr>
          <p:cNvSpPr/>
          <p:nvPr/>
        </p:nvSpPr>
        <p:spPr>
          <a:xfrm>
            <a:off x="5889887" y="3500587"/>
            <a:ext cx="1163837" cy="198291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赤外線センサ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3D4FBAE2-B427-A2AC-91C3-4377CC74C9CA}"/>
              </a:ext>
            </a:extLst>
          </p:cNvPr>
          <p:cNvCxnSpPr>
            <a:cxnSpLocks/>
            <a:stCxn id="20" idx="0"/>
            <a:endCxn id="196" idx="2"/>
          </p:cNvCxnSpPr>
          <p:nvPr/>
        </p:nvCxnSpPr>
        <p:spPr>
          <a:xfrm>
            <a:off x="5007984" y="2404772"/>
            <a:ext cx="881903" cy="119496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89F6307D-45EF-186C-D824-C87F6F3F6C8A}"/>
              </a:ext>
            </a:extLst>
          </p:cNvPr>
          <p:cNvGrpSpPr/>
          <p:nvPr/>
        </p:nvGrpSpPr>
        <p:grpSpPr>
          <a:xfrm>
            <a:off x="9859304" y="1622967"/>
            <a:ext cx="1466839" cy="1608224"/>
            <a:chOff x="3066651" y="4608980"/>
            <a:chExt cx="1332475" cy="1608224"/>
          </a:xfrm>
        </p:grpSpPr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91FFDC9-A951-A0DA-7436-7EB330715E2F}"/>
                </a:ext>
              </a:extLst>
            </p:cNvPr>
            <p:cNvSpPr/>
            <p:nvPr/>
          </p:nvSpPr>
          <p:spPr>
            <a:xfrm>
              <a:off x="3066651" y="4608980"/>
              <a:ext cx="1332475" cy="1608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異なるコンポーネントの組み合わせ</a:t>
              </a:r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295601E9-7855-3FB9-38F6-600E0E8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23A768E9-95D4-085E-4406-C38DDA8E3C42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パータンリスト</a:t>
              </a:r>
              <a:endPara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4" name="矩形: 剪去单角 233">
            <a:extLst>
              <a:ext uri="{FF2B5EF4-FFF2-40B4-BE49-F238E27FC236}">
                <a16:creationId xmlns:a16="http://schemas.microsoft.com/office/drawing/2014/main" id="{7A597B71-C73F-80B5-961A-FB10B7A119DC}"/>
              </a:ext>
            </a:extLst>
          </p:cNvPr>
          <p:cNvSpPr/>
          <p:nvPr/>
        </p:nvSpPr>
        <p:spPr>
          <a:xfrm>
            <a:off x="7226472" y="1165845"/>
            <a:ext cx="1595496" cy="20192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動作周波数・モード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36" name="矩形: 剪去单角 235">
            <a:extLst>
              <a:ext uri="{FF2B5EF4-FFF2-40B4-BE49-F238E27FC236}">
                <a16:creationId xmlns:a16="http://schemas.microsoft.com/office/drawing/2014/main" id="{15CCCD1A-E419-0DE2-3C1D-507F6BF8103E}"/>
              </a:ext>
            </a:extLst>
          </p:cNvPr>
          <p:cNvSpPr/>
          <p:nvPr/>
        </p:nvSpPr>
        <p:spPr>
          <a:xfrm>
            <a:off x="7259339" y="1903004"/>
            <a:ext cx="1595495" cy="19830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利用するか？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0" name="矩形: 剪去单角 239">
            <a:extLst>
              <a:ext uri="{FF2B5EF4-FFF2-40B4-BE49-F238E27FC236}">
                <a16:creationId xmlns:a16="http://schemas.microsoft.com/office/drawing/2014/main" id="{CE5C9F86-1BCB-1821-DD62-EA2830EF9953}"/>
              </a:ext>
            </a:extLst>
          </p:cNvPr>
          <p:cNvSpPr/>
          <p:nvPr/>
        </p:nvSpPr>
        <p:spPr>
          <a:xfrm>
            <a:off x="7232147" y="2713042"/>
            <a:ext cx="1595495" cy="19830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カメラの稼働条件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1" name="矩形: 剪去单角 240">
            <a:extLst>
              <a:ext uri="{FF2B5EF4-FFF2-40B4-BE49-F238E27FC236}">
                <a16:creationId xmlns:a16="http://schemas.microsoft.com/office/drawing/2014/main" id="{0BA4C90C-5AF7-AD7C-B24A-1E8F8DDEC4AB}"/>
              </a:ext>
            </a:extLst>
          </p:cNvPr>
          <p:cNvSpPr/>
          <p:nvPr/>
        </p:nvSpPr>
        <p:spPr>
          <a:xfrm>
            <a:off x="7232147" y="3502102"/>
            <a:ext cx="1595495" cy="19830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センサの稼働条件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10BEDB32-9788-E771-0E08-92716D6888F5}"/>
              </a:ext>
            </a:extLst>
          </p:cNvPr>
          <p:cNvCxnSpPr>
            <a:cxnSpLocks/>
            <a:stCxn id="128" idx="0"/>
            <a:endCxn id="234" idx="2"/>
          </p:cNvCxnSpPr>
          <p:nvPr/>
        </p:nvCxnSpPr>
        <p:spPr>
          <a:xfrm>
            <a:off x="7038364" y="1264518"/>
            <a:ext cx="188108" cy="22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3BB47562-A8DB-7A6D-36F1-9CD41A7026AB}"/>
              </a:ext>
            </a:extLst>
          </p:cNvPr>
          <p:cNvCxnSpPr>
            <a:cxnSpLocks/>
            <a:stCxn id="131" idx="0"/>
          </p:cNvCxnSpPr>
          <p:nvPr/>
        </p:nvCxnSpPr>
        <p:spPr>
          <a:xfrm>
            <a:off x="7074671" y="1999909"/>
            <a:ext cx="184668" cy="5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076F2DD0-309E-EC25-2296-6DFEFEAAD703}"/>
              </a:ext>
            </a:extLst>
          </p:cNvPr>
          <p:cNvCxnSpPr>
            <a:cxnSpLocks/>
            <a:stCxn id="189" idx="0"/>
            <a:endCxn id="240" idx="2"/>
          </p:cNvCxnSpPr>
          <p:nvPr/>
        </p:nvCxnSpPr>
        <p:spPr>
          <a:xfrm flipV="1">
            <a:off x="7053724" y="2812194"/>
            <a:ext cx="178423" cy="22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CC7A05E4-D5DB-745D-C2B7-B0AEDB6D69EB}"/>
              </a:ext>
            </a:extLst>
          </p:cNvPr>
          <p:cNvCxnSpPr>
            <a:cxnSpLocks/>
            <a:stCxn id="196" idx="0"/>
          </p:cNvCxnSpPr>
          <p:nvPr/>
        </p:nvCxnSpPr>
        <p:spPr>
          <a:xfrm>
            <a:off x="7053724" y="3599733"/>
            <a:ext cx="184838" cy="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连接符: 肘形 249">
            <a:extLst>
              <a:ext uri="{FF2B5EF4-FFF2-40B4-BE49-F238E27FC236}">
                <a16:creationId xmlns:a16="http://schemas.microsoft.com/office/drawing/2014/main" id="{98470E16-CC7A-581E-0AE9-C075BE724D39}"/>
              </a:ext>
            </a:extLst>
          </p:cNvPr>
          <p:cNvCxnSpPr>
            <a:cxnSpLocks/>
            <a:stCxn id="234" idx="0"/>
            <a:endCxn id="215" idx="1"/>
          </p:cNvCxnSpPr>
          <p:nvPr/>
        </p:nvCxnSpPr>
        <p:spPr>
          <a:xfrm>
            <a:off x="8821968" y="1266806"/>
            <a:ext cx="1037336" cy="116027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连接符: 肘形 253">
            <a:extLst>
              <a:ext uri="{FF2B5EF4-FFF2-40B4-BE49-F238E27FC236}">
                <a16:creationId xmlns:a16="http://schemas.microsoft.com/office/drawing/2014/main" id="{226A3DD3-56AD-E236-6CB6-C7B20E7830E1}"/>
              </a:ext>
            </a:extLst>
          </p:cNvPr>
          <p:cNvCxnSpPr>
            <a:cxnSpLocks/>
            <a:stCxn id="236" idx="0"/>
            <a:endCxn id="215" idx="1"/>
          </p:cNvCxnSpPr>
          <p:nvPr/>
        </p:nvCxnSpPr>
        <p:spPr>
          <a:xfrm>
            <a:off x="8854834" y="2002156"/>
            <a:ext cx="1004470" cy="424923"/>
          </a:xfrm>
          <a:prstGeom prst="bentConnector3">
            <a:avLst>
              <a:gd name="adj1" fmla="val 4879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2DD64B99-8740-7860-BFA9-F73C2C761BA0}"/>
              </a:ext>
            </a:extLst>
          </p:cNvPr>
          <p:cNvCxnSpPr>
            <a:cxnSpLocks/>
            <a:stCxn id="240" idx="0"/>
            <a:endCxn id="215" idx="1"/>
          </p:cNvCxnSpPr>
          <p:nvPr/>
        </p:nvCxnSpPr>
        <p:spPr>
          <a:xfrm flipV="1">
            <a:off x="8827642" y="2427079"/>
            <a:ext cx="1031662" cy="38511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E798B6CA-C059-B9B5-621F-5040BBD19D0A}"/>
              </a:ext>
            </a:extLst>
          </p:cNvPr>
          <p:cNvCxnSpPr>
            <a:cxnSpLocks/>
            <a:stCxn id="241" idx="0"/>
            <a:endCxn id="215" idx="1"/>
          </p:cNvCxnSpPr>
          <p:nvPr/>
        </p:nvCxnSpPr>
        <p:spPr>
          <a:xfrm flipV="1">
            <a:off x="8827642" y="2427079"/>
            <a:ext cx="1031662" cy="117417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矩形: 剪去单角 272">
            <a:extLst>
              <a:ext uri="{FF2B5EF4-FFF2-40B4-BE49-F238E27FC236}">
                <a16:creationId xmlns:a16="http://schemas.microsoft.com/office/drawing/2014/main" id="{CDE23025-A852-5AE0-F7C2-ABC19C8BE54F}"/>
              </a:ext>
            </a:extLst>
          </p:cNvPr>
          <p:cNvSpPr/>
          <p:nvPr/>
        </p:nvSpPr>
        <p:spPr>
          <a:xfrm>
            <a:off x="5281558" y="4591063"/>
            <a:ext cx="1459639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9004136F-42D0-22FA-B86F-61DF872EE688}"/>
              </a:ext>
            </a:extLst>
          </p:cNvPr>
          <p:cNvSpPr/>
          <p:nvPr/>
        </p:nvSpPr>
        <p:spPr>
          <a:xfrm>
            <a:off x="5553857" y="4502816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</a:p>
        </p:txBody>
      </p:sp>
      <p:sp>
        <p:nvSpPr>
          <p:cNvPr id="275" name="矩形: 剪去单角 274">
            <a:extLst>
              <a:ext uri="{FF2B5EF4-FFF2-40B4-BE49-F238E27FC236}">
                <a16:creationId xmlns:a16="http://schemas.microsoft.com/office/drawing/2014/main" id="{D1DD4C7B-34F3-9B11-9442-EF347680F272}"/>
              </a:ext>
            </a:extLst>
          </p:cNvPr>
          <p:cNvSpPr/>
          <p:nvPr/>
        </p:nvSpPr>
        <p:spPr>
          <a:xfrm>
            <a:off x="5547840" y="5756708"/>
            <a:ext cx="1152492" cy="224898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赤外線センサ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6" name="矩形: 剪去单角 275">
            <a:extLst>
              <a:ext uri="{FF2B5EF4-FFF2-40B4-BE49-F238E27FC236}">
                <a16:creationId xmlns:a16="http://schemas.microsoft.com/office/drawing/2014/main" id="{B31C42E3-D2BE-7A7E-D79A-C70E3B1D988B}"/>
              </a:ext>
            </a:extLst>
          </p:cNvPr>
          <p:cNvSpPr/>
          <p:nvPr/>
        </p:nvSpPr>
        <p:spPr>
          <a:xfrm>
            <a:off x="5467244" y="5543066"/>
            <a:ext cx="1181957" cy="23083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LiDAR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7" name="矩形: 剪去单角 276">
            <a:extLst>
              <a:ext uri="{FF2B5EF4-FFF2-40B4-BE49-F238E27FC236}">
                <a16:creationId xmlns:a16="http://schemas.microsoft.com/office/drawing/2014/main" id="{EE03E3E2-ECD6-E697-3C26-9D17CF84B183}"/>
              </a:ext>
            </a:extLst>
          </p:cNvPr>
          <p:cNvSpPr/>
          <p:nvPr/>
        </p:nvSpPr>
        <p:spPr>
          <a:xfrm>
            <a:off x="5407185" y="5351220"/>
            <a:ext cx="1152492" cy="224898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8" name="矩形: 剪去单角 277">
            <a:extLst>
              <a:ext uri="{FF2B5EF4-FFF2-40B4-BE49-F238E27FC236}">
                <a16:creationId xmlns:a16="http://schemas.microsoft.com/office/drawing/2014/main" id="{86C6BFA5-59E7-C518-D0A6-CC6FAD84ACDF}"/>
              </a:ext>
            </a:extLst>
          </p:cNvPr>
          <p:cNvSpPr/>
          <p:nvPr/>
        </p:nvSpPr>
        <p:spPr>
          <a:xfrm>
            <a:off x="5331829" y="4812886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オフボードコンポーネントの消費電力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F2CBF0FB-A6FB-175F-FBC7-48289A430F64}"/>
              </a:ext>
            </a:extLst>
          </p:cNvPr>
          <p:cNvSpPr txBox="1"/>
          <p:nvPr/>
        </p:nvSpPr>
        <p:spPr>
          <a:xfrm>
            <a:off x="5865875" y="5865945"/>
            <a:ext cx="415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CDC0BD65-B34F-C79E-3E64-1D7EFBB4E3FA}"/>
              </a:ext>
            </a:extLst>
          </p:cNvPr>
          <p:cNvSpPr txBox="1"/>
          <p:nvPr/>
        </p:nvSpPr>
        <p:spPr>
          <a:xfrm>
            <a:off x="5025777" y="4135346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ユーザー</a:t>
            </a:r>
            <a:endParaRPr lang="zh-CN" altLang="en-US"/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7F19E7E7-E502-B545-E69E-02BC317436B2}"/>
              </a:ext>
            </a:extLst>
          </p:cNvPr>
          <p:cNvSpPr txBox="1"/>
          <p:nvPr/>
        </p:nvSpPr>
        <p:spPr>
          <a:xfrm>
            <a:off x="4160444" y="4665002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/>
              <a:t>+</a:t>
            </a:r>
            <a:endParaRPr lang="zh-CN" altLang="en-US" sz="7200"/>
          </a:p>
        </p:txBody>
      </p:sp>
      <p:sp>
        <p:nvSpPr>
          <p:cNvPr id="302" name="矩形: 剪去单角 301">
            <a:extLst>
              <a:ext uri="{FF2B5EF4-FFF2-40B4-BE49-F238E27FC236}">
                <a16:creationId xmlns:a16="http://schemas.microsoft.com/office/drawing/2014/main" id="{10BAC449-FDAA-1BA7-C3A7-A951AA9BADE3}"/>
              </a:ext>
            </a:extLst>
          </p:cNvPr>
          <p:cNvSpPr/>
          <p:nvPr/>
        </p:nvSpPr>
        <p:spPr>
          <a:xfrm>
            <a:off x="10000599" y="2584865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メリット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04" name="矩形: 剪去单角 303">
            <a:extLst>
              <a:ext uri="{FF2B5EF4-FFF2-40B4-BE49-F238E27FC236}">
                <a16:creationId xmlns:a16="http://schemas.microsoft.com/office/drawing/2014/main" id="{5E384F09-E85D-A0FC-87C7-003D078DE501}"/>
              </a:ext>
            </a:extLst>
          </p:cNvPr>
          <p:cNvSpPr/>
          <p:nvPr/>
        </p:nvSpPr>
        <p:spPr>
          <a:xfrm>
            <a:off x="10000599" y="2326118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予測消費電力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06" name="矩形: 剪去单角 305">
            <a:extLst>
              <a:ext uri="{FF2B5EF4-FFF2-40B4-BE49-F238E27FC236}">
                <a16:creationId xmlns:a16="http://schemas.microsoft.com/office/drawing/2014/main" id="{44A7BE1D-A19F-549B-8C8E-273D45828DB2}"/>
              </a:ext>
            </a:extLst>
          </p:cNvPr>
          <p:cNvSpPr/>
          <p:nvPr/>
        </p:nvSpPr>
        <p:spPr>
          <a:xfrm>
            <a:off x="10000599" y="2843612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デメリット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41846A38-2FEC-103A-8312-1729991DB5A7}"/>
              </a:ext>
            </a:extLst>
          </p:cNvPr>
          <p:cNvSpPr txBox="1"/>
          <p:nvPr/>
        </p:nvSpPr>
        <p:spPr>
          <a:xfrm>
            <a:off x="10384974" y="298644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CA243FE5-73CB-8758-F494-3307CAB01134}"/>
              </a:ext>
            </a:extLst>
          </p:cNvPr>
          <p:cNvSpPr/>
          <p:nvPr/>
        </p:nvSpPr>
        <p:spPr>
          <a:xfrm>
            <a:off x="2039706" y="3762977"/>
            <a:ext cx="119901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  <a:endParaRPr lang="zh-CN" altLang="en-US" sz="11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316" name="连接符: 肘形 315">
            <a:extLst>
              <a:ext uri="{FF2B5EF4-FFF2-40B4-BE49-F238E27FC236}">
                <a16:creationId xmlns:a16="http://schemas.microsoft.com/office/drawing/2014/main" id="{47E08719-7FFC-A0AD-E42E-E7FCD1EF9213}"/>
              </a:ext>
            </a:extLst>
          </p:cNvPr>
          <p:cNvCxnSpPr>
            <a:cxnSpLocks/>
            <a:stCxn id="215" idx="0"/>
          </p:cNvCxnSpPr>
          <p:nvPr/>
        </p:nvCxnSpPr>
        <p:spPr>
          <a:xfrm rot="16200000" flipH="1" flipV="1">
            <a:off x="7511036" y="-685093"/>
            <a:ext cx="773628" cy="5389748"/>
          </a:xfrm>
          <a:prstGeom prst="bentConnector4">
            <a:avLst>
              <a:gd name="adj1" fmla="val -134438"/>
              <a:gd name="adj2" fmla="val 99948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文本框 318">
            <a:extLst>
              <a:ext uri="{FF2B5EF4-FFF2-40B4-BE49-F238E27FC236}">
                <a16:creationId xmlns:a16="http://schemas.microsoft.com/office/drawing/2014/main" id="{649EC0D7-281A-2FA7-6117-F14884F6C5E9}"/>
              </a:ext>
            </a:extLst>
          </p:cNvPr>
          <p:cNvSpPr txBox="1"/>
          <p:nvPr/>
        </p:nvSpPr>
        <p:spPr>
          <a:xfrm>
            <a:off x="6423923" y="313032"/>
            <a:ext cx="2947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動作の修正、稼働コンポーネントの選択</a:t>
            </a:r>
            <a:endParaRPr lang="zh-CN" altLang="en-US" sz="11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320" name="连接符: 肘形 319">
            <a:extLst>
              <a:ext uri="{FF2B5EF4-FFF2-40B4-BE49-F238E27FC236}">
                <a16:creationId xmlns:a16="http://schemas.microsoft.com/office/drawing/2014/main" id="{DBE450BB-D7CC-E213-DDD1-92C78BB68BC7}"/>
              </a:ext>
            </a:extLst>
          </p:cNvPr>
          <p:cNvCxnSpPr>
            <a:cxnSpLocks/>
            <a:stCxn id="307" idx="2"/>
            <a:endCxn id="308" idx="2"/>
          </p:cNvCxnSpPr>
          <p:nvPr/>
        </p:nvCxnSpPr>
        <p:spPr>
          <a:xfrm rot="5400000">
            <a:off x="6005087" y="1713246"/>
            <a:ext cx="3083606" cy="6091667"/>
          </a:xfrm>
          <a:prstGeom prst="bentConnector3">
            <a:avLst>
              <a:gd name="adj1" fmla="val 107413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文本框 337">
            <a:extLst>
              <a:ext uri="{FF2B5EF4-FFF2-40B4-BE49-F238E27FC236}">
                <a16:creationId xmlns:a16="http://schemas.microsoft.com/office/drawing/2014/main" id="{2201E36C-61E8-10CD-4F6D-F775BE2258D3}"/>
              </a:ext>
            </a:extLst>
          </p:cNvPr>
          <p:cNvSpPr txBox="1"/>
          <p:nvPr/>
        </p:nvSpPr>
        <p:spPr>
          <a:xfrm>
            <a:off x="7348041" y="6229523"/>
            <a:ext cx="2947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ボード、コンポーネントの拡張、交換</a:t>
            </a:r>
            <a:endParaRPr lang="zh-CN" altLang="en-US" sz="11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87C1BE22-E0F0-1255-0C89-2F11F5191513}"/>
              </a:ext>
            </a:extLst>
          </p:cNvPr>
          <p:cNvSpPr txBox="1"/>
          <p:nvPr/>
        </p:nvSpPr>
        <p:spPr>
          <a:xfrm>
            <a:off x="7475054" y="4850901"/>
            <a:ext cx="1510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情報導入</a:t>
            </a:r>
            <a:endParaRPr lang="zh-CN" altLang="en-US" sz="11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346" name="连接符: 肘形 345">
            <a:extLst>
              <a:ext uri="{FF2B5EF4-FFF2-40B4-BE49-F238E27FC236}">
                <a16:creationId xmlns:a16="http://schemas.microsoft.com/office/drawing/2014/main" id="{A7F681E4-EBF4-032B-ED63-315A940C9180}"/>
              </a:ext>
            </a:extLst>
          </p:cNvPr>
          <p:cNvCxnSpPr>
            <a:cxnSpLocks/>
            <a:stCxn id="308" idx="3"/>
          </p:cNvCxnSpPr>
          <p:nvPr/>
        </p:nvCxnSpPr>
        <p:spPr>
          <a:xfrm flipV="1">
            <a:off x="7038364" y="2427079"/>
            <a:ext cx="2552585" cy="268543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4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矩形 307">
            <a:extLst>
              <a:ext uri="{FF2B5EF4-FFF2-40B4-BE49-F238E27FC236}">
                <a16:creationId xmlns:a16="http://schemas.microsoft.com/office/drawing/2014/main" id="{36EBBB94-C10B-5DF4-8F47-3F823B9055E8}"/>
              </a:ext>
            </a:extLst>
          </p:cNvPr>
          <p:cNvSpPr/>
          <p:nvPr/>
        </p:nvSpPr>
        <p:spPr>
          <a:xfrm>
            <a:off x="500807" y="4063966"/>
            <a:ext cx="5074617" cy="23767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: 剪去单角 137">
            <a:extLst>
              <a:ext uri="{FF2B5EF4-FFF2-40B4-BE49-F238E27FC236}">
                <a16:creationId xmlns:a16="http://schemas.microsoft.com/office/drawing/2014/main" id="{D8719371-F7C7-20B2-6CF8-D158F9816F34}"/>
              </a:ext>
            </a:extLst>
          </p:cNvPr>
          <p:cNvSpPr/>
          <p:nvPr/>
        </p:nvSpPr>
        <p:spPr>
          <a:xfrm>
            <a:off x="976207" y="4730889"/>
            <a:ext cx="1459639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328266E-A7BB-DF4F-CF79-1195F408E802}"/>
              </a:ext>
            </a:extLst>
          </p:cNvPr>
          <p:cNvSpPr/>
          <p:nvPr/>
        </p:nvSpPr>
        <p:spPr>
          <a:xfrm>
            <a:off x="1248506" y="4642642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</a:p>
        </p:txBody>
      </p:sp>
      <p:sp>
        <p:nvSpPr>
          <p:cNvPr id="140" name="矩形: 剪去单角 139">
            <a:extLst>
              <a:ext uri="{FF2B5EF4-FFF2-40B4-BE49-F238E27FC236}">
                <a16:creationId xmlns:a16="http://schemas.microsoft.com/office/drawing/2014/main" id="{F3CBAAD5-9C62-DA9A-2ED5-D42773AC6120}"/>
              </a:ext>
            </a:extLst>
          </p:cNvPr>
          <p:cNvSpPr/>
          <p:nvPr/>
        </p:nvSpPr>
        <p:spPr>
          <a:xfrm>
            <a:off x="1260610" y="5919668"/>
            <a:ext cx="1015031" cy="23083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1" name="矩形: 剪去单角 140">
            <a:extLst>
              <a:ext uri="{FF2B5EF4-FFF2-40B4-BE49-F238E27FC236}">
                <a16:creationId xmlns:a16="http://schemas.microsoft.com/office/drawing/2014/main" id="{46D2A160-26E3-FFB5-E2CF-44AE3F96F63A}"/>
              </a:ext>
            </a:extLst>
          </p:cNvPr>
          <p:cNvSpPr/>
          <p:nvPr/>
        </p:nvSpPr>
        <p:spPr>
          <a:xfrm>
            <a:off x="1176274" y="5703225"/>
            <a:ext cx="959936" cy="23083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2" name="矩形: 剪去单角 141">
            <a:extLst>
              <a:ext uri="{FF2B5EF4-FFF2-40B4-BE49-F238E27FC236}">
                <a16:creationId xmlns:a16="http://schemas.microsoft.com/office/drawing/2014/main" id="{0F514C79-BC0C-6180-7C57-3DD302980CAA}"/>
              </a:ext>
            </a:extLst>
          </p:cNvPr>
          <p:cNvSpPr/>
          <p:nvPr/>
        </p:nvSpPr>
        <p:spPr>
          <a:xfrm>
            <a:off x="1116216" y="5511536"/>
            <a:ext cx="945850" cy="211036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3" name="矩形: 剪去单角 142">
            <a:extLst>
              <a:ext uri="{FF2B5EF4-FFF2-40B4-BE49-F238E27FC236}">
                <a16:creationId xmlns:a16="http://schemas.microsoft.com/office/drawing/2014/main" id="{E16AF7D9-CFAF-3AD9-AAFB-00BCD91C7F57}"/>
              </a:ext>
            </a:extLst>
          </p:cNvPr>
          <p:cNvSpPr/>
          <p:nvPr/>
        </p:nvSpPr>
        <p:spPr>
          <a:xfrm>
            <a:off x="1026478" y="4952712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コアおよびオンボードコンポーネント</a:t>
            </a:r>
            <a:endParaRPr lang="en-US" altLang="ja-JP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の消費電力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976DC19-20EE-E906-ABAF-F1B50CD240DD}"/>
              </a:ext>
            </a:extLst>
          </p:cNvPr>
          <p:cNvSpPr txBox="1"/>
          <p:nvPr/>
        </p:nvSpPr>
        <p:spPr>
          <a:xfrm>
            <a:off x="1554376" y="6024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59604E-06EF-B7CF-6F51-5C4AC4C2CEE6}"/>
              </a:ext>
            </a:extLst>
          </p:cNvPr>
          <p:cNvSpPr txBox="1"/>
          <p:nvPr/>
        </p:nvSpPr>
        <p:spPr>
          <a:xfrm>
            <a:off x="357163" y="5571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ドローン設計者</a:t>
            </a:r>
            <a:endParaRPr lang="zh-CN" altLang="en-US"/>
          </a:p>
        </p:txBody>
      </p:sp>
      <p:sp>
        <p:nvSpPr>
          <p:cNvPr id="4" name="矩形: 剪去单角 3">
            <a:extLst>
              <a:ext uri="{FF2B5EF4-FFF2-40B4-BE49-F238E27FC236}">
                <a16:creationId xmlns:a16="http://schemas.microsoft.com/office/drawing/2014/main" id="{5F4C1D1C-CE3A-A6E6-4A85-2482595C0179}"/>
              </a:ext>
            </a:extLst>
          </p:cNvPr>
          <p:cNvSpPr/>
          <p:nvPr/>
        </p:nvSpPr>
        <p:spPr>
          <a:xfrm>
            <a:off x="504108" y="1446271"/>
            <a:ext cx="1459639" cy="1918561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0C9FF6-C434-C5CB-EE82-72002466145E}"/>
              </a:ext>
            </a:extLst>
          </p:cNvPr>
          <p:cNvSpPr/>
          <p:nvPr/>
        </p:nvSpPr>
        <p:spPr>
          <a:xfrm>
            <a:off x="675223" y="1335992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仕様書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矩形: 剪去单角 13">
            <a:extLst>
              <a:ext uri="{FF2B5EF4-FFF2-40B4-BE49-F238E27FC236}">
                <a16:creationId xmlns:a16="http://schemas.microsoft.com/office/drawing/2014/main" id="{79C908C5-3119-332B-393E-72CFAFED8A71}"/>
              </a:ext>
            </a:extLst>
          </p:cNvPr>
          <p:cNvSpPr/>
          <p:nvPr/>
        </p:nvSpPr>
        <p:spPr>
          <a:xfrm>
            <a:off x="701271" y="2994633"/>
            <a:ext cx="1016715" cy="198304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GPS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矩形: 剪去单角 10">
            <a:extLst>
              <a:ext uri="{FF2B5EF4-FFF2-40B4-BE49-F238E27FC236}">
                <a16:creationId xmlns:a16="http://schemas.microsoft.com/office/drawing/2014/main" id="{ACF5FCA3-7EF2-9CED-C095-3050CDBFE6F8}"/>
              </a:ext>
            </a:extLst>
          </p:cNvPr>
          <p:cNvSpPr/>
          <p:nvPr/>
        </p:nvSpPr>
        <p:spPr>
          <a:xfrm>
            <a:off x="657109" y="2804817"/>
            <a:ext cx="1016715" cy="198304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2A843988-E4B1-F4B2-44E8-10A42A2AC5A0}"/>
              </a:ext>
            </a:extLst>
          </p:cNvPr>
          <p:cNvSpPr/>
          <p:nvPr/>
        </p:nvSpPr>
        <p:spPr>
          <a:xfrm>
            <a:off x="611416" y="2624981"/>
            <a:ext cx="1031436" cy="19830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213629A2-37A7-93EC-10F4-CAB8CA3EA6B9}"/>
              </a:ext>
            </a:extLst>
          </p:cNvPr>
          <p:cNvSpPr/>
          <p:nvPr/>
        </p:nvSpPr>
        <p:spPr>
          <a:xfrm>
            <a:off x="580443" y="2418347"/>
            <a:ext cx="1031781" cy="218421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5A4D7EF5-1877-E5D5-378D-022530257737}"/>
              </a:ext>
            </a:extLst>
          </p:cNvPr>
          <p:cNvSpPr/>
          <p:nvPr/>
        </p:nvSpPr>
        <p:spPr>
          <a:xfrm>
            <a:off x="569952" y="2229214"/>
            <a:ext cx="1007342" cy="20192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AF6FCE97-E92E-FBA4-7954-B99F4833FF9B}"/>
              </a:ext>
            </a:extLst>
          </p:cNvPr>
          <p:cNvSpPr/>
          <p:nvPr/>
        </p:nvSpPr>
        <p:spPr>
          <a:xfrm>
            <a:off x="554379" y="1668094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必要なコンポーネントの集合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C5C4D5-DA9B-2875-F49C-FE7B9C412AF7}"/>
              </a:ext>
            </a:extLst>
          </p:cNvPr>
          <p:cNvSpPr txBox="1"/>
          <p:nvPr/>
        </p:nvSpPr>
        <p:spPr>
          <a:xfrm>
            <a:off x="1026178" y="313359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C012EB8-B932-7DBA-F689-B6B1874B4636}"/>
              </a:ext>
            </a:extLst>
          </p:cNvPr>
          <p:cNvSpPr txBox="1"/>
          <p:nvPr/>
        </p:nvSpPr>
        <p:spPr>
          <a:xfrm>
            <a:off x="694508" y="42605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ベンダー</a:t>
            </a:r>
            <a:endParaRPr lang="zh-CN" altLang="en-US"/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50A0FFF1-D37C-CC72-2378-F78DEC15A9CE}"/>
              </a:ext>
            </a:extLst>
          </p:cNvPr>
          <p:cNvCxnSpPr>
            <a:cxnSpLocks/>
            <a:stCxn id="4" idx="0"/>
            <a:endCxn id="128" idx="2"/>
          </p:cNvCxnSpPr>
          <p:nvPr/>
        </p:nvCxnSpPr>
        <p:spPr>
          <a:xfrm flipV="1">
            <a:off x="1963747" y="1249161"/>
            <a:ext cx="883197" cy="115639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矩形: 剪去单角 127">
            <a:extLst>
              <a:ext uri="{FF2B5EF4-FFF2-40B4-BE49-F238E27FC236}">
                <a16:creationId xmlns:a16="http://schemas.microsoft.com/office/drawing/2014/main" id="{4D5ADF24-1C83-F987-B4BD-DF588AA22E6E}"/>
              </a:ext>
            </a:extLst>
          </p:cNvPr>
          <p:cNvSpPr/>
          <p:nvPr/>
        </p:nvSpPr>
        <p:spPr>
          <a:xfrm>
            <a:off x="2846944" y="1152256"/>
            <a:ext cx="1185593" cy="193809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1" name="矩形: 剪去单角 130">
            <a:extLst>
              <a:ext uri="{FF2B5EF4-FFF2-40B4-BE49-F238E27FC236}">
                <a16:creationId xmlns:a16="http://schemas.microsoft.com/office/drawing/2014/main" id="{8DAB7A72-17DA-D2DD-084B-8C658125FD77}"/>
              </a:ext>
            </a:extLst>
          </p:cNvPr>
          <p:cNvSpPr/>
          <p:nvPr/>
        </p:nvSpPr>
        <p:spPr>
          <a:xfrm>
            <a:off x="2853809" y="1489289"/>
            <a:ext cx="1178729" cy="193809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8DAEC648-4DF6-25C4-A503-F9327D822064}"/>
              </a:ext>
            </a:extLst>
          </p:cNvPr>
          <p:cNvCxnSpPr>
            <a:cxnSpLocks/>
            <a:stCxn id="4" idx="0"/>
            <a:endCxn id="131" idx="2"/>
          </p:cNvCxnSpPr>
          <p:nvPr/>
        </p:nvCxnSpPr>
        <p:spPr>
          <a:xfrm flipV="1">
            <a:off x="1963747" y="1586194"/>
            <a:ext cx="890062" cy="81935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矩形: 剪去单角 188">
            <a:extLst>
              <a:ext uri="{FF2B5EF4-FFF2-40B4-BE49-F238E27FC236}">
                <a16:creationId xmlns:a16="http://schemas.microsoft.com/office/drawing/2014/main" id="{51266225-F3DD-FA79-E138-8849E35B83FF}"/>
              </a:ext>
            </a:extLst>
          </p:cNvPr>
          <p:cNvSpPr/>
          <p:nvPr/>
        </p:nvSpPr>
        <p:spPr>
          <a:xfrm>
            <a:off x="2870632" y="1838721"/>
            <a:ext cx="1161906" cy="193810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矩形: 剪去单角 195">
            <a:extLst>
              <a:ext uri="{FF2B5EF4-FFF2-40B4-BE49-F238E27FC236}">
                <a16:creationId xmlns:a16="http://schemas.microsoft.com/office/drawing/2014/main" id="{5530F997-1C90-0BEB-8F67-487847B10F5A}"/>
              </a:ext>
            </a:extLst>
          </p:cNvPr>
          <p:cNvSpPr/>
          <p:nvPr/>
        </p:nvSpPr>
        <p:spPr>
          <a:xfrm>
            <a:off x="2853808" y="3201054"/>
            <a:ext cx="1175279" cy="484236"/>
          </a:xfrm>
          <a:prstGeom prst="snip1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動力システム</a:t>
            </a:r>
            <a:endParaRPr lang="en-US" altLang="ja-JP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モーターなど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3D4FBAE2-B427-A2AC-91C3-4377CC74C9CA}"/>
              </a:ext>
            </a:extLst>
          </p:cNvPr>
          <p:cNvCxnSpPr>
            <a:cxnSpLocks/>
            <a:endCxn id="189" idx="2"/>
          </p:cNvCxnSpPr>
          <p:nvPr/>
        </p:nvCxnSpPr>
        <p:spPr>
          <a:xfrm flipV="1">
            <a:off x="1967758" y="1935626"/>
            <a:ext cx="902874" cy="455556"/>
          </a:xfrm>
          <a:prstGeom prst="bentConnector3">
            <a:avLst>
              <a:gd name="adj1" fmla="val 4865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89F6307D-45EF-186C-D824-C87F6F3F6C8A}"/>
              </a:ext>
            </a:extLst>
          </p:cNvPr>
          <p:cNvGrpSpPr/>
          <p:nvPr/>
        </p:nvGrpSpPr>
        <p:grpSpPr>
          <a:xfrm>
            <a:off x="4953463" y="1587575"/>
            <a:ext cx="1466839" cy="1608224"/>
            <a:chOff x="3066651" y="4608980"/>
            <a:chExt cx="1332475" cy="1608224"/>
          </a:xfrm>
        </p:grpSpPr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91FFDC9-A951-A0DA-7436-7EB330715E2F}"/>
                </a:ext>
              </a:extLst>
            </p:cNvPr>
            <p:cNvSpPr/>
            <p:nvPr/>
          </p:nvSpPr>
          <p:spPr>
            <a:xfrm>
              <a:off x="3066651" y="4608980"/>
              <a:ext cx="1332475" cy="1608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異なるコンポーネントの組み合わせ</a:t>
              </a:r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295601E9-7855-3FB9-38F6-600E0E8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23A768E9-95D4-085E-4406-C38DDA8E3C42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パータンリスト</a:t>
              </a:r>
              <a:endPara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250" name="连接符: 肘形 249">
            <a:extLst>
              <a:ext uri="{FF2B5EF4-FFF2-40B4-BE49-F238E27FC236}">
                <a16:creationId xmlns:a16="http://schemas.microsoft.com/office/drawing/2014/main" id="{98470E16-CC7A-581E-0AE9-C075BE724D39}"/>
              </a:ext>
            </a:extLst>
          </p:cNvPr>
          <p:cNvCxnSpPr>
            <a:cxnSpLocks/>
            <a:stCxn id="128" idx="0"/>
            <a:endCxn id="215" idx="1"/>
          </p:cNvCxnSpPr>
          <p:nvPr/>
        </p:nvCxnSpPr>
        <p:spPr>
          <a:xfrm>
            <a:off x="4032537" y="1249161"/>
            <a:ext cx="920926" cy="114252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连接符: 肘形 253">
            <a:extLst>
              <a:ext uri="{FF2B5EF4-FFF2-40B4-BE49-F238E27FC236}">
                <a16:creationId xmlns:a16="http://schemas.microsoft.com/office/drawing/2014/main" id="{226A3DD3-56AD-E236-6CB6-C7B20E7830E1}"/>
              </a:ext>
            </a:extLst>
          </p:cNvPr>
          <p:cNvCxnSpPr>
            <a:cxnSpLocks/>
            <a:stCxn id="131" idx="0"/>
            <a:endCxn id="215" idx="1"/>
          </p:cNvCxnSpPr>
          <p:nvPr/>
        </p:nvCxnSpPr>
        <p:spPr>
          <a:xfrm>
            <a:off x="4032538" y="1586194"/>
            <a:ext cx="920925" cy="80549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2DD64B99-8740-7860-BFA9-F73C2C761BA0}"/>
              </a:ext>
            </a:extLst>
          </p:cNvPr>
          <p:cNvCxnSpPr>
            <a:cxnSpLocks/>
            <a:stCxn id="189" idx="0"/>
            <a:endCxn id="215" idx="1"/>
          </p:cNvCxnSpPr>
          <p:nvPr/>
        </p:nvCxnSpPr>
        <p:spPr>
          <a:xfrm>
            <a:off x="4032538" y="1935626"/>
            <a:ext cx="920925" cy="45606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E798B6CA-C059-B9B5-621F-5040BBD19D0A}"/>
              </a:ext>
            </a:extLst>
          </p:cNvPr>
          <p:cNvCxnSpPr>
            <a:cxnSpLocks/>
            <a:stCxn id="196" idx="0"/>
            <a:endCxn id="215" idx="1"/>
          </p:cNvCxnSpPr>
          <p:nvPr/>
        </p:nvCxnSpPr>
        <p:spPr>
          <a:xfrm flipV="1">
            <a:off x="4029087" y="2391687"/>
            <a:ext cx="924376" cy="10514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矩形: 剪去单角 272">
            <a:extLst>
              <a:ext uri="{FF2B5EF4-FFF2-40B4-BE49-F238E27FC236}">
                <a16:creationId xmlns:a16="http://schemas.microsoft.com/office/drawing/2014/main" id="{CDE23025-A852-5AE0-F7C2-ABC19C8BE54F}"/>
              </a:ext>
            </a:extLst>
          </p:cNvPr>
          <p:cNvSpPr/>
          <p:nvPr/>
        </p:nvSpPr>
        <p:spPr>
          <a:xfrm>
            <a:off x="3818618" y="4730889"/>
            <a:ext cx="1459639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9004136F-42D0-22FA-B86F-61DF872EE688}"/>
              </a:ext>
            </a:extLst>
          </p:cNvPr>
          <p:cNvSpPr/>
          <p:nvPr/>
        </p:nvSpPr>
        <p:spPr>
          <a:xfrm>
            <a:off x="4090917" y="4642642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</a:p>
        </p:txBody>
      </p:sp>
      <p:sp>
        <p:nvSpPr>
          <p:cNvPr id="275" name="矩形: 剪去单角 274">
            <a:extLst>
              <a:ext uri="{FF2B5EF4-FFF2-40B4-BE49-F238E27FC236}">
                <a16:creationId xmlns:a16="http://schemas.microsoft.com/office/drawing/2014/main" id="{D1DD4C7B-34F3-9B11-9442-EF347680F272}"/>
              </a:ext>
            </a:extLst>
          </p:cNvPr>
          <p:cNvSpPr/>
          <p:nvPr/>
        </p:nvSpPr>
        <p:spPr>
          <a:xfrm>
            <a:off x="4084900" y="5896534"/>
            <a:ext cx="1152492" cy="224898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赤外線センサ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6" name="矩形: 剪去单角 275">
            <a:extLst>
              <a:ext uri="{FF2B5EF4-FFF2-40B4-BE49-F238E27FC236}">
                <a16:creationId xmlns:a16="http://schemas.microsoft.com/office/drawing/2014/main" id="{B31C42E3-D2BE-7A7E-D79A-C70E3B1D988B}"/>
              </a:ext>
            </a:extLst>
          </p:cNvPr>
          <p:cNvSpPr/>
          <p:nvPr/>
        </p:nvSpPr>
        <p:spPr>
          <a:xfrm>
            <a:off x="4004304" y="5682892"/>
            <a:ext cx="1181957" cy="23083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LiDAR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7" name="矩形: 剪去单角 276">
            <a:extLst>
              <a:ext uri="{FF2B5EF4-FFF2-40B4-BE49-F238E27FC236}">
                <a16:creationId xmlns:a16="http://schemas.microsoft.com/office/drawing/2014/main" id="{EE03E3E2-ECD6-E697-3C26-9D17CF84B183}"/>
              </a:ext>
            </a:extLst>
          </p:cNvPr>
          <p:cNvSpPr/>
          <p:nvPr/>
        </p:nvSpPr>
        <p:spPr>
          <a:xfrm>
            <a:off x="3944245" y="5491046"/>
            <a:ext cx="1152492" cy="224898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8" name="矩形: 剪去单角 277">
            <a:extLst>
              <a:ext uri="{FF2B5EF4-FFF2-40B4-BE49-F238E27FC236}">
                <a16:creationId xmlns:a16="http://schemas.microsoft.com/office/drawing/2014/main" id="{86C6BFA5-59E7-C518-D0A6-CC6FAD84ACDF}"/>
              </a:ext>
            </a:extLst>
          </p:cNvPr>
          <p:cNvSpPr/>
          <p:nvPr/>
        </p:nvSpPr>
        <p:spPr>
          <a:xfrm>
            <a:off x="3868889" y="4952712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オフボードコンポーネントの消費電力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F2CBF0FB-A6FB-175F-FBC7-48289A430F64}"/>
              </a:ext>
            </a:extLst>
          </p:cNvPr>
          <p:cNvSpPr txBox="1"/>
          <p:nvPr/>
        </p:nvSpPr>
        <p:spPr>
          <a:xfrm>
            <a:off x="4402935" y="6005771"/>
            <a:ext cx="415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CDC0BD65-B34F-C79E-3E64-1D7EFBB4E3FA}"/>
              </a:ext>
            </a:extLst>
          </p:cNvPr>
          <p:cNvSpPr txBox="1"/>
          <p:nvPr/>
        </p:nvSpPr>
        <p:spPr>
          <a:xfrm>
            <a:off x="3562837" y="4275172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ユーザー</a:t>
            </a:r>
            <a:endParaRPr lang="zh-CN" altLang="en-US"/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7F19E7E7-E502-B545-E69E-02BC317436B2}"/>
              </a:ext>
            </a:extLst>
          </p:cNvPr>
          <p:cNvSpPr txBox="1"/>
          <p:nvPr/>
        </p:nvSpPr>
        <p:spPr>
          <a:xfrm>
            <a:off x="2697504" y="4804828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/>
              <a:t>+</a:t>
            </a:r>
            <a:endParaRPr lang="zh-CN" altLang="en-US" sz="7200"/>
          </a:p>
        </p:txBody>
      </p:sp>
      <p:sp>
        <p:nvSpPr>
          <p:cNvPr id="302" name="矩形: 剪去单角 301">
            <a:extLst>
              <a:ext uri="{FF2B5EF4-FFF2-40B4-BE49-F238E27FC236}">
                <a16:creationId xmlns:a16="http://schemas.microsoft.com/office/drawing/2014/main" id="{10BAC449-FDAA-1BA7-C3A7-A951AA9BADE3}"/>
              </a:ext>
            </a:extLst>
          </p:cNvPr>
          <p:cNvSpPr/>
          <p:nvPr/>
        </p:nvSpPr>
        <p:spPr>
          <a:xfrm>
            <a:off x="5094758" y="2549473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メリット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04" name="矩形: 剪去单角 303">
            <a:extLst>
              <a:ext uri="{FF2B5EF4-FFF2-40B4-BE49-F238E27FC236}">
                <a16:creationId xmlns:a16="http://schemas.microsoft.com/office/drawing/2014/main" id="{5E384F09-E85D-A0FC-87C7-003D078DE501}"/>
              </a:ext>
            </a:extLst>
          </p:cNvPr>
          <p:cNvSpPr/>
          <p:nvPr/>
        </p:nvSpPr>
        <p:spPr>
          <a:xfrm>
            <a:off x="5094758" y="2290726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予測消費電力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06" name="矩形: 剪去单角 305">
            <a:extLst>
              <a:ext uri="{FF2B5EF4-FFF2-40B4-BE49-F238E27FC236}">
                <a16:creationId xmlns:a16="http://schemas.microsoft.com/office/drawing/2014/main" id="{44A7BE1D-A19F-549B-8C8E-273D45828DB2}"/>
              </a:ext>
            </a:extLst>
          </p:cNvPr>
          <p:cNvSpPr/>
          <p:nvPr/>
        </p:nvSpPr>
        <p:spPr>
          <a:xfrm>
            <a:off x="5094758" y="2808220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デメリット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41846A38-2FEC-103A-8312-1729991DB5A7}"/>
              </a:ext>
            </a:extLst>
          </p:cNvPr>
          <p:cNvSpPr txBox="1"/>
          <p:nvPr/>
        </p:nvSpPr>
        <p:spPr>
          <a:xfrm>
            <a:off x="5479133" y="295105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CA243FE5-73CB-8758-F494-3307CAB01134}"/>
              </a:ext>
            </a:extLst>
          </p:cNvPr>
          <p:cNvSpPr/>
          <p:nvPr/>
        </p:nvSpPr>
        <p:spPr>
          <a:xfrm>
            <a:off x="576766" y="3902803"/>
            <a:ext cx="119901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  <a:endParaRPr lang="zh-CN" altLang="en-US" sz="11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10D59E4D-495D-A590-EF96-C0AC9426EB5F}"/>
              </a:ext>
            </a:extLst>
          </p:cNvPr>
          <p:cNvSpPr/>
          <p:nvPr/>
        </p:nvSpPr>
        <p:spPr>
          <a:xfrm>
            <a:off x="2867182" y="2186970"/>
            <a:ext cx="1161906" cy="193810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GPS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C3942258-CEB0-7DDC-738C-4D5D5C88B938}"/>
              </a:ext>
            </a:extLst>
          </p:cNvPr>
          <p:cNvSpPr/>
          <p:nvPr/>
        </p:nvSpPr>
        <p:spPr>
          <a:xfrm>
            <a:off x="2867182" y="2535477"/>
            <a:ext cx="1161906" cy="193810"/>
          </a:xfrm>
          <a:prstGeom prst="snip1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8C9B226C-827F-2257-97F7-F9D494102DFC}"/>
              </a:ext>
            </a:extLst>
          </p:cNvPr>
          <p:cNvSpPr/>
          <p:nvPr/>
        </p:nvSpPr>
        <p:spPr>
          <a:xfrm>
            <a:off x="2867182" y="2906216"/>
            <a:ext cx="1161906" cy="193810"/>
          </a:xfrm>
          <a:prstGeom prst="snip1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他のセンサ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E40E90B1-0677-A870-2575-FF6EE03779FA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V="1">
            <a:off x="1963747" y="2283875"/>
            <a:ext cx="903435" cy="1216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9E7B8980-7F3E-F4D8-BF0D-FAC38504EDD4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>
            <a:off x="1963747" y="2405552"/>
            <a:ext cx="903435" cy="22683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7DE11C9C-CD02-1410-4BCD-9A551ADB1970}"/>
              </a:ext>
            </a:extLst>
          </p:cNvPr>
          <p:cNvCxnSpPr>
            <a:cxnSpLocks/>
            <a:stCxn id="4" idx="0"/>
            <a:endCxn id="24" idx="2"/>
          </p:cNvCxnSpPr>
          <p:nvPr/>
        </p:nvCxnSpPr>
        <p:spPr>
          <a:xfrm>
            <a:off x="1963747" y="2405552"/>
            <a:ext cx="903435" cy="59756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B6EF3208-5A39-63ED-7CED-C497D9B9466E}"/>
              </a:ext>
            </a:extLst>
          </p:cNvPr>
          <p:cNvCxnSpPr>
            <a:cxnSpLocks/>
            <a:stCxn id="4" idx="0"/>
            <a:endCxn id="196" idx="2"/>
          </p:cNvCxnSpPr>
          <p:nvPr/>
        </p:nvCxnSpPr>
        <p:spPr>
          <a:xfrm>
            <a:off x="1963747" y="2405552"/>
            <a:ext cx="890061" cy="103762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2E08A43E-D6A5-B9F4-DA76-BF5F318A929C}"/>
              </a:ext>
            </a:extLst>
          </p:cNvPr>
          <p:cNvCxnSpPr>
            <a:cxnSpLocks/>
            <a:stCxn id="17" idx="0"/>
            <a:endCxn id="215" idx="1"/>
          </p:cNvCxnSpPr>
          <p:nvPr/>
        </p:nvCxnSpPr>
        <p:spPr>
          <a:xfrm>
            <a:off x="4029088" y="2283875"/>
            <a:ext cx="924375" cy="10781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693FE30D-A58E-3E56-8546-7C0C1714999C}"/>
              </a:ext>
            </a:extLst>
          </p:cNvPr>
          <p:cNvCxnSpPr>
            <a:cxnSpLocks/>
            <a:stCxn id="23" idx="0"/>
            <a:endCxn id="215" idx="1"/>
          </p:cNvCxnSpPr>
          <p:nvPr/>
        </p:nvCxnSpPr>
        <p:spPr>
          <a:xfrm flipV="1">
            <a:off x="4029088" y="2391687"/>
            <a:ext cx="924375" cy="24069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69FE6CEA-4543-C870-7C4E-912BCE7A0BCC}"/>
              </a:ext>
            </a:extLst>
          </p:cNvPr>
          <p:cNvCxnSpPr>
            <a:cxnSpLocks/>
            <a:stCxn id="24" idx="0"/>
            <a:endCxn id="215" idx="1"/>
          </p:cNvCxnSpPr>
          <p:nvPr/>
        </p:nvCxnSpPr>
        <p:spPr>
          <a:xfrm flipV="1">
            <a:off x="4029088" y="2391687"/>
            <a:ext cx="924375" cy="61143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97389D01-9589-44D4-E297-EAF7238601CF}"/>
              </a:ext>
            </a:extLst>
          </p:cNvPr>
          <p:cNvGrpSpPr/>
          <p:nvPr/>
        </p:nvGrpSpPr>
        <p:grpSpPr>
          <a:xfrm>
            <a:off x="7121762" y="617278"/>
            <a:ext cx="1466839" cy="1673445"/>
            <a:chOff x="3066651" y="4608979"/>
            <a:chExt cx="1332475" cy="1673445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0902FB73-9E72-8760-1033-EF0B33085022}"/>
                </a:ext>
              </a:extLst>
            </p:cNvPr>
            <p:cNvSpPr/>
            <p:nvPr/>
          </p:nvSpPr>
          <p:spPr>
            <a:xfrm>
              <a:off x="3066651" y="4608979"/>
              <a:ext cx="1332475" cy="16734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バッテリー残量、機体重量、環境条件を</a:t>
              </a:r>
              <a:r>
                <a:rPr lang="ja-JP" altLang="en-US" sz="900">
                  <a:solidFill>
                    <a:srgbClr val="FF0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設ける</a:t>
              </a:r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ことで、ドローン設計者が</a:t>
              </a:r>
              <a:r>
                <a:rPr lang="ja-JP" altLang="en-US" sz="900">
                  <a:solidFill>
                    <a:srgbClr val="FF0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事前に</a:t>
              </a:r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機体の構造、部品選択が飛行距離への影響を分析することができる、</a:t>
              </a:r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機体の最適化することもできる</a:t>
              </a:r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994CFF4B-AC40-F062-5EB9-43BA8017F86F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5CC40A2C-7E75-767F-77EF-25687DD1999C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機体の最適化</a:t>
              </a:r>
              <a:endPara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348336F1-4A35-1029-BA7A-D4E1C4743EAD}"/>
              </a:ext>
            </a:extLst>
          </p:cNvPr>
          <p:cNvGrpSpPr/>
          <p:nvPr/>
        </p:nvGrpSpPr>
        <p:grpSpPr>
          <a:xfrm>
            <a:off x="7121762" y="2526353"/>
            <a:ext cx="1466839" cy="1608224"/>
            <a:chOff x="3066651" y="4608980"/>
            <a:chExt cx="1332475" cy="1608224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5DB61E4-4146-8B83-A785-5A7E7AD60243}"/>
                </a:ext>
              </a:extLst>
            </p:cNvPr>
            <p:cNvSpPr/>
            <p:nvPr/>
          </p:nvSpPr>
          <p:spPr>
            <a:xfrm>
              <a:off x="3066651" y="4608980"/>
              <a:ext cx="1332475" cy="1608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消費電力の予測で、電源管理の参照になる</a:t>
              </a:r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A5D6B234-B6D1-0F59-9828-40D36C1BEC67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C585AFD-F4D2-01B1-EAAA-80435DA4DBB5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電源管理</a:t>
              </a:r>
              <a:endPara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3" name="矩形: 剪去单角 152">
            <a:extLst>
              <a:ext uri="{FF2B5EF4-FFF2-40B4-BE49-F238E27FC236}">
                <a16:creationId xmlns:a16="http://schemas.microsoft.com/office/drawing/2014/main" id="{D4861EE0-FC6A-9547-CD23-617004B0AB35}"/>
              </a:ext>
            </a:extLst>
          </p:cNvPr>
          <p:cNvSpPr/>
          <p:nvPr/>
        </p:nvSpPr>
        <p:spPr>
          <a:xfrm>
            <a:off x="7263057" y="3278103"/>
            <a:ext cx="1178729" cy="455786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予測警戒</a:t>
            </a:r>
            <a:endParaRPr lang="en-US" altLang="ja-JP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システム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4" name="矩形: 剪去单角 153">
            <a:extLst>
              <a:ext uri="{FF2B5EF4-FFF2-40B4-BE49-F238E27FC236}">
                <a16:creationId xmlns:a16="http://schemas.microsoft.com/office/drawing/2014/main" id="{54C3E778-3F66-B462-DCA5-6A973252A6E2}"/>
              </a:ext>
            </a:extLst>
          </p:cNvPr>
          <p:cNvSpPr/>
          <p:nvPr/>
        </p:nvSpPr>
        <p:spPr>
          <a:xfrm>
            <a:off x="7263057" y="3783908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自律着陸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F613A1D-AAA0-3A3B-DEE3-537816DFE81E}"/>
              </a:ext>
            </a:extLst>
          </p:cNvPr>
          <p:cNvSpPr txBox="1"/>
          <p:nvPr/>
        </p:nvSpPr>
        <p:spPr>
          <a:xfrm>
            <a:off x="7644672" y="391082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3B57D718-32A7-A7CE-8C41-EAA3BBA7B7E1}"/>
              </a:ext>
            </a:extLst>
          </p:cNvPr>
          <p:cNvCxnSpPr>
            <a:cxnSpLocks/>
            <a:stCxn id="215" idx="3"/>
            <a:endCxn id="134" idx="1"/>
          </p:cNvCxnSpPr>
          <p:nvPr/>
        </p:nvCxnSpPr>
        <p:spPr>
          <a:xfrm flipV="1">
            <a:off x="6420302" y="1454001"/>
            <a:ext cx="701460" cy="93768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45E1DF59-70A6-4643-4C47-5CC4901F0E68}"/>
              </a:ext>
            </a:extLst>
          </p:cNvPr>
          <p:cNvCxnSpPr>
            <a:cxnSpLocks/>
            <a:stCxn id="215" idx="3"/>
            <a:endCxn id="149" idx="1"/>
          </p:cNvCxnSpPr>
          <p:nvPr/>
        </p:nvCxnSpPr>
        <p:spPr>
          <a:xfrm>
            <a:off x="6420302" y="2391687"/>
            <a:ext cx="701460" cy="9387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连接符: 肘形 161">
            <a:extLst>
              <a:ext uri="{FF2B5EF4-FFF2-40B4-BE49-F238E27FC236}">
                <a16:creationId xmlns:a16="http://schemas.microsoft.com/office/drawing/2014/main" id="{118DFF7A-E601-C1D0-1493-4F27336AE17E}"/>
              </a:ext>
            </a:extLst>
          </p:cNvPr>
          <p:cNvCxnSpPr>
            <a:cxnSpLocks/>
            <a:stCxn id="308" idx="0"/>
            <a:endCxn id="215" idx="2"/>
          </p:cNvCxnSpPr>
          <p:nvPr/>
        </p:nvCxnSpPr>
        <p:spPr>
          <a:xfrm rot="5400000" flipH="1" flipV="1">
            <a:off x="3928416" y="2305500"/>
            <a:ext cx="868167" cy="2648767"/>
          </a:xfrm>
          <a:prstGeom prst="bentConnector3">
            <a:avLst>
              <a:gd name="adj1" fmla="val 2558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00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矩形 307">
            <a:extLst>
              <a:ext uri="{FF2B5EF4-FFF2-40B4-BE49-F238E27FC236}">
                <a16:creationId xmlns:a16="http://schemas.microsoft.com/office/drawing/2014/main" id="{36EBBB94-C10B-5DF4-8F47-3F823B9055E8}"/>
              </a:ext>
            </a:extLst>
          </p:cNvPr>
          <p:cNvSpPr/>
          <p:nvPr/>
        </p:nvSpPr>
        <p:spPr>
          <a:xfrm>
            <a:off x="500807" y="4063966"/>
            <a:ext cx="5074617" cy="23767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: 剪去单角 137">
            <a:extLst>
              <a:ext uri="{FF2B5EF4-FFF2-40B4-BE49-F238E27FC236}">
                <a16:creationId xmlns:a16="http://schemas.microsoft.com/office/drawing/2014/main" id="{D8719371-F7C7-20B2-6CF8-D158F9816F34}"/>
              </a:ext>
            </a:extLst>
          </p:cNvPr>
          <p:cNvSpPr/>
          <p:nvPr/>
        </p:nvSpPr>
        <p:spPr>
          <a:xfrm>
            <a:off x="976207" y="4730889"/>
            <a:ext cx="1459639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328266E-A7BB-DF4F-CF79-1195F408E802}"/>
              </a:ext>
            </a:extLst>
          </p:cNvPr>
          <p:cNvSpPr/>
          <p:nvPr/>
        </p:nvSpPr>
        <p:spPr>
          <a:xfrm>
            <a:off x="1248506" y="4642642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</a:p>
        </p:txBody>
      </p:sp>
      <p:sp>
        <p:nvSpPr>
          <p:cNvPr id="140" name="矩形: 剪去单角 139">
            <a:extLst>
              <a:ext uri="{FF2B5EF4-FFF2-40B4-BE49-F238E27FC236}">
                <a16:creationId xmlns:a16="http://schemas.microsoft.com/office/drawing/2014/main" id="{F3CBAAD5-9C62-DA9A-2ED5-D42773AC6120}"/>
              </a:ext>
            </a:extLst>
          </p:cNvPr>
          <p:cNvSpPr/>
          <p:nvPr/>
        </p:nvSpPr>
        <p:spPr>
          <a:xfrm>
            <a:off x="1260610" y="5919668"/>
            <a:ext cx="1015031" cy="23083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1" name="矩形: 剪去单角 140">
            <a:extLst>
              <a:ext uri="{FF2B5EF4-FFF2-40B4-BE49-F238E27FC236}">
                <a16:creationId xmlns:a16="http://schemas.microsoft.com/office/drawing/2014/main" id="{46D2A160-26E3-FFB5-E2CF-44AE3F96F63A}"/>
              </a:ext>
            </a:extLst>
          </p:cNvPr>
          <p:cNvSpPr/>
          <p:nvPr/>
        </p:nvSpPr>
        <p:spPr>
          <a:xfrm>
            <a:off x="1176274" y="5703225"/>
            <a:ext cx="959936" cy="23083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2" name="矩形: 剪去单角 141">
            <a:extLst>
              <a:ext uri="{FF2B5EF4-FFF2-40B4-BE49-F238E27FC236}">
                <a16:creationId xmlns:a16="http://schemas.microsoft.com/office/drawing/2014/main" id="{0F514C79-BC0C-6180-7C57-3DD302980CAA}"/>
              </a:ext>
            </a:extLst>
          </p:cNvPr>
          <p:cNvSpPr/>
          <p:nvPr/>
        </p:nvSpPr>
        <p:spPr>
          <a:xfrm>
            <a:off x="1116216" y="5511536"/>
            <a:ext cx="945850" cy="211036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3" name="矩形: 剪去单角 142">
            <a:extLst>
              <a:ext uri="{FF2B5EF4-FFF2-40B4-BE49-F238E27FC236}">
                <a16:creationId xmlns:a16="http://schemas.microsoft.com/office/drawing/2014/main" id="{E16AF7D9-CFAF-3AD9-AAFB-00BCD91C7F57}"/>
              </a:ext>
            </a:extLst>
          </p:cNvPr>
          <p:cNvSpPr/>
          <p:nvPr/>
        </p:nvSpPr>
        <p:spPr>
          <a:xfrm>
            <a:off x="1026478" y="4952712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コアおよびオンボードコンポーネント</a:t>
            </a:r>
            <a:endParaRPr lang="en-US" altLang="ja-JP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の消費電力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976DC19-20EE-E906-ABAF-F1B50CD240DD}"/>
              </a:ext>
            </a:extLst>
          </p:cNvPr>
          <p:cNvSpPr txBox="1"/>
          <p:nvPr/>
        </p:nvSpPr>
        <p:spPr>
          <a:xfrm>
            <a:off x="1554376" y="6024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59604E-06EF-B7CF-6F51-5C4AC4C2CEE6}"/>
              </a:ext>
            </a:extLst>
          </p:cNvPr>
          <p:cNvSpPr txBox="1"/>
          <p:nvPr/>
        </p:nvSpPr>
        <p:spPr>
          <a:xfrm>
            <a:off x="357163" y="5571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無人機設計者</a:t>
            </a:r>
            <a:endParaRPr lang="zh-CN" altLang="en-US"/>
          </a:p>
        </p:txBody>
      </p:sp>
      <p:sp>
        <p:nvSpPr>
          <p:cNvPr id="4" name="矩形: 剪去单角 3">
            <a:extLst>
              <a:ext uri="{FF2B5EF4-FFF2-40B4-BE49-F238E27FC236}">
                <a16:creationId xmlns:a16="http://schemas.microsoft.com/office/drawing/2014/main" id="{5F4C1D1C-CE3A-A6E6-4A85-2482595C0179}"/>
              </a:ext>
            </a:extLst>
          </p:cNvPr>
          <p:cNvSpPr/>
          <p:nvPr/>
        </p:nvSpPr>
        <p:spPr>
          <a:xfrm>
            <a:off x="504108" y="1446271"/>
            <a:ext cx="1459639" cy="1918561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0C9FF6-C434-C5CB-EE82-72002466145E}"/>
              </a:ext>
            </a:extLst>
          </p:cNvPr>
          <p:cNvSpPr/>
          <p:nvPr/>
        </p:nvSpPr>
        <p:spPr>
          <a:xfrm>
            <a:off x="675223" y="1335992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仕様書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矩形: 剪去单角 13">
            <a:extLst>
              <a:ext uri="{FF2B5EF4-FFF2-40B4-BE49-F238E27FC236}">
                <a16:creationId xmlns:a16="http://schemas.microsoft.com/office/drawing/2014/main" id="{79C908C5-3119-332B-393E-72CFAFED8A71}"/>
              </a:ext>
            </a:extLst>
          </p:cNvPr>
          <p:cNvSpPr/>
          <p:nvPr/>
        </p:nvSpPr>
        <p:spPr>
          <a:xfrm>
            <a:off x="701271" y="2994633"/>
            <a:ext cx="1016715" cy="198304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GPS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矩形: 剪去单角 10">
            <a:extLst>
              <a:ext uri="{FF2B5EF4-FFF2-40B4-BE49-F238E27FC236}">
                <a16:creationId xmlns:a16="http://schemas.microsoft.com/office/drawing/2014/main" id="{ACF5FCA3-7EF2-9CED-C095-3050CDBFE6F8}"/>
              </a:ext>
            </a:extLst>
          </p:cNvPr>
          <p:cNvSpPr/>
          <p:nvPr/>
        </p:nvSpPr>
        <p:spPr>
          <a:xfrm>
            <a:off x="657109" y="2804817"/>
            <a:ext cx="1016715" cy="198304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2A843988-E4B1-F4B2-44E8-10A42A2AC5A0}"/>
              </a:ext>
            </a:extLst>
          </p:cNvPr>
          <p:cNvSpPr/>
          <p:nvPr/>
        </p:nvSpPr>
        <p:spPr>
          <a:xfrm>
            <a:off x="611416" y="2624981"/>
            <a:ext cx="1031436" cy="19830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213629A2-37A7-93EC-10F4-CAB8CA3EA6B9}"/>
              </a:ext>
            </a:extLst>
          </p:cNvPr>
          <p:cNvSpPr/>
          <p:nvPr/>
        </p:nvSpPr>
        <p:spPr>
          <a:xfrm>
            <a:off x="580443" y="2418347"/>
            <a:ext cx="1031781" cy="218421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5A4D7EF5-1877-E5D5-378D-022530257737}"/>
              </a:ext>
            </a:extLst>
          </p:cNvPr>
          <p:cNvSpPr/>
          <p:nvPr/>
        </p:nvSpPr>
        <p:spPr>
          <a:xfrm>
            <a:off x="569952" y="2229214"/>
            <a:ext cx="1007342" cy="20192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AF6FCE97-E92E-FBA4-7954-B99F4833FF9B}"/>
              </a:ext>
            </a:extLst>
          </p:cNvPr>
          <p:cNvSpPr/>
          <p:nvPr/>
        </p:nvSpPr>
        <p:spPr>
          <a:xfrm>
            <a:off x="554379" y="1668094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必要なコンポーネントの集合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C5C4D5-DA9B-2875-F49C-FE7B9C412AF7}"/>
              </a:ext>
            </a:extLst>
          </p:cNvPr>
          <p:cNvSpPr txBox="1"/>
          <p:nvPr/>
        </p:nvSpPr>
        <p:spPr>
          <a:xfrm>
            <a:off x="1026178" y="313359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C012EB8-B932-7DBA-F689-B6B1874B4636}"/>
              </a:ext>
            </a:extLst>
          </p:cNvPr>
          <p:cNvSpPr txBox="1"/>
          <p:nvPr/>
        </p:nvSpPr>
        <p:spPr>
          <a:xfrm>
            <a:off x="694508" y="42605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ベンダー</a:t>
            </a:r>
            <a:endParaRPr lang="zh-CN" altLang="en-US"/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50A0FFF1-D37C-CC72-2378-F78DEC15A9CE}"/>
              </a:ext>
            </a:extLst>
          </p:cNvPr>
          <p:cNvCxnSpPr>
            <a:cxnSpLocks/>
            <a:stCxn id="4" idx="0"/>
            <a:endCxn id="128" idx="2"/>
          </p:cNvCxnSpPr>
          <p:nvPr/>
        </p:nvCxnSpPr>
        <p:spPr>
          <a:xfrm flipV="1">
            <a:off x="1963747" y="1249161"/>
            <a:ext cx="883197" cy="115639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矩形: 剪去单角 127">
            <a:extLst>
              <a:ext uri="{FF2B5EF4-FFF2-40B4-BE49-F238E27FC236}">
                <a16:creationId xmlns:a16="http://schemas.microsoft.com/office/drawing/2014/main" id="{4D5ADF24-1C83-F987-B4BD-DF588AA22E6E}"/>
              </a:ext>
            </a:extLst>
          </p:cNvPr>
          <p:cNvSpPr/>
          <p:nvPr/>
        </p:nvSpPr>
        <p:spPr>
          <a:xfrm>
            <a:off x="2846944" y="1152256"/>
            <a:ext cx="1185593" cy="193809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1" name="矩形: 剪去单角 130">
            <a:extLst>
              <a:ext uri="{FF2B5EF4-FFF2-40B4-BE49-F238E27FC236}">
                <a16:creationId xmlns:a16="http://schemas.microsoft.com/office/drawing/2014/main" id="{8DAB7A72-17DA-D2DD-084B-8C658125FD77}"/>
              </a:ext>
            </a:extLst>
          </p:cNvPr>
          <p:cNvSpPr/>
          <p:nvPr/>
        </p:nvSpPr>
        <p:spPr>
          <a:xfrm>
            <a:off x="2853809" y="1489289"/>
            <a:ext cx="1178729" cy="193809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8DAEC648-4DF6-25C4-A503-F9327D822064}"/>
              </a:ext>
            </a:extLst>
          </p:cNvPr>
          <p:cNvCxnSpPr>
            <a:cxnSpLocks/>
            <a:stCxn id="4" idx="0"/>
            <a:endCxn id="131" idx="2"/>
          </p:cNvCxnSpPr>
          <p:nvPr/>
        </p:nvCxnSpPr>
        <p:spPr>
          <a:xfrm flipV="1">
            <a:off x="1963747" y="1586194"/>
            <a:ext cx="890062" cy="81935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矩形: 剪去单角 188">
            <a:extLst>
              <a:ext uri="{FF2B5EF4-FFF2-40B4-BE49-F238E27FC236}">
                <a16:creationId xmlns:a16="http://schemas.microsoft.com/office/drawing/2014/main" id="{51266225-F3DD-FA79-E138-8849E35B83FF}"/>
              </a:ext>
            </a:extLst>
          </p:cNvPr>
          <p:cNvSpPr/>
          <p:nvPr/>
        </p:nvSpPr>
        <p:spPr>
          <a:xfrm>
            <a:off x="2870632" y="1838721"/>
            <a:ext cx="1161906" cy="193810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矩形: 剪去单角 195">
            <a:extLst>
              <a:ext uri="{FF2B5EF4-FFF2-40B4-BE49-F238E27FC236}">
                <a16:creationId xmlns:a16="http://schemas.microsoft.com/office/drawing/2014/main" id="{5530F997-1C90-0BEB-8F67-487847B10F5A}"/>
              </a:ext>
            </a:extLst>
          </p:cNvPr>
          <p:cNvSpPr/>
          <p:nvPr/>
        </p:nvSpPr>
        <p:spPr>
          <a:xfrm>
            <a:off x="2853808" y="3201054"/>
            <a:ext cx="1175279" cy="484236"/>
          </a:xfrm>
          <a:prstGeom prst="snip1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動力システム</a:t>
            </a:r>
            <a:endParaRPr lang="en-US" altLang="ja-JP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モーターなど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3D4FBAE2-B427-A2AC-91C3-4377CC74C9CA}"/>
              </a:ext>
            </a:extLst>
          </p:cNvPr>
          <p:cNvCxnSpPr>
            <a:cxnSpLocks/>
            <a:endCxn id="189" idx="2"/>
          </p:cNvCxnSpPr>
          <p:nvPr/>
        </p:nvCxnSpPr>
        <p:spPr>
          <a:xfrm flipV="1">
            <a:off x="1967758" y="1935626"/>
            <a:ext cx="902874" cy="455556"/>
          </a:xfrm>
          <a:prstGeom prst="bentConnector3">
            <a:avLst>
              <a:gd name="adj1" fmla="val 4865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89F6307D-45EF-186C-D824-C87F6F3F6C8A}"/>
              </a:ext>
            </a:extLst>
          </p:cNvPr>
          <p:cNvGrpSpPr/>
          <p:nvPr/>
        </p:nvGrpSpPr>
        <p:grpSpPr>
          <a:xfrm>
            <a:off x="4953463" y="1587575"/>
            <a:ext cx="1466839" cy="1608224"/>
            <a:chOff x="3066651" y="4608980"/>
            <a:chExt cx="1332475" cy="1608224"/>
          </a:xfrm>
        </p:grpSpPr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91FFDC9-A951-A0DA-7436-7EB330715E2F}"/>
                </a:ext>
              </a:extLst>
            </p:cNvPr>
            <p:cNvSpPr/>
            <p:nvPr/>
          </p:nvSpPr>
          <p:spPr>
            <a:xfrm>
              <a:off x="3066651" y="4608980"/>
              <a:ext cx="1332475" cy="1608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異なるコンポーネントの組み合わせ</a:t>
              </a:r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295601E9-7855-3FB9-38F6-600E0E8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23A768E9-95D4-085E-4406-C38DDA8E3C42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パータンリスト</a:t>
              </a:r>
              <a:endPara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250" name="连接符: 肘形 249">
            <a:extLst>
              <a:ext uri="{FF2B5EF4-FFF2-40B4-BE49-F238E27FC236}">
                <a16:creationId xmlns:a16="http://schemas.microsoft.com/office/drawing/2014/main" id="{98470E16-CC7A-581E-0AE9-C075BE724D39}"/>
              </a:ext>
            </a:extLst>
          </p:cNvPr>
          <p:cNvCxnSpPr>
            <a:cxnSpLocks/>
            <a:stCxn id="128" idx="0"/>
            <a:endCxn id="215" idx="1"/>
          </p:cNvCxnSpPr>
          <p:nvPr/>
        </p:nvCxnSpPr>
        <p:spPr>
          <a:xfrm>
            <a:off x="4032537" y="1249161"/>
            <a:ext cx="920926" cy="114252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连接符: 肘形 253">
            <a:extLst>
              <a:ext uri="{FF2B5EF4-FFF2-40B4-BE49-F238E27FC236}">
                <a16:creationId xmlns:a16="http://schemas.microsoft.com/office/drawing/2014/main" id="{226A3DD3-56AD-E236-6CB6-C7B20E7830E1}"/>
              </a:ext>
            </a:extLst>
          </p:cNvPr>
          <p:cNvCxnSpPr>
            <a:cxnSpLocks/>
            <a:stCxn id="131" idx="0"/>
            <a:endCxn id="215" idx="1"/>
          </p:cNvCxnSpPr>
          <p:nvPr/>
        </p:nvCxnSpPr>
        <p:spPr>
          <a:xfrm>
            <a:off x="4032538" y="1586194"/>
            <a:ext cx="920925" cy="80549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2DD64B99-8740-7860-BFA9-F73C2C761BA0}"/>
              </a:ext>
            </a:extLst>
          </p:cNvPr>
          <p:cNvCxnSpPr>
            <a:cxnSpLocks/>
            <a:stCxn id="189" idx="0"/>
            <a:endCxn id="215" idx="1"/>
          </p:cNvCxnSpPr>
          <p:nvPr/>
        </p:nvCxnSpPr>
        <p:spPr>
          <a:xfrm>
            <a:off x="4032538" y="1935626"/>
            <a:ext cx="920925" cy="45606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E798B6CA-C059-B9B5-621F-5040BBD19D0A}"/>
              </a:ext>
            </a:extLst>
          </p:cNvPr>
          <p:cNvCxnSpPr>
            <a:cxnSpLocks/>
            <a:stCxn id="196" idx="0"/>
            <a:endCxn id="215" idx="1"/>
          </p:cNvCxnSpPr>
          <p:nvPr/>
        </p:nvCxnSpPr>
        <p:spPr>
          <a:xfrm flipV="1">
            <a:off x="4029087" y="2391687"/>
            <a:ext cx="924376" cy="10514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矩形: 剪去单角 272">
            <a:extLst>
              <a:ext uri="{FF2B5EF4-FFF2-40B4-BE49-F238E27FC236}">
                <a16:creationId xmlns:a16="http://schemas.microsoft.com/office/drawing/2014/main" id="{CDE23025-A852-5AE0-F7C2-ABC19C8BE54F}"/>
              </a:ext>
            </a:extLst>
          </p:cNvPr>
          <p:cNvSpPr/>
          <p:nvPr/>
        </p:nvSpPr>
        <p:spPr>
          <a:xfrm>
            <a:off x="3818618" y="4730889"/>
            <a:ext cx="1459639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9004136F-42D0-22FA-B86F-61DF872EE688}"/>
              </a:ext>
            </a:extLst>
          </p:cNvPr>
          <p:cNvSpPr/>
          <p:nvPr/>
        </p:nvSpPr>
        <p:spPr>
          <a:xfrm>
            <a:off x="4090917" y="4642642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</a:p>
        </p:txBody>
      </p:sp>
      <p:sp>
        <p:nvSpPr>
          <p:cNvPr id="275" name="矩形: 剪去单角 274">
            <a:extLst>
              <a:ext uri="{FF2B5EF4-FFF2-40B4-BE49-F238E27FC236}">
                <a16:creationId xmlns:a16="http://schemas.microsoft.com/office/drawing/2014/main" id="{D1DD4C7B-34F3-9B11-9442-EF347680F272}"/>
              </a:ext>
            </a:extLst>
          </p:cNvPr>
          <p:cNvSpPr/>
          <p:nvPr/>
        </p:nvSpPr>
        <p:spPr>
          <a:xfrm>
            <a:off x="4084900" y="5896534"/>
            <a:ext cx="1152492" cy="224898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赤外線センサ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6" name="矩形: 剪去单角 275">
            <a:extLst>
              <a:ext uri="{FF2B5EF4-FFF2-40B4-BE49-F238E27FC236}">
                <a16:creationId xmlns:a16="http://schemas.microsoft.com/office/drawing/2014/main" id="{B31C42E3-D2BE-7A7E-D79A-C70E3B1D988B}"/>
              </a:ext>
            </a:extLst>
          </p:cNvPr>
          <p:cNvSpPr/>
          <p:nvPr/>
        </p:nvSpPr>
        <p:spPr>
          <a:xfrm>
            <a:off x="4004304" y="5682892"/>
            <a:ext cx="1181957" cy="23083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LiDAR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7" name="矩形: 剪去单角 276">
            <a:extLst>
              <a:ext uri="{FF2B5EF4-FFF2-40B4-BE49-F238E27FC236}">
                <a16:creationId xmlns:a16="http://schemas.microsoft.com/office/drawing/2014/main" id="{EE03E3E2-ECD6-E697-3C26-9D17CF84B183}"/>
              </a:ext>
            </a:extLst>
          </p:cNvPr>
          <p:cNvSpPr/>
          <p:nvPr/>
        </p:nvSpPr>
        <p:spPr>
          <a:xfrm>
            <a:off x="3944245" y="5491046"/>
            <a:ext cx="1152492" cy="224898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8" name="矩形: 剪去单角 277">
            <a:extLst>
              <a:ext uri="{FF2B5EF4-FFF2-40B4-BE49-F238E27FC236}">
                <a16:creationId xmlns:a16="http://schemas.microsoft.com/office/drawing/2014/main" id="{86C6BFA5-59E7-C518-D0A6-CC6FAD84ACDF}"/>
              </a:ext>
            </a:extLst>
          </p:cNvPr>
          <p:cNvSpPr/>
          <p:nvPr/>
        </p:nvSpPr>
        <p:spPr>
          <a:xfrm>
            <a:off x="3868889" y="4952712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オフボードコンポーネントの消費電力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F2CBF0FB-A6FB-175F-FBC7-48289A430F64}"/>
              </a:ext>
            </a:extLst>
          </p:cNvPr>
          <p:cNvSpPr txBox="1"/>
          <p:nvPr/>
        </p:nvSpPr>
        <p:spPr>
          <a:xfrm>
            <a:off x="4402935" y="6005771"/>
            <a:ext cx="415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CDC0BD65-B34F-C79E-3E64-1D7EFBB4E3FA}"/>
              </a:ext>
            </a:extLst>
          </p:cNvPr>
          <p:cNvSpPr txBox="1"/>
          <p:nvPr/>
        </p:nvSpPr>
        <p:spPr>
          <a:xfrm>
            <a:off x="3562837" y="4275172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ユーザー</a:t>
            </a:r>
            <a:endParaRPr lang="zh-CN" altLang="en-US"/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7F19E7E7-E502-B545-E69E-02BC317436B2}"/>
              </a:ext>
            </a:extLst>
          </p:cNvPr>
          <p:cNvSpPr txBox="1"/>
          <p:nvPr/>
        </p:nvSpPr>
        <p:spPr>
          <a:xfrm>
            <a:off x="2697504" y="4804828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/>
              <a:t>+</a:t>
            </a:r>
            <a:endParaRPr lang="zh-CN" altLang="en-US" sz="7200"/>
          </a:p>
        </p:txBody>
      </p:sp>
      <p:sp>
        <p:nvSpPr>
          <p:cNvPr id="302" name="矩形: 剪去单角 301">
            <a:extLst>
              <a:ext uri="{FF2B5EF4-FFF2-40B4-BE49-F238E27FC236}">
                <a16:creationId xmlns:a16="http://schemas.microsoft.com/office/drawing/2014/main" id="{10BAC449-FDAA-1BA7-C3A7-A951AA9BADE3}"/>
              </a:ext>
            </a:extLst>
          </p:cNvPr>
          <p:cNvSpPr/>
          <p:nvPr/>
        </p:nvSpPr>
        <p:spPr>
          <a:xfrm>
            <a:off x="5094758" y="2549473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メリット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04" name="矩形: 剪去单角 303">
            <a:extLst>
              <a:ext uri="{FF2B5EF4-FFF2-40B4-BE49-F238E27FC236}">
                <a16:creationId xmlns:a16="http://schemas.microsoft.com/office/drawing/2014/main" id="{5E384F09-E85D-A0FC-87C7-003D078DE501}"/>
              </a:ext>
            </a:extLst>
          </p:cNvPr>
          <p:cNvSpPr/>
          <p:nvPr/>
        </p:nvSpPr>
        <p:spPr>
          <a:xfrm>
            <a:off x="5094758" y="2290726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予測消費電力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06" name="矩形: 剪去单角 305">
            <a:extLst>
              <a:ext uri="{FF2B5EF4-FFF2-40B4-BE49-F238E27FC236}">
                <a16:creationId xmlns:a16="http://schemas.microsoft.com/office/drawing/2014/main" id="{44A7BE1D-A19F-549B-8C8E-273D45828DB2}"/>
              </a:ext>
            </a:extLst>
          </p:cNvPr>
          <p:cNvSpPr/>
          <p:nvPr/>
        </p:nvSpPr>
        <p:spPr>
          <a:xfrm>
            <a:off x="5094758" y="2808220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デメリット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41846A38-2FEC-103A-8312-1729991DB5A7}"/>
              </a:ext>
            </a:extLst>
          </p:cNvPr>
          <p:cNvSpPr txBox="1"/>
          <p:nvPr/>
        </p:nvSpPr>
        <p:spPr>
          <a:xfrm>
            <a:off x="5479133" y="295105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CA243FE5-73CB-8758-F494-3307CAB01134}"/>
              </a:ext>
            </a:extLst>
          </p:cNvPr>
          <p:cNvSpPr/>
          <p:nvPr/>
        </p:nvSpPr>
        <p:spPr>
          <a:xfrm>
            <a:off x="576766" y="3902803"/>
            <a:ext cx="119901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  <a:endParaRPr lang="zh-CN" altLang="en-US" sz="11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10D59E4D-495D-A590-EF96-C0AC9426EB5F}"/>
              </a:ext>
            </a:extLst>
          </p:cNvPr>
          <p:cNvSpPr/>
          <p:nvPr/>
        </p:nvSpPr>
        <p:spPr>
          <a:xfrm>
            <a:off x="2867182" y="2186970"/>
            <a:ext cx="1161906" cy="193810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GPS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C3942258-CEB0-7DDC-738C-4D5D5C88B938}"/>
              </a:ext>
            </a:extLst>
          </p:cNvPr>
          <p:cNvSpPr/>
          <p:nvPr/>
        </p:nvSpPr>
        <p:spPr>
          <a:xfrm>
            <a:off x="2867182" y="2535477"/>
            <a:ext cx="1161906" cy="193810"/>
          </a:xfrm>
          <a:prstGeom prst="snip1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8C9B226C-827F-2257-97F7-F9D494102DFC}"/>
              </a:ext>
            </a:extLst>
          </p:cNvPr>
          <p:cNvSpPr/>
          <p:nvPr/>
        </p:nvSpPr>
        <p:spPr>
          <a:xfrm>
            <a:off x="2867182" y="2906216"/>
            <a:ext cx="1161906" cy="193810"/>
          </a:xfrm>
          <a:prstGeom prst="snip1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他のセンサ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E40E90B1-0677-A870-2575-FF6EE03779FA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V="1">
            <a:off x="1963747" y="2283875"/>
            <a:ext cx="903435" cy="1216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9E7B8980-7F3E-F4D8-BF0D-FAC38504EDD4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>
            <a:off x="1963747" y="2405552"/>
            <a:ext cx="903435" cy="22683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7DE11C9C-CD02-1410-4BCD-9A551ADB1970}"/>
              </a:ext>
            </a:extLst>
          </p:cNvPr>
          <p:cNvCxnSpPr>
            <a:cxnSpLocks/>
            <a:stCxn id="4" idx="0"/>
            <a:endCxn id="24" idx="2"/>
          </p:cNvCxnSpPr>
          <p:nvPr/>
        </p:nvCxnSpPr>
        <p:spPr>
          <a:xfrm>
            <a:off x="1963747" y="2405552"/>
            <a:ext cx="903435" cy="59756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B6EF3208-5A39-63ED-7CED-C497D9B9466E}"/>
              </a:ext>
            </a:extLst>
          </p:cNvPr>
          <p:cNvCxnSpPr>
            <a:cxnSpLocks/>
            <a:stCxn id="4" idx="0"/>
            <a:endCxn id="196" idx="2"/>
          </p:cNvCxnSpPr>
          <p:nvPr/>
        </p:nvCxnSpPr>
        <p:spPr>
          <a:xfrm>
            <a:off x="1963747" y="2405552"/>
            <a:ext cx="890061" cy="103762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2E08A43E-D6A5-B9F4-DA76-BF5F318A929C}"/>
              </a:ext>
            </a:extLst>
          </p:cNvPr>
          <p:cNvCxnSpPr>
            <a:cxnSpLocks/>
            <a:stCxn id="17" idx="0"/>
            <a:endCxn id="215" idx="1"/>
          </p:cNvCxnSpPr>
          <p:nvPr/>
        </p:nvCxnSpPr>
        <p:spPr>
          <a:xfrm>
            <a:off x="4029088" y="2283875"/>
            <a:ext cx="924375" cy="10781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693FE30D-A58E-3E56-8546-7C0C1714999C}"/>
              </a:ext>
            </a:extLst>
          </p:cNvPr>
          <p:cNvCxnSpPr>
            <a:cxnSpLocks/>
            <a:stCxn id="23" idx="0"/>
            <a:endCxn id="215" idx="1"/>
          </p:cNvCxnSpPr>
          <p:nvPr/>
        </p:nvCxnSpPr>
        <p:spPr>
          <a:xfrm flipV="1">
            <a:off x="4029088" y="2391687"/>
            <a:ext cx="924375" cy="24069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69FE6CEA-4543-C870-7C4E-912BCE7A0BCC}"/>
              </a:ext>
            </a:extLst>
          </p:cNvPr>
          <p:cNvCxnSpPr>
            <a:cxnSpLocks/>
            <a:stCxn id="24" idx="0"/>
            <a:endCxn id="215" idx="1"/>
          </p:cNvCxnSpPr>
          <p:nvPr/>
        </p:nvCxnSpPr>
        <p:spPr>
          <a:xfrm flipV="1">
            <a:off x="4029088" y="2391687"/>
            <a:ext cx="924375" cy="61143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97389D01-9589-44D4-E297-EAF7238601CF}"/>
              </a:ext>
            </a:extLst>
          </p:cNvPr>
          <p:cNvGrpSpPr/>
          <p:nvPr/>
        </p:nvGrpSpPr>
        <p:grpSpPr>
          <a:xfrm>
            <a:off x="7121762" y="617278"/>
            <a:ext cx="1466839" cy="1673445"/>
            <a:chOff x="3066651" y="4608979"/>
            <a:chExt cx="1332475" cy="1673445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0902FB73-9E72-8760-1033-EF0B33085022}"/>
                </a:ext>
              </a:extLst>
            </p:cNvPr>
            <p:cNvSpPr/>
            <p:nvPr/>
          </p:nvSpPr>
          <p:spPr>
            <a:xfrm>
              <a:off x="3066651" y="4608979"/>
              <a:ext cx="1332475" cy="16734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電力不足を避けるため、予測値に基づいて最大作業範囲を事前に決定する</a:t>
              </a:r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994CFF4B-AC40-F062-5EB9-43BA8017F86F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5CC40A2C-7E75-767F-77EF-25687DD1999C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ルート計画</a:t>
              </a:r>
              <a:endPara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348336F1-4A35-1029-BA7A-D4E1C4743EAD}"/>
              </a:ext>
            </a:extLst>
          </p:cNvPr>
          <p:cNvGrpSpPr/>
          <p:nvPr/>
        </p:nvGrpSpPr>
        <p:grpSpPr>
          <a:xfrm>
            <a:off x="7121762" y="2526353"/>
            <a:ext cx="1466839" cy="1608224"/>
            <a:chOff x="3066651" y="4608980"/>
            <a:chExt cx="1332475" cy="1608224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5DB61E4-4146-8B83-A785-5A7E7AD60243}"/>
                </a:ext>
              </a:extLst>
            </p:cNvPr>
            <p:cNvSpPr/>
            <p:nvPr/>
          </p:nvSpPr>
          <p:spPr>
            <a:xfrm>
              <a:off x="3066651" y="4608980"/>
              <a:ext cx="1332475" cy="1608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最大作業範囲</a:t>
              </a:r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内の充電設備を設ける</a:t>
              </a:r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A5D6B234-B6D1-0F59-9828-40D36C1BEC67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C585AFD-F4D2-01B1-EAAA-80435DA4DBB5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充電場の設置</a:t>
              </a:r>
              <a:endPara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F613A1D-AAA0-3A3B-DEE3-537816DFE81E}"/>
              </a:ext>
            </a:extLst>
          </p:cNvPr>
          <p:cNvSpPr txBox="1"/>
          <p:nvPr/>
        </p:nvSpPr>
        <p:spPr>
          <a:xfrm>
            <a:off x="7644672" y="391082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3B57D718-32A7-A7CE-8C41-EAA3BBA7B7E1}"/>
              </a:ext>
            </a:extLst>
          </p:cNvPr>
          <p:cNvCxnSpPr>
            <a:cxnSpLocks/>
            <a:stCxn id="215" idx="3"/>
            <a:endCxn id="134" idx="1"/>
          </p:cNvCxnSpPr>
          <p:nvPr/>
        </p:nvCxnSpPr>
        <p:spPr>
          <a:xfrm flipV="1">
            <a:off x="6420302" y="1454001"/>
            <a:ext cx="701460" cy="93768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45E1DF59-70A6-4643-4C47-5CC4901F0E68}"/>
              </a:ext>
            </a:extLst>
          </p:cNvPr>
          <p:cNvCxnSpPr>
            <a:cxnSpLocks/>
            <a:stCxn id="215" idx="3"/>
            <a:endCxn id="149" idx="1"/>
          </p:cNvCxnSpPr>
          <p:nvPr/>
        </p:nvCxnSpPr>
        <p:spPr>
          <a:xfrm>
            <a:off x="6420302" y="2391687"/>
            <a:ext cx="701460" cy="9387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连接符: 肘形 161">
            <a:extLst>
              <a:ext uri="{FF2B5EF4-FFF2-40B4-BE49-F238E27FC236}">
                <a16:creationId xmlns:a16="http://schemas.microsoft.com/office/drawing/2014/main" id="{118DFF7A-E601-C1D0-1493-4F27336AE17E}"/>
              </a:ext>
            </a:extLst>
          </p:cNvPr>
          <p:cNvCxnSpPr>
            <a:cxnSpLocks/>
            <a:stCxn id="308" idx="0"/>
            <a:endCxn id="215" idx="2"/>
          </p:cNvCxnSpPr>
          <p:nvPr/>
        </p:nvCxnSpPr>
        <p:spPr>
          <a:xfrm rot="5400000" flipH="1" flipV="1">
            <a:off x="3928416" y="2305500"/>
            <a:ext cx="868167" cy="2648767"/>
          </a:xfrm>
          <a:prstGeom prst="bentConnector3">
            <a:avLst>
              <a:gd name="adj1" fmla="val 2558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08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矩形 307">
            <a:extLst>
              <a:ext uri="{FF2B5EF4-FFF2-40B4-BE49-F238E27FC236}">
                <a16:creationId xmlns:a16="http://schemas.microsoft.com/office/drawing/2014/main" id="{36EBBB94-C10B-5DF4-8F47-3F823B9055E8}"/>
              </a:ext>
            </a:extLst>
          </p:cNvPr>
          <p:cNvSpPr/>
          <p:nvPr/>
        </p:nvSpPr>
        <p:spPr>
          <a:xfrm>
            <a:off x="500807" y="4063966"/>
            <a:ext cx="5074617" cy="23767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: 剪去单角 137">
            <a:extLst>
              <a:ext uri="{FF2B5EF4-FFF2-40B4-BE49-F238E27FC236}">
                <a16:creationId xmlns:a16="http://schemas.microsoft.com/office/drawing/2014/main" id="{D8719371-F7C7-20B2-6CF8-D158F9816F34}"/>
              </a:ext>
            </a:extLst>
          </p:cNvPr>
          <p:cNvSpPr/>
          <p:nvPr/>
        </p:nvSpPr>
        <p:spPr>
          <a:xfrm>
            <a:off x="976207" y="4730889"/>
            <a:ext cx="1459639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328266E-A7BB-DF4F-CF79-1195F408E802}"/>
              </a:ext>
            </a:extLst>
          </p:cNvPr>
          <p:cNvSpPr/>
          <p:nvPr/>
        </p:nvSpPr>
        <p:spPr>
          <a:xfrm>
            <a:off x="1248506" y="4642642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</a:p>
        </p:txBody>
      </p:sp>
      <p:sp>
        <p:nvSpPr>
          <p:cNvPr id="140" name="矩形: 剪去单角 139">
            <a:extLst>
              <a:ext uri="{FF2B5EF4-FFF2-40B4-BE49-F238E27FC236}">
                <a16:creationId xmlns:a16="http://schemas.microsoft.com/office/drawing/2014/main" id="{F3CBAAD5-9C62-DA9A-2ED5-D42773AC6120}"/>
              </a:ext>
            </a:extLst>
          </p:cNvPr>
          <p:cNvSpPr/>
          <p:nvPr/>
        </p:nvSpPr>
        <p:spPr>
          <a:xfrm>
            <a:off x="1260610" y="5919668"/>
            <a:ext cx="1015031" cy="23083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1" name="矩形: 剪去单角 140">
            <a:extLst>
              <a:ext uri="{FF2B5EF4-FFF2-40B4-BE49-F238E27FC236}">
                <a16:creationId xmlns:a16="http://schemas.microsoft.com/office/drawing/2014/main" id="{46D2A160-26E3-FFB5-E2CF-44AE3F96F63A}"/>
              </a:ext>
            </a:extLst>
          </p:cNvPr>
          <p:cNvSpPr/>
          <p:nvPr/>
        </p:nvSpPr>
        <p:spPr>
          <a:xfrm>
            <a:off x="1176274" y="5703225"/>
            <a:ext cx="959936" cy="23083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2" name="矩形: 剪去单角 141">
            <a:extLst>
              <a:ext uri="{FF2B5EF4-FFF2-40B4-BE49-F238E27FC236}">
                <a16:creationId xmlns:a16="http://schemas.microsoft.com/office/drawing/2014/main" id="{0F514C79-BC0C-6180-7C57-3DD302980CAA}"/>
              </a:ext>
            </a:extLst>
          </p:cNvPr>
          <p:cNvSpPr/>
          <p:nvPr/>
        </p:nvSpPr>
        <p:spPr>
          <a:xfrm>
            <a:off x="1116216" y="5511536"/>
            <a:ext cx="945850" cy="211036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3" name="矩形: 剪去单角 142">
            <a:extLst>
              <a:ext uri="{FF2B5EF4-FFF2-40B4-BE49-F238E27FC236}">
                <a16:creationId xmlns:a16="http://schemas.microsoft.com/office/drawing/2014/main" id="{E16AF7D9-CFAF-3AD9-AAFB-00BCD91C7F57}"/>
              </a:ext>
            </a:extLst>
          </p:cNvPr>
          <p:cNvSpPr/>
          <p:nvPr/>
        </p:nvSpPr>
        <p:spPr>
          <a:xfrm>
            <a:off x="1026478" y="4952712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コアおよびオンボードコンポーネント</a:t>
            </a:r>
            <a:endParaRPr lang="en-US" altLang="ja-JP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の消費電力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976DC19-20EE-E906-ABAF-F1B50CD240DD}"/>
              </a:ext>
            </a:extLst>
          </p:cNvPr>
          <p:cNvSpPr txBox="1"/>
          <p:nvPr/>
        </p:nvSpPr>
        <p:spPr>
          <a:xfrm>
            <a:off x="1554376" y="60242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59604E-06EF-B7CF-6F51-5C4AC4C2CEE6}"/>
              </a:ext>
            </a:extLst>
          </p:cNvPr>
          <p:cNvSpPr txBox="1"/>
          <p:nvPr/>
        </p:nvSpPr>
        <p:spPr>
          <a:xfrm>
            <a:off x="357163" y="55711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データ収集（バッテリー環境）</a:t>
            </a:r>
            <a:endParaRPr lang="en-US" altLang="zh-CN"/>
          </a:p>
        </p:txBody>
      </p:sp>
      <p:sp>
        <p:nvSpPr>
          <p:cNvPr id="4" name="矩形: 剪去单角 3">
            <a:extLst>
              <a:ext uri="{FF2B5EF4-FFF2-40B4-BE49-F238E27FC236}">
                <a16:creationId xmlns:a16="http://schemas.microsoft.com/office/drawing/2014/main" id="{5F4C1D1C-CE3A-A6E6-4A85-2482595C0179}"/>
              </a:ext>
            </a:extLst>
          </p:cNvPr>
          <p:cNvSpPr/>
          <p:nvPr/>
        </p:nvSpPr>
        <p:spPr>
          <a:xfrm>
            <a:off x="504108" y="1446271"/>
            <a:ext cx="1459639" cy="1918561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0C9FF6-C434-C5CB-EE82-72002466145E}"/>
              </a:ext>
            </a:extLst>
          </p:cNvPr>
          <p:cNvSpPr/>
          <p:nvPr/>
        </p:nvSpPr>
        <p:spPr>
          <a:xfrm>
            <a:off x="675223" y="1335992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仕様書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矩形: 剪去单角 13">
            <a:extLst>
              <a:ext uri="{FF2B5EF4-FFF2-40B4-BE49-F238E27FC236}">
                <a16:creationId xmlns:a16="http://schemas.microsoft.com/office/drawing/2014/main" id="{79C908C5-3119-332B-393E-72CFAFED8A71}"/>
              </a:ext>
            </a:extLst>
          </p:cNvPr>
          <p:cNvSpPr/>
          <p:nvPr/>
        </p:nvSpPr>
        <p:spPr>
          <a:xfrm>
            <a:off x="701271" y="2994633"/>
            <a:ext cx="1016715" cy="198304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GPS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矩形: 剪去单角 10">
            <a:extLst>
              <a:ext uri="{FF2B5EF4-FFF2-40B4-BE49-F238E27FC236}">
                <a16:creationId xmlns:a16="http://schemas.microsoft.com/office/drawing/2014/main" id="{ACF5FCA3-7EF2-9CED-C095-3050CDBFE6F8}"/>
              </a:ext>
            </a:extLst>
          </p:cNvPr>
          <p:cNvSpPr/>
          <p:nvPr/>
        </p:nvSpPr>
        <p:spPr>
          <a:xfrm>
            <a:off x="657109" y="2804817"/>
            <a:ext cx="1016715" cy="198304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2A843988-E4B1-F4B2-44E8-10A42A2AC5A0}"/>
              </a:ext>
            </a:extLst>
          </p:cNvPr>
          <p:cNvSpPr/>
          <p:nvPr/>
        </p:nvSpPr>
        <p:spPr>
          <a:xfrm>
            <a:off x="611416" y="2624981"/>
            <a:ext cx="1031436" cy="19830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213629A2-37A7-93EC-10F4-CAB8CA3EA6B9}"/>
              </a:ext>
            </a:extLst>
          </p:cNvPr>
          <p:cNvSpPr/>
          <p:nvPr/>
        </p:nvSpPr>
        <p:spPr>
          <a:xfrm>
            <a:off x="580443" y="2418347"/>
            <a:ext cx="1031781" cy="218421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5A4D7EF5-1877-E5D5-378D-022530257737}"/>
              </a:ext>
            </a:extLst>
          </p:cNvPr>
          <p:cNvSpPr/>
          <p:nvPr/>
        </p:nvSpPr>
        <p:spPr>
          <a:xfrm>
            <a:off x="569952" y="2229214"/>
            <a:ext cx="1007342" cy="201922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矩形: 剪去单角 8">
            <a:extLst>
              <a:ext uri="{FF2B5EF4-FFF2-40B4-BE49-F238E27FC236}">
                <a16:creationId xmlns:a16="http://schemas.microsoft.com/office/drawing/2014/main" id="{AF6FCE97-E92E-FBA4-7954-B99F4833FF9B}"/>
              </a:ext>
            </a:extLst>
          </p:cNvPr>
          <p:cNvSpPr/>
          <p:nvPr/>
        </p:nvSpPr>
        <p:spPr>
          <a:xfrm>
            <a:off x="554379" y="1668094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必要なコンポーネントの集合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C5C4D5-DA9B-2875-F49C-FE7B9C412AF7}"/>
              </a:ext>
            </a:extLst>
          </p:cNvPr>
          <p:cNvSpPr txBox="1"/>
          <p:nvPr/>
        </p:nvSpPr>
        <p:spPr>
          <a:xfrm>
            <a:off x="1026178" y="313359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C012EB8-B932-7DBA-F689-B6B1874B4636}"/>
              </a:ext>
            </a:extLst>
          </p:cNvPr>
          <p:cNvSpPr txBox="1"/>
          <p:nvPr/>
        </p:nvSpPr>
        <p:spPr>
          <a:xfrm>
            <a:off x="694508" y="42605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ベンダー</a:t>
            </a:r>
            <a:endParaRPr lang="zh-CN" altLang="en-US"/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50A0FFF1-D37C-CC72-2378-F78DEC15A9CE}"/>
              </a:ext>
            </a:extLst>
          </p:cNvPr>
          <p:cNvCxnSpPr>
            <a:cxnSpLocks/>
            <a:stCxn id="4" idx="0"/>
            <a:endCxn id="128" idx="2"/>
          </p:cNvCxnSpPr>
          <p:nvPr/>
        </p:nvCxnSpPr>
        <p:spPr>
          <a:xfrm flipV="1">
            <a:off x="1963747" y="1249161"/>
            <a:ext cx="883197" cy="115639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矩形: 剪去单角 127">
            <a:extLst>
              <a:ext uri="{FF2B5EF4-FFF2-40B4-BE49-F238E27FC236}">
                <a16:creationId xmlns:a16="http://schemas.microsoft.com/office/drawing/2014/main" id="{4D5ADF24-1C83-F987-B4BD-DF588AA22E6E}"/>
              </a:ext>
            </a:extLst>
          </p:cNvPr>
          <p:cNvSpPr/>
          <p:nvPr/>
        </p:nvSpPr>
        <p:spPr>
          <a:xfrm>
            <a:off x="2846944" y="1152256"/>
            <a:ext cx="1185593" cy="193809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コア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1" name="矩形: 剪去单角 130">
            <a:extLst>
              <a:ext uri="{FF2B5EF4-FFF2-40B4-BE49-F238E27FC236}">
                <a16:creationId xmlns:a16="http://schemas.microsoft.com/office/drawing/2014/main" id="{8DAB7A72-17DA-D2DD-084B-8C658125FD77}"/>
              </a:ext>
            </a:extLst>
          </p:cNvPr>
          <p:cNvSpPr/>
          <p:nvPr/>
        </p:nvSpPr>
        <p:spPr>
          <a:xfrm>
            <a:off x="2853809" y="1489289"/>
            <a:ext cx="1178729" cy="193809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メモリ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8DAEC648-4DF6-25C4-A503-F9327D822064}"/>
              </a:ext>
            </a:extLst>
          </p:cNvPr>
          <p:cNvCxnSpPr>
            <a:cxnSpLocks/>
            <a:stCxn id="4" idx="0"/>
            <a:endCxn id="131" idx="2"/>
          </p:cNvCxnSpPr>
          <p:nvPr/>
        </p:nvCxnSpPr>
        <p:spPr>
          <a:xfrm flipV="1">
            <a:off x="1963747" y="1586194"/>
            <a:ext cx="890062" cy="81935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矩形: 剪去单角 188">
            <a:extLst>
              <a:ext uri="{FF2B5EF4-FFF2-40B4-BE49-F238E27FC236}">
                <a16:creationId xmlns:a16="http://schemas.microsoft.com/office/drawing/2014/main" id="{51266225-F3DD-FA79-E138-8849E35B83FF}"/>
              </a:ext>
            </a:extLst>
          </p:cNvPr>
          <p:cNvSpPr/>
          <p:nvPr/>
        </p:nvSpPr>
        <p:spPr>
          <a:xfrm>
            <a:off x="2870632" y="1838721"/>
            <a:ext cx="1161906" cy="193810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キャッシュ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矩形: 剪去单角 195">
            <a:extLst>
              <a:ext uri="{FF2B5EF4-FFF2-40B4-BE49-F238E27FC236}">
                <a16:creationId xmlns:a16="http://schemas.microsoft.com/office/drawing/2014/main" id="{5530F997-1C90-0BEB-8F67-487847B10F5A}"/>
              </a:ext>
            </a:extLst>
          </p:cNvPr>
          <p:cNvSpPr/>
          <p:nvPr/>
        </p:nvSpPr>
        <p:spPr>
          <a:xfrm>
            <a:off x="2853808" y="3201054"/>
            <a:ext cx="1175279" cy="484236"/>
          </a:xfrm>
          <a:prstGeom prst="snip1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動力システム</a:t>
            </a:r>
            <a:endParaRPr lang="en-US" altLang="ja-JP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モーターなど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3D4FBAE2-B427-A2AC-91C3-4377CC74C9CA}"/>
              </a:ext>
            </a:extLst>
          </p:cNvPr>
          <p:cNvCxnSpPr>
            <a:cxnSpLocks/>
            <a:endCxn id="189" idx="2"/>
          </p:cNvCxnSpPr>
          <p:nvPr/>
        </p:nvCxnSpPr>
        <p:spPr>
          <a:xfrm flipV="1">
            <a:off x="1967758" y="1935626"/>
            <a:ext cx="902874" cy="455556"/>
          </a:xfrm>
          <a:prstGeom prst="bentConnector3">
            <a:avLst>
              <a:gd name="adj1" fmla="val 4865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89F6307D-45EF-186C-D824-C87F6F3F6C8A}"/>
              </a:ext>
            </a:extLst>
          </p:cNvPr>
          <p:cNvGrpSpPr/>
          <p:nvPr/>
        </p:nvGrpSpPr>
        <p:grpSpPr>
          <a:xfrm>
            <a:off x="4953463" y="1587575"/>
            <a:ext cx="1466839" cy="1608224"/>
            <a:chOff x="3066651" y="4608980"/>
            <a:chExt cx="1332475" cy="1608224"/>
          </a:xfrm>
        </p:grpSpPr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91FFDC9-A951-A0DA-7436-7EB330715E2F}"/>
                </a:ext>
              </a:extLst>
            </p:cNvPr>
            <p:cNvSpPr/>
            <p:nvPr/>
          </p:nvSpPr>
          <p:spPr>
            <a:xfrm>
              <a:off x="3066651" y="4608980"/>
              <a:ext cx="1332475" cy="1608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異なるコンポーネントの組み合わせ</a:t>
              </a:r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295601E9-7855-3FB9-38F6-600E0E8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23A768E9-95D4-085E-4406-C38DDA8E3C42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パータンリスト</a:t>
              </a:r>
              <a:endPara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250" name="连接符: 肘形 249">
            <a:extLst>
              <a:ext uri="{FF2B5EF4-FFF2-40B4-BE49-F238E27FC236}">
                <a16:creationId xmlns:a16="http://schemas.microsoft.com/office/drawing/2014/main" id="{98470E16-CC7A-581E-0AE9-C075BE724D39}"/>
              </a:ext>
            </a:extLst>
          </p:cNvPr>
          <p:cNvCxnSpPr>
            <a:cxnSpLocks/>
            <a:stCxn id="128" idx="0"/>
            <a:endCxn id="215" idx="1"/>
          </p:cNvCxnSpPr>
          <p:nvPr/>
        </p:nvCxnSpPr>
        <p:spPr>
          <a:xfrm>
            <a:off x="4032537" y="1249161"/>
            <a:ext cx="920926" cy="114252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连接符: 肘形 253">
            <a:extLst>
              <a:ext uri="{FF2B5EF4-FFF2-40B4-BE49-F238E27FC236}">
                <a16:creationId xmlns:a16="http://schemas.microsoft.com/office/drawing/2014/main" id="{226A3DD3-56AD-E236-6CB6-C7B20E7830E1}"/>
              </a:ext>
            </a:extLst>
          </p:cNvPr>
          <p:cNvCxnSpPr>
            <a:cxnSpLocks/>
            <a:stCxn id="131" idx="0"/>
            <a:endCxn id="215" idx="1"/>
          </p:cNvCxnSpPr>
          <p:nvPr/>
        </p:nvCxnSpPr>
        <p:spPr>
          <a:xfrm>
            <a:off x="4032538" y="1586194"/>
            <a:ext cx="920925" cy="80549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2DD64B99-8740-7860-BFA9-F73C2C761BA0}"/>
              </a:ext>
            </a:extLst>
          </p:cNvPr>
          <p:cNvCxnSpPr>
            <a:cxnSpLocks/>
            <a:stCxn id="189" idx="0"/>
            <a:endCxn id="215" idx="1"/>
          </p:cNvCxnSpPr>
          <p:nvPr/>
        </p:nvCxnSpPr>
        <p:spPr>
          <a:xfrm>
            <a:off x="4032538" y="1935626"/>
            <a:ext cx="920925" cy="45606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E798B6CA-C059-B9B5-621F-5040BBD19D0A}"/>
              </a:ext>
            </a:extLst>
          </p:cNvPr>
          <p:cNvCxnSpPr>
            <a:cxnSpLocks/>
            <a:stCxn id="196" idx="0"/>
            <a:endCxn id="215" idx="1"/>
          </p:cNvCxnSpPr>
          <p:nvPr/>
        </p:nvCxnSpPr>
        <p:spPr>
          <a:xfrm flipV="1">
            <a:off x="4029087" y="2391687"/>
            <a:ext cx="924376" cy="10514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矩形: 剪去单角 272">
            <a:extLst>
              <a:ext uri="{FF2B5EF4-FFF2-40B4-BE49-F238E27FC236}">
                <a16:creationId xmlns:a16="http://schemas.microsoft.com/office/drawing/2014/main" id="{CDE23025-A852-5AE0-F7C2-ABC19C8BE54F}"/>
              </a:ext>
            </a:extLst>
          </p:cNvPr>
          <p:cNvSpPr/>
          <p:nvPr/>
        </p:nvSpPr>
        <p:spPr>
          <a:xfrm>
            <a:off x="3818618" y="4730889"/>
            <a:ext cx="1459639" cy="1519303"/>
          </a:xfrm>
          <a:prstGeom prst="snip1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9004136F-42D0-22FA-B86F-61DF872EE688}"/>
              </a:ext>
            </a:extLst>
          </p:cNvPr>
          <p:cNvSpPr/>
          <p:nvPr/>
        </p:nvSpPr>
        <p:spPr>
          <a:xfrm>
            <a:off x="4090917" y="4642642"/>
            <a:ext cx="86644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</a:p>
        </p:txBody>
      </p:sp>
      <p:sp>
        <p:nvSpPr>
          <p:cNvPr id="275" name="矩形: 剪去单角 274">
            <a:extLst>
              <a:ext uri="{FF2B5EF4-FFF2-40B4-BE49-F238E27FC236}">
                <a16:creationId xmlns:a16="http://schemas.microsoft.com/office/drawing/2014/main" id="{D1DD4C7B-34F3-9B11-9442-EF347680F272}"/>
              </a:ext>
            </a:extLst>
          </p:cNvPr>
          <p:cNvSpPr/>
          <p:nvPr/>
        </p:nvSpPr>
        <p:spPr>
          <a:xfrm>
            <a:off x="4084900" y="5896534"/>
            <a:ext cx="1152492" cy="224898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赤外線センサ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6" name="矩形: 剪去单角 275">
            <a:extLst>
              <a:ext uri="{FF2B5EF4-FFF2-40B4-BE49-F238E27FC236}">
                <a16:creationId xmlns:a16="http://schemas.microsoft.com/office/drawing/2014/main" id="{B31C42E3-D2BE-7A7E-D79A-C70E3B1D988B}"/>
              </a:ext>
            </a:extLst>
          </p:cNvPr>
          <p:cNvSpPr/>
          <p:nvPr/>
        </p:nvSpPr>
        <p:spPr>
          <a:xfrm>
            <a:off x="4004304" y="5682892"/>
            <a:ext cx="1181957" cy="230833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LiDAR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7" name="矩形: 剪去单角 276">
            <a:extLst>
              <a:ext uri="{FF2B5EF4-FFF2-40B4-BE49-F238E27FC236}">
                <a16:creationId xmlns:a16="http://schemas.microsoft.com/office/drawing/2014/main" id="{EE03E3E2-ECD6-E697-3C26-9D17CF84B183}"/>
              </a:ext>
            </a:extLst>
          </p:cNvPr>
          <p:cNvSpPr/>
          <p:nvPr/>
        </p:nvSpPr>
        <p:spPr>
          <a:xfrm>
            <a:off x="3944245" y="5491046"/>
            <a:ext cx="1152492" cy="224898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8" name="矩形: 剪去单角 277">
            <a:extLst>
              <a:ext uri="{FF2B5EF4-FFF2-40B4-BE49-F238E27FC236}">
                <a16:creationId xmlns:a16="http://schemas.microsoft.com/office/drawing/2014/main" id="{86C6BFA5-59E7-C518-D0A6-CC6FAD84ACDF}"/>
              </a:ext>
            </a:extLst>
          </p:cNvPr>
          <p:cNvSpPr/>
          <p:nvPr/>
        </p:nvSpPr>
        <p:spPr>
          <a:xfrm>
            <a:off x="3868889" y="4952712"/>
            <a:ext cx="1375495" cy="5574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オフボードコンポーネントの消費電力</a:t>
            </a:r>
            <a:endParaRPr lang="zh-CN" altLang="en-US" sz="9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F2CBF0FB-A6FB-175F-FBC7-48289A430F64}"/>
              </a:ext>
            </a:extLst>
          </p:cNvPr>
          <p:cNvSpPr txBox="1"/>
          <p:nvPr/>
        </p:nvSpPr>
        <p:spPr>
          <a:xfrm>
            <a:off x="4402935" y="6005771"/>
            <a:ext cx="415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CDC0BD65-B34F-C79E-3E64-1D7EFBB4E3FA}"/>
              </a:ext>
            </a:extLst>
          </p:cNvPr>
          <p:cNvSpPr txBox="1"/>
          <p:nvPr/>
        </p:nvSpPr>
        <p:spPr>
          <a:xfrm>
            <a:off x="3562837" y="4275172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ユーザー</a:t>
            </a:r>
            <a:endParaRPr lang="zh-CN" altLang="en-US"/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7F19E7E7-E502-B545-E69E-02BC317436B2}"/>
              </a:ext>
            </a:extLst>
          </p:cNvPr>
          <p:cNvSpPr txBox="1"/>
          <p:nvPr/>
        </p:nvSpPr>
        <p:spPr>
          <a:xfrm>
            <a:off x="2697504" y="4804828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/>
              <a:t>+</a:t>
            </a:r>
            <a:endParaRPr lang="zh-CN" altLang="en-US" sz="7200"/>
          </a:p>
        </p:txBody>
      </p:sp>
      <p:sp>
        <p:nvSpPr>
          <p:cNvPr id="302" name="矩形: 剪去单角 301">
            <a:extLst>
              <a:ext uri="{FF2B5EF4-FFF2-40B4-BE49-F238E27FC236}">
                <a16:creationId xmlns:a16="http://schemas.microsoft.com/office/drawing/2014/main" id="{10BAC449-FDAA-1BA7-C3A7-A951AA9BADE3}"/>
              </a:ext>
            </a:extLst>
          </p:cNvPr>
          <p:cNvSpPr/>
          <p:nvPr/>
        </p:nvSpPr>
        <p:spPr>
          <a:xfrm>
            <a:off x="5094758" y="2549473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メリット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04" name="矩形: 剪去单角 303">
            <a:extLst>
              <a:ext uri="{FF2B5EF4-FFF2-40B4-BE49-F238E27FC236}">
                <a16:creationId xmlns:a16="http://schemas.microsoft.com/office/drawing/2014/main" id="{5E384F09-E85D-A0FC-87C7-003D078DE501}"/>
              </a:ext>
            </a:extLst>
          </p:cNvPr>
          <p:cNvSpPr/>
          <p:nvPr/>
        </p:nvSpPr>
        <p:spPr>
          <a:xfrm>
            <a:off x="5094758" y="2290726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予測消費電力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06" name="矩形: 剪去单角 305">
            <a:extLst>
              <a:ext uri="{FF2B5EF4-FFF2-40B4-BE49-F238E27FC236}">
                <a16:creationId xmlns:a16="http://schemas.microsoft.com/office/drawing/2014/main" id="{44A7BE1D-A19F-549B-8C8E-273D45828DB2}"/>
              </a:ext>
            </a:extLst>
          </p:cNvPr>
          <p:cNvSpPr/>
          <p:nvPr/>
        </p:nvSpPr>
        <p:spPr>
          <a:xfrm>
            <a:off x="5094758" y="2808220"/>
            <a:ext cx="1178729" cy="193809"/>
          </a:xfrm>
          <a:prstGeom prst="snip1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デメリット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41846A38-2FEC-103A-8312-1729991DB5A7}"/>
              </a:ext>
            </a:extLst>
          </p:cNvPr>
          <p:cNvSpPr txBox="1"/>
          <p:nvPr/>
        </p:nvSpPr>
        <p:spPr>
          <a:xfrm>
            <a:off x="5479133" y="295105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CA243FE5-73CB-8758-F494-3307CAB01134}"/>
              </a:ext>
            </a:extLst>
          </p:cNvPr>
          <p:cNvSpPr/>
          <p:nvPr/>
        </p:nvSpPr>
        <p:spPr>
          <a:xfrm>
            <a:off x="576766" y="3902803"/>
            <a:ext cx="1199015" cy="25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スキーマ</a:t>
            </a:r>
            <a:endParaRPr lang="zh-CN" altLang="en-US" sz="11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10D59E4D-495D-A590-EF96-C0AC9426EB5F}"/>
              </a:ext>
            </a:extLst>
          </p:cNvPr>
          <p:cNvSpPr/>
          <p:nvPr/>
        </p:nvSpPr>
        <p:spPr>
          <a:xfrm>
            <a:off x="2867182" y="2186970"/>
            <a:ext cx="1161906" cy="193810"/>
          </a:xfrm>
          <a:prstGeom prst="snip1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GPS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C3942258-CEB0-7DDC-738C-4D5D5C88B938}"/>
              </a:ext>
            </a:extLst>
          </p:cNvPr>
          <p:cNvSpPr/>
          <p:nvPr/>
        </p:nvSpPr>
        <p:spPr>
          <a:xfrm>
            <a:off x="2867182" y="2535477"/>
            <a:ext cx="1161906" cy="193810"/>
          </a:xfrm>
          <a:prstGeom prst="snip1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カメラ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矩形: 剪去单角 23">
            <a:extLst>
              <a:ext uri="{FF2B5EF4-FFF2-40B4-BE49-F238E27FC236}">
                <a16:creationId xmlns:a16="http://schemas.microsoft.com/office/drawing/2014/main" id="{8C9B226C-827F-2257-97F7-F9D494102DFC}"/>
              </a:ext>
            </a:extLst>
          </p:cNvPr>
          <p:cNvSpPr/>
          <p:nvPr/>
        </p:nvSpPr>
        <p:spPr>
          <a:xfrm>
            <a:off x="2867182" y="2906216"/>
            <a:ext cx="1161906" cy="193810"/>
          </a:xfrm>
          <a:prstGeom prst="snip1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他のセンサ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E40E90B1-0677-A870-2575-FF6EE03779FA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V="1">
            <a:off x="1963747" y="2283875"/>
            <a:ext cx="903435" cy="1216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9E7B8980-7F3E-F4D8-BF0D-FAC38504EDD4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>
            <a:off x="1963747" y="2405552"/>
            <a:ext cx="903435" cy="22683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7DE11C9C-CD02-1410-4BCD-9A551ADB1970}"/>
              </a:ext>
            </a:extLst>
          </p:cNvPr>
          <p:cNvCxnSpPr>
            <a:cxnSpLocks/>
            <a:stCxn id="4" idx="0"/>
            <a:endCxn id="24" idx="2"/>
          </p:cNvCxnSpPr>
          <p:nvPr/>
        </p:nvCxnSpPr>
        <p:spPr>
          <a:xfrm>
            <a:off x="1963747" y="2405552"/>
            <a:ext cx="903435" cy="59756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B6EF3208-5A39-63ED-7CED-C497D9B9466E}"/>
              </a:ext>
            </a:extLst>
          </p:cNvPr>
          <p:cNvCxnSpPr>
            <a:cxnSpLocks/>
            <a:stCxn id="4" idx="0"/>
            <a:endCxn id="196" idx="2"/>
          </p:cNvCxnSpPr>
          <p:nvPr/>
        </p:nvCxnSpPr>
        <p:spPr>
          <a:xfrm>
            <a:off x="1963747" y="2405552"/>
            <a:ext cx="890061" cy="103762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2E08A43E-D6A5-B9F4-DA76-BF5F318A929C}"/>
              </a:ext>
            </a:extLst>
          </p:cNvPr>
          <p:cNvCxnSpPr>
            <a:cxnSpLocks/>
            <a:stCxn id="17" idx="0"/>
            <a:endCxn id="215" idx="1"/>
          </p:cNvCxnSpPr>
          <p:nvPr/>
        </p:nvCxnSpPr>
        <p:spPr>
          <a:xfrm>
            <a:off x="4029088" y="2283875"/>
            <a:ext cx="924375" cy="10781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693FE30D-A58E-3E56-8546-7C0C1714999C}"/>
              </a:ext>
            </a:extLst>
          </p:cNvPr>
          <p:cNvCxnSpPr>
            <a:cxnSpLocks/>
            <a:stCxn id="23" idx="0"/>
            <a:endCxn id="215" idx="1"/>
          </p:cNvCxnSpPr>
          <p:nvPr/>
        </p:nvCxnSpPr>
        <p:spPr>
          <a:xfrm flipV="1">
            <a:off x="4029088" y="2391687"/>
            <a:ext cx="924375" cy="24069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69FE6CEA-4543-C870-7C4E-912BCE7A0BCC}"/>
              </a:ext>
            </a:extLst>
          </p:cNvPr>
          <p:cNvCxnSpPr>
            <a:cxnSpLocks/>
            <a:stCxn id="24" idx="0"/>
            <a:endCxn id="215" idx="1"/>
          </p:cNvCxnSpPr>
          <p:nvPr/>
        </p:nvCxnSpPr>
        <p:spPr>
          <a:xfrm flipV="1">
            <a:off x="4029088" y="2391687"/>
            <a:ext cx="924375" cy="61143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97389D01-9589-44D4-E297-EAF7238601CF}"/>
              </a:ext>
            </a:extLst>
          </p:cNvPr>
          <p:cNvGrpSpPr/>
          <p:nvPr/>
        </p:nvGrpSpPr>
        <p:grpSpPr>
          <a:xfrm>
            <a:off x="7121762" y="617278"/>
            <a:ext cx="1466839" cy="1673445"/>
            <a:chOff x="3066651" y="4608979"/>
            <a:chExt cx="1332475" cy="1673445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0902FB73-9E72-8760-1033-EF0B33085022}"/>
                </a:ext>
              </a:extLst>
            </p:cNvPr>
            <p:cNvSpPr/>
            <p:nvPr/>
          </p:nvSpPr>
          <p:spPr>
            <a:xfrm>
              <a:off x="3066651" y="4608979"/>
              <a:ext cx="1332475" cy="16734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電力不足を避けるため、予測値に基づいて最大作業範囲を事前に決定する</a:t>
              </a:r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994CFF4B-AC40-F062-5EB9-43BA8017F86F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5CC40A2C-7E75-767F-77EF-25687DD1999C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モード設計</a:t>
              </a:r>
              <a:endPara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348336F1-4A35-1029-BA7A-D4E1C4743EAD}"/>
              </a:ext>
            </a:extLst>
          </p:cNvPr>
          <p:cNvGrpSpPr/>
          <p:nvPr/>
        </p:nvGrpSpPr>
        <p:grpSpPr>
          <a:xfrm>
            <a:off x="7121762" y="2526353"/>
            <a:ext cx="1466839" cy="1608224"/>
            <a:chOff x="3066651" y="4608980"/>
            <a:chExt cx="1332475" cy="1608224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5DB61E4-4146-8B83-A785-5A7E7AD60243}"/>
                </a:ext>
              </a:extLst>
            </p:cNvPr>
            <p:cNvSpPr/>
            <p:nvPr/>
          </p:nvSpPr>
          <p:spPr>
            <a:xfrm>
              <a:off x="3066651" y="4608980"/>
              <a:ext cx="1332475" cy="16082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最大作業範囲</a:t>
              </a:r>
              <a:r>
                <a:rPr lang="ja-JP" altLang="en-US" sz="900">
                  <a:solidFill>
                    <a:schemeClr val="tx1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内の充電設備を設ける</a:t>
              </a:r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pPr algn="ctr"/>
              <a:endParaRPr lang="en-US" altLang="ja-JP" sz="90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A5D6B234-B6D1-0F59-9828-40D36C1BEC67}"/>
                </a:ext>
              </a:extLst>
            </p:cNvPr>
            <p:cNvCxnSpPr>
              <a:cxnSpLocks/>
            </p:cNvCxnSpPr>
            <p:nvPr/>
          </p:nvCxnSpPr>
          <p:spPr>
            <a:xfrm>
              <a:off x="3066651" y="4923983"/>
              <a:ext cx="1332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C585AFD-F4D2-01B1-EAAA-80435DA4DBB5}"/>
                </a:ext>
              </a:extLst>
            </p:cNvPr>
            <p:cNvSpPr txBox="1"/>
            <p:nvPr/>
          </p:nvSpPr>
          <p:spPr>
            <a:xfrm>
              <a:off x="3077085" y="4627068"/>
              <a:ext cx="1306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機器状態維持</a:t>
              </a:r>
              <a:endParaRPr lang="en-US" altLang="zh-CN" sz="14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F613A1D-AAA0-3A3B-DEE3-537816DFE81E}"/>
              </a:ext>
            </a:extLst>
          </p:cNvPr>
          <p:cNvSpPr txBox="1"/>
          <p:nvPr/>
        </p:nvSpPr>
        <p:spPr>
          <a:xfrm>
            <a:off x="7644672" y="391082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……</a:t>
            </a:r>
            <a:endParaRPr lang="zh-CN" altLang="en-US" sz="90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3B57D718-32A7-A7CE-8C41-EAA3BBA7B7E1}"/>
              </a:ext>
            </a:extLst>
          </p:cNvPr>
          <p:cNvCxnSpPr>
            <a:cxnSpLocks/>
            <a:stCxn id="215" idx="3"/>
            <a:endCxn id="134" idx="1"/>
          </p:cNvCxnSpPr>
          <p:nvPr/>
        </p:nvCxnSpPr>
        <p:spPr>
          <a:xfrm flipV="1">
            <a:off x="6420302" y="1454001"/>
            <a:ext cx="701460" cy="93768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45E1DF59-70A6-4643-4C47-5CC4901F0E68}"/>
              </a:ext>
            </a:extLst>
          </p:cNvPr>
          <p:cNvCxnSpPr>
            <a:cxnSpLocks/>
            <a:stCxn id="215" idx="3"/>
            <a:endCxn id="149" idx="1"/>
          </p:cNvCxnSpPr>
          <p:nvPr/>
        </p:nvCxnSpPr>
        <p:spPr>
          <a:xfrm>
            <a:off x="6420302" y="2391687"/>
            <a:ext cx="701460" cy="9387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连接符: 肘形 161">
            <a:extLst>
              <a:ext uri="{FF2B5EF4-FFF2-40B4-BE49-F238E27FC236}">
                <a16:creationId xmlns:a16="http://schemas.microsoft.com/office/drawing/2014/main" id="{118DFF7A-E601-C1D0-1493-4F27336AE17E}"/>
              </a:ext>
            </a:extLst>
          </p:cNvPr>
          <p:cNvCxnSpPr>
            <a:cxnSpLocks/>
            <a:stCxn id="308" idx="0"/>
            <a:endCxn id="215" idx="2"/>
          </p:cNvCxnSpPr>
          <p:nvPr/>
        </p:nvCxnSpPr>
        <p:spPr>
          <a:xfrm rot="5400000" flipH="1" flipV="1">
            <a:off x="3928416" y="2305500"/>
            <a:ext cx="868167" cy="2648767"/>
          </a:xfrm>
          <a:prstGeom prst="bentConnector3">
            <a:avLst>
              <a:gd name="adj1" fmla="val 2558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24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8905</TotalTime>
  <Words>833</Words>
  <Application>Microsoft Office PowerPoint</Application>
  <PresentationFormat>宽屏</PresentationFormat>
  <Paragraphs>280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HOU</dc:creator>
  <cp:lastModifiedBy>鈴 風</cp:lastModifiedBy>
  <cp:revision>3</cp:revision>
  <dcterms:created xsi:type="dcterms:W3CDTF">2024-06-12T06:27:38Z</dcterms:created>
  <dcterms:modified xsi:type="dcterms:W3CDTF">2024-06-24T08:56:37Z</dcterms:modified>
</cp:coreProperties>
</file>