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Lst>
  <p:notesMasterIdLst>
    <p:notesMasterId r:id="rId42"/>
  </p:notesMasterIdLst>
  <p:sldIdLst>
    <p:sldId id="955" r:id="rId3"/>
    <p:sldId id="920" r:id="rId4"/>
    <p:sldId id="935" r:id="rId5"/>
    <p:sldId id="956" r:id="rId6"/>
    <p:sldId id="957" r:id="rId7"/>
    <p:sldId id="958" r:id="rId8"/>
    <p:sldId id="959" r:id="rId9"/>
    <p:sldId id="859" r:id="rId10"/>
    <p:sldId id="960" r:id="rId11"/>
    <p:sldId id="923" r:id="rId12"/>
    <p:sldId id="962" r:id="rId13"/>
    <p:sldId id="967" r:id="rId14"/>
    <p:sldId id="966" r:id="rId15"/>
    <p:sldId id="964" r:id="rId16"/>
    <p:sldId id="970" r:id="rId17"/>
    <p:sldId id="969" r:id="rId18"/>
    <p:sldId id="933" r:id="rId19"/>
    <p:sldId id="972" r:id="rId20"/>
    <p:sldId id="973" r:id="rId21"/>
    <p:sldId id="968" r:id="rId22"/>
    <p:sldId id="974" r:id="rId23"/>
    <p:sldId id="975" r:id="rId24"/>
    <p:sldId id="976" r:id="rId25"/>
    <p:sldId id="934" r:id="rId26"/>
    <p:sldId id="844" r:id="rId27"/>
    <p:sldId id="931" r:id="rId28"/>
    <p:sldId id="256"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CBCA26C-C010-46D9-8B87-FC55145E448F}">
          <p14:sldIdLst>
            <p14:sldId id="955"/>
            <p14:sldId id="920"/>
          </p14:sldIdLst>
        </p14:section>
        <p14:section name="研究背景" id="{AB3805D5-9A59-4CDA-B957-534378525DBF}">
          <p14:sldIdLst>
            <p14:sldId id="935"/>
            <p14:sldId id="956"/>
            <p14:sldId id="957"/>
            <p14:sldId id="958"/>
            <p14:sldId id="959"/>
          </p14:sldIdLst>
        </p14:section>
        <p14:section name="提案手法" id="{334B77AB-F6A5-484A-85B1-3A514EA32B7D}">
          <p14:sldIdLst>
            <p14:sldId id="859"/>
            <p14:sldId id="960"/>
            <p14:sldId id="923"/>
            <p14:sldId id="962"/>
            <p14:sldId id="967"/>
            <p14:sldId id="966"/>
            <p14:sldId id="964"/>
            <p14:sldId id="970"/>
            <p14:sldId id="969"/>
            <p14:sldId id="933"/>
          </p14:sldIdLst>
        </p14:section>
        <p14:section name="評価" id="{33D8DE6A-8284-42E6-A0DC-C54C5437A600}">
          <p14:sldIdLst>
            <p14:sldId id="972"/>
            <p14:sldId id="973"/>
            <p14:sldId id="968"/>
            <p14:sldId id="974"/>
            <p14:sldId id="975"/>
            <p14:sldId id="976"/>
          </p14:sldIdLst>
        </p14:section>
        <p14:section name="今後の展望" id="{A8885D55-C7AD-44CB-B6EF-A3F38ADC7709}">
          <p14:sldIdLst>
            <p14:sldId id="934"/>
          </p14:sldIdLst>
        </p14:section>
        <p14:section name="まとめ" id="{2CC9BF19-2EC7-4C3B-8300-3D4DB0BA8146}">
          <p14:sldIdLst>
            <p14:sldId id="844"/>
          </p14:sldIdLst>
        </p14:section>
        <p14:section name="補足資料" id="{3F6B4360-EEC4-4334-942C-A7144D0431A5}">
          <p14:sldIdLst>
            <p14:sldId id="931"/>
          </p14:sldIdLst>
        </p14:section>
        <p14:section name="想定質問" id="{41C19C05-BA90-44DD-9DA3-93F8E0D4EA79}">
          <p14:sldIdLst>
            <p14:sldId id="256"/>
            <p14:sldId id="257"/>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976"/>
    <a:srgbClr val="CCCCCC"/>
    <a:srgbClr val="E9EEF3"/>
    <a:srgbClr val="26779E"/>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0037CE-32F8-4698-974F-521ED5769D03}" v="274" dt="2022-11-22T04:19:54.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5" autoAdjust="0"/>
    <p:restoredTop sz="89385" autoAdjust="0"/>
  </p:normalViewPr>
  <p:slideViewPr>
    <p:cSldViewPr snapToGrid="0">
      <p:cViewPr varScale="1">
        <p:scale>
          <a:sx n="101" d="100"/>
          <a:sy n="101" d="100"/>
        </p:scale>
        <p:origin x="16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ozawa.507@ms.saitama-u.ac.jp" userId="273278e5-c141-4af5-a1b3-f393ecd91632" providerId="ADAL" clId="{9C0037CE-32F8-4698-974F-521ED5769D03}"/>
    <pc:docChg chg="undo custSel addSld delSld modSld sldOrd modMainMaster addSection modSection modNotesMaster">
      <pc:chgData name="t.onozawa.507@ms.saitama-u.ac.jp" userId="273278e5-c141-4af5-a1b3-f393ecd91632" providerId="ADAL" clId="{9C0037CE-32F8-4698-974F-521ED5769D03}" dt="2022-11-22T04:30:00.102" v="1059" actId="404"/>
      <pc:docMkLst>
        <pc:docMk/>
      </pc:docMkLst>
      <pc:sldChg chg="add mod modShow">
        <pc:chgData name="t.onozawa.507@ms.saitama-u.ac.jp" userId="273278e5-c141-4af5-a1b3-f393ecd91632" providerId="ADAL" clId="{9C0037CE-32F8-4698-974F-521ED5769D03}" dt="2022-11-22T03:53:30.620" v="763" actId="729"/>
        <pc:sldMkLst>
          <pc:docMk/>
          <pc:sldMk cId="0" sldId="256"/>
        </pc:sldMkLst>
      </pc:sldChg>
      <pc:sldChg chg="del">
        <pc:chgData name="t.onozawa.507@ms.saitama-u.ac.jp" userId="273278e5-c141-4af5-a1b3-f393ecd91632" providerId="ADAL" clId="{9C0037CE-32F8-4698-974F-521ED5769D03}" dt="2022-11-21T06:26:15.356" v="11" actId="47"/>
        <pc:sldMkLst>
          <pc:docMk/>
          <pc:sldMk cId="551620874" sldId="256"/>
        </pc:sldMkLst>
      </pc:sldChg>
      <pc:sldChg chg="add mod modShow">
        <pc:chgData name="t.onozawa.507@ms.saitama-u.ac.jp" userId="273278e5-c141-4af5-a1b3-f393ecd91632" providerId="ADAL" clId="{9C0037CE-32F8-4698-974F-521ED5769D03}" dt="2022-11-22T03:53:30.620" v="763" actId="729"/>
        <pc:sldMkLst>
          <pc:docMk/>
          <pc:sldMk cId="0" sldId="257"/>
        </pc:sldMkLst>
      </pc:sldChg>
      <pc:sldChg chg="add mod modShow">
        <pc:chgData name="t.onozawa.507@ms.saitama-u.ac.jp" userId="273278e5-c141-4af5-a1b3-f393ecd91632" providerId="ADAL" clId="{9C0037CE-32F8-4698-974F-521ED5769D03}" dt="2022-11-22T03:53:30.620" v="763" actId="729"/>
        <pc:sldMkLst>
          <pc:docMk/>
          <pc:sldMk cId="0" sldId="258"/>
        </pc:sldMkLst>
      </pc:sldChg>
      <pc:sldChg chg="add mod modShow">
        <pc:chgData name="t.onozawa.507@ms.saitama-u.ac.jp" userId="273278e5-c141-4af5-a1b3-f393ecd91632" providerId="ADAL" clId="{9C0037CE-32F8-4698-974F-521ED5769D03}" dt="2022-11-22T03:53:30.620" v="763" actId="729"/>
        <pc:sldMkLst>
          <pc:docMk/>
          <pc:sldMk cId="0" sldId="259"/>
        </pc:sldMkLst>
      </pc:sldChg>
      <pc:sldChg chg="add mod modShow">
        <pc:chgData name="t.onozawa.507@ms.saitama-u.ac.jp" userId="273278e5-c141-4af5-a1b3-f393ecd91632" providerId="ADAL" clId="{9C0037CE-32F8-4698-974F-521ED5769D03}" dt="2022-11-22T03:53:30.620" v="763" actId="729"/>
        <pc:sldMkLst>
          <pc:docMk/>
          <pc:sldMk cId="0" sldId="260"/>
        </pc:sldMkLst>
      </pc:sldChg>
      <pc:sldChg chg="add mod modShow">
        <pc:chgData name="t.onozawa.507@ms.saitama-u.ac.jp" userId="273278e5-c141-4af5-a1b3-f393ecd91632" providerId="ADAL" clId="{9C0037CE-32F8-4698-974F-521ED5769D03}" dt="2022-11-22T03:53:30.620" v="763" actId="729"/>
        <pc:sldMkLst>
          <pc:docMk/>
          <pc:sldMk cId="0" sldId="261"/>
        </pc:sldMkLst>
      </pc:sldChg>
      <pc:sldChg chg="add mod modShow">
        <pc:chgData name="t.onozawa.507@ms.saitama-u.ac.jp" userId="273278e5-c141-4af5-a1b3-f393ecd91632" providerId="ADAL" clId="{9C0037CE-32F8-4698-974F-521ED5769D03}" dt="2022-11-22T03:53:30.620" v="763" actId="729"/>
        <pc:sldMkLst>
          <pc:docMk/>
          <pc:sldMk cId="0" sldId="262"/>
        </pc:sldMkLst>
      </pc:sldChg>
      <pc:sldChg chg="add mod modShow">
        <pc:chgData name="t.onozawa.507@ms.saitama-u.ac.jp" userId="273278e5-c141-4af5-a1b3-f393ecd91632" providerId="ADAL" clId="{9C0037CE-32F8-4698-974F-521ED5769D03}" dt="2022-11-22T03:53:30.620" v="763" actId="729"/>
        <pc:sldMkLst>
          <pc:docMk/>
          <pc:sldMk cId="0" sldId="263"/>
        </pc:sldMkLst>
      </pc:sldChg>
      <pc:sldChg chg="add mod modShow">
        <pc:chgData name="t.onozawa.507@ms.saitama-u.ac.jp" userId="273278e5-c141-4af5-a1b3-f393ecd91632" providerId="ADAL" clId="{9C0037CE-32F8-4698-974F-521ED5769D03}" dt="2022-11-22T03:53:30.620" v="763" actId="729"/>
        <pc:sldMkLst>
          <pc:docMk/>
          <pc:sldMk cId="0" sldId="264"/>
        </pc:sldMkLst>
      </pc:sldChg>
      <pc:sldChg chg="add mod modShow">
        <pc:chgData name="t.onozawa.507@ms.saitama-u.ac.jp" userId="273278e5-c141-4af5-a1b3-f393ecd91632" providerId="ADAL" clId="{9C0037CE-32F8-4698-974F-521ED5769D03}" dt="2022-11-22T03:53:30.620" v="763" actId="729"/>
        <pc:sldMkLst>
          <pc:docMk/>
          <pc:sldMk cId="0" sldId="265"/>
        </pc:sldMkLst>
      </pc:sldChg>
      <pc:sldChg chg="add mod modShow">
        <pc:chgData name="t.onozawa.507@ms.saitama-u.ac.jp" userId="273278e5-c141-4af5-a1b3-f393ecd91632" providerId="ADAL" clId="{9C0037CE-32F8-4698-974F-521ED5769D03}" dt="2022-11-22T03:53:30.620" v="763" actId="729"/>
        <pc:sldMkLst>
          <pc:docMk/>
          <pc:sldMk cId="0" sldId="266"/>
        </pc:sldMkLst>
      </pc:sldChg>
      <pc:sldChg chg="add mod modShow">
        <pc:chgData name="t.onozawa.507@ms.saitama-u.ac.jp" userId="273278e5-c141-4af5-a1b3-f393ecd91632" providerId="ADAL" clId="{9C0037CE-32F8-4698-974F-521ED5769D03}" dt="2022-11-22T03:53:30.620" v="763" actId="729"/>
        <pc:sldMkLst>
          <pc:docMk/>
          <pc:sldMk cId="0" sldId="267"/>
        </pc:sldMkLst>
      </pc:sldChg>
      <pc:sldChg chg="add mod modShow">
        <pc:chgData name="t.onozawa.507@ms.saitama-u.ac.jp" userId="273278e5-c141-4af5-a1b3-f393ecd91632" providerId="ADAL" clId="{9C0037CE-32F8-4698-974F-521ED5769D03}" dt="2022-11-22T03:53:30.620" v="763" actId="729"/>
        <pc:sldMkLst>
          <pc:docMk/>
          <pc:sldMk cId="0" sldId="268"/>
        </pc:sldMkLst>
      </pc:sldChg>
      <pc:sldChg chg="modSp add del mod modNotes">
        <pc:chgData name="t.onozawa.507@ms.saitama-u.ac.jp" userId="273278e5-c141-4af5-a1b3-f393ecd91632" providerId="ADAL" clId="{9C0037CE-32F8-4698-974F-521ED5769D03}" dt="2022-11-22T04:20:07.742" v="1057" actId="47"/>
        <pc:sldMkLst>
          <pc:docMk/>
          <pc:sldMk cId="1445739308" sldId="288"/>
        </pc:sldMkLst>
        <pc:spChg chg="mod">
          <ac:chgData name="t.onozawa.507@ms.saitama-u.ac.jp" userId="273278e5-c141-4af5-a1b3-f393ecd91632" providerId="ADAL" clId="{9C0037CE-32F8-4698-974F-521ED5769D03}" dt="2022-11-22T04:19:58.970" v="1053" actId="21"/>
          <ac:spMkLst>
            <pc:docMk/>
            <pc:sldMk cId="1445739308" sldId="288"/>
            <ac:spMk id="3" creationId="{223CA0A9-10E8-4310-B319-E57DFF243DD0}"/>
          </ac:spMkLst>
        </pc:spChg>
        <pc:spChg chg="mod">
          <ac:chgData name="t.onozawa.507@ms.saitama-u.ac.jp" userId="273278e5-c141-4af5-a1b3-f393ecd91632" providerId="ADAL" clId="{9C0037CE-32F8-4698-974F-521ED5769D03}" dt="2022-11-22T03:50:53.609" v="749" actId="2711"/>
          <ac:spMkLst>
            <pc:docMk/>
            <pc:sldMk cId="1445739308" sldId="288"/>
            <ac:spMk id="4" creationId="{41C7AEAC-ACED-4560-B0E7-BA65DE594012}"/>
          </ac:spMkLst>
        </pc:spChg>
      </pc:sldChg>
      <pc:sldChg chg="addSp delSp modSp del mod modShow">
        <pc:chgData name="t.onozawa.507@ms.saitama-u.ac.jp" userId="273278e5-c141-4af5-a1b3-f393ecd91632" providerId="ADAL" clId="{9C0037CE-32F8-4698-974F-521ED5769D03}" dt="2022-11-21T06:56:00.822" v="606" actId="729"/>
        <pc:sldMkLst>
          <pc:docMk/>
          <pc:sldMk cId="4083810471" sldId="327"/>
        </pc:sldMkLst>
        <pc:spChg chg="add del mod">
          <ac:chgData name="t.onozawa.507@ms.saitama-u.ac.jp" userId="273278e5-c141-4af5-a1b3-f393ecd91632" providerId="ADAL" clId="{9C0037CE-32F8-4698-974F-521ED5769D03}" dt="2022-11-21T06:52:05.258" v="549"/>
          <ac:spMkLst>
            <pc:docMk/>
            <pc:sldMk cId="4083810471" sldId="327"/>
            <ac:spMk id="3" creationId="{3D9FD939-7AC9-5241-5076-9EC01B5E5EB5}"/>
          </ac:spMkLst>
        </pc:spChg>
        <pc:spChg chg="add del mod">
          <ac:chgData name="t.onozawa.507@ms.saitama-u.ac.jp" userId="273278e5-c141-4af5-a1b3-f393ecd91632" providerId="ADAL" clId="{9C0037CE-32F8-4698-974F-521ED5769D03}" dt="2022-11-21T06:52:08.868" v="551"/>
          <ac:spMkLst>
            <pc:docMk/>
            <pc:sldMk cId="4083810471" sldId="327"/>
            <ac:spMk id="5" creationId="{47B9831C-0E1F-C8D1-68C8-DF759A9F466E}"/>
          </ac:spMkLst>
        </pc:spChg>
      </pc:sldChg>
      <pc:sldChg chg="del mod modShow">
        <pc:chgData name="t.onozawa.507@ms.saitama-u.ac.jp" userId="273278e5-c141-4af5-a1b3-f393ecd91632" providerId="ADAL" clId="{9C0037CE-32F8-4698-974F-521ED5769D03}" dt="2022-11-21T06:56:00.822" v="606" actId="729"/>
        <pc:sldMkLst>
          <pc:docMk/>
          <pc:sldMk cId="566054166" sldId="335"/>
        </pc:sldMkLst>
      </pc:sldChg>
      <pc:sldChg chg="del mod modShow">
        <pc:chgData name="t.onozawa.507@ms.saitama-u.ac.jp" userId="273278e5-c141-4af5-a1b3-f393ecd91632" providerId="ADAL" clId="{9C0037CE-32F8-4698-974F-521ED5769D03}" dt="2022-11-21T06:56:00.822" v="606" actId="729"/>
        <pc:sldMkLst>
          <pc:docMk/>
          <pc:sldMk cId="3046829678" sldId="336"/>
        </pc:sldMkLst>
      </pc:sldChg>
      <pc:sldChg chg="del mod modShow">
        <pc:chgData name="t.onozawa.507@ms.saitama-u.ac.jp" userId="273278e5-c141-4af5-a1b3-f393ecd91632" providerId="ADAL" clId="{9C0037CE-32F8-4698-974F-521ED5769D03}" dt="2022-11-21T06:56:00.822" v="606" actId="729"/>
        <pc:sldMkLst>
          <pc:docMk/>
          <pc:sldMk cId="3105643445" sldId="337"/>
        </pc:sldMkLst>
      </pc:sldChg>
      <pc:sldChg chg="del mod modShow">
        <pc:chgData name="t.onozawa.507@ms.saitama-u.ac.jp" userId="273278e5-c141-4af5-a1b3-f393ecd91632" providerId="ADAL" clId="{9C0037CE-32F8-4698-974F-521ED5769D03}" dt="2022-11-21T06:56:00.822" v="606" actId="729"/>
        <pc:sldMkLst>
          <pc:docMk/>
          <pc:sldMk cId="1348512162" sldId="338"/>
        </pc:sldMkLst>
      </pc:sldChg>
      <pc:sldChg chg="modSp add del mod modNotes">
        <pc:chgData name="t.onozawa.507@ms.saitama-u.ac.jp" userId="273278e5-c141-4af5-a1b3-f393ecd91632" providerId="ADAL" clId="{9C0037CE-32F8-4698-974F-521ED5769D03}" dt="2022-11-22T03:50:36.388" v="748" actId="2711"/>
        <pc:sldMkLst>
          <pc:docMk/>
          <pc:sldMk cId="1515621613" sldId="825"/>
        </pc:sldMkLst>
        <pc:spChg chg="mod">
          <ac:chgData name="t.onozawa.507@ms.saitama-u.ac.jp" userId="273278e5-c141-4af5-a1b3-f393ecd91632" providerId="ADAL" clId="{9C0037CE-32F8-4698-974F-521ED5769D03}" dt="2022-11-22T03:50:36.388" v="748" actId="2711"/>
          <ac:spMkLst>
            <pc:docMk/>
            <pc:sldMk cId="1515621613" sldId="825"/>
            <ac:spMk id="2" creationId="{00000000-0000-0000-0000-000000000000}"/>
          </ac:spMkLst>
        </pc:spChg>
        <pc:spChg chg="mod">
          <ac:chgData name="t.onozawa.507@ms.saitama-u.ac.jp" userId="273278e5-c141-4af5-a1b3-f393ecd91632" providerId="ADAL" clId="{9C0037CE-32F8-4698-974F-521ED5769D03}" dt="2022-11-22T03:50:36.388" v="748" actId="2711"/>
          <ac:spMkLst>
            <pc:docMk/>
            <pc:sldMk cId="1515621613" sldId="825"/>
            <ac:spMk id="3" creationId="{206BADC3-8326-401A-A1F0-949CB9CE6538}"/>
          </ac:spMkLst>
        </pc:spChg>
        <pc:spChg chg="mod">
          <ac:chgData name="t.onozawa.507@ms.saitama-u.ac.jp" userId="273278e5-c141-4af5-a1b3-f393ecd91632" providerId="ADAL" clId="{9C0037CE-32F8-4698-974F-521ED5769D03}" dt="2022-11-22T03:50:36.388" v="748" actId="2711"/>
          <ac:spMkLst>
            <pc:docMk/>
            <pc:sldMk cId="1515621613" sldId="825"/>
            <ac:spMk id="6" creationId="{00000000-0000-0000-0000-000000000000}"/>
          </ac:spMkLst>
        </pc:spChg>
        <pc:spChg chg="mod">
          <ac:chgData name="t.onozawa.507@ms.saitama-u.ac.jp" userId="273278e5-c141-4af5-a1b3-f393ecd91632" providerId="ADAL" clId="{9C0037CE-32F8-4698-974F-521ED5769D03}" dt="2022-11-21T06:26:26.244" v="12"/>
          <ac:spMkLst>
            <pc:docMk/>
            <pc:sldMk cId="1515621613" sldId="825"/>
            <ac:spMk id="10" creationId="{704AF8A0-92B8-4124-9C8F-D88874E8787A}"/>
          </ac:spMkLst>
        </pc:spChg>
        <pc:spChg chg="mod">
          <ac:chgData name="t.onozawa.507@ms.saitama-u.ac.jp" userId="273278e5-c141-4af5-a1b3-f393ecd91632" providerId="ADAL" clId="{9C0037CE-32F8-4698-974F-521ED5769D03}" dt="2022-11-21T06:26:26.244" v="12"/>
          <ac:spMkLst>
            <pc:docMk/>
            <pc:sldMk cId="1515621613" sldId="825"/>
            <ac:spMk id="12" creationId="{81CBE590-098E-4F43-874D-D84F6A39032B}"/>
          </ac:spMkLst>
        </pc:spChg>
        <pc:spChg chg="mod">
          <ac:chgData name="t.onozawa.507@ms.saitama-u.ac.jp" userId="273278e5-c141-4af5-a1b3-f393ecd91632" providerId="ADAL" clId="{9C0037CE-32F8-4698-974F-521ED5769D03}" dt="2022-11-22T03:50:36.388" v="748" actId="2711"/>
          <ac:spMkLst>
            <pc:docMk/>
            <pc:sldMk cId="1515621613" sldId="825"/>
            <ac:spMk id="14" creationId="{DA06553E-A78F-4FEA-9D2C-A1D13FE5289E}"/>
          </ac:spMkLst>
        </pc:spChg>
        <pc:spChg chg="mod">
          <ac:chgData name="t.onozawa.507@ms.saitama-u.ac.jp" userId="273278e5-c141-4af5-a1b3-f393ecd91632" providerId="ADAL" clId="{9C0037CE-32F8-4698-974F-521ED5769D03}" dt="2022-11-22T03:50:36.388" v="748" actId="2711"/>
          <ac:spMkLst>
            <pc:docMk/>
            <pc:sldMk cId="1515621613" sldId="825"/>
            <ac:spMk id="16" creationId="{00000000-0000-0000-0000-000000000000}"/>
          </ac:spMkLst>
        </pc:spChg>
        <pc:spChg chg="mod">
          <ac:chgData name="t.onozawa.507@ms.saitama-u.ac.jp" userId="273278e5-c141-4af5-a1b3-f393ecd91632" providerId="ADAL" clId="{9C0037CE-32F8-4698-974F-521ED5769D03}" dt="2022-11-22T03:50:36.388" v="748" actId="2711"/>
          <ac:spMkLst>
            <pc:docMk/>
            <pc:sldMk cId="1515621613" sldId="825"/>
            <ac:spMk id="32" creationId="{00000000-0000-0000-0000-000000000000}"/>
          </ac:spMkLst>
        </pc:spChg>
        <pc:grpChg chg="mod">
          <ac:chgData name="t.onozawa.507@ms.saitama-u.ac.jp" userId="273278e5-c141-4af5-a1b3-f393ecd91632" providerId="ADAL" clId="{9C0037CE-32F8-4698-974F-521ED5769D03}" dt="2022-11-22T03:50:36.388" v="748" actId="2711"/>
          <ac:grpSpMkLst>
            <pc:docMk/>
            <pc:sldMk cId="1515621613" sldId="825"/>
            <ac:grpSpMk id="9" creationId="{CE270422-A77D-41C5-AAB9-B1DCD4CD9F71}"/>
          </ac:grpSpMkLst>
        </pc:grpChg>
        <pc:picChg chg="mod">
          <ac:chgData name="t.onozawa.507@ms.saitama-u.ac.jp" userId="273278e5-c141-4af5-a1b3-f393ecd91632" providerId="ADAL" clId="{9C0037CE-32F8-4698-974F-521ED5769D03}" dt="2022-11-22T03:50:36.388" v="748" actId="2711"/>
          <ac:picMkLst>
            <pc:docMk/>
            <pc:sldMk cId="1515621613" sldId="825"/>
            <ac:picMk id="36" creationId="{A4AC2B59-AFCF-4E3F-BE06-1E56B2BEBEFA}"/>
          </ac:picMkLst>
        </pc:picChg>
        <pc:cxnChg chg="mod">
          <ac:chgData name="t.onozawa.507@ms.saitama-u.ac.jp" userId="273278e5-c141-4af5-a1b3-f393ecd91632" providerId="ADAL" clId="{9C0037CE-32F8-4698-974F-521ED5769D03}" dt="2022-11-22T03:50:36.388" v="748" actId="2711"/>
          <ac:cxnSpMkLst>
            <pc:docMk/>
            <pc:sldMk cId="1515621613" sldId="825"/>
            <ac:cxnSpMk id="19" creationId="{00000000-0000-0000-0000-000000000000}"/>
          </ac:cxnSpMkLst>
        </pc:cxnChg>
      </pc:sldChg>
      <pc:sldChg chg="modSp add del mod modShow modNotes">
        <pc:chgData name="t.onozawa.507@ms.saitama-u.ac.jp" userId="273278e5-c141-4af5-a1b3-f393ecd91632" providerId="ADAL" clId="{9C0037CE-32F8-4698-974F-521ED5769D03}" dt="2022-11-21T06:53:09.321" v="561" actId="729"/>
        <pc:sldMkLst>
          <pc:docMk/>
          <pc:sldMk cId="3257054869" sldId="827"/>
        </pc:sldMkLst>
        <pc:spChg chg="mod">
          <ac:chgData name="t.onozawa.507@ms.saitama-u.ac.jp" userId="273278e5-c141-4af5-a1b3-f393ecd91632" providerId="ADAL" clId="{9C0037CE-32F8-4698-974F-521ED5769D03}" dt="2022-11-21T06:26:26.244" v="12"/>
          <ac:spMkLst>
            <pc:docMk/>
            <pc:sldMk cId="3257054869" sldId="827"/>
            <ac:spMk id="2" creationId="{29E619B5-0F32-432B-95C6-770272238F5C}"/>
          </ac:spMkLst>
        </pc:spChg>
        <pc:spChg chg="mod">
          <ac:chgData name="t.onozawa.507@ms.saitama-u.ac.jp" userId="273278e5-c141-4af5-a1b3-f393ecd91632" providerId="ADAL" clId="{9C0037CE-32F8-4698-974F-521ED5769D03}" dt="2022-11-21T06:26:26.244" v="12"/>
          <ac:spMkLst>
            <pc:docMk/>
            <pc:sldMk cId="3257054869" sldId="827"/>
            <ac:spMk id="3" creationId="{13B48483-0E4B-42D3-9D7A-6348E4D1131C}"/>
          </ac:spMkLst>
        </pc:spChg>
        <pc:spChg chg="mod">
          <ac:chgData name="t.onozawa.507@ms.saitama-u.ac.jp" userId="273278e5-c141-4af5-a1b3-f393ecd91632" providerId="ADAL" clId="{9C0037CE-32F8-4698-974F-521ED5769D03}" dt="2022-11-21T06:53:05.014" v="558" actId="27636"/>
          <ac:spMkLst>
            <pc:docMk/>
            <pc:sldMk cId="3257054869" sldId="827"/>
            <ac:spMk id="5" creationId="{3374BDD5-E959-433D-83C0-51989D2977DB}"/>
          </ac:spMkLst>
        </pc:spChg>
        <pc:spChg chg="mod">
          <ac:chgData name="t.onozawa.507@ms.saitama-u.ac.jp" userId="273278e5-c141-4af5-a1b3-f393ecd91632" providerId="ADAL" clId="{9C0037CE-32F8-4698-974F-521ED5769D03}" dt="2022-11-21T06:26:26.244" v="12"/>
          <ac:spMkLst>
            <pc:docMk/>
            <pc:sldMk cId="3257054869" sldId="827"/>
            <ac:spMk id="6" creationId="{1EB53DFD-4019-4578-9C3D-4E8CD0E50277}"/>
          </ac:spMkLst>
        </pc:spChg>
        <pc:spChg chg="mod">
          <ac:chgData name="t.onozawa.507@ms.saitama-u.ac.jp" userId="273278e5-c141-4af5-a1b3-f393ecd91632" providerId="ADAL" clId="{9C0037CE-32F8-4698-974F-521ED5769D03}" dt="2022-11-21T06:26:26.244" v="12"/>
          <ac:spMkLst>
            <pc:docMk/>
            <pc:sldMk cId="3257054869" sldId="827"/>
            <ac:spMk id="14" creationId="{E031675B-9D6D-4504-A263-2E4EF78F203C}"/>
          </ac:spMkLst>
        </pc:spChg>
        <pc:spChg chg="mod">
          <ac:chgData name="t.onozawa.507@ms.saitama-u.ac.jp" userId="273278e5-c141-4af5-a1b3-f393ecd91632" providerId="ADAL" clId="{9C0037CE-32F8-4698-974F-521ED5769D03}" dt="2022-11-21T06:26:26.244" v="12"/>
          <ac:spMkLst>
            <pc:docMk/>
            <pc:sldMk cId="3257054869" sldId="827"/>
            <ac:spMk id="15" creationId="{EFAC8279-0F78-41D1-A75B-336A79F8E1FE}"/>
          </ac:spMkLst>
        </pc:spChg>
        <pc:grpChg chg="mod">
          <ac:chgData name="t.onozawa.507@ms.saitama-u.ac.jp" userId="273278e5-c141-4af5-a1b3-f393ecd91632" providerId="ADAL" clId="{9C0037CE-32F8-4698-974F-521ED5769D03}" dt="2022-11-21T06:26:26.244" v="12"/>
          <ac:grpSpMkLst>
            <pc:docMk/>
            <pc:sldMk cId="3257054869" sldId="827"/>
            <ac:grpSpMk id="13" creationId="{B918FE8E-6C84-4D33-BD81-0F8FF7468A86}"/>
          </ac:grpSpMkLst>
        </pc:grpChg>
        <pc:picChg chg="mod">
          <ac:chgData name="t.onozawa.507@ms.saitama-u.ac.jp" userId="273278e5-c141-4af5-a1b3-f393ecd91632" providerId="ADAL" clId="{9C0037CE-32F8-4698-974F-521ED5769D03}" dt="2022-11-21T06:26:26.244" v="12"/>
          <ac:picMkLst>
            <pc:docMk/>
            <pc:sldMk cId="3257054869" sldId="827"/>
            <ac:picMk id="11" creationId="{FDCCC6EB-F2CB-4693-B112-B8BC340AF3B7}"/>
          </ac:picMkLst>
        </pc:picChg>
      </pc:sldChg>
      <pc:sldChg chg="addSp delSp modSp add del mod delAnim modAnim modNotes">
        <pc:chgData name="t.onozawa.507@ms.saitama-u.ac.jp" userId="273278e5-c141-4af5-a1b3-f393ecd91632" providerId="ADAL" clId="{9C0037CE-32F8-4698-974F-521ED5769D03}" dt="2022-11-22T04:19:42.414" v="1029" actId="47"/>
        <pc:sldMkLst>
          <pc:docMk/>
          <pc:sldMk cId="3637113801" sldId="828"/>
        </pc:sldMkLst>
        <pc:spChg chg="mod">
          <ac:chgData name="t.onozawa.507@ms.saitama-u.ac.jp" userId="273278e5-c141-4af5-a1b3-f393ecd91632" providerId="ADAL" clId="{9C0037CE-32F8-4698-974F-521ED5769D03}" dt="2022-11-22T04:05:18.257" v="770" actId="403"/>
          <ac:spMkLst>
            <pc:docMk/>
            <pc:sldMk cId="3637113801" sldId="828"/>
            <ac:spMk id="2" creationId="{29E619B5-0F32-432B-95C6-770272238F5C}"/>
          </ac:spMkLst>
        </pc:spChg>
        <pc:spChg chg="mod">
          <ac:chgData name="t.onozawa.507@ms.saitama-u.ac.jp" userId="273278e5-c141-4af5-a1b3-f393ecd91632" providerId="ADAL" clId="{9C0037CE-32F8-4698-974F-521ED5769D03}" dt="2022-11-22T03:50:58.889" v="750" actId="2711"/>
          <ac:spMkLst>
            <pc:docMk/>
            <pc:sldMk cId="3637113801" sldId="828"/>
            <ac:spMk id="3" creationId="{C22B7AE6-E777-4B2E-B383-E3FF4E2EEA93}"/>
          </ac:spMkLst>
        </pc:spChg>
        <pc:spChg chg="del mod">
          <ac:chgData name="t.onozawa.507@ms.saitama-u.ac.jp" userId="273278e5-c141-4af5-a1b3-f393ecd91632" providerId="ADAL" clId="{9C0037CE-32F8-4698-974F-521ED5769D03}" dt="2022-11-21T06:38:23.143" v="194" actId="478"/>
          <ac:spMkLst>
            <pc:docMk/>
            <pc:sldMk cId="3637113801" sldId="828"/>
            <ac:spMk id="5" creationId="{3374BDD5-E959-433D-83C0-51989D2977DB}"/>
          </ac:spMkLst>
        </pc:spChg>
        <pc:spChg chg="mod">
          <ac:chgData name="t.onozawa.507@ms.saitama-u.ac.jp" userId="273278e5-c141-4af5-a1b3-f393ecd91632" providerId="ADAL" clId="{9C0037CE-32F8-4698-974F-521ED5769D03}" dt="2022-11-22T03:50:58.889" v="750" actId="2711"/>
          <ac:spMkLst>
            <pc:docMk/>
            <pc:sldMk cId="3637113801" sldId="828"/>
            <ac:spMk id="6" creationId="{1EB53DFD-4019-4578-9C3D-4E8CD0E50277}"/>
          </ac:spMkLst>
        </pc:spChg>
        <pc:spChg chg="mod">
          <ac:chgData name="t.onozawa.507@ms.saitama-u.ac.jp" userId="273278e5-c141-4af5-a1b3-f393ecd91632" providerId="ADAL" clId="{9C0037CE-32F8-4698-974F-521ED5769D03}" dt="2022-11-21T06:26:26.244" v="12"/>
          <ac:spMkLst>
            <pc:docMk/>
            <pc:sldMk cId="3637113801" sldId="828"/>
            <ac:spMk id="8" creationId="{C1E6D991-E826-4D65-991F-FB35621E0756}"/>
          </ac:spMkLst>
        </pc:spChg>
        <pc:spChg chg="del mod">
          <ac:chgData name="t.onozawa.507@ms.saitama-u.ac.jp" userId="273278e5-c141-4af5-a1b3-f393ecd91632" providerId="ADAL" clId="{9C0037CE-32F8-4698-974F-521ED5769D03}" dt="2022-11-21T06:38:21.428" v="193" actId="478"/>
          <ac:spMkLst>
            <pc:docMk/>
            <pc:sldMk cId="3637113801" sldId="828"/>
            <ac:spMk id="9" creationId="{2D03C919-0662-4B18-B2BB-63129BDE3BAD}"/>
          </ac:spMkLst>
        </pc:spChg>
        <pc:spChg chg="mod">
          <ac:chgData name="t.onozawa.507@ms.saitama-u.ac.jp" userId="273278e5-c141-4af5-a1b3-f393ecd91632" providerId="ADAL" clId="{9C0037CE-32F8-4698-974F-521ED5769D03}" dt="2022-11-21T06:26:26.244" v="12"/>
          <ac:spMkLst>
            <pc:docMk/>
            <pc:sldMk cId="3637113801" sldId="828"/>
            <ac:spMk id="10" creationId="{0EDA384E-7015-41B0-82D5-1B74B7A2692A}"/>
          </ac:spMkLst>
        </pc:spChg>
        <pc:spChg chg="add del mod">
          <ac:chgData name="t.onozawa.507@ms.saitama-u.ac.jp" userId="273278e5-c141-4af5-a1b3-f393ecd91632" providerId="ADAL" clId="{9C0037CE-32F8-4698-974F-521ED5769D03}" dt="2022-11-21T06:38:28.597" v="197" actId="478"/>
          <ac:spMkLst>
            <pc:docMk/>
            <pc:sldMk cId="3637113801" sldId="828"/>
            <ac:spMk id="12" creationId="{5A4E0DC4-BA58-5DD1-AF19-F0313EE6226A}"/>
          </ac:spMkLst>
        </pc:spChg>
        <pc:spChg chg="del mod">
          <ac:chgData name="t.onozawa.507@ms.saitama-u.ac.jp" userId="273278e5-c141-4af5-a1b3-f393ecd91632" providerId="ADAL" clId="{9C0037CE-32F8-4698-974F-521ED5769D03}" dt="2022-11-21T06:38:26.380" v="195" actId="478"/>
          <ac:spMkLst>
            <pc:docMk/>
            <pc:sldMk cId="3637113801" sldId="828"/>
            <ac:spMk id="19" creationId="{9953B670-45D8-4216-BBCB-60E551187E1B}"/>
          </ac:spMkLst>
        </pc:spChg>
        <pc:grpChg chg="del mod">
          <ac:chgData name="t.onozawa.507@ms.saitama-u.ac.jp" userId="273278e5-c141-4af5-a1b3-f393ecd91632" providerId="ADAL" clId="{9C0037CE-32F8-4698-974F-521ED5769D03}" dt="2022-11-21T06:38:17.241" v="190" actId="478"/>
          <ac:grpSpMkLst>
            <pc:docMk/>
            <pc:sldMk cId="3637113801" sldId="828"/>
            <ac:grpSpMk id="14" creationId="{28567FA2-A753-4A35-B996-1E011DCFCF9A}"/>
          </ac:grpSpMkLst>
        </pc:grpChg>
        <pc:grpChg chg="del mod">
          <ac:chgData name="t.onozawa.507@ms.saitama-u.ac.jp" userId="273278e5-c141-4af5-a1b3-f393ecd91632" providerId="ADAL" clId="{9C0037CE-32F8-4698-974F-521ED5769D03}" dt="2022-11-21T06:38:29.568" v="198" actId="478"/>
          <ac:grpSpMkLst>
            <pc:docMk/>
            <pc:sldMk cId="3637113801" sldId="828"/>
            <ac:grpSpMk id="18" creationId="{8C4247C2-A81C-48AB-B22F-426C2BF172B1}"/>
          </ac:grpSpMkLst>
        </pc:grpChg>
        <pc:picChg chg="mod">
          <ac:chgData name="t.onozawa.507@ms.saitama-u.ac.jp" userId="273278e5-c141-4af5-a1b3-f393ecd91632" providerId="ADAL" clId="{9C0037CE-32F8-4698-974F-521ED5769D03}" dt="2022-11-21T06:26:26.244" v="12"/>
          <ac:picMkLst>
            <pc:docMk/>
            <pc:sldMk cId="3637113801" sldId="828"/>
            <ac:picMk id="7" creationId="{E9FF8D74-460F-4F67-B056-3B5CD641F51E}"/>
          </ac:picMkLst>
        </pc:picChg>
        <pc:picChg chg="del mod">
          <ac:chgData name="t.onozawa.507@ms.saitama-u.ac.jp" userId="273278e5-c141-4af5-a1b3-f393ecd91632" providerId="ADAL" clId="{9C0037CE-32F8-4698-974F-521ED5769D03}" dt="2022-11-21T06:38:17.940" v="191" actId="478"/>
          <ac:picMkLst>
            <pc:docMk/>
            <pc:sldMk cId="3637113801" sldId="828"/>
            <ac:picMk id="11" creationId="{EE8867BC-540C-458C-868A-BEABEECD63A6}"/>
          </ac:picMkLst>
        </pc:picChg>
        <pc:picChg chg="mod">
          <ac:chgData name="t.onozawa.507@ms.saitama-u.ac.jp" userId="273278e5-c141-4af5-a1b3-f393ecd91632" providerId="ADAL" clId="{9C0037CE-32F8-4698-974F-521ED5769D03}" dt="2022-11-21T06:26:26.244" v="12"/>
          <ac:picMkLst>
            <pc:docMk/>
            <pc:sldMk cId="3637113801" sldId="828"/>
            <ac:picMk id="17" creationId="{D6B01A2D-7AB9-449B-A7F5-33C7CEFEC889}"/>
          </ac:picMkLst>
        </pc:picChg>
      </pc:sldChg>
      <pc:sldChg chg="modSp add del mod modShow modNotes">
        <pc:chgData name="t.onozawa.507@ms.saitama-u.ac.jp" userId="273278e5-c141-4af5-a1b3-f393ecd91632" providerId="ADAL" clId="{9C0037CE-32F8-4698-974F-521ED5769D03}" dt="2022-11-21T06:53:09.321" v="561" actId="729"/>
        <pc:sldMkLst>
          <pc:docMk/>
          <pc:sldMk cId="690682284" sldId="829"/>
        </pc:sldMkLst>
        <pc:spChg chg="mod">
          <ac:chgData name="t.onozawa.507@ms.saitama-u.ac.jp" userId="273278e5-c141-4af5-a1b3-f393ecd91632" providerId="ADAL" clId="{9C0037CE-32F8-4698-974F-521ED5769D03}" dt="2022-11-21T06:26:26.244" v="12"/>
          <ac:spMkLst>
            <pc:docMk/>
            <pc:sldMk cId="690682284" sldId="829"/>
            <ac:spMk id="2" creationId="{29E619B5-0F32-432B-95C6-770272238F5C}"/>
          </ac:spMkLst>
        </pc:spChg>
        <pc:spChg chg="mod">
          <ac:chgData name="t.onozawa.507@ms.saitama-u.ac.jp" userId="273278e5-c141-4af5-a1b3-f393ecd91632" providerId="ADAL" clId="{9C0037CE-32F8-4698-974F-521ED5769D03}" dt="2022-11-21T06:26:26.244" v="12"/>
          <ac:spMkLst>
            <pc:docMk/>
            <pc:sldMk cId="690682284" sldId="829"/>
            <ac:spMk id="4" creationId="{85FEE1D8-FE27-4193-B82A-319DD91E02FE}"/>
          </ac:spMkLst>
        </pc:spChg>
        <pc:spChg chg="mod">
          <ac:chgData name="t.onozawa.507@ms.saitama-u.ac.jp" userId="273278e5-c141-4af5-a1b3-f393ecd91632" providerId="ADAL" clId="{9C0037CE-32F8-4698-974F-521ED5769D03}" dt="2022-11-21T06:26:26.244" v="12"/>
          <ac:spMkLst>
            <pc:docMk/>
            <pc:sldMk cId="690682284" sldId="829"/>
            <ac:spMk id="6" creationId="{1EB53DFD-4019-4578-9C3D-4E8CD0E50277}"/>
          </ac:spMkLst>
        </pc:spChg>
        <pc:spChg chg="mod">
          <ac:chgData name="t.onozawa.507@ms.saitama-u.ac.jp" userId="273278e5-c141-4af5-a1b3-f393ecd91632" providerId="ADAL" clId="{9C0037CE-32F8-4698-974F-521ED5769D03}" dt="2022-11-21T06:26:26.244" v="12"/>
          <ac:spMkLst>
            <pc:docMk/>
            <pc:sldMk cId="690682284" sldId="829"/>
            <ac:spMk id="7" creationId="{03FC3CA3-8853-43E0-9A4C-3C790BC9B566}"/>
          </ac:spMkLst>
        </pc:spChg>
        <pc:spChg chg="mod">
          <ac:chgData name="t.onozawa.507@ms.saitama-u.ac.jp" userId="273278e5-c141-4af5-a1b3-f393ecd91632" providerId="ADAL" clId="{9C0037CE-32F8-4698-974F-521ED5769D03}" dt="2022-11-21T06:26:26.416" v="20" actId="27636"/>
          <ac:spMkLst>
            <pc:docMk/>
            <pc:sldMk cId="690682284" sldId="829"/>
            <ac:spMk id="8" creationId="{882EE84A-5A2A-4521-9F18-DBB199E0A03C}"/>
          </ac:spMkLst>
        </pc:spChg>
        <pc:spChg chg="mod">
          <ac:chgData name="t.onozawa.507@ms.saitama-u.ac.jp" userId="273278e5-c141-4af5-a1b3-f393ecd91632" providerId="ADAL" clId="{9C0037CE-32F8-4698-974F-521ED5769D03}" dt="2022-11-21T06:26:26.411" v="17" actId="27636"/>
          <ac:spMkLst>
            <pc:docMk/>
            <pc:sldMk cId="690682284" sldId="829"/>
            <ac:spMk id="9" creationId="{52B672BC-F7DA-4FFB-9998-D22E7B3AF1BD}"/>
          </ac:spMkLst>
        </pc:spChg>
        <pc:spChg chg="mod">
          <ac:chgData name="t.onozawa.507@ms.saitama-u.ac.jp" userId="273278e5-c141-4af5-a1b3-f393ecd91632" providerId="ADAL" clId="{9C0037CE-32F8-4698-974F-521ED5769D03}" dt="2022-11-21T06:26:26.412" v="18" actId="27636"/>
          <ac:spMkLst>
            <pc:docMk/>
            <pc:sldMk cId="690682284" sldId="829"/>
            <ac:spMk id="16" creationId="{9D4A6490-E804-4E6E-97BA-E1A7AFA285A3}"/>
          </ac:spMkLst>
        </pc:spChg>
        <pc:spChg chg="mod">
          <ac:chgData name="t.onozawa.507@ms.saitama-u.ac.jp" userId="273278e5-c141-4af5-a1b3-f393ecd91632" providerId="ADAL" clId="{9C0037CE-32F8-4698-974F-521ED5769D03}" dt="2022-11-21T06:26:26.244" v="12"/>
          <ac:spMkLst>
            <pc:docMk/>
            <pc:sldMk cId="690682284" sldId="829"/>
            <ac:spMk id="17" creationId="{95FB1D2E-F84D-479D-8970-9ECBAE83C0D8}"/>
          </ac:spMkLst>
        </pc:spChg>
        <pc:spChg chg="mod">
          <ac:chgData name="t.onozawa.507@ms.saitama-u.ac.jp" userId="273278e5-c141-4af5-a1b3-f393ecd91632" providerId="ADAL" clId="{9C0037CE-32F8-4698-974F-521ED5769D03}" dt="2022-11-21T06:26:26.415" v="19" actId="27636"/>
          <ac:spMkLst>
            <pc:docMk/>
            <pc:sldMk cId="690682284" sldId="829"/>
            <ac:spMk id="18" creationId="{852FC4F4-8783-482E-9765-166CCB781C43}"/>
          </ac:spMkLst>
        </pc:spChg>
        <pc:spChg chg="mod">
          <ac:chgData name="t.onozawa.507@ms.saitama-u.ac.jp" userId="273278e5-c141-4af5-a1b3-f393ecd91632" providerId="ADAL" clId="{9C0037CE-32F8-4698-974F-521ED5769D03}" dt="2022-11-21T06:26:26.244" v="12"/>
          <ac:spMkLst>
            <pc:docMk/>
            <pc:sldMk cId="690682284" sldId="829"/>
            <ac:spMk id="19" creationId="{3AB16C5F-EB5F-4B23-A8DF-09C99C044065}"/>
          </ac:spMkLst>
        </pc:spChg>
        <pc:spChg chg="mod">
          <ac:chgData name="t.onozawa.507@ms.saitama-u.ac.jp" userId="273278e5-c141-4af5-a1b3-f393ecd91632" providerId="ADAL" clId="{9C0037CE-32F8-4698-974F-521ED5769D03}" dt="2022-11-21T06:26:26.244" v="12"/>
          <ac:spMkLst>
            <pc:docMk/>
            <pc:sldMk cId="690682284" sldId="829"/>
            <ac:spMk id="20" creationId="{2B719E47-9730-4C08-B749-07AD646B59C9}"/>
          </ac:spMkLst>
        </pc:spChg>
        <pc:spChg chg="mod">
          <ac:chgData name="t.onozawa.507@ms.saitama-u.ac.jp" userId="273278e5-c141-4af5-a1b3-f393ecd91632" providerId="ADAL" clId="{9C0037CE-32F8-4698-974F-521ED5769D03}" dt="2022-11-21T06:26:26.418" v="22" actId="27636"/>
          <ac:spMkLst>
            <pc:docMk/>
            <pc:sldMk cId="690682284" sldId="829"/>
            <ac:spMk id="21" creationId="{68DEE61F-B78A-43AE-8861-AABD8597FFD1}"/>
          </ac:spMkLst>
        </pc:spChg>
        <pc:spChg chg="mod">
          <ac:chgData name="t.onozawa.507@ms.saitama-u.ac.jp" userId="273278e5-c141-4af5-a1b3-f393ecd91632" providerId="ADAL" clId="{9C0037CE-32F8-4698-974F-521ED5769D03}" dt="2022-11-21T06:26:26.244" v="12"/>
          <ac:spMkLst>
            <pc:docMk/>
            <pc:sldMk cId="690682284" sldId="829"/>
            <ac:spMk id="22" creationId="{3EC0401E-7E0C-415B-A44A-A9F80B795BC8}"/>
          </ac:spMkLst>
        </pc:spChg>
        <pc:spChg chg="mod">
          <ac:chgData name="t.onozawa.507@ms.saitama-u.ac.jp" userId="273278e5-c141-4af5-a1b3-f393ecd91632" providerId="ADAL" clId="{9C0037CE-32F8-4698-974F-521ED5769D03}" dt="2022-11-21T06:26:26.244" v="12"/>
          <ac:spMkLst>
            <pc:docMk/>
            <pc:sldMk cId="690682284" sldId="829"/>
            <ac:spMk id="23" creationId="{8A598F92-0A97-4686-9ADC-C5327F6547B7}"/>
          </ac:spMkLst>
        </pc:spChg>
        <pc:spChg chg="mod">
          <ac:chgData name="t.onozawa.507@ms.saitama-u.ac.jp" userId="273278e5-c141-4af5-a1b3-f393ecd91632" providerId="ADAL" clId="{9C0037CE-32F8-4698-974F-521ED5769D03}" dt="2022-11-21T06:26:26.417" v="21" actId="27636"/>
          <ac:spMkLst>
            <pc:docMk/>
            <pc:sldMk cId="690682284" sldId="829"/>
            <ac:spMk id="24" creationId="{E957EB73-5925-4532-BF53-5A96BB9E13F6}"/>
          </ac:spMkLst>
        </pc:spChg>
        <pc:spChg chg="mod">
          <ac:chgData name="t.onozawa.507@ms.saitama-u.ac.jp" userId="273278e5-c141-4af5-a1b3-f393ecd91632" providerId="ADAL" clId="{9C0037CE-32F8-4698-974F-521ED5769D03}" dt="2022-11-21T06:26:26.409" v="15" actId="27636"/>
          <ac:spMkLst>
            <pc:docMk/>
            <pc:sldMk cId="690682284" sldId="829"/>
            <ac:spMk id="25" creationId="{BA4F63AC-4568-4AA9-AEE1-AB5982CA1D81}"/>
          </ac:spMkLst>
        </pc:spChg>
        <pc:spChg chg="mod">
          <ac:chgData name="t.onozawa.507@ms.saitama-u.ac.jp" userId="273278e5-c141-4af5-a1b3-f393ecd91632" providerId="ADAL" clId="{9C0037CE-32F8-4698-974F-521ED5769D03}" dt="2022-11-21T06:26:26.244" v="12"/>
          <ac:spMkLst>
            <pc:docMk/>
            <pc:sldMk cId="690682284" sldId="829"/>
            <ac:spMk id="26" creationId="{A024345D-2D98-4D2B-B2C4-6D4D65985F19}"/>
          </ac:spMkLst>
        </pc:spChg>
        <pc:spChg chg="mod">
          <ac:chgData name="t.onozawa.507@ms.saitama-u.ac.jp" userId="273278e5-c141-4af5-a1b3-f393ecd91632" providerId="ADAL" clId="{9C0037CE-32F8-4698-974F-521ED5769D03}" dt="2022-11-21T06:26:26.410" v="16" actId="27636"/>
          <ac:spMkLst>
            <pc:docMk/>
            <pc:sldMk cId="690682284" sldId="829"/>
            <ac:spMk id="30" creationId="{8BBA0B62-2939-4820-8B67-CBC49E898B14}"/>
          </ac:spMkLst>
        </pc:spChg>
        <pc:spChg chg="mod">
          <ac:chgData name="t.onozawa.507@ms.saitama-u.ac.jp" userId="273278e5-c141-4af5-a1b3-f393ecd91632" providerId="ADAL" clId="{9C0037CE-32F8-4698-974F-521ED5769D03}" dt="2022-11-21T06:26:26.244" v="12"/>
          <ac:spMkLst>
            <pc:docMk/>
            <pc:sldMk cId="690682284" sldId="829"/>
            <ac:spMk id="33" creationId="{E6DD7782-F74D-4917-81A2-E0843B6776FA}"/>
          </ac:spMkLst>
        </pc:spChg>
        <pc:spChg chg="mod">
          <ac:chgData name="t.onozawa.507@ms.saitama-u.ac.jp" userId="273278e5-c141-4af5-a1b3-f393ecd91632" providerId="ADAL" clId="{9C0037CE-32F8-4698-974F-521ED5769D03}" dt="2022-11-21T06:26:26.244" v="12"/>
          <ac:spMkLst>
            <pc:docMk/>
            <pc:sldMk cId="690682284" sldId="829"/>
            <ac:spMk id="34" creationId="{64EEB38B-10B6-49CC-BBA4-A82851E58D90}"/>
          </ac:spMkLst>
        </pc:spChg>
        <pc:spChg chg="mod">
          <ac:chgData name="t.onozawa.507@ms.saitama-u.ac.jp" userId="273278e5-c141-4af5-a1b3-f393ecd91632" providerId="ADAL" clId="{9C0037CE-32F8-4698-974F-521ED5769D03}" dt="2022-11-21T06:26:26.244" v="12"/>
          <ac:spMkLst>
            <pc:docMk/>
            <pc:sldMk cId="690682284" sldId="829"/>
            <ac:spMk id="35" creationId="{F467EEE9-3535-453B-8ACE-3CAAFF48D5FF}"/>
          </ac:spMkLst>
        </pc:spChg>
        <pc:spChg chg="mod">
          <ac:chgData name="t.onozawa.507@ms.saitama-u.ac.jp" userId="273278e5-c141-4af5-a1b3-f393ecd91632" providerId="ADAL" clId="{9C0037CE-32F8-4698-974F-521ED5769D03}" dt="2022-11-21T06:26:26.244" v="12"/>
          <ac:spMkLst>
            <pc:docMk/>
            <pc:sldMk cId="690682284" sldId="829"/>
            <ac:spMk id="36" creationId="{53C8E74F-E08A-4008-BE01-9018D6F5F433}"/>
          </ac:spMkLst>
        </pc:spChg>
        <pc:spChg chg="mod">
          <ac:chgData name="t.onozawa.507@ms.saitama-u.ac.jp" userId="273278e5-c141-4af5-a1b3-f393ecd91632" providerId="ADAL" clId="{9C0037CE-32F8-4698-974F-521ED5769D03}" dt="2022-11-21T06:26:26.244" v="12"/>
          <ac:spMkLst>
            <pc:docMk/>
            <pc:sldMk cId="690682284" sldId="829"/>
            <ac:spMk id="37" creationId="{ECC93C1D-FC28-4F87-BA7D-6AACAFC18347}"/>
          </ac:spMkLst>
        </pc:spChg>
        <pc:spChg chg="mod">
          <ac:chgData name="t.onozawa.507@ms.saitama-u.ac.jp" userId="273278e5-c141-4af5-a1b3-f393ecd91632" providerId="ADAL" clId="{9C0037CE-32F8-4698-974F-521ED5769D03}" dt="2022-11-21T06:26:26.244" v="12"/>
          <ac:spMkLst>
            <pc:docMk/>
            <pc:sldMk cId="690682284" sldId="829"/>
            <ac:spMk id="43" creationId="{A978B3A1-D474-43CD-9BFA-23964A40D283}"/>
          </ac:spMkLst>
        </pc:spChg>
        <pc:spChg chg="mod">
          <ac:chgData name="t.onozawa.507@ms.saitama-u.ac.jp" userId="273278e5-c141-4af5-a1b3-f393ecd91632" providerId="ADAL" clId="{9C0037CE-32F8-4698-974F-521ED5769D03}" dt="2022-11-21T06:26:26.244" v="12"/>
          <ac:spMkLst>
            <pc:docMk/>
            <pc:sldMk cId="690682284" sldId="829"/>
            <ac:spMk id="45" creationId="{CE75E6D8-9F0A-4D67-9BBF-5C62FB028A05}"/>
          </ac:spMkLst>
        </pc:spChg>
        <pc:spChg chg="mod">
          <ac:chgData name="t.onozawa.507@ms.saitama-u.ac.jp" userId="273278e5-c141-4af5-a1b3-f393ecd91632" providerId="ADAL" clId="{9C0037CE-32F8-4698-974F-521ED5769D03}" dt="2022-11-21T06:26:26.419" v="23" actId="27636"/>
          <ac:spMkLst>
            <pc:docMk/>
            <pc:sldMk cId="690682284" sldId="829"/>
            <ac:spMk id="46" creationId="{67C109CD-F93B-4B18-BBF7-6BC5403E83D9}"/>
          </ac:spMkLst>
        </pc:spChg>
        <pc:spChg chg="mod">
          <ac:chgData name="t.onozawa.507@ms.saitama-u.ac.jp" userId="273278e5-c141-4af5-a1b3-f393ecd91632" providerId="ADAL" clId="{9C0037CE-32F8-4698-974F-521ED5769D03}" dt="2022-11-21T06:26:26.244" v="12"/>
          <ac:spMkLst>
            <pc:docMk/>
            <pc:sldMk cId="690682284" sldId="829"/>
            <ac:spMk id="47" creationId="{206E1BF0-E29F-4731-8B7B-77AF88CD948D}"/>
          </ac:spMkLst>
        </pc:spChg>
        <pc:grpChg chg="mod">
          <ac:chgData name="t.onozawa.507@ms.saitama-u.ac.jp" userId="273278e5-c141-4af5-a1b3-f393ecd91632" providerId="ADAL" clId="{9C0037CE-32F8-4698-974F-521ED5769D03}" dt="2022-11-21T06:26:26.244" v="12"/>
          <ac:grpSpMkLst>
            <pc:docMk/>
            <pc:sldMk cId="690682284" sldId="829"/>
            <ac:grpSpMk id="3" creationId="{5C54A6C4-451E-44C8-B13B-5992747C27BB}"/>
          </ac:grpSpMkLst>
        </pc:grpChg>
        <pc:grpChg chg="mod">
          <ac:chgData name="t.onozawa.507@ms.saitama-u.ac.jp" userId="273278e5-c141-4af5-a1b3-f393ecd91632" providerId="ADAL" clId="{9C0037CE-32F8-4698-974F-521ED5769D03}" dt="2022-11-21T06:26:26.244" v="12"/>
          <ac:grpSpMkLst>
            <pc:docMk/>
            <pc:sldMk cId="690682284" sldId="829"/>
            <ac:grpSpMk id="42" creationId="{A0E7D33C-C28B-4716-9E5B-B8A6CFA77A80}"/>
          </ac:grpSpMkLst>
        </pc:grpChg>
        <pc:cxnChg chg="mod">
          <ac:chgData name="t.onozawa.507@ms.saitama-u.ac.jp" userId="273278e5-c141-4af5-a1b3-f393ecd91632" providerId="ADAL" clId="{9C0037CE-32F8-4698-974F-521ED5769D03}" dt="2022-11-21T06:26:26.244" v="12"/>
          <ac:cxnSpMkLst>
            <pc:docMk/>
            <pc:sldMk cId="690682284" sldId="829"/>
            <ac:cxnSpMk id="10" creationId="{182DDAE9-ECFB-423F-881A-EC4E00E57B8B}"/>
          </ac:cxnSpMkLst>
        </pc:cxnChg>
        <pc:cxnChg chg="mod">
          <ac:chgData name="t.onozawa.507@ms.saitama-u.ac.jp" userId="273278e5-c141-4af5-a1b3-f393ecd91632" providerId="ADAL" clId="{9C0037CE-32F8-4698-974F-521ED5769D03}" dt="2022-11-21T06:26:26.244" v="12"/>
          <ac:cxnSpMkLst>
            <pc:docMk/>
            <pc:sldMk cId="690682284" sldId="829"/>
            <ac:cxnSpMk id="11" creationId="{8398C915-2606-4AC3-A65F-AA93A5EBD2F7}"/>
          </ac:cxnSpMkLst>
        </pc:cxnChg>
        <pc:cxnChg chg="mod">
          <ac:chgData name="t.onozawa.507@ms.saitama-u.ac.jp" userId="273278e5-c141-4af5-a1b3-f393ecd91632" providerId="ADAL" clId="{9C0037CE-32F8-4698-974F-521ED5769D03}" dt="2022-11-21T06:26:26.244" v="12"/>
          <ac:cxnSpMkLst>
            <pc:docMk/>
            <pc:sldMk cId="690682284" sldId="829"/>
            <ac:cxnSpMk id="12" creationId="{F7BCBDA7-8140-422D-AE8D-AD25867E16FD}"/>
          </ac:cxnSpMkLst>
        </pc:cxnChg>
        <pc:cxnChg chg="mod">
          <ac:chgData name="t.onozawa.507@ms.saitama-u.ac.jp" userId="273278e5-c141-4af5-a1b3-f393ecd91632" providerId="ADAL" clId="{9C0037CE-32F8-4698-974F-521ED5769D03}" dt="2022-11-21T06:26:26.244" v="12"/>
          <ac:cxnSpMkLst>
            <pc:docMk/>
            <pc:sldMk cId="690682284" sldId="829"/>
            <ac:cxnSpMk id="13" creationId="{6CDC4C7B-CA22-44B4-9284-69D192C979E0}"/>
          </ac:cxnSpMkLst>
        </pc:cxnChg>
        <pc:cxnChg chg="mod">
          <ac:chgData name="t.onozawa.507@ms.saitama-u.ac.jp" userId="273278e5-c141-4af5-a1b3-f393ecd91632" providerId="ADAL" clId="{9C0037CE-32F8-4698-974F-521ED5769D03}" dt="2022-11-21T06:26:26.244" v="12"/>
          <ac:cxnSpMkLst>
            <pc:docMk/>
            <pc:sldMk cId="690682284" sldId="829"/>
            <ac:cxnSpMk id="14" creationId="{CA4E3947-5F39-40ED-AD8D-909515A2921D}"/>
          </ac:cxnSpMkLst>
        </pc:cxnChg>
        <pc:cxnChg chg="mod">
          <ac:chgData name="t.onozawa.507@ms.saitama-u.ac.jp" userId="273278e5-c141-4af5-a1b3-f393ecd91632" providerId="ADAL" clId="{9C0037CE-32F8-4698-974F-521ED5769D03}" dt="2022-11-21T06:26:26.244" v="12"/>
          <ac:cxnSpMkLst>
            <pc:docMk/>
            <pc:sldMk cId="690682284" sldId="829"/>
            <ac:cxnSpMk id="15" creationId="{5CF295F1-393F-4DA8-818E-CA0CFCB3FC78}"/>
          </ac:cxnSpMkLst>
        </pc:cxnChg>
        <pc:cxnChg chg="mod">
          <ac:chgData name="t.onozawa.507@ms.saitama-u.ac.jp" userId="273278e5-c141-4af5-a1b3-f393ecd91632" providerId="ADAL" clId="{9C0037CE-32F8-4698-974F-521ED5769D03}" dt="2022-11-21T06:26:26.244" v="12"/>
          <ac:cxnSpMkLst>
            <pc:docMk/>
            <pc:sldMk cId="690682284" sldId="829"/>
            <ac:cxnSpMk id="27" creationId="{7403DC2A-1EC3-4A93-B8B8-FC0BA0C5D3A5}"/>
          </ac:cxnSpMkLst>
        </pc:cxnChg>
        <pc:cxnChg chg="mod">
          <ac:chgData name="t.onozawa.507@ms.saitama-u.ac.jp" userId="273278e5-c141-4af5-a1b3-f393ecd91632" providerId="ADAL" clId="{9C0037CE-32F8-4698-974F-521ED5769D03}" dt="2022-11-21T06:26:26.244" v="12"/>
          <ac:cxnSpMkLst>
            <pc:docMk/>
            <pc:sldMk cId="690682284" sldId="829"/>
            <ac:cxnSpMk id="28" creationId="{039DD6BD-D6E1-48C9-AFC1-10B362CF65BA}"/>
          </ac:cxnSpMkLst>
        </pc:cxnChg>
        <pc:cxnChg chg="mod">
          <ac:chgData name="t.onozawa.507@ms.saitama-u.ac.jp" userId="273278e5-c141-4af5-a1b3-f393ecd91632" providerId="ADAL" clId="{9C0037CE-32F8-4698-974F-521ED5769D03}" dt="2022-11-21T06:26:26.244" v="12"/>
          <ac:cxnSpMkLst>
            <pc:docMk/>
            <pc:sldMk cId="690682284" sldId="829"/>
            <ac:cxnSpMk id="29" creationId="{81D659C1-1110-4DC3-AE4C-DA5F2C814904}"/>
          </ac:cxnSpMkLst>
        </pc:cxnChg>
        <pc:cxnChg chg="mod">
          <ac:chgData name="t.onozawa.507@ms.saitama-u.ac.jp" userId="273278e5-c141-4af5-a1b3-f393ecd91632" providerId="ADAL" clId="{9C0037CE-32F8-4698-974F-521ED5769D03}" dt="2022-11-21T06:26:26.244" v="12"/>
          <ac:cxnSpMkLst>
            <pc:docMk/>
            <pc:sldMk cId="690682284" sldId="829"/>
            <ac:cxnSpMk id="70" creationId="{34C42AEB-6A11-42A8-932A-BF41D82AB5A9}"/>
          </ac:cxnSpMkLst>
        </pc:cxnChg>
        <pc:cxnChg chg="mod">
          <ac:chgData name="t.onozawa.507@ms.saitama-u.ac.jp" userId="273278e5-c141-4af5-a1b3-f393ecd91632" providerId="ADAL" clId="{9C0037CE-32F8-4698-974F-521ED5769D03}" dt="2022-11-21T06:26:26.244" v="12"/>
          <ac:cxnSpMkLst>
            <pc:docMk/>
            <pc:sldMk cId="690682284" sldId="829"/>
            <ac:cxnSpMk id="73" creationId="{31908D51-88C0-4C45-8D27-9C6AD7321CB1}"/>
          </ac:cxnSpMkLst>
        </pc:cxnChg>
      </pc:sldChg>
      <pc:sldChg chg="modSp add del mod modShow modNotes">
        <pc:chgData name="t.onozawa.507@ms.saitama-u.ac.jp" userId="273278e5-c141-4af5-a1b3-f393ecd91632" providerId="ADAL" clId="{9C0037CE-32F8-4698-974F-521ED5769D03}" dt="2022-11-21T06:53:09.321" v="561" actId="729"/>
        <pc:sldMkLst>
          <pc:docMk/>
          <pc:sldMk cId="2137043394" sldId="830"/>
        </pc:sldMkLst>
        <pc:spChg chg="mod">
          <ac:chgData name="t.onozawa.507@ms.saitama-u.ac.jp" userId="273278e5-c141-4af5-a1b3-f393ecd91632" providerId="ADAL" clId="{9C0037CE-32F8-4698-974F-521ED5769D03}" dt="2022-11-21T06:26:26.244" v="12"/>
          <ac:spMkLst>
            <pc:docMk/>
            <pc:sldMk cId="2137043394" sldId="830"/>
            <ac:spMk id="2" creationId="{29E619B5-0F32-432B-95C6-770272238F5C}"/>
          </ac:spMkLst>
        </pc:spChg>
        <pc:spChg chg="mod">
          <ac:chgData name="t.onozawa.507@ms.saitama-u.ac.jp" userId="273278e5-c141-4af5-a1b3-f393ecd91632" providerId="ADAL" clId="{9C0037CE-32F8-4698-974F-521ED5769D03}" dt="2022-11-21T06:26:26.244" v="12"/>
          <ac:spMkLst>
            <pc:docMk/>
            <pc:sldMk cId="2137043394" sldId="830"/>
            <ac:spMk id="3" creationId="{AD521FD6-211E-4DBA-820F-2E737CCE7E7F}"/>
          </ac:spMkLst>
        </pc:spChg>
        <pc:spChg chg="mod">
          <ac:chgData name="t.onozawa.507@ms.saitama-u.ac.jp" userId="273278e5-c141-4af5-a1b3-f393ecd91632" providerId="ADAL" clId="{9C0037CE-32F8-4698-974F-521ED5769D03}" dt="2022-11-21T06:26:26.498" v="56" actId="27636"/>
          <ac:spMkLst>
            <pc:docMk/>
            <pc:sldMk cId="2137043394" sldId="830"/>
            <ac:spMk id="4" creationId="{85FEE1D8-FE27-4193-B82A-319DD91E02FE}"/>
          </ac:spMkLst>
        </pc:spChg>
        <pc:spChg chg="mod">
          <ac:chgData name="t.onozawa.507@ms.saitama-u.ac.jp" userId="273278e5-c141-4af5-a1b3-f393ecd91632" providerId="ADAL" clId="{9C0037CE-32F8-4698-974F-521ED5769D03}" dt="2022-11-21T06:26:26.494" v="55" actId="27636"/>
          <ac:spMkLst>
            <pc:docMk/>
            <pc:sldMk cId="2137043394" sldId="830"/>
            <ac:spMk id="5" creationId="{3374BDD5-E959-433D-83C0-51989D2977DB}"/>
          </ac:spMkLst>
        </pc:spChg>
        <pc:spChg chg="mod">
          <ac:chgData name="t.onozawa.507@ms.saitama-u.ac.jp" userId="273278e5-c141-4af5-a1b3-f393ecd91632" providerId="ADAL" clId="{9C0037CE-32F8-4698-974F-521ED5769D03}" dt="2022-11-21T06:26:26.244" v="12"/>
          <ac:spMkLst>
            <pc:docMk/>
            <pc:sldMk cId="2137043394" sldId="830"/>
            <ac:spMk id="6" creationId="{1EB53DFD-4019-4578-9C3D-4E8CD0E50277}"/>
          </ac:spMkLst>
        </pc:spChg>
        <pc:spChg chg="mod">
          <ac:chgData name="t.onozawa.507@ms.saitama-u.ac.jp" userId="273278e5-c141-4af5-a1b3-f393ecd91632" providerId="ADAL" clId="{9C0037CE-32F8-4698-974F-521ED5769D03}" dt="2022-11-21T06:26:26.244" v="12"/>
          <ac:spMkLst>
            <pc:docMk/>
            <pc:sldMk cId="2137043394" sldId="830"/>
            <ac:spMk id="7" creationId="{2960CA96-E192-4847-BC8F-0583641960B0}"/>
          </ac:spMkLst>
        </pc:spChg>
        <pc:spChg chg="mod">
          <ac:chgData name="t.onozawa.507@ms.saitama-u.ac.jp" userId="273278e5-c141-4af5-a1b3-f393ecd91632" providerId="ADAL" clId="{9C0037CE-32F8-4698-974F-521ED5769D03}" dt="2022-11-21T06:26:26.244" v="12"/>
          <ac:spMkLst>
            <pc:docMk/>
            <pc:sldMk cId="2137043394" sldId="830"/>
            <ac:spMk id="12" creationId="{0C066184-75F3-41A2-A971-3253FE2818BB}"/>
          </ac:spMkLst>
        </pc:spChg>
        <pc:spChg chg="mod">
          <ac:chgData name="t.onozawa.507@ms.saitama-u.ac.jp" userId="273278e5-c141-4af5-a1b3-f393ecd91632" providerId="ADAL" clId="{9C0037CE-32F8-4698-974F-521ED5769D03}" dt="2022-11-21T06:26:26.244" v="12"/>
          <ac:spMkLst>
            <pc:docMk/>
            <pc:sldMk cId="2137043394" sldId="830"/>
            <ac:spMk id="16" creationId="{94C1977D-4CC3-4F61-908E-8E9F3D703E75}"/>
          </ac:spMkLst>
        </pc:spChg>
        <pc:spChg chg="mod">
          <ac:chgData name="t.onozawa.507@ms.saitama-u.ac.jp" userId="273278e5-c141-4af5-a1b3-f393ecd91632" providerId="ADAL" clId="{9C0037CE-32F8-4698-974F-521ED5769D03}" dt="2022-11-21T06:26:26.244" v="12"/>
          <ac:spMkLst>
            <pc:docMk/>
            <pc:sldMk cId="2137043394" sldId="830"/>
            <ac:spMk id="17" creationId="{BE325237-A98A-49AE-A194-71CC9A8593C2}"/>
          </ac:spMkLst>
        </pc:spChg>
      </pc:sldChg>
      <pc:sldChg chg="modSp add del mod modNotes">
        <pc:chgData name="t.onozawa.507@ms.saitama-u.ac.jp" userId="273278e5-c141-4af5-a1b3-f393ecd91632" providerId="ADAL" clId="{9C0037CE-32F8-4698-974F-521ED5769D03}" dt="2022-11-22T04:18:19.616" v="993" actId="47"/>
        <pc:sldMkLst>
          <pc:docMk/>
          <pc:sldMk cId="3148165524" sldId="833"/>
        </pc:sldMkLst>
        <pc:spChg chg="mod">
          <ac:chgData name="t.onozawa.507@ms.saitama-u.ac.jp" userId="273278e5-c141-4af5-a1b3-f393ecd91632" providerId="ADAL" clId="{9C0037CE-32F8-4698-974F-521ED5769D03}" dt="2022-11-22T04:09:32.909" v="838" actId="20577"/>
          <ac:spMkLst>
            <pc:docMk/>
            <pc:sldMk cId="3148165524" sldId="833"/>
            <ac:spMk id="2" creationId="{6BD278CA-CF05-4CE1-A4E6-2E1F6D394E48}"/>
          </ac:spMkLst>
        </pc:spChg>
        <pc:spChg chg="mod">
          <ac:chgData name="t.onozawa.507@ms.saitama-u.ac.jp" userId="273278e5-c141-4af5-a1b3-f393ecd91632" providerId="ADAL" clId="{9C0037CE-32F8-4698-974F-521ED5769D03}" dt="2022-11-22T03:51:09.589" v="751" actId="2711"/>
          <ac:spMkLst>
            <pc:docMk/>
            <pc:sldMk cId="3148165524" sldId="833"/>
            <ac:spMk id="5" creationId="{C96BAC68-1EC8-4861-BBDD-92145ECA9BAF}"/>
          </ac:spMkLst>
        </pc:spChg>
        <pc:spChg chg="mod">
          <ac:chgData name="t.onozawa.507@ms.saitama-u.ac.jp" userId="273278e5-c141-4af5-a1b3-f393ecd91632" providerId="ADAL" clId="{9C0037CE-32F8-4698-974F-521ED5769D03}" dt="2022-11-22T04:10:02.112" v="851" actId="20577"/>
          <ac:spMkLst>
            <pc:docMk/>
            <pc:sldMk cId="3148165524" sldId="833"/>
            <ac:spMk id="8" creationId="{F2B8DF55-43E2-464D-AEE5-CDCAA5D0BD71}"/>
          </ac:spMkLst>
        </pc:spChg>
        <pc:spChg chg="mod">
          <ac:chgData name="t.onozawa.507@ms.saitama-u.ac.jp" userId="273278e5-c141-4af5-a1b3-f393ecd91632" providerId="ADAL" clId="{9C0037CE-32F8-4698-974F-521ED5769D03}" dt="2022-11-22T04:10:09.900" v="867" actId="20577"/>
          <ac:spMkLst>
            <pc:docMk/>
            <pc:sldMk cId="3148165524" sldId="833"/>
            <ac:spMk id="9" creationId="{C547B0F5-73F1-4AAD-A0A8-C489E1FE8093}"/>
          </ac:spMkLst>
        </pc:spChg>
        <pc:spChg chg="mod">
          <ac:chgData name="t.onozawa.507@ms.saitama-u.ac.jp" userId="273278e5-c141-4af5-a1b3-f393ecd91632" providerId="ADAL" clId="{9C0037CE-32F8-4698-974F-521ED5769D03}" dt="2022-11-22T04:10:51.962" v="871" actId="14100"/>
          <ac:spMkLst>
            <pc:docMk/>
            <pc:sldMk cId="3148165524" sldId="833"/>
            <ac:spMk id="10" creationId="{FCF382D1-A38B-4C51-85EF-F81A6ABB4DA0}"/>
          </ac:spMkLst>
        </pc:spChg>
        <pc:spChg chg="mod">
          <ac:chgData name="t.onozawa.507@ms.saitama-u.ac.jp" userId="273278e5-c141-4af5-a1b3-f393ecd91632" providerId="ADAL" clId="{9C0037CE-32F8-4698-974F-521ED5769D03}" dt="2022-11-22T03:51:09.589" v="751" actId="2711"/>
          <ac:spMkLst>
            <pc:docMk/>
            <pc:sldMk cId="3148165524" sldId="833"/>
            <ac:spMk id="11" creationId="{1E43C39A-4EBE-4838-A6C9-B479D6E6DDF1}"/>
          </ac:spMkLst>
        </pc:spChg>
      </pc:sldChg>
      <pc:sldChg chg="modSp add del mod modNotes">
        <pc:chgData name="t.onozawa.507@ms.saitama-u.ac.jp" userId="273278e5-c141-4af5-a1b3-f393ecd91632" providerId="ADAL" clId="{9C0037CE-32F8-4698-974F-521ED5769D03}" dt="2022-11-22T04:17:41.585" v="976" actId="47"/>
        <pc:sldMkLst>
          <pc:docMk/>
          <pc:sldMk cId="2933643335" sldId="834"/>
        </pc:sldMkLst>
        <pc:spChg chg="mod">
          <ac:chgData name="t.onozawa.507@ms.saitama-u.ac.jp" userId="273278e5-c141-4af5-a1b3-f393ecd91632" providerId="ADAL" clId="{9C0037CE-32F8-4698-974F-521ED5769D03}" dt="2022-11-22T04:05:50.285" v="790" actId="403"/>
          <ac:spMkLst>
            <pc:docMk/>
            <pc:sldMk cId="2933643335" sldId="834"/>
            <ac:spMk id="2" creationId="{E70A9265-E73B-4347-B8BC-6269BA1C44B4}"/>
          </ac:spMkLst>
        </pc:spChg>
        <pc:spChg chg="mod">
          <ac:chgData name="t.onozawa.507@ms.saitama-u.ac.jp" userId="273278e5-c141-4af5-a1b3-f393ecd91632" providerId="ADAL" clId="{9C0037CE-32F8-4698-974F-521ED5769D03}" dt="2022-11-22T04:14:30.185" v="939" actId="1076"/>
          <ac:spMkLst>
            <pc:docMk/>
            <pc:sldMk cId="2933643335" sldId="834"/>
            <ac:spMk id="3" creationId="{379624ED-236C-4F6D-8AB0-EF5C7FEF7DA9}"/>
          </ac:spMkLst>
        </pc:spChg>
        <pc:spChg chg="mod">
          <ac:chgData name="t.onozawa.507@ms.saitama-u.ac.jp" userId="273278e5-c141-4af5-a1b3-f393ecd91632" providerId="ADAL" clId="{9C0037CE-32F8-4698-974F-521ED5769D03}" dt="2022-11-22T03:51:15.741" v="752" actId="2711"/>
          <ac:spMkLst>
            <pc:docMk/>
            <pc:sldMk cId="2933643335" sldId="834"/>
            <ac:spMk id="5" creationId="{6A58E842-9B25-4BE4-AA75-B61A3DFDE3D1}"/>
          </ac:spMkLst>
        </pc:spChg>
        <pc:spChg chg="mod">
          <ac:chgData name="t.onozawa.507@ms.saitama-u.ac.jp" userId="273278e5-c141-4af5-a1b3-f393ecd91632" providerId="ADAL" clId="{9C0037CE-32F8-4698-974F-521ED5769D03}" dt="2022-11-22T03:51:15.741" v="752" actId="2711"/>
          <ac:spMkLst>
            <pc:docMk/>
            <pc:sldMk cId="2933643335" sldId="834"/>
            <ac:spMk id="7" creationId="{DAA2928A-C6DE-4446-8957-24C319D952D3}"/>
          </ac:spMkLst>
        </pc:spChg>
        <pc:spChg chg="mod">
          <ac:chgData name="t.onozawa.507@ms.saitama-u.ac.jp" userId="273278e5-c141-4af5-a1b3-f393ecd91632" providerId="ADAL" clId="{9C0037CE-32F8-4698-974F-521ED5769D03}" dt="2022-11-22T03:51:15.741" v="752" actId="2711"/>
          <ac:spMkLst>
            <pc:docMk/>
            <pc:sldMk cId="2933643335" sldId="834"/>
            <ac:spMk id="8" creationId="{5521C1A6-2C82-4835-9B5E-FAFF7D9B9F9A}"/>
          </ac:spMkLst>
        </pc:spChg>
        <pc:spChg chg="mod">
          <ac:chgData name="t.onozawa.507@ms.saitama-u.ac.jp" userId="273278e5-c141-4af5-a1b3-f393ecd91632" providerId="ADAL" clId="{9C0037CE-32F8-4698-974F-521ED5769D03}" dt="2022-11-22T03:51:15.741" v="752" actId="2711"/>
          <ac:spMkLst>
            <pc:docMk/>
            <pc:sldMk cId="2933643335" sldId="834"/>
            <ac:spMk id="10" creationId="{87035501-EFAB-4B24-8428-AEEADECE8220}"/>
          </ac:spMkLst>
        </pc:spChg>
        <pc:spChg chg="mod">
          <ac:chgData name="t.onozawa.507@ms.saitama-u.ac.jp" userId="273278e5-c141-4af5-a1b3-f393ecd91632" providerId="ADAL" clId="{9C0037CE-32F8-4698-974F-521ED5769D03}" dt="2022-11-22T03:51:15.741" v="752" actId="2711"/>
          <ac:spMkLst>
            <pc:docMk/>
            <pc:sldMk cId="2933643335" sldId="834"/>
            <ac:spMk id="11" creationId="{A471ED74-92B5-406A-84C7-26FF44A46779}"/>
          </ac:spMkLst>
        </pc:spChg>
        <pc:spChg chg="mod">
          <ac:chgData name="t.onozawa.507@ms.saitama-u.ac.jp" userId="273278e5-c141-4af5-a1b3-f393ecd91632" providerId="ADAL" clId="{9C0037CE-32F8-4698-974F-521ED5769D03}" dt="2022-11-22T03:51:15.741" v="752" actId="2711"/>
          <ac:spMkLst>
            <pc:docMk/>
            <pc:sldMk cId="2933643335" sldId="834"/>
            <ac:spMk id="12" creationId="{2824E05A-47C9-45AE-AB80-7DDBB4FC5135}"/>
          </ac:spMkLst>
        </pc:spChg>
        <pc:grpChg chg="mod">
          <ac:chgData name="t.onozawa.507@ms.saitama-u.ac.jp" userId="273278e5-c141-4af5-a1b3-f393ecd91632" providerId="ADAL" clId="{9C0037CE-32F8-4698-974F-521ED5769D03}" dt="2022-11-21T06:26:26.244" v="12"/>
          <ac:grpSpMkLst>
            <pc:docMk/>
            <pc:sldMk cId="2933643335" sldId="834"/>
            <ac:grpSpMk id="6" creationId="{FFB21162-8E29-4ED8-98CC-269C244C5719}"/>
          </ac:grpSpMkLst>
        </pc:grpChg>
        <pc:grpChg chg="mod">
          <ac:chgData name="t.onozawa.507@ms.saitama-u.ac.jp" userId="273278e5-c141-4af5-a1b3-f393ecd91632" providerId="ADAL" clId="{9C0037CE-32F8-4698-974F-521ED5769D03}" dt="2022-11-21T06:26:26.244" v="12"/>
          <ac:grpSpMkLst>
            <pc:docMk/>
            <pc:sldMk cId="2933643335" sldId="834"/>
            <ac:grpSpMk id="9" creationId="{500F9DD3-BD9B-42C2-AF13-FA2CCFA038EA}"/>
          </ac:grpSpMkLst>
        </pc:grpChg>
      </pc:sldChg>
      <pc:sldChg chg="modSp add del mod modShow modNotes">
        <pc:chgData name="t.onozawa.507@ms.saitama-u.ac.jp" userId="273278e5-c141-4af5-a1b3-f393ecd91632" providerId="ADAL" clId="{9C0037CE-32F8-4698-974F-521ED5769D03}" dt="2022-11-21T06:53:09.321" v="561" actId="729"/>
        <pc:sldMkLst>
          <pc:docMk/>
          <pc:sldMk cId="503186876" sldId="835"/>
        </pc:sldMkLst>
        <pc:spChg chg="mod">
          <ac:chgData name="t.onozawa.507@ms.saitama-u.ac.jp" userId="273278e5-c141-4af5-a1b3-f393ecd91632" providerId="ADAL" clId="{9C0037CE-32F8-4698-974F-521ED5769D03}" dt="2022-11-21T06:26:26.244" v="12"/>
          <ac:spMkLst>
            <pc:docMk/>
            <pc:sldMk cId="503186876" sldId="835"/>
            <ac:spMk id="2" creationId="{F72DEA25-464A-4493-A97D-F9E44521D603}"/>
          </ac:spMkLst>
        </pc:spChg>
        <pc:spChg chg="mod">
          <ac:chgData name="t.onozawa.507@ms.saitama-u.ac.jp" userId="273278e5-c141-4af5-a1b3-f393ecd91632" providerId="ADAL" clId="{9C0037CE-32F8-4698-974F-521ED5769D03}" dt="2022-11-21T06:26:26.432" v="32" actId="27636"/>
          <ac:spMkLst>
            <pc:docMk/>
            <pc:sldMk cId="503186876" sldId="835"/>
            <ac:spMk id="3" creationId="{CB9FDFB3-F051-4CBA-AB1C-E48A6F3643FA}"/>
          </ac:spMkLst>
        </pc:spChg>
        <pc:spChg chg="mod">
          <ac:chgData name="t.onozawa.507@ms.saitama-u.ac.jp" userId="273278e5-c141-4af5-a1b3-f393ecd91632" providerId="ADAL" clId="{9C0037CE-32F8-4698-974F-521ED5769D03}" dt="2022-11-21T06:53:05.032" v="560" actId="27636"/>
          <ac:spMkLst>
            <pc:docMk/>
            <pc:sldMk cId="503186876" sldId="835"/>
            <ac:spMk id="4" creationId="{E0070308-D641-4C5F-9A53-EAA28D564866}"/>
          </ac:spMkLst>
        </pc:spChg>
        <pc:spChg chg="mod">
          <ac:chgData name="t.onozawa.507@ms.saitama-u.ac.jp" userId="273278e5-c141-4af5-a1b3-f393ecd91632" providerId="ADAL" clId="{9C0037CE-32F8-4698-974F-521ED5769D03}" dt="2022-11-21T06:26:26.244" v="12"/>
          <ac:spMkLst>
            <pc:docMk/>
            <pc:sldMk cId="503186876" sldId="835"/>
            <ac:spMk id="6" creationId="{4FA9202C-1649-4316-8E7B-DA0CA6298267}"/>
          </ac:spMkLst>
        </pc:spChg>
        <pc:spChg chg="mod">
          <ac:chgData name="t.onozawa.507@ms.saitama-u.ac.jp" userId="273278e5-c141-4af5-a1b3-f393ecd91632" providerId="ADAL" clId="{9C0037CE-32F8-4698-974F-521ED5769D03}" dt="2022-11-21T06:26:26.446" v="41" actId="27636"/>
          <ac:spMkLst>
            <pc:docMk/>
            <pc:sldMk cId="503186876" sldId="835"/>
            <ac:spMk id="7" creationId="{CC1551AD-B7DB-45DE-B5BC-45F48924F35B}"/>
          </ac:spMkLst>
        </pc:spChg>
        <pc:spChg chg="mod">
          <ac:chgData name="t.onozawa.507@ms.saitama-u.ac.jp" userId="273278e5-c141-4af5-a1b3-f393ecd91632" providerId="ADAL" clId="{9C0037CE-32F8-4698-974F-521ED5769D03}" dt="2022-11-21T06:26:26.428" v="28" actId="27636"/>
          <ac:spMkLst>
            <pc:docMk/>
            <pc:sldMk cId="503186876" sldId="835"/>
            <ac:spMk id="8" creationId="{4AA8449C-1378-4BB4-9DD9-318E31CA95CA}"/>
          </ac:spMkLst>
        </pc:spChg>
        <pc:spChg chg="mod">
          <ac:chgData name="t.onozawa.507@ms.saitama-u.ac.jp" userId="273278e5-c141-4af5-a1b3-f393ecd91632" providerId="ADAL" clId="{9C0037CE-32F8-4698-974F-521ED5769D03}" dt="2022-11-21T06:53:05.032" v="559" actId="27636"/>
          <ac:spMkLst>
            <pc:docMk/>
            <pc:sldMk cId="503186876" sldId="835"/>
            <ac:spMk id="15" creationId="{90AFFF8C-DA90-4488-8953-D012563E70BE}"/>
          </ac:spMkLst>
        </pc:spChg>
        <pc:spChg chg="mod">
          <ac:chgData name="t.onozawa.507@ms.saitama-u.ac.jp" userId="273278e5-c141-4af5-a1b3-f393ecd91632" providerId="ADAL" clId="{9C0037CE-32F8-4698-974F-521ED5769D03}" dt="2022-11-21T06:26:26.244" v="12"/>
          <ac:spMkLst>
            <pc:docMk/>
            <pc:sldMk cId="503186876" sldId="835"/>
            <ac:spMk id="16" creationId="{860ED44D-D912-4CAA-BC1E-DD4DBC1E3262}"/>
          </ac:spMkLst>
        </pc:spChg>
        <pc:spChg chg="mod">
          <ac:chgData name="t.onozawa.507@ms.saitama-u.ac.jp" userId="273278e5-c141-4af5-a1b3-f393ecd91632" providerId="ADAL" clId="{9C0037CE-32F8-4698-974F-521ED5769D03}" dt="2022-11-21T06:26:26.244" v="12"/>
          <ac:spMkLst>
            <pc:docMk/>
            <pc:sldMk cId="503186876" sldId="835"/>
            <ac:spMk id="17" creationId="{0DB94318-95B7-49A1-B099-2D8FD5100199}"/>
          </ac:spMkLst>
        </pc:spChg>
        <pc:spChg chg="mod">
          <ac:chgData name="t.onozawa.507@ms.saitama-u.ac.jp" userId="273278e5-c141-4af5-a1b3-f393ecd91632" providerId="ADAL" clId="{9C0037CE-32F8-4698-974F-521ED5769D03}" dt="2022-11-21T06:26:26.244" v="12"/>
          <ac:spMkLst>
            <pc:docMk/>
            <pc:sldMk cId="503186876" sldId="835"/>
            <ac:spMk id="18" creationId="{F7E25814-1457-4EDF-B3F7-6E29DE434714}"/>
          </ac:spMkLst>
        </pc:spChg>
        <pc:spChg chg="mod">
          <ac:chgData name="t.onozawa.507@ms.saitama-u.ac.jp" userId="273278e5-c141-4af5-a1b3-f393ecd91632" providerId="ADAL" clId="{9C0037CE-32F8-4698-974F-521ED5769D03}" dt="2022-11-21T06:26:26.244" v="12"/>
          <ac:spMkLst>
            <pc:docMk/>
            <pc:sldMk cId="503186876" sldId="835"/>
            <ac:spMk id="19" creationId="{4E0D0608-15AB-4962-B3C1-DCEEEC42CEDE}"/>
          </ac:spMkLst>
        </pc:spChg>
        <pc:spChg chg="mod">
          <ac:chgData name="t.onozawa.507@ms.saitama-u.ac.jp" userId="273278e5-c141-4af5-a1b3-f393ecd91632" providerId="ADAL" clId="{9C0037CE-32F8-4698-974F-521ED5769D03}" dt="2022-11-21T06:26:26.244" v="12"/>
          <ac:spMkLst>
            <pc:docMk/>
            <pc:sldMk cId="503186876" sldId="835"/>
            <ac:spMk id="20" creationId="{0B8F23C5-773B-4E63-81C1-389134A90757}"/>
          </ac:spMkLst>
        </pc:spChg>
        <pc:spChg chg="mod">
          <ac:chgData name="t.onozawa.507@ms.saitama-u.ac.jp" userId="273278e5-c141-4af5-a1b3-f393ecd91632" providerId="ADAL" clId="{9C0037CE-32F8-4698-974F-521ED5769D03}" dt="2022-11-21T06:26:26.430" v="31" actId="27636"/>
          <ac:spMkLst>
            <pc:docMk/>
            <pc:sldMk cId="503186876" sldId="835"/>
            <ac:spMk id="21" creationId="{20F88907-26C3-46DA-8818-859FE367FECC}"/>
          </ac:spMkLst>
        </pc:spChg>
        <pc:spChg chg="mod">
          <ac:chgData name="t.onozawa.507@ms.saitama-u.ac.jp" userId="273278e5-c141-4af5-a1b3-f393ecd91632" providerId="ADAL" clId="{9C0037CE-32F8-4698-974F-521ED5769D03}" dt="2022-11-21T06:26:26.244" v="12"/>
          <ac:spMkLst>
            <pc:docMk/>
            <pc:sldMk cId="503186876" sldId="835"/>
            <ac:spMk id="22" creationId="{0DEA1427-8ACF-4A04-966F-65822E69BD97}"/>
          </ac:spMkLst>
        </pc:spChg>
        <pc:spChg chg="mod">
          <ac:chgData name="t.onozawa.507@ms.saitama-u.ac.jp" userId="273278e5-c141-4af5-a1b3-f393ecd91632" providerId="ADAL" clId="{9C0037CE-32F8-4698-974F-521ED5769D03}" dt="2022-11-21T06:26:26.244" v="12"/>
          <ac:spMkLst>
            <pc:docMk/>
            <pc:sldMk cId="503186876" sldId="835"/>
            <ac:spMk id="23" creationId="{E0A4A246-CE30-40D8-910F-7F12EA62954F}"/>
          </ac:spMkLst>
        </pc:spChg>
        <pc:spChg chg="mod">
          <ac:chgData name="t.onozawa.507@ms.saitama-u.ac.jp" userId="273278e5-c141-4af5-a1b3-f393ecd91632" providerId="ADAL" clId="{9C0037CE-32F8-4698-974F-521ED5769D03}" dt="2022-11-21T06:26:26.244" v="12"/>
          <ac:spMkLst>
            <pc:docMk/>
            <pc:sldMk cId="503186876" sldId="835"/>
            <ac:spMk id="24" creationId="{D08B4679-FC04-4D86-A5C2-6238490F578B}"/>
          </ac:spMkLst>
        </pc:spChg>
        <pc:spChg chg="mod">
          <ac:chgData name="t.onozawa.507@ms.saitama-u.ac.jp" userId="273278e5-c141-4af5-a1b3-f393ecd91632" providerId="ADAL" clId="{9C0037CE-32F8-4698-974F-521ED5769D03}" dt="2022-11-21T06:26:26.244" v="12"/>
          <ac:spMkLst>
            <pc:docMk/>
            <pc:sldMk cId="503186876" sldId="835"/>
            <ac:spMk id="28" creationId="{FB34A652-9A57-46BA-A466-64ABAEA876F1}"/>
          </ac:spMkLst>
        </pc:spChg>
        <pc:spChg chg="mod">
          <ac:chgData name="t.onozawa.507@ms.saitama-u.ac.jp" userId="273278e5-c141-4af5-a1b3-f393ecd91632" providerId="ADAL" clId="{9C0037CE-32F8-4698-974F-521ED5769D03}" dt="2022-11-21T06:26:26.439" v="35" actId="27636"/>
          <ac:spMkLst>
            <pc:docMk/>
            <pc:sldMk cId="503186876" sldId="835"/>
            <ac:spMk id="29" creationId="{1EB12764-EBEE-40D4-B628-2880A3FDA4B5}"/>
          </ac:spMkLst>
        </pc:spChg>
        <pc:spChg chg="mod">
          <ac:chgData name="t.onozawa.507@ms.saitama-u.ac.jp" userId="273278e5-c141-4af5-a1b3-f393ecd91632" providerId="ADAL" clId="{9C0037CE-32F8-4698-974F-521ED5769D03}" dt="2022-11-21T06:26:26.244" v="12"/>
          <ac:spMkLst>
            <pc:docMk/>
            <pc:sldMk cId="503186876" sldId="835"/>
            <ac:spMk id="30" creationId="{80F22080-7061-4EEF-863C-A638893B596F}"/>
          </ac:spMkLst>
        </pc:spChg>
        <pc:spChg chg="mod">
          <ac:chgData name="t.onozawa.507@ms.saitama-u.ac.jp" userId="273278e5-c141-4af5-a1b3-f393ecd91632" providerId="ADAL" clId="{9C0037CE-32F8-4698-974F-521ED5769D03}" dt="2022-11-21T06:26:26.244" v="12"/>
          <ac:spMkLst>
            <pc:docMk/>
            <pc:sldMk cId="503186876" sldId="835"/>
            <ac:spMk id="31" creationId="{54895D87-2D86-4BD6-BFE6-E385A6FAC811}"/>
          </ac:spMkLst>
        </pc:spChg>
        <pc:spChg chg="mod">
          <ac:chgData name="t.onozawa.507@ms.saitama-u.ac.jp" userId="273278e5-c141-4af5-a1b3-f393ecd91632" providerId="ADAL" clId="{9C0037CE-32F8-4698-974F-521ED5769D03}" dt="2022-11-21T06:26:26.455" v="44" actId="27636"/>
          <ac:spMkLst>
            <pc:docMk/>
            <pc:sldMk cId="503186876" sldId="835"/>
            <ac:spMk id="37" creationId="{B1FAC17B-0F9D-4117-AA43-2CAEB0822393}"/>
          </ac:spMkLst>
        </pc:spChg>
        <pc:spChg chg="mod">
          <ac:chgData name="t.onozawa.507@ms.saitama-u.ac.jp" userId="273278e5-c141-4af5-a1b3-f393ecd91632" providerId="ADAL" clId="{9C0037CE-32F8-4698-974F-521ED5769D03}" dt="2022-11-21T06:26:26.441" v="37" actId="27636"/>
          <ac:spMkLst>
            <pc:docMk/>
            <pc:sldMk cId="503186876" sldId="835"/>
            <ac:spMk id="38" creationId="{4790A176-C673-4662-8BE4-729256F6DBE4}"/>
          </ac:spMkLst>
        </pc:spChg>
        <pc:spChg chg="mod">
          <ac:chgData name="t.onozawa.507@ms.saitama-u.ac.jp" userId="273278e5-c141-4af5-a1b3-f393ecd91632" providerId="ADAL" clId="{9C0037CE-32F8-4698-974F-521ED5769D03}" dt="2022-11-21T06:26:26.426" v="26" actId="27636"/>
          <ac:spMkLst>
            <pc:docMk/>
            <pc:sldMk cId="503186876" sldId="835"/>
            <ac:spMk id="39" creationId="{CE9DCB42-FF15-4EC1-B91A-154CF6B5947D}"/>
          </ac:spMkLst>
        </pc:spChg>
        <pc:spChg chg="mod">
          <ac:chgData name="t.onozawa.507@ms.saitama-u.ac.jp" userId="273278e5-c141-4af5-a1b3-f393ecd91632" providerId="ADAL" clId="{9C0037CE-32F8-4698-974F-521ED5769D03}" dt="2022-11-21T06:26:26.244" v="12"/>
          <ac:spMkLst>
            <pc:docMk/>
            <pc:sldMk cId="503186876" sldId="835"/>
            <ac:spMk id="40" creationId="{5A20D4CC-96F4-41BE-9262-FEE1BE05D2E7}"/>
          </ac:spMkLst>
        </pc:spChg>
        <pc:spChg chg="mod">
          <ac:chgData name="t.onozawa.507@ms.saitama-u.ac.jp" userId="273278e5-c141-4af5-a1b3-f393ecd91632" providerId="ADAL" clId="{9C0037CE-32F8-4698-974F-521ED5769D03}" dt="2022-11-21T06:26:26.244" v="12"/>
          <ac:spMkLst>
            <pc:docMk/>
            <pc:sldMk cId="503186876" sldId="835"/>
            <ac:spMk id="41" creationId="{2AC46855-17BD-4DCC-9EE2-435E655BABB5}"/>
          </ac:spMkLst>
        </pc:spChg>
        <pc:spChg chg="mod">
          <ac:chgData name="t.onozawa.507@ms.saitama-u.ac.jp" userId="273278e5-c141-4af5-a1b3-f393ecd91632" providerId="ADAL" clId="{9C0037CE-32F8-4698-974F-521ED5769D03}" dt="2022-11-21T06:26:26.244" v="12"/>
          <ac:spMkLst>
            <pc:docMk/>
            <pc:sldMk cId="503186876" sldId="835"/>
            <ac:spMk id="42" creationId="{F0B6BB0F-1105-450E-8DE8-39DC40672F9C}"/>
          </ac:spMkLst>
        </pc:spChg>
        <pc:spChg chg="mod">
          <ac:chgData name="t.onozawa.507@ms.saitama-u.ac.jp" userId="273278e5-c141-4af5-a1b3-f393ecd91632" providerId="ADAL" clId="{9C0037CE-32F8-4698-974F-521ED5769D03}" dt="2022-11-21T06:26:26.481" v="51" actId="27636"/>
          <ac:spMkLst>
            <pc:docMk/>
            <pc:sldMk cId="503186876" sldId="835"/>
            <ac:spMk id="43" creationId="{D2877998-10E5-4970-AECD-03192F0BD97B}"/>
          </ac:spMkLst>
        </pc:spChg>
        <pc:spChg chg="mod">
          <ac:chgData name="t.onozawa.507@ms.saitama-u.ac.jp" userId="273278e5-c141-4af5-a1b3-f393ecd91632" providerId="ADAL" clId="{9C0037CE-32F8-4698-974F-521ED5769D03}" dt="2022-11-21T06:26:26.429" v="30" actId="27636"/>
          <ac:spMkLst>
            <pc:docMk/>
            <pc:sldMk cId="503186876" sldId="835"/>
            <ac:spMk id="44" creationId="{0B32A895-02AA-4419-AA38-B23A9D69B944}"/>
          </ac:spMkLst>
        </pc:spChg>
        <pc:spChg chg="mod">
          <ac:chgData name="t.onozawa.507@ms.saitama-u.ac.jp" userId="273278e5-c141-4af5-a1b3-f393ecd91632" providerId="ADAL" clId="{9C0037CE-32F8-4698-974F-521ED5769D03}" dt="2022-11-21T06:26:26.466" v="46" actId="27636"/>
          <ac:spMkLst>
            <pc:docMk/>
            <pc:sldMk cId="503186876" sldId="835"/>
            <ac:spMk id="50" creationId="{047F7AB9-62B3-47DD-B559-90FAEAF135E8}"/>
          </ac:spMkLst>
        </pc:spChg>
        <pc:spChg chg="mod">
          <ac:chgData name="t.onozawa.507@ms.saitama-u.ac.jp" userId="273278e5-c141-4af5-a1b3-f393ecd91632" providerId="ADAL" clId="{9C0037CE-32F8-4698-974F-521ED5769D03}" dt="2022-11-21T06:26:26.478" v="49" actId="27636"/>
          <ac:spMkLst>
            <pc:docMk/>
            <pc:sldMk cId="503186876" sldId="835"/>
            <ac:spMk id="51" creationId="{8883B8DB-4FA3-4437-8ECD-D0733CB282C6}"/>
          </ac:spMkLst>
        </pc:spChg>
        <pc:spChg chg="mod">
          <ac:chgData name="t.onozawa.507@ms.saitama-u.ac.jp" userId="273278e5-c141-4af5-a1b3-f393ecd91632" providerId="ADAL" clId="{9C0037CE-32F8-4698-974F-521ED5769D03}" dt="2022-11-21T06:26:26.435" v="33" actId="27636"/>
          <ac:spMkLst>
            <pc:docMk/>
            <pc:sldMk cId="503186876" sldId="835"/>
            <ac:spMk id="53" creationId="{8B6A1321-BD92-4C3B-89FA-2F3CA4EA6285}"/>
          </ac:spMkLst>
        </pc:spChg>
        <pc:spChg chg="mod">
          <ac:chgData name="t.onozawa.507@ms.saitama-u.ac.jp" userId="273278e5-c141-4af5-a1b3-f393ecd91632" providerId="ADAL" clId="{9C0037CE-32F8-4698-974F-521ED5769D03}" dt="2022-11-21T06:26:26.479" v="50" actId="27636"/>
          <ac:spMkLst>
            <pc:docMk/>
            <pc:sldMk cId="503186876" sldId="835"/>
            <ac:spMk id="54" creationId="{F972DC2C-7461-4B40-AD47-5D7D0F98D3FE}"/>
          </ac:spMkLst>
        </pc:spChg>
        <pc:spChg chg="mod">
          <ac:chgData name="t.onozawa.507@ms.saitama-u.ac.jp" userId="273278e5-c141-4af5-a1b3-f393ecd91632" providerId="ADAL" clId="{9C0037CE-32F8-4698-974F-521ED5769D03}" dt="2022-11-21T06:26:26.484" v="52" actId="27636"/>
          <ac:spMkLst>
            <pc:docMk/>
            <pc:sldMk cId="503186876" sldId="835"/>
            <ac:spMk id="56" creationId="{55E15B2A-9F70-42A8-8D68-3BCCA690F26E}"/>
          </ac:spMkLst>
        </pc:spChg>
        <pc:spChg chg="mod">
          <ac:chgData name="t.onozawa.507@ms.saitama-u.ac.jp" userId="273278e5-c141-4af5-a1b3-f393ecd91632" providerId="ADAL" clId="{9C0037CE-32F8-4698-974F-521ED5769D03}" dt="2022-11-21T06:26:26.447" v="42" actId="27636"/>
          <ac:spMkLst>
            <pc:docMk/>
            <pc:sldMk cId="503186876" sldId="835"/>
            <ac:spMk id="57" creationId="{F853C3D9-558C-4442-BD61-C49DA06E3D8A}"/>
          </ac:spMkLst>
        </pc:spChg>
        <pc:spChg chg="mod">
          <ac:chgData name="t.onozawa.507@ms.saitama-u.ac.jp" userId="273278e5-c141-4af5-a1b3-f393ecd91632" providerId="ADAL" clId="{9C0037CE-32F8-4698-974F-521ED5769D03}" dt="2022-11-21T06:26:26.438" v="34" actId="27636"/>
          <ac:spMkLst>
            <pc:docMk/>
            <pc:sldMk cId="503186876" sldId="835"/>
            <ac:spMk id="59" creationId="{D0C67E36-F635-44B3-AA01-EF295978234D}"/>
          </ac:spMkLst>
        </pc:spChg>
        <pc:spChg chg="mod">
          <ac:chgData name="t.onozawa.507@ms.saitama-u.ac.jp" userId="273278e5-c141-4af5-a1b3-f393ecd91632" providerId="ADAL" clId="{9C0037CE-32F8-4698-974F-521ED5769D03}" dt="2022-11-21T06:26:26.444" v="39" actId="27636"/>
          <ac:spMkLst>
            <pc:docMk/>
            <pc:sldMk cId="503186876" sldId="835"/>
            <ac:spMk id="60" creationId="{AC84790F-2AA7-4561-B11C-E2473A5248F2}"/>
          </ac:spMkLst>
        </pc:spChg>
        <pc:spChg chg="mod">
          <ac:chgData name="t.onozawa.507@ms.saitama-u.ac.jp" userId="273278e5-c141-4af5-a1b3-f393ecd91632" providerId="ADAL" clId="{9C0037CE-32F8-4698-974F-521ED5769D03}" dt="2022-11-21T06:26:26.469" v="47" actId="27636"/>
          <ac:spMkLst>
            <pc:docMk/>
            <pc:sldMk cId="503186876" sldId="835"/>
            <ac:spMk id="64" creationId="{F1928297-E330-40F6-8B2C-DEB686067584}"/>
          </ac:spMkLst>
        </pc:spChg>
        <pc:spChg chg="mod">
          <ac:chgData name="t.onozawa.507@ms.saitama-u.ac.jp" userId="273278e5-c141-4af5-a1b3-f393ecd91632" providerId="ADAL" clId="{9C0037CE-32F8-4698-974F-521ED5769D03}" dt="2022-11-21T06:26:26.442" v="38" actId="27636"/>
          <ac:spMkLst>
            <pc:docMk/>
            <pc:sldMk cId="503186876" sldId="835"/>
            <ac:spMk id="65" creationId="{A1B6AE8D-DCD0-4320-BED2-A6FD861F52F4}"/>
          </ac:spMkLst>
        </pc:spChg>
        <pc:spChg chg="mod">
          <ac:chgData name="t.onozawa.507@ms.saitama-u.ac.jp" userId="273278e5-c141-4af5-a1b3-f393ecd91632" providerId="ADAL" clId="{9C0037CE-32F8-4698-974F-521ED5769D03}" dt="2022-11-21T06:26:26.464" v="45" actId="27636"/>
          <ac:spMkLst>
            <pc:docMk/>
            <pc:sldMk cId="503186876" sldId="835"/>
            <ac:spMk id="67" creationId="{3FF07EAA-EF31-4BC5-837B-E321F2F2244E}"/>
          </ac:spMkLst>
        </pc:spChg>
        <pc:spChg chg="mod">
          <ac:chgData name="t.onozawa.507@ms.saitama-u.ac.jp" userId="273278e5-c141-4af5-a1b3-f393ecd91632" providerId="ADAL" clId="{9C0037CE-32F8-4698-974F-521ED5769D03}" dt="2022-11-21T06:26:26.427" v="27" actId="27636"/>
          <ac:spMkLst>
            <pc:docMk/>
            <pc:sldMk cId="503186876" sldId="835"/>
            <ac:spMk id="68" creationId="{2EAC9ED1-0C08-4F5E-B63A-543C9574F577}"/>
          </ac:spMkLst>
        </pc:spChg>
        <pc:spChg chg="mod">
          <ac:chgData name="t.onozawa.507@ms.saitama-u.ac.jp" userId="273278e5-c141-4af5-a1b3-f393ecd91632" providerId="ADAL" clId="{9C0037CE-32F8-4698-974F-521ED5769D03}" dt="2022-11-21T06:26:26.452" v="43" actId="27636"/>
          <ac:spMkLst>
            <pc:docMk/>
            <pc:sldMk cId="503186876" sldId="835"/>
            <ac:spMk id="73" creationId="{DAC23477-0964-4C0B-9052-2F9A63DEADB1}"/>
          </ac:spMkLst>
        </pc:spChg>
        <pc:spChg chg="mod">
          <ac:chgData name="t.onozawa.507@ms.saitama-u.ac.jp" userId="273278e5-c141-4af5-a1b3-f393ecd91632" providerId="ADAL" clId="{9C0037CE-32F8-4698-974F-521ED5769D03}" dt="2022-11-21T06:26:26.445" v="40" actId="27636"/>
          <ac:spMkLst>
            <pc:docMk/>
            <pc:sldMk cId="503186876" sldId="835"/>
            <ac:spMk id="74" creationId="{03594DE8-1E3D-49F1-AE79-CC3453B6D6B5}"/>
          </ac:spMkLst>
        </pc:spChg>
        <pc:spChg chg="mod">
          <ac:chgData name="t.onozawa.507@ms.saitama-u.ac.jp" userId="273278e5-c141-4af5-a1b3-f393ecd91632" providerId="ADAL" clId="{9C0037CE-32F8-4698-974F-521ED5769D03}" dt="2022-11-21T06:26:26.424" v="24" actId="27636"/>
          <ac:spMkLst>
            <pc:docMk/>
            <pc:sldMk cId="503186876" sldId="835"/>
            <ac:spMk id="77" creationId="{3E3A3047-0A69-416D-A7BA-868C98A0E59C}"/>
          </ac:spMkLst>
        </pc:spChg>
        <pc:spChg chg="mod">
          <ac:chgData name="t.onozawa.507@ms.saitama-u.ac.jp" userId="273278e5-c141-4af5-a1b3-f393ecd91632" providerId="ADAL" clId="{9C0037CE-32F8-4698-974F-521ED5769D03}" dt="2022-11-21T06:26:26.470" v="48" actId="27636"/>
          <ac:spMkLst>
            <pc:docMk/>
            <pc:sldMk cId="503186876" sldId="835"/>
            <ac:spMk id="78" creationId="{ABA13587-BD74-4E59-85D8-A3EB7E4AFC67}"/>
          </ac:spMkLst>
        </pc:spChg>
        <pc:spChg chg="mod">
          <ac:chgData name="t.onozawa.507@ms.saitama-u.ac.jp" userId="273278e5-c141-4af5-a1b3-f393ecd91632" providerId="ADAL" clId="{9C0037CE-32F8-4698-974F-521ED5769D03}" dt="2022-11-21T06:26:26.244" v="12"/>
          <ac:spMkLst>
            <pc:docMk/>
            <pc:sldMk cId="503186876" sldId="835"/>
            <ac:spMk id="82" creationId="{C9A4EA89-F52B-4475-8FE7-FAEF60CEB1E0}"/>
          </ac:spMkLst>
        </pc:spChg>
        <pc:spChg chg="mod">
          <ac:chgData name="t.onozawa.507@ms.saitama-u.ac.jp" userId="273278e5-c141-4af5-a1b3-f393ecd91632" providerId="ADAL" clId="{9C0037CE-32F8-4698-974F-521ED5769D03}" dt="2022-11-21T06:26:26.244" v="12"/>
          <ac:spMkLst>
            <pc:docMk/>
            <pc:sldMk cId="503186876" sldId="835"/>
            <ac:spMk id="87" creationId="{54A82982-0C5E-4397-ABAD-3E567E2A7191}"/>
          </ac:spMkLst>
        </pc:spChg>
        <pc:spChg chg="mod">
          <ac:chgData name="t.onozawa.507@ms.saitama-u.ac.jp" userId="273278e5-c141-4af5-a1b3-f393ecd91632" providerId="ADAL" clId="{9C0037CE-32F8-4698-974F-521ED5769D03}" dt="2022-11-21T06:26:26.244" v="12"/>
          <ac:spMkLst>
            <pc:docMk/>
            <pc:sldMk cId="503186876" sldId="835"/>
            <ac:spMk id="91" creationId="{1CE95833-2CD0-464F-8BB3-21D06651BF7A}"/>
          </ac:spMkLst>
        </pc:spChg>
        <pc:spChg chg="mod">
          <ac:chgData name="t.onozawa.507@ms.saitama-u.ac.jp" userId="273278e5-c141-4af5-a1b3-f393ecd91632" providerId="ADAL" clId="{9C0037CE-32F8-4698-974F-521ED5769D03}" dt="2022-11-21T06:26:26.428" v="29" actId="27636"/>
          <ac:spMkLst>
            <pc:docMk/>
            <pc:sldMk cId="503186876" sldId="835"/>
            <ac:spMk id="92" creationId="{094C4226-C9F2-468B-850C-2D314007AF89}"/>
          </ac:spMkLst>
        </pc:spChg>
        <pc:spChg chg="mod">
          <ac:chgData name="t.onozawa.507@ms.saitama-u.ac.jp" userId="273278e5-c141-4af5-a1b3-f393ecd91632" providerId="ADAL" clId="{9C0037CE-32F8-4698-974F-521ED5769D03}" dt="2022-11-21T06:26:26.425" v="25" actId="27636"/>
          <ac:spMkLst>
            <pc:docMk/>
            <pc:sldMk cId="503186876" sldId="835"/>
            <ac:spMk id="93" creationId="{3186158C-7F3F-4618-808C-DA4E42B0B14B}"/>
          </ac:spMkLst>
        </pc:spChg>
        <pc:grpChg chg="mod">
          <ac:chgData name="t.onozawa.507@ms.saitama-u.ac.jp" userId="273278e5-c141-4af5-a1b3-f393ecd91632" providerId="ADAL" clId="{9C0037CE-32F8-4698-974F-521ED5769D03}" dt="2022-11-21T06:26:26.244" v="12"/>
          <ac:grpSpMkLst>
            <pc:docMk/>
            <pc:sldMk cId="503186876" sldId="835"/>
            <ac:grpSpMk id="36" creationId="{6D00C6C1-0D26-4975-974C-076D51E0C3CF}"/>
          </ac:grpSpMkLst>
        </pc:grpChg>
        <pc:grpChg chg="mod">
          <ac:chgData name="t.onozawa.507@ms.saitama-u.ac.jp" userId="273278e5-c141-4af5-a1b3-f393ecd91632" providerId="ADAL" clId="{9C0037CE-32F8-4698-974F-521ED5769D03}" dt="2022-11-21T06:26:26.244" v="12"/>
          <ac:grpSpMkLst>
            <pc:docMk/>
            <pc:sldMk cId="503186876" sldId="835"/>
            <ac:grpSpMk id="49" creationId="{D6FD0E58-354A-49F9-ACDF-505B69D9A6D7}"/>
          </ac:grpSpMkLst>
        </pc:grpChg>
        <pc:grpChg chg="mod">
          <ac:chgData name="t.onozawa.507@ms.saitama-u.ac.jp" userId="273278e5-c141-4af5-a1b3-f393ecd91632" providerId="ADAL" clId="{9C0037CE-32F8-4698-974F-521ED5769D03}" dt="2022-11-21T06:26:26.244" v="12"/>
          <ac:grpSpMkLst>
            <pc:docMk/>
            <pc:sldMk cId="503186876" sldId="835"/>
            <ac:grpSpMk id="52" creationId="{ED1941A7-6CFF-4225-A5DE-31EDDBB9E7E2}"/>
          </ac:grpSpMkLst>
        </pc:grpChg>
        <pc:grpChg chg="mod">
          <ac:chgData name="t.onozawa.507@ms.saitama-u.ac.jp" userId="273278e5-c141-4af5-a1b3-f393ecd91632" providerId="ADAL" clId="{9C0037CE-32F8-4698-974F-521ED5769D03}" dt="2022-11-21T06:26:26.244" v="12"/>
          <ac:grpSpMkLst>
            <pc:docMk/>
            <pc:sldMk cId="503186876" sldId="835"/>
            <ac:grpSpMk id="55" creationId="{1CF08964-6FB2-4B79-A53F-5C9094F5A8EA}"/>
          </ac:grpSpMkLst>
        </pc:grpChg>
        <pc:grpChg chg="mod">
          <ac:chgData name="t.onozawa.507@ms.saitama-u.ac.jp" userId="273278e5-c141-4af5-a1b3-f393ecd91632" providerId="ADAL" clId="{9C0037CE-32F8-4698-974F-521ED5769D03}" dt="2022-11-21T06:26:26.244" v="12"/>
          <ac:grpSpMkLst>
            <pc:docMk/>
            <pc:sldMk cId="503186876" sldId="835"/>
            <ac:grpSpMk id="58" creationId="{F5D6B787-4442-446C-83D0-14D576D5C14E}"/>
          </ac:grpSpMkLst>
        </pc:grpChg>
        <pc:grpChg chg="mod">
          <ac:chgData name="t.onozawa.507@ms.saitama-u.ac.jp" userId="273278e5-c141-4af5-a1b3-f393ecd91632" providerId="ADAL" clId="{9C0037CE-32F8-4698-974F-521ED5769D03}" dt="2022-11-21T06:26:26.244" v="12"/>
          <ac:grpSpMkLst>
            <pc:docMk/>
            <pc:sldMk cId="503186876" sldId="835"/>
            <ac:grpSpMk id="63" creationId="{C897E61D-44E3-4BEF-9F29-2586583498BE}"/>
          </ac:grpSpMkLst>
        </pc:grpChg>
        <pc:grpChg chg="mod">
          <ac:chgData name="t.onozawa.507@ms.saitama-u.ac.jp" userId="273278e5-c141-4af5-a1b3-f393ecd91632" providerId="ADAL" clId="{9C0037CE-32F8-4698-974F-521ED5769D03}" dt="2022-11-21T06:26:26.244" v="12"/>
          <ac:grpSpMkLst>
            <pc:docMk/>
            <pc:sldMk cId="503186876" sldId="835"/>
            <ac:grpSpMk id="66" creationId="{029F3752-67C8-4470-B183-D966FE7B57F6}"/>
          </ac:grpSpMkLst>
        </pc:grpChg>
        <pc:grpChg chg="mod">
          <ac:chgData name="t.onozawa.507@ms.saitama-u.ac.jp" userId="273278e5-c141-4af5-a1b3-f393ecd91632" providerId="ADAL" clId="{9C0037CE-32F8-4698-974F-521ED5769D03}" dt="2022-11-21T06:26:26.244" v="12"/>
          <ac:grpSpMkLst>
            <pc:docMk/>
            <pc:sldMk cId="503186876" sldId="835"/>
            <ac:grpSpMk id="72" creationId="{F0A07749-EF8C-442D-B12A-F0F4755D200E}"/>
          </ac:grpSpMkLst>
        </pc:grpChg>
        <pc:grpChg chg="mod">
          <ac:chgData name="t.onozawa.507@ms.saitama-u.ac.jp" userId="273278e5-c141-4af5-a1b3-f393ecd91632" providerId="ADAL" clId="{9C0037CE-32F8-4698-974F-521ED5769D03}" dt="2022-11-21T06:26:26.244" v="12"/>
          <ac:grpSpMkLst>
            <pc:docMk/>
            <pc:sldMk cId="503186876" sldId="835"/>
            <ac:grpSpMk id="76" creationId="{57573955-E46F-44B4-BE38-7129F9B0ABB5}"/>
          </ac:grpSpMkLst>
        </pc:grpChg>
        <pc:grpChg chg="mod">
          <ac:chgData name="t.onozawa.507@ms.saitama-u.ac.jp" userId="273278e5-c141-4af5-a1b3-f393ecd91632" providerId="ADAL" clId="{9C0037CE-32F8-4698-974F-521ED5769D03}" dt="2022-11-21T06:26:26.244" v="12"/>
          <ac:grpSpMkLst>
            <pc:docMk/>
            <pc:sldMk cId="503186876" sldId="835"/>
            <ac:grpSpMk id="88" creationId="{59066C83-FAC8-4B55-BB7B-F65B53777346}"/>
          </ac:grpSpMkLst>
        </pc:grpChg>
        <pc:cxnChg chg="mod">
          <ac:chgData name="t.onozawa.507@ms.saitama-u.ac.jp" userId="273278e5-c141-4af5-a1b3-f393ecd91632" providerId="ADAL" clId="{9C0037CE-32F8-4698-974F-521ED5769D03}" dt="2022-11-21T06:26:26.244" v="12"/>
          <ac:cxnSpMkLst>
            <pc:docMk/>
            <pc:sldMk cId="503186876" sldId="835"/>
            <ac:cxnSpMk id="9" creationId="{57BE4FA4-2A09-468E-BF29-D6E38897FE86}"/>
          </ac:cxnSpMkLst>
        </pc:cxnChg>
        <pc:cxnChg chg="mod">
          <ac:chgData name="t.onozawa.507@ms.saitama-u.ac.jp" userId="273278e5-c141-4af5-a1b3-f393ecd91632" providerId="ADAL" clId="{9C0037CE-32F8-4698-974F-521ED5769D03}" dt="2022-11-21T06:26:26.244" v="12"/>
          <ac:cxnSpMkLst>
            <pc:docMk/>
            <pc:sldMk cId="503186876" sldId="835"/>
            <ac:cxnSpMk id="10" creationId="{A8A1C4EE-AF27-45EB-94F8-651792094A31}"/>
          </ac:cxnSpMkLst>
        </pc:cxnChg>
        <pc:cxnChg chg="mod">
          <ac:chgData name="t.onozawa.507@ms.saitama-u.ac.jp" userId="273278e5-c141-4af5-a1b3-f393ecd91632" providerId="ADAL" clId="{9C0037CE-32F8-4698-974F-521ED5769D03}" dt="2022-11-21T06:26:26.244" v="12"/>
          <ac:cxnSpMkLst>
            <pc:docMk/>
            <pc:sldMk cId="503186876" sldId="835"/>
            <ac:cxnSpMk id="11" creationId="{1A8ABF11-A536-4755-85C6-ACB05FBCA270}"/>
          </ac:cxnSpMkLst>
        </pc:cxnChg>
        <pc:cxnChg chg="mod">
          <ac:chgData name="t.onozawa.507@ms.saitama-u.ac.jp" userId="273278e5-c141-4af5-a1b3-f393ecd91632" providerId="ADAL" clId="{9C0037CE-32F8-4698-974F-521ED5769D03}" dt="2022-11-21T06:26:26.244" v="12"/>
          <ac:cxnSpMkLst>
            <pc:docMk/>
            <pc:sldMk cId="503186876" sldId="835"/>
            <ac:cxnSpMk id="12" creationId="{A477E726-C0FD-42C6-80FC-09C7077968EA}"/>
          </ac:cxnSpMkLst>
        </pc:cxnChg>
        <pc:cxnChg chg="mod">
          <ac:chgData name="t.onozawa.507@ms.saitama-u.ac.jp" userId="273278e5-c141-4af5-a1b3-f393ecd91632" providerId="ADAL" clId="{9C0037CE-32F8-4698-974F-521ED5769D03}" dt="2022-11-21T06:26:26.244" v="12"/>
          <ac:cxnSpMkLst>
            <pc:docMk/>
            <pc:sldMk cId="503186876" sldId="835"/>
            <ac:cxnSpMk id="13" creationId="{E3715E95-EF5E-4964-BAE5-A2646E5CC5AE}"/>
          </ac:cxnSpMkLst>
        </pc:cxnChg>
        <pc:cxnChg chg="mod">
          <ac:chgData name="t.onozawa.507@ms.saitama-u.ac.jp" userId="273278e5-c141-4af5-a1b3-f393ecd91632" providerId="ADAL" clId="{9C0037CE-32F8-4698-974F-521ED5769D03}" dt="2022-11-21T06:26:26.244" v="12"/>
          <ac:cxnSpMkLst>
            <pc:docMk/>
            <pc:sldMk cId="503186876" sldId="835"/>
            <ac:cxnSpMk id="14" creationId="{244916F9-28E1-409A-83CA-B93EDB712CDC}"/>
          </ac:cxnSpMkLst>
        </pc:cxnChg>
        <pc:cxnChg chg="mod">
          <ac:chgData name="t.onozawa.507@ms.saitama-u.ac.jp" userId="273278e5-c141-4af5-a1b3-f393ecd91632" providerId="ADAL" clId="{9C0037CE-32F8-4698-974F-521ED5769D03}" dt="2022-11-21T06:26:26.244" v="12"/>
          <ac:cxnSpMkLst>
            <pc:docMk/>
            <pc:sldMk cId="503186876" sldId="835"/>
            <ac:cxnSpMk id="25" creationId="{47D9B866-73E1-43B6-9888-1CA4217C2385}"/>
          </ac:cxnSpMkLst>
        </pc:cxnChg>
        <pc:cxnChg chg="mod">
          <ac:chgData name="t.onozawa.507@ms.saitama-u.ac.jp" userId="273278e5-c141-4af5-a1b3-f393ecd91632" providerId="ADAL" clId="{9C0037CE-32F8-4698-974F-521ED5769D03}" dt="2022-11-21T06:26:26.244" v="12"/>
          <ac:cxnSpMkLst>
            <pc:docMk/>
            <pc:sldMk cId="503186876" sldId="835"/>
            <ac:cxnSpMk id="26" creationId="{D1B1B37E-3018-435F-923A-421C0A99D5EC}"/>
          </ac:cxnSpMkLst>
        </pc:cxnChg>
        <pc:cxnChg chg="mod">
          <ac:chgData name="t.onozawa.507@ms.saitama-u.ac.jp" userId="273278e5-c141-4af5-a1b3-f393ecd91632" providerId="ADAL" clId="{9C0037CE-32F8-4698-974F-521ED5769D03}" dt="2022-11-21T06:26:26.244" v="12"/>
          <ac:cxnSpMkLst>
            <pc:docMk/>
            <pc:sldMk cId="503186876" sldId="835"/>
            <ac:cxnSpMk id="27" creationId="{9CA5B3AF-A6F3-421E-BF27-CA9132267220}"/>
          </ac:cxnSpMkLst>
        </pc:cxnChg>
        <pc:cxnChg chg="mod">
          <ac:chgData name="t.onozawa.507@ms.saitama-u.ac.jp" userId="273278e5-c141-4af5-a1b3-f393ecd91632" providerId="ADAL" clId="{9C0037CE-32F8-4698-974F-521ED5769D03}" dt="2022-11-21T06:26:26.244" v="12"/>
          <ac:cxnSpMkLst>
            <pc:docMk/>
            <pc:sldMk cId="503186876" sldId="835"/>
            <ac:cxnSpMk id="32" creationId="{16B95567-4B2E-4400-9A4C-3A3DF123AD9A}"/>
          </ac:cxnSpMkLst>
        </pc:cxnChg>
        <pc:cxnChg chg="mod">
          <ac:chgData name="t.onozawa.507@ms.saitama-u.ac.jp" userId="273278e5-c141-4af5-a1b3-f393ecd91632" providerId="ADAL" clId="{9C0037CE-32F8-4698-974F-521ED5769D03}" dt="2022-11-21T06:26:26.244" v="12"/>
          <ac:cxnSpMkLst>
            <pc:docMk/>
            <pc:sldMk cId="503186876" sldId="835"/>
            <ac:cxnSpMk id="33" creationId="{A649CCF7-D27E-4089-99C2-785CAEDBF238}"/>
          </ac:cxnSpMkLst>
        </pc:cxnChg>
        <pc:cxnChg chg="mod">
          <ac:chgData name="t.onozawa.507@ms.saitama-u.ac.jp" userId="273278e5-c141-4af5-a1b3-f393ecd91632" providerId="ADAL" clId="{9C0037CE-32F8-4698-974F-521ED5769D03}" dt="2022-11-21T06:26:26.244" v="12"/>
          <ac:cxnSpMkLst>
            <pc:docMk/>
            <pc:sldMk cId="503186876" sldId="835"/>
            <ac:cxnSpMk id="34" creationId="{8B42DDCA-5CD2-46BA-B1BF-41621341CD92}"/>
          </ac:cxnSpMkLst>
        </pc:cxnChg>
        <pc:cxnChg chg="mod">
          <ac:chgData name="t.onozawa.507@ms.saitama-u.ac.jp" userId="273278e5-c141-4af5-a1b3-f393ecd91632" providerId="ADAL" clId="{9C0037CE-32F8-4698-974F-521ED5769D03}" dt="2022-11-21T06:26:26.244" v="12"/>
          <ac:cxnSpMkLst>
            <pc:docMk/>
            <pc:sldMk cId="503186876" sldId="835"/>
            <ac:cxnSpMk id="35" creationId="{66581CDE-38FC-4867-AA6C-70CAF6DCCFCE}"/>
          </ac:cxnSpMkLst>
        </pc:cxnChg>
        <pc:cxnChg chg="mod">
          <ac:chgData name="t.onozawa.507@ms.saitama-u.ac.jp" userId="273278e5-c141-4af5-a1b3-f393ecd91632" providerId="ADAL" clId="{9C0037CE-32F8-4698-974F-521ED5769D03}" dt="2022-11-21T06:26:26.244" v="12"/>
          <ac:cxnSpMkLst>
            <pc:docMk/>
            <pc:sldMk cId="503186876" sldId="835"/>
            <ac:cxnSpMk id="45" creationId="{E7E1EA0E-9F95-4CAC-9A89-5933E1D230A5}"/>
          </ac:cxnSpMkLst>
        </pc:cxnChg>
        <pc:cxnChg chg="mod">
          <ac:chgData name="t.onozawa.507@ms.saitama-u.ac.jp" userId="273278e5-c141-4af5-a1b3-f393ecd91632" providerId="ADAL" clId="{9C0037CE-32F8-4698-974F-521ED5769D03}" dt="2022-11-21T06:26:26.244" v="12"/>
          <ac:cxnSpMkLst>
            <pc:docMk/>
            <pc:sldMk cId="503186876" sldId="835"/>
            <ac:cxnSpMk id="46" creationId="{5E7CCEA8-3F45-4EF8-ACC7-68FAD301AFED}"/>
          </ac:cxnSpMkLst>
        </pc:cxnChg>
        <pc:cxnChg chg="mod">
          <ac:chgData name="t.onozawa.507@ms.saitama-u.ac.jp" userId="273278e5-c141-4af5-a1b3-f393ecd91632" providerId="ADAL" clId="{9C0037CE-32F8-4698-974F-521ED5769D03}" dt="2022-11-21T06:26:26.244" v="12"/>
          <ac:cxnSpMkLst>
            <pc:docMk/>
            <pc:sldMk cId="503186876" sldId="835"/>
            <ac:cxnSpMk id="47" creationId="{DDE20809-DD02-499D-9A06-CFA4040F4BB9}"/>
          </ac:cxnSpMkLst>
        </pc:cxnChg>
        <pc:cxnChg chg="mod">
          <ac:chgData name="t.onozawa.507@ms.saitama-u.ac.jp" userId="273278e5-c141-4af5-a1b3-f393ecd91632" providerId="ADAL" clId="{9C0037CE-32F8-4698-974F-521ED5769D03}" dt="2022-11-21T06:26:26.244" v="12"/>
          <ac:cxnSpMkLst>
            <pc:docMk/>
            <pc:sldMk cId="503186876" sldId="835"/>
            <ac:cxnSpMk id="61" creationId="{C5498190-C3AD-4EC7-B1C7-DE5734EBBAA0}"/>
          </ac:cxnSpMkLst>
        </pc:cxnChg>
        <pc:cxnChg chg="mod">
          <ac:chgData name="t.onozawa.507@ms.saitama-u.ac.jp" userId="273278e5-c141-4af5-a1b3-f393ecd91632" providerId="ADAL" clId="{9C0037CE-32F8-4698-974F-521ED5769D03}" dt="2022-11-21T06:26:26.244" v="12"/>
          <ac:cxnSpMkLst>
            <pc:docMk/>
            <pc:sldMk cId="503186876" sldId="835"/>
            <ac:cxnSpMk id="62" creationId="{16B79FB2-5E02-45BF-B820-A43C8229A75A}"/>
          </ac:cxnSpMkLst>
        </pc:cxnChg>
        <pc:cxnChg chg="mod">
          <ac:chgData name="t.onozawa.507@ms.saitama-u.ac.jp" userId="273278e5-c141-4af5-a1b3-f393ecd91632" providerId="ADAL" clId="{9C0037CE-32F8-4698-974F-521ED5769D03}" dt="2022-11-21T06:26:26.244" v="12"/>
          <ac:cxnSpMkLst>
            <pc:docMk/>
            <pc:sldMk cId="503186876" sldId="835"/>
            <ac:cxnSpMk id="69" creationId="{7B7817C3-999B-4305-B77F-1375F9AF9193}"/>
          </ac:cxnSpMkLst>
        </pc:cxnChg>
        <pc:cxnChg chg="mod">
          <ac:chgData name="t.onozawa.507@ms.saitama-u.ac.jp" userId="273278e5-c141-4af5-a1b3-f393ecd91632" providerId="ADAL" clId="{9C0037CE-32F8-4698-974F-521ED5769D03}" dt="2022-11-21T06:26:26.244" v="12"/>
          <ac:cxnSpMkLst>
            <pc:docMk/>
            <pc:sldMk cId="503186876" sldId="835"/>
            <ac:cxnSpMk id="70" creationId="{A0DD7230-60E9-4860-BC6B-621530514AAA}"/>
          </ac:cxnSpMkLst>
        </pc:cxnChg>
        <pc:cxnChg chg="mod">
          <ac:chgData name="t.onozawa.507@ms.saitama-u.ac.jp" userId="273278e5-c141-4af5-a1b3-f393ecd91632" providerId="ADAL" clId="{9C0037CE-32F8-4698-974F-521ED5769D03}" dt="2022-11-21T06:26:26.244" v="12"/>
          <ac:cxnSpMkLst>
            <pc:docMk/>
            <pc:sldMk cId="503186876" sldId="835"/>
            <ac:cxnSpMk id="75" creationId="{6B5C5315-8C08-4D1E-8DDC-18778D209CEF}"/>
          </ac:cxnSpMkLst>
        </pc:cxnChg>
        <pc:cxnChg chg="mod">
          <ac:chgData name="t.onozawa.507@ms.saitama-u.ac.jp" userId="273278e5-c141-4af5-a1b3-f393ecd91632" providerId="ADAL" clId="{9C0037CE-32F8-4698-974F-521ED5769D03}" dt="2022-11-21T06:26:26.244" v="12"/>
          <ac:cxnSpMkLst>
            <pc:docMk/>
            <pc:sldMk cId="503186876" sldId="835"/>
            <ac:cxnSpMk id="79" creationId="{2A821202-4651-4BCB-A0EC-C68D95EC1301}"/>
          </ac:cxnSpMkLst>
        </pc:cxnChg>
        <pc:cxnChg chg="mod">
          <ac:chgData name="t.onozawa.507@ms.saitama-u.ac.jp" userId="273278e5-c141-4af5-a1b3-f393ecd91632" providerId="ADAL" clId="{9C0037CE-32F8-4698-974F-521ED5769D03}" dt="2022-11-21T06:26:26.244" v="12"/>
          <ac:cxnSpMkLst>
            <pc:docMk/>
            <pc:sldMk cId="503186876" sldId="835"/>
            <ac:cxnSpMk id="80" creationId="{70CE653B-D954-44CA-A4B8-7CD3701EDEDA}"/>
          </ac:cxnSpMkLst>
        </pc:cxnChg>
        <pc:cxnChg chg="mod">
          <ac:chgData name="t.onozawa.507@ms.saitama-u.ac.jp" userId="273278e5-c141-4af5-a1b3-f393ecd91632" providerId="ADAL" clId="{9C0037CE-32F8-4698-974F-521ED5769D03}" dt="2022-11-21T06:26:26.244" v="12"/>
          <ac:cxnSpMkLst>
            <pc:docMk/>
            <pc:sldMk cId="503186876" sldId="835"/>
            <ac:cxnSpMk id="111" creationId="{B46AD082-4F3E-4483-B064-43A9E485013F}"/>
          </ac:cxnSpMkLst>
        </pc:cxnChg>
        <pc:cxnChg chg="mod">
          <ac:chgData name="t.onozawa.507@ms.saitama-u.ac.jp" userId="273278e5-c141-4af5-a1b3-f393ecd91632" providerId="ADAL" clId="{9C0037CE-32F8-4698-974F-521ED5769D03}" dt="2022-11-21T06:26:26.244" v="12"/>
          <ac:cxnSpMkLst>
            <pc:docMk/>
            <pc:sldMk cId="503186876" sldId="835"/>
            <ac:cxnSpMk id="114" creationId="{14D76A8C-3B66-4CEE-90D0-92F0A2C902FF}"/>
          </ac:cxnSpMkLst>
        </pc:cxnChg>
      </pc:sldChg>
      <pc:sldChg chg="modSp add del mod modShow modNotes">
        <pc:chgData name="t.onozawa.507@ms.saitama-u.ac.jp" userId="273278e5-c141-4af5-a1b3-f393ecd91632" providerId="ADAL" clId="{9C0037CE-32F8-4698-974F-521ED5769D03}" dt="2022-11-21T06:53:09.321" v="561" actId="729"/>
        <pc:sldMkLst>
          <pc:docMk/>
          <pc:sldMk cId="788977673" sldId="836"/>
        </pc:sldMkLst>
        <pc:spChg chg="mod">
          <ac:chgData name="t.onozawa.507@ms.saitama-u.ac.jp" userId="273278e5-c141-4af5-a1b3-f393ecd91632" providerId="ADAL" clId="{9C0037CE-32F8-4698-974F-521ED5769D03}" dt="2022-11-21T06:26:26.244" v="12"/>
          <ac:spMkLst>
            <pc:docMk/>
            <pc:sldMk cId="788977673" sldId="836"/>
            <ac:spMk id="2" creationId="{228EC51E-AB28-4FD8-A610-2BEADFCD6D81}"/>
          </ac:spMkLst>
        </pc:spChg>
        <pc:spChg chg="mod">
          <ac:chgData name="t.onozawa.507@ms.saitama-u.ac.jp" userId="273278e5-c141-4af5-a1b3-f393ecd91632" providerId="ADAL" clId="{9C0037CE-32F8-4698-974F-521ED5769D03}" dt="2022-11-21T06:26:26.503" v="58" actId="27636"/>
          <ac:spMkLst>
            <pc:docMk/>
            <pc:sldMk cId="788977673" sldId="836"/>
            <ac:spMk id="3" creationId="{41DD1AD5-E274-4722-A3A7-6A0D465C3D7E}"/>
          </ac:spMkLst>
        </pc:spChg>
        <pc:spChg chg="mod">
          <ac:chgData name="t.onozawa.507@ms.saitama-u.ac.jp" userId="273278e5-c141-4af5-a1b3-f393ecd91632" providerId="ADAL" clId="{9C0037CE-32F8-4698-974F-521ED5769D03}" dt="2022-11-21T06:26:26.501" v="57" actId="27636"/>
          <ac:spMkLst>
            <pc:docMk/>
            <pc:sldMk cId="788977673" sldId="836"/>
            <ac:spMk id="5" creationId="{A3A3E615-10C2-4E92-82AC-C4ED54658722}"/>
          </ac:spMkLst>
        </pc:spChg>
        <pc:spChg chg="mod">
          <ac:chgData name="t.onozawa.507@ms.saitama-u.ac.jp" userId="273278e5-c141-4af5-a1b3-f393ecd91632" providerId="ADAL" clId="{9C0037CE-32F8-4698-974F-521ED5769D03}" dt="2022-11-21T06:26:26.244" v="12"/>
          <ac:spMkLst>
            <pc:docMk/>
            <pc:sldMk cId="788977673" sldId="836"/>
            <ac:spMk id="6" creationId="{9584B0B7-FB17-4FFF-B3FC-61BDC080DFF5}"/>
          </ac:spMkLst>
        </pc:spChg>
        <pc:spChg chg="mod">
          <ac:chgData name="t.onozawa.507@ms.saitama-u.ac.jp" userId="273278e5-c141-4af5-a1b3-f393ecd91632" providerId="ADAL" clId="{9C0037CE-32F8-4698-974F-521ED5769D03}" dt="2022-11-21T06:26:26.244" v="12"/>
          <ac:spMkLst>
            <pc:docMk/>
            <pc:sldMk cId="788977673" sldId="836"/>
            <ac:spMk id="7" creationId="{9C0A2662-B53F-4C92-95FC-276088A16EBD}"/>
          </ac:spMkLst>
        </pc:spChg>
        <pc:spChg chg="mod">
          <ac:chgData name="t.onozawa.507@ms.saitama-u.ac.jp" userId="273278e5-c141-4af5-a1b3-f393ecd91632" providerId="ADAL" clId="{9C0037CE-32F8-4698-974F-521ED5769D03}" dt="2022-11-21T06:26:26.244" v="12"/>
          <ac:spMkLst>
            <pc:docMk/>
            <pc:sldMk cId="788977673" sldId="836"/>
            <ac:spMk id="8" creationId="{FF44DE66-0AC7-4C64-BC2E-60B99AFBA96C}"/>
          </ac:spMkLst>
        </pc:spChg>
        <pc:spChg chg="mod">
          <ac:chgData name="t.onozawa.507@ms.saitama-u.ac.jp" userId="273278e5-c141-4af5-a1b3-f393ecd91632" providerId="ADAL" clId="{9C0037CE-32F8-4698-974F-521ED5769D03}" dt="2022-11-21T06:26:26.244" v="12"/>
          <ac:spMkLst>
            <pc:docMk/>
            <pc:sldMk cId="788977673" sldId="836"/>
            <ac:spMk id="9" creationId="{FB3751E6-D5D1-4388-B517-C269D5B42EDD}"/>
          </ac:spMkLst>
        </pc:spChg>
      </pc:sldChg>
      <pc:sldChg chg="modSp add del mod modShow modNotes">
        <pc:chgData name="t.onozawa.507@ms.saitama-u.ac.jp" userId="273278e5-c141-4af5-a1b3-f393ecd91632" providerId="ADAL" clId="{9C0037CE-32F8-4698-974F-521ED5769D03}" dt="2022-11-21T06:53:09.321" v="561" actId="729"/>
        <pc:sldMkLst>
          <pc:docMk/>
          <pc:sldMk cId="1122241967" sldId="837"/>
        </pc:sldMkLst>
        <pc:spChg chg="mod">
          <ac:chgData name="t.onozawa.507@ms.saitama-u.ac.jp" userId="273278e5-c141-4af5-a1b3-f393ecd91632" providerId="ADAL" clId="{9C0037CE-32F8-4698-974F-521ED5769D03}" dt="2022-11-21T06:26:26.244" v="12"/>
          <ac:spMkLst>
            <pc:docMk/>
            <pc:sldMk cId="1122241967" sldId="837"/>
            <ac:spMk id="2" creationId="{667A86B8-CB85-4E55-925C-5B5855A19172}"/>
          </ac:spMkLst>
        </pc:spChg>
        <pc:spChg chg="mod">
          <ac:chgData name="t.onozawa.507@ms.saitama-u.ac.jp" userId="273278e5-c141-4af5-a1b3-f393ecd91632" providerId="ADAL" clId="{9C0037CE-32F8-4698-974F-521ED5769D03}" dt="2022-11-21T06:26:26.489" v="53" actId="27636"/>
          <ac:spMkLst>
            <pc:docMk/>
            <pc:sldMk cId="1122241967" sldId="837"/>
            <ac:spMk id="3" creationId="{B19F5A2B-4E0E-44E1-95D7-0C53EF87F60E}"/>
          </ac:spMkLst>
        </pc:spChg>
        <pc:spChg chg="mod">
          <ac:chgData name="t.onozawa.507@ms.saitama-u.ac.jp" userId="273278e5-c141-4af5-a1b3-f393ecd91632" providerId="ADAL" clId="{9C0037CE-32F8-4698-974F-521ED5769D03}" dt="2022-11-21T06:26:26.491" v="54" actId="27636"/>
          <ac:spMkLst>
            <pc:docMk/>
            <pc:sldMk cId="1122241967" sldId="837"/>
            <ac:spMk id="5" creationId="{058E9714-0F5B-4347-9D84-A5F72A555AC0}"/>
          </ac:spMkLst>
        </pc:spChg>
        <pc:spChg chg="mod">
          <ac:chgData name="t.onozawa.507@ms.saitama-u.ac.jp" userId="273278e5-c141-4af5-a1b3-f393ecd91632" providerId="ADAL" clId="{9C0037CE-32F8-4698-974F-521ED5769D03}" dt="2022-11-21T06:26:26.244" v="12"/>
          <ac:spMkLst>
            <pc:docMk/>
            <pc:sldMk cId="1122241967" sldId="837"/>
            <ac:spMk id="6" creationId="{3AFC8C66-59C4-45EF-B7B1-B8EBAF1997D5}"/>
          </ac:spMkLst>
        </pc:spChg>
        <pc:spChg chg="mod">
          <ac:chgData name="t.onozawa.507@ms.saitama-u.ac.jp" userId="273278e5-c141-4af5-a1b3-f393ecd91632" providerId="ADAL" clId="{9C0037CE-32F8-4698-974F-521ED5769D03}" dt="2022-11-21T06:26:26.244" v="12"/>
          <ac:spMkLst>
            <pc:docMk/>
            <pc:sldMk cId="1122241967" sldId="837"/>
            <ac:spMk id="7" creationId="{085B9486-D5AA-4B49-AAB2-3A9C0F4834F3}"/>
          </ac:spMkLst>
        </pc:spChg>
        <pc:spChg chg="mod">
          <ac:chgData name="t.onozawa.507@ms.saitama-u.ac.jp" userId="273278e5-c141-4af5-a1b3-f393ecd91632" providerId="ADAL" clId="{9C0037CE-32F8-4698-974F-521ED5769D03}" dt="2022-11-21T06:26:26.244" v="12"/>
          <ac:spMkLst>
            <pc:docMk/>
            <pc:sldMk cId="1122241967" sldId="837"/>
            <ac:spMk id="8" creationId="{E9EFDF19-0B9A-41A6-A5F2-1C7575B41853}"/>
          </ac:spMkLst>
        </pc:spChg>
        <pc:spChg chg="mod">
          <ac:chgData name="t.onozawa.507@ms.saitama-u.ac.jp" userId="273278e5-c141-4af5-a1b3-f393ecd91632" providerId="ADAL" clId="{9C0037CE-32F8-4698-974F-521ED5769D03}" dt="2022-11-21T06:26:26.244" v="12"/>
          <ac:spMkLst>
            <pc:docMk/>
            <pc:sldMk cId="1122241967" sldId="837"/>
            <ac:spMk id="9" creationId="{651F8860-A80C-4887-982A-E43237651E7D}"/>
          </ac:spMkLst>
        </pc:spChg>
        <pc:spChg chg="mod">
          <ac:chgData name="t.onozawa.507@ms.saitama-u.ac.jp" userId="273278e5-c141-4af5-a1b3-f393ecd91632" providerId="ADAL" clId="{9C0037CE-32F8-4698-974F-521ED5769D03}" dt="2022-11-21T06:26:26.244" v="12"/>
          <ac:spMkLst>
            <pc:docMk/>
            <pc:sldMk cId="1122241967" sldId="837"/>
            <ac:spMk id="10" creationId="{278C8E07-A2AA-491B-B80B-D187437FC716}"/>
          </ac:spMkLst>
        </pc:spChg>
      </pc:sldChg>
      <pc:sldChg chg="modSp add del mod modNotes">
        <pc:chgData name="t.onozawa.507@ms.saitama-u.ac.jp" userId="273278e5-c141-4af5-a1b3-f393ecd91632" providerId="ADAL" clId="{9C0037CE-32F8-4698-974F-521ED5769D03}" dt="2022-11-21T06:39:08.163" v="207" actId="47"/>
        <pc:sldMkLst>
          <pc:docMk/>
          <pc:sldMk cId="2073718408" sldId="838"/>
        </pc:sldMkLst>
        <pc:spChg chg="mod">
          <ac:chgData name="t.onozawa.507@ms.saitama-u.ac.jp" userId="273278e5-c141-4af5-a1b3-f393ecd91632" providerId="ADAL" clId="{9C0037CE-32F8-4698-974F-521ED5769D03}" dt="2022-11-21T06:26:26.244" v="12"/>
          <ac:spMkLst>
            <pc:docMk/>
            <pc:sldMk cId="2073718408" sldId="838"/>
            <ac:spMk id="2" creationId="{E70A9265-E73B-4347-B8BC-6269BA1C44B4}"/>
          </ac:spMkLst>
        </pc:spChg>
        <pc:spChg chg="mod">
          <ac:chgData name="t.onozawa.507@ms.saitama-u.ac.jp" userId="273278e5-c141-4af5-a1b3-f393ecd91632" providerId="ADAL" clId="{9C0037CE-32F8-4698-974F-521ED5769D03}" dt="2022-11-21T06:26:26.516" v="63" actId="27636"/>
          <ac:spMkLst>
            <pc:docMk/>
            <pc:sldMk cId="2073718408" sldId="838"/>
            <ac:spMk id="3" creationId="{379624ED-236C-4F6D-8AB0-EF5C7FEF7DA9}"/>
          </ac:spMkLst>
        </pc:spChg>
        <pc:spChg chg="mod">
          <ac:chgData name="t.onozawa.507@ms.saitama-u.ac.jp" userId="273278e5-c141-4af5-a1b3-f393ecd91632" providerId="ADAL" clId="{9C0037CE-32F8-4698-974F-521ED5769D03}" dt="2022-11-21T06:26:26.244" v="12"/>
          <ac:spMkLst>
            <pc:docMk/>
            <pc:sldMk cId="2073718408" sldId="838"/>
            <ac:spMk id="4" creationId="{6CB94EBE-13AB-402C-BD16-3D925268F686}"/>
          </ac:spMkLst>
        </pc:spChg>
        <pc:spChg chg="mod">
          <ac:chgData name="t.onozawa.507@ms.saitama-u.ac.jp" userId="273278e5-c141-4af5-a1b3-f393ecd91632" providerId="ADAL" clId="{9C0037CE-32F8-4698-974F-521ED5769D03}" dt="2022-11-21T06:26:26.517" v="64" actId="27636"/>
          <ac:spMkLst>
            <pc:docMk/>
            <pc:sldMk cId="2073718408" sldId="838"/>
            <ac:spMk id="5" creationId="{6A58E842-9B25-4BE4-AA75-B61A3DFDE3D1}"/>
          </ac:spMkLst>
        </pc:spChg>
        <pc:spChg chg="mod">
          <ac:chgData name="t.onozawa.507@ms.saitama-u.ac.jp" userId="273278e5-c141-4af5-a1b3-f393ecd91632" providerId="ADAL" clId="{9C0037CE-32F8-4698-974F-521ED5769D03}" dt="2022-11-21T06:26:26.244" v="12"/>
          <ac:spMkLst>
            <pc:docMk/>
            <pc:sldMk cId="2073718408" sldId="838"/>
            <ac:spMk id="7" creationId="{DAA2928A-C6DE-4446-8957-24C319D952D3}"/>
          </ac:spMkLst>
        </pc:spChg>
        <pc:spChg chg="mod">
          <ac:chgData name="t.onozawa.507@ms.saitama-u.ac.jp" userId="273278e5-c141-4af5-a1b3-f393ecd91632" providerId="ADAL" clId="{9C0037CE-32F8-4698-974F-521ED5769D03}" dt="2022-11-21T06:26:26.244" v="12"/>
          <ac:spMkLst>
            <pc:docMk/>
            <pc:sldMk cId="2073718408" sldId="838"/>
            <ac:spMk id="8" creationId="{5521C1A6-2C82-4835-9B5E-FAFF7D9B9F9A}"/>
          </ac:spMkLst>
        </pc:spChg>
        <pc:spChg chg="mod">
          <ac:chgData name="t.onozawa.507@ms.saitama-u.ac.jp" userId="273278e5-c141-4af5-a1b3-f393ecd91632" providerId="ADAL" clId="{9C0037CE-32F8-4698-974F-521ED5769D03}" dt="2022-11-21T06:26:26.244" v="12"/>
          <ac:spMkLst>
            <pc:docMk/>
            <pc:sldMk cId="2073718408" sldId="838"/>
            <ac:spMk id="10" creationId="{87035501-EFAB-4B24-8428-AEEADECE8220}"/>
          </ac:spMkLst>
        </pc:spChg>
        <pc:spChg chg="mod">
          <ac:chgData name="t.onozawa.507@ms.saitama-u.ac.jp" userId="273278e5-c141-4af5-a1b3-f393ecd91632" providerId="ADAL" clId="{9C0037CE-32F8-4698-974F-521ED5769D03}" dt="2022-11-21T06:26:26.244" v="12"/>
          <ac:spMkLst>
            <pc:docMk/>
            <pc:sldMk cId="2073718408" sldId="838"/>
            <ac:spMk id="11" creationId="{A471ED74-92B5-406A-84C7-26FF44A46779}"/>
          </ac:spMkLst>
        </pc:spChg>
        <pc:spChg chg="mod">
          <ac:chgData name="t.onozawa.507@ms.saitama-u.ac.jp" userId="273278e5-c141-4af5-a1b3-f393ecd91632" providerId="ADAL" clId="{9C0037CE-32F8-4698-974F-521ED5769D03}" dt="2022-11-21T06:26:26.244" v="12"/>
          <ac:spMkLst>
            <pc:docMk/>
            <pc:sldMk cId="2073718408" sldId="838"/>
            <ac:spMk id="12" creationId="{25B09A60-AACF-478B-80AD-2E9CB288B213}"/>
          </ac:spMkLst>
        </pc:spChg>
        <pc:grpChg chg="mod">
          <ac:chgData name="t.onozawa.507@ms.saitama-u.ac.jp" userId="273278e5-c141-4af5-a1b3-f393ecd91632" providerId="ADAL" clId="{9C0037CE-32F8-4698-974F-521ED5769D03}" dt="2022-11-21T06:26:26.244" v="12"/>
          <ac:grpSpMkLst>
            <pc:docMk/>
            <pc:sldMk cId="2073718408" sldId="838"/>
            <ac:grpSpMk id="6" creationId="{FFB21162-8E29-4ED8-98CC-269C244C5719}"/>
          </ac:grpSpMkLst>
        </pc:grpChg>
        <pc:grpChg chg="mod">
          <ac:chgData name="t.onozawa.507@ms.saitama-u.ac.jp" userId="273278e5-c141-4af5-a1b3-f393ecd91632" providerId="ADAL" clId="{9C0037CE-32F8-4698-974F-521ED5769D03}" dt="2022-11-21T06:26:26.244" v="12"/>
          <ac:grpSpMkLst>
            <pc:docMk/>
            <pc:sldMk cId="2073718408" sldId="838"/>
            <ac:grpSpMk id="9" creationId="{500F9DD3-BD9B-42C2-AF13-FA2CCFA038EA}"/>
          </ac:grpSpMkLst>
        </pc:grpChg>
      </pc:sldChg>
      <pc:sldChg chg="delSp modSp add mod modShow">
        <pc:chgData name="t.onozawa.507@ms.saitama-u.ac.jp" userId="273278e5-c141-4af5-a1b3-f393ecd91632" providerId="ADAL" clId="{9C0037CE-32F8-4698-974F-521ED5769D03}" dt="2022-11-22T04:30:00.102" v="1059" actId="404"/>
        <pc:sldMkLst>
          <pc:docMk/>
          <pc:sldMk cId="4222321251" sldId="844"/>
        </pc:sldMkLst>
        <pc:spChg chg="mod">
          <ac:chgData name="t.onozawa.507@ms.saitama-u.ac.jp" userId="273278e5-c141-4af5-a1b3-f393ecd91632" providerId="ADAL" clId="{9C0037CE-32F8-4698-974F-521ED5769D03}" dt="2022-11-22T03:53:59.390" v="765" actId="2711"/>
          <ac:spMkLst>
            <pc:docMk/>
            <pc:sldMk cId="4222321251" sldId="844"/>
            <ac:spMk id="2" creationId="{90926192-18F5-4195-8580-7D73472B9380}"/>
          </ac:spMkLst>
        </pc:spChg>
        <pc:spChg chg="mod">
          <ac:chgData name="t.onozawa.507@ms.saitama-u.ac.jp" userId="273278e5-c141-4af5-a1b3-f393ecd91632" providerId="ADAL" clId="{9C0037CE-32F8-4698-974F-521ED5769D03}" dt="2022-11-22T04:30:00.102" v="1059" actId="404"/>
          <ac:spMkLst>
            <pc:docMk/>
            <pc:sldMk cId="4222321251" sldId="844"/>
            <ac:spMk id="4" creationId="{B4708501-A71C-435A-8D30-CBFB015F16A2}"/>
          </ac:spMkLst>
        </pc:spChg>
        <pc:spChg chg="mod">
          <ac:chgData name="t.onozawa.507@ms.saitama-u.ac.jp" userId="273278e5-c141-4af5-a1b3-f393ecd91632" providerId="ADAL" clId="{9C0037CE-32F8-4698-974F-521ED5769D03}" dt="2022-11-22T03:51:56.154" v="757" actId="2711"/>
          <ac:spMkLst>
            <pc:docMk/>
            <pc:sldMk cId="4222321251" sldId="844"/>
            <ac:spMk id="7" creationId="{F0AAE160-9D3E-43E7-B2B1-C70420E61C9B}"/>
          </ac:spMkLst>
        </pc:spChg>
        <pc:spChg chg="del mod">
          <ac:chgData name="t.onozawa.507@ms.saitama-u.ac.jp" userId="273278e5-c141-4af5-a1b3-f393ecd91632" providerId="ADAL" clId="{9C0037CE-32F8-4698-974F-521ED5769D03}" dt="2022-11-21T06:59:21.582" v="648" actId="478"/>
          <ac:spMkLst>
            <pc:docMk/>
            <pc:sldMk cId="4222321251" sldId="844"/>
            <ac:spMk id="8" creationId="{A8EF323D-B95E-438E-8CD3-74D7B8726B4C}"/>
          </ac:spMkLst>
        </pc:spChg>
      </pc:sldChg>
      <pc:sldChg chg="delSp modSp mod delAnim modAnim">
        <pc:chgData name="t.onozawa.507@ms.saitama-u.ac.jp" userId="273278e5-c141-4af5-a1b3-f393ecd91632" providerId="ADAL" clId="{9C0037CE-32F8-4698-974F-521ED5769D03}" dt="2022-11-22T04:13:29.299" v="903" actId="1076"/>
        <pc:sldMkLst>
          <pc:docMk/>
          <pc:sldMk cId="109546875" sldId="846"/>
        </pc:sldMkLst>
        <pc:spChg chg="mod">
          <ac:chgData name="t.onozawa.507@ms.saitama-u.ac.jp" userId="273278e5-c141-4af5-a1b3-f393ecd91632" providerId="ADAL" clId="{9C0037CE-32F8-4698-974F-521ED5769D03}" dt="2022-11-22T03:51:24.495" v="753" actId="2711"/>
          <ac:spMkLst>
            <pc:docMk/>
            <pc:sldMk cId="109546875" sldId="846"/>
            <ac:spMk id="2" creationId="{6E2546F7-6805-4B28-855A-E0B440457E7C}"/>
          </ac:spMkLst>
        </pc:spChg>
        <pc:spChg chg="mod">
          <ac:chgData name="t.onozawa.507@ms.saitama-u.ac.jp" userId="273278e5-c141-4af5-a1b3-f393ecd91632" providerId="ADAL" clId="{9C0037CE-32F8-4698-974F-521ED5769D03}" dt="2022-11-22T03:51:24.495" v="753" actId="2711"/>
          <ac:spMkLst>
            <pc:docMk/>
            <pc:sldMk cId="109546875" sldId="846"/>
            <ac:spMk id="4" creationId="{9A9BBC12-DB44-46F1-BDF4-BF152BB405E2}"/>
          </ac:spMkLst>
        </pc:spChg>
        <pc:spChg chg="mod">
          <ac:chgData name="t.onozawa.507@ms.saitama-u.ac.jp" userId="273278e5-c141-4af5-a1b3-f393ecd91632" providerId="ADAL" clId="{9C0037CE-32F8-4698-974F-521ED5769D03}" dt="2022-11-22T03:51:24.495" v="753" actId="2711"/>
          <ac:spMkLst>
            <pc:docMk/>
            <pc:sldMk cId="109546875" sldId="846"/>
            <ac:spMk id="5" creationId="{26E1A5D3-14B8-4E65-8566-97A8D700CD04}"/>
          </ac:spMkLst>
        </pc:spChg>
        <pc:spChg chg="mod">
          <ac:chgData name="t.onozawa.507@ms.saitama-u.ac.jp" userId="273278e5-c141-4af5-a1b3-f393ecd91632" providerId="ADAL" clId="{9C0037CE-32F8-4698-974F-521ED5769D03}" dt="2022-11-22T03:51:24.495" v="753" actId="2711"/>
          <ac:spMkLst>
            <pc:docMk/>
            <pc:sldMk cId="109546875" sldId="846"/>
            <ac:spMk id="6" creationId="{DC54C8B8-F94D-4C79-BCE1-3154A27E9BB8}"/>
          </ac:spMkLst>
        </pc:spChg>
        <pc:spChg chg="del mod">
          <ac:chgData name="t.onozawa.507@ms.saitama-u.ac.jp" userId="273278e5-c141-4af5-a1b3-f393ecd91632" providerId="ADAL" clId="{9C0037CE-32F8-4698-974F-521ED5769D03}" dt="2022-11-22T04:12:06.869" v="883" actId="478"/>
          <ac:spMkLst>
            <pc:docMk/>
            <pc:sldMk cId="109546875" sldId="846"/>
            <ac:spMk id="28" creationId="{0EFF1533-C6DC-47F2-8841-5422A13B4D7A}"/>
          </ac:spMkLst>
        </pc:spChg>
        <pc:spChg chg="mod">
          <ac:chgData name="t.onozawa.507@ms.saitama-u.ac.jp" userId="273278e5-c141-4af5-a1b3-f393ecd91632" providerId="ADAL" clId="{9C0037CE-32F8-4698-974F-521ED5769D03}" dt="2022-11-22T04:13:29.299" v="903" actId="1076"/>
          <ac:spMkLst>
            <pc:docMk/>
            <pc:sldMk cId="109546875" sldId="846"/>
            <ac:spMk id="29" creationId="{63BC3FE3-50FB-4DA5-8DF7-DCDA6792D912}"/>
          </ac:spMkLst>
        </pc:spChg>
        <pc:grpChg chg="del">
          <ac:chgData name="t.onozawa.507@ms.saitama-u.ac.jp" userId="273278e5-c141-4af5-a1b3-f393ecd91632" providerId="ADAL" clId="{9C0037CE-32F8-4698-974F-521ED5769D03}" dt="2022-11-21T06:43:31.548" v="355" actId="478"/>
          <ac:grpSpMkLst>
            <pc:docMk/>
            <pc:sldMk cId="109546875" sldId="846"/>
            <ac:grpSpMk id="16" creationId="{645E4F16-6250-477D-8831-53D37B875985}"/>
          </ac:grpSpMkLst>
        </pc:grpChg>
        <pc:grpChg chg="del">
          <ac:chgData name="t.onozawa.507@ms.saitama-u.ac.jp" userId="273278e5-c141-4af5-a1b3-f393ecd91632" providerId="ADAL" clId="{9C0037CE-32F8-4698-974F-521ED5769D03}" dt="2022-11-21T06:43:33.385" v="356" actId="478"/>
          <ac:grpSpMkLst>
            <pc:docMk/>
            <pc:sldMk cId="109546875" sldId="846"/>
            <ac:grpSpMk id="23" creationId="{BB84C488-3EF6-4113-ACAB-09E26CE5149F}"/>
          </ac:grpSpMkLst>
        </pc:grpChg>
        <pc:picChg chg="del">
          <ac:chgData name="t.onozawa.507@ms.saitama-u.ac.jp" userId="273278e5-c141-4af5-a1b3-f393ecd91632" providerId="ADAL" clId="{9C0037CE-32F8-4698-974F-521ED5769D03}" dt="2022-11-21T06:43:30.379" v="354" actId="478"/>
          <ac:picMkLst>
            <pc:docMk/>
            <pc:sldMk cId="109546875" sldId="846"/>
            <ac:picMk id="8" creationId="{6C296EC2-D5A0-471A-8747-4C4CB03A9268}"/>
          </ac:picMkLst>
        </pc:picChg>
        <pc:cxnChg chg="mod">
          <ac:chgData name="t.onozawa.507@ms.saitama-u.ac.jp" userId="273278e5-c141-4af5-a1b3-f393ecd91632" providerId="ADAL" clId="{9C0037CE-32F8-4698-974F-521ED5769D03}" dt="2022-11-21T06:43:31.548" v="355" actId="478"/>
          <ac:cxnSpMkLst>
            <pc:docMk/>
            <pc:sldMk cId="109546875" sldId="846"/>
            <ac:cxnSpMk id="18" creationId="{880C9E2E-20D7-4583-B0D5-4CDC47DFD021}"/>
          </ac:cxnSpMkLst>
        </pc:cxnChg>
      </pc:sldChg>
      <pc:sldChg chg="add mod modShow">
        <pc:chgData name="t.onozawa.507@ms.saitama-u.ac.jp" userId="273278e5-c141-4af5-a1b3-f393ecd91632" providerId="ADAL" clId="{9C0037CE-32F8-4698-974F-521ED5769D03}" dt="2022-11-21T06:54:20.644" v="566" actId="729"/>
        <pc:sldMkLst>
          <pc:docMk/>
          <pc:sldMk cId="598563593" sldId="850"/>
        </pc:sldMkLst>
      </pc:sldChg>
      <pc:sldChg chg="addSp delSp modSp add mod modAnim">
        <pc:chgData name="t.onozawa.507@ms.saitama-u.ac.jp" userId="273278e5-c141-4af5-a1b3-f393ecd91632" providerId="ADAL" clId="{9C0037CE-32F8-4698-974F-521ED5769D03}" dt="2022-11-22T04:13:22.504" v="901" actId="1076"/>
        <pc:sldMkLst>
          <pc:docMk/>
          <pc:sldMk cId="2414682478" sldId="854"/>
        </pc:sldMkLst>
        <pc:spChg chg="mod">
          <ac:chgData name="t.onozawa.507@ms.saitama-u.ac.jp" userId="273278e5-c141-4af5-a1b3-f393ecd91632" providerId="ADAL" clId="{9C0037CE-32F8-4698-974F-521ED5769D03}" dt="2022-11-22T03:51:31.536" v="754" actId="2711"/>
          <ac:spMkLst>
            <pc:docMk/>
            <pc:sldMk cId="2414682478" sldId="854"/>
            <ac:spMk id="2" creationId="{05DA6223-7CE8-449F-9057-0CEC09E56321}"/>
          </ac:spMkLst>
        </pc:spChg>
        <pc:spChg chg="mod">
          <ac:chgData name="t.onozawa.507@ms.saitama-u.ac.jp" userId="273278e5-c141-4af5-a1b3-f393ecd91632" providerId="ADAL" clId="{9C0037CE-32F8-4698-974F-521ED5769D03}" dt="2022-11-22T04:06:08.840" v="792" actId="1035"/>
          <ac:spMkLst>
            <pc:docMk/>
            <pc:sldMk cId="2414682478" sldId="854"/>
            <ac:spMk id="3" creationId="{C42E7AF7-0F10-4D1F-9D2E-5AD60619EB8A}"/>
          </ac:spMkLst>
        </pc:spChg>
        <pc:spChg chg="add del mod">
          <ac:chgData name="t.onozawa.507@ms.saitama-u.ac.jp" userId="273278e5-c141-4af5-a1b3-f393ecd91632" providerId="ADAL" clId="{9C0037CE-32F8-4698-974F-521ED5769D03}" dt="2022-11-22T04:13:14.465" v="899" actId="478"/>
          <ac:spMkLst>
            <pc:docMk/>
            <pc:sldMk cId="2414682478" sldId="854"/>
            <ac:spMk id="4" creationId="{81C8DAF2-31DD-4D27-B1EC-55CF0DB7BE12}"/>
          </ac:spMkLst>
        </pc:spChg>
        <pc:spChg chg="mod">
          <ac:chgData name="t.onozawa.507@ms.saitama-u.ac.jp" userId="273278e5-c141-4af5-a1b3-f393ecd91632" providerId="ADAL" clId="{9C0037CE-32F8-4698-974F-521ED5769D03}" dt="2022-11-22T03:51:31.536" v="754" actId="2711"/>
          <ac:spMkLst>
            <pc:docMk/>
            <pc:sldMk cId="2414682478" sldId="854"/>
            <ac:spMk id="5" creationId="{F762F394-7CCD-4C66-A7D0-3405DEF97465}"/>
          </ac:spMkLst>
        </pc:spChg>
        <pc:spChg chg="add del">
          <ac:chgData name="t.onozawa.507@ms.saitama-u.ac.jp" userId="273278e5-c141-4af5-a1b3-f393ecd91632" providerId="ADAL" clId="{9C0037CE-32F8-4698-974F-521ED5769D03}" dt="2022-11-21T06:52:22.592" v="557" actId="478"/>
          <ac:spMkLst>
            <pc:docMk/>
            <pc:sldMk cId="2414682478" sldId="854"/>
            <ac:spMk id="6" creationId="{1E37DEEE-B493-4516-9BF2-2DA09537F530}"/>
          </ac:spMkLst>
        </pc:spChg>
        <pc:spChg chg="add del mod">
          <ac:chgData name="t.onozawa.507@ms.saitama-u.ac.jp" userId="273278e5-c141-4af5-a1b3-f393ecd91632" providerId="ADAL" clId="{9C0037CE-32F8-4698-974F-521ED5769D03}" dt="2022-11-22T04:12:36.549" v="889" actId="478"/>
          <ac:spMkLst>
            <pc:docMk/>
            <pc:sldMk cId="2414682478" sldId="854"/>
            <ac:spMk id="6" creationId="{2A8B73C5-F5F4-B301-4EB4-B331621485E9}"/>
          </ac:spMkLst>
        </pc:spChg>
        <pc:spChg chg="add del mod">
          <ac:chgData name="t.onozawa.507@ms.saitama-u.ac.jp" userId="273278e5-c141-4af5-a1b3-f393ecd91632" providerId="ADAL" clId="{9C0037CE-32F8-4698-974F-521ED5769D03}" dt="2022-11-21T06:52:14.713" v="554"/>
          <ac:spMkLst>
            <pc:docMk/>
            <pc:sldMk cId="2414682478" sldId="854"/>
            <ac:spMk id="7" creationId="{1DF54500-30A6-EBFF-B27F-FAB89AFF2025}"/>
          </ac:spMkLst>
        </pc:spChg>
        <pc:spChg chg="add del mod">
          <ac:chgData name="t.onozawa.507@ms.saitama-u.ac.jp" userId="273278e5-c141-4af5-a1b3-f393ecd91632" providerId="ADAL" clId="{9C0037CE-32F8-4698-974F-521ED5769D03}" dt="2022-11-22T04:12:57.662" v="895" actId="478"/>
          <ac:spMkLst>
            <pc:docMk/>
            <pc:sldMk cId="2414682478" sldId="854"/>
            <ac:spMk id="7" creationId="{F5D0C794-8A8D-BA20-0252-933142084E5E}"/>
          </ac:spMkLst>
        </pc:spChg>
        <pc:spChg chg="add del mod">
          <ac:chgData name="t.onozawa.507@ms.saitama-u.ac.jp" userId="273278e5-c141-4af5-a1b3-f393ecd91632" providerId="ADAL" clId="{9C0037CE-32F8-4698-974F-521ED5769D03}" dt="2022-11-22T04:13:16.260" v="900" actId="478"/>
          <ac:spMkLst>
            <pc:docMk/>
            <pc:sldMk cId="2414682478" sldId="854"/>
            <ac:spMk id="8" creationId="{A579D983-B3A5-E5E6-0BBF-BE1110AE100E}"/>
          </ac:spMkLst>
        </pc:spChg>
        <pc:spChg chg="mod">
          <ac:chgData name="t.onozawa.507@ms.saitama-u.ac.jp" userId="273278e5-c141-4af5-a1b3-f393ecd91632" providerId="ADAL" clId="{9C0037CE-32F8-4698-974F-521ED5769D03}" dt="2022-11-22T03:51:31.536" v="754" actId="2711"/>
          <ac:spMkLst>
            <pc:docMk/>
            <pc:sldMk cId="2414682478" sldId="854"/>
            <ac:spMk id="11" creationId="{506419AE-9083-49BE-856A-39DBAFB41CA0}"/>
          </ac:spMkLst>
        </pc:spChg>
        <pc:spChg chg="mod">
          <ac:chgData name="t.onozawa.507@ms.saitama-u.ac.jp" userId="273278e5-c141-4af5-a1b3-f393ecd91632" providerId="ADAL" clId="{9C0037CE-32F8-4698-974F-521ED5769D03}" dt="2022-11-22T03:51:31.536" v="754" actId="2711"/>
          <ac:spMkLst>
            <pc:docMk/>
            <pc:sldMk cId="2414682478" sldId="854"/>
            <ac:spMk id="12" creationId="{50584DD1-5397-4F70-8207-AE9C0809A0F6}"/>
          </ac:spMkLst>
        </pc:spChg>
        <pc:spChg chg="add del mod">
          <ac:chgData name="t.onozawa.507@ms.saitama-u.ac.jp" userId="273278e5-c141-4af5-a1b3-f393ecd91632" providerId="ADAL" clId="{9C0037CE-32F8-4698-974F-521ED5769D03}" dt="2022-11-22T04:13:22.504" v="901" actId="1076"/>
          <ac:spMkLst>
            <pc:docMk/>
            <pc:sldMk cId="2414682478" sldId="854"/>
            <ac:spMk id="13" creationId="{FE683AC9-6AE7-45F7-A0A1-6F1176D423DE}"/>
          </ac:spMkLst>
        </pc:spChg>
      </pc:sldChg>
      <pc:sldChg chg="mod modShow">
        <pc:chgData name="t.onozawa.507@ms.saitama-u.ac.jp" userId="273278e5-c141-4af5-a1b3-f393ecd91632" providerId="ADAL" clId="{9C0037CE-32F8-4698-974F-521ED5769D03}" dt="2022-11-21T06:53:09.321" v="561" actId="729"/>
        <pc:sldMkLst>
          <pc:docMk/>
          <pc:sldMk cId="3240225013" sldId="855"/>
        </pc:sldMkLst>
      </pc:sldChg>
      <pc:sldChg chg="mod modShow">
        <pc:chgData name="t.onozawa.507@ms.saitama-u.ac.jp" userId="273278e5-c141-4af5-a1b3-f393ecd91632" providerId="ADAL" clId="{9C0037CE-32F8-4698-974F-521ED5769D03}" dt="2022-11-21T06:53:45.947" v="562" actId="729"/>
        <pc:sldMkLst>
          <pc:docMk/>
          <pc:sldMk cId="408592737" sldId="856"/>
        </pc:sldMkLst>
      </pc:sldChg>
      <pc:sldChg chg="mod modShow">
        <pc:chgData name="t.onozawa.507@ms.saitama-u.ac.jp" userId="273278e5-c141-4af5-a1b3-f393ecd91632" providerId="ADAL" clId="{9C0037CE-32F8-4698-974F-521ED5769D03}" dt="2022-11-21T06:53:45.947" v="562" actId="729"/>
        <pc:sldMkLst>
          <pc:docMk/>
          <pc:sldMk cId="296268094" sldId="857"/>
        </pc:sldMkLst>
      </pc:sldChg>
      <pc:sldChg chg="add mod modShow">
        <pc:chgData name="t.onozawa.507@ms.saitama-u.ac.jp" userId="273278e5-c141-4af5-a1b3-f393ecd91632" providerId="ADAL" clId="{9C0037CE-32F8-4698-974F-521ED5769D03}" dt="2022-11-21T06:54:04.982" v="564" actId="729"/>
        <pc:sldMkLst>
          <pc:docMk/>
          <pc:sldMk cId="1101683332" sldId="858"/>
        </pc:sldMkLst>
      </pc:sldChg>
      <pc:sldChg chg="addSp delSp modSp add mod ord">
        <pc:chgData name="t.onozawa.507@ms.saitama-u.ac.jp" userId="273278e5-c141-4af5-a1b3-f393ecd91632" providerId="ADAL" clId="{9C0037CE-32F8-4698-974F-521ED5769D03}" dt="2022-11-22T04:13:37.743" v="905" actId="1076"/>
        <pc:sldMkLst>
          <pc:docMk/>
          <pc:sldMk cId="3368277395" sldId="859"/>
        </pc:sldMkLst>
        <pc:spChg chg="mod">
          <ac:chgData name="t.onozawa.507@ms.saitama-u.ac.jp" userId="273278e5-c141-4af5-a1b3-f393ecd91632" providerId="ADAL" clId="{9C0037CE-32F8-4698-974F-521ED5769D03}" dt="2022-11-22T03:51:40.020" v="755" actId="2711"/>
          <ac:spMkLst>
            <pc:docMk/>
            <pc:sldMk cId="3368277395" sldId="859"/>
            <ac:spMk id="2" creationId="{6E2546F7-6805-4B28-855A-E0B440457E7C}"/>
          </ac:spMkLst>
        </pc:spChg>
        <pc:spChg chg="add mod">
          <ac:chgData name="t.onozawa.507@ms.saitama-u.ac.jp" userId="273278e5-c141-4af5-a1b3-f393ecd91632" providerId="ADAL" clId="{9C0037CE-32F8-4698-974F-521ED5769D03}" dt="2022-11-22T03:51:40.020" v="755" actId="2711"/>
          <ac:spMkLst>
            <pc:docMk/>
            <pc:sldMk cId="3368277395" sldId="859"/>
            <ac:spMk id="3" creationId="{EFD42DBD-2F24-EC9C-E1EF-B17087B0D794}"/>
          </ac:spMkLst>
        </pc:spChg>
        <pc:spChg chg="del">
          <ac:chgData name="t.onozawa.507@ms.saitama-u.ac.jp" userId="273278e5-c141-4af5-a1b3-f393ecd91632" providerId="ADAL" clId="{9C0037CE-32F8-4698-974F-521ED5769D03}" dt="2022-11-21T06:55:35.564" v="603" actId="478"/>
          <ac:spMkLst>
            <pc:docMk/>
            <pc:sldMk cId="3368277395" sldId="859"/>
            <ac:spMk id="4" creationId="{9A9BBC12-DB44-46F1-BDF4-BF152BB405E2}"/>
          </ac:spMkLst>
        </pc:spChg>
        <pc:spChg chg="del">
          <ac:chgData name="t.onozawa.507@ms.saitama-u.ac.jp" userId="273278e5-c141-4af5-a1b3-f393ecd91632" providerId="ADAL" clId="{9C0037CE-32F8-4698-974F-521ED5769D03}" dt="2022-11-21T06:55:38.603" v="604" actId="478"/>
          <ac:spMkLst>
            <pc:docMk/>
            <pc:sldMk cId="3368277395" sldId="859"/>
            <ac:spMk id="5" creationId="{26E1A5D3-14B8-4E65-8566-97A8D700CD04}"/>
          </ac:spMkLst>
        </pc:spChg>
        <pc:spChg chg="mod">
          <ac:chgData name="t.onozawa.507@ms.saitama-u.ac.jp" userId="273278e5-c141-4af5-a1b3-f393ecd91632" providerId="ADAL" clId="{9C0037CE-32F8-4698-974F-521ED5769D03}" dt="2022-11-22T03:51:40.020" v="755" actId="2711"/>
          <ac:spMkLst>
            <pc:docMk/>
            <pc:sldMk cId="3368277395" sldId="859"/>
            <ac:spMk id="6" creationId="{DC54C8B8-F94D-4C79-BCE1-3154A27E9BB8}"/>
          </ac:spMkLst>
        </pc:spChg>
        <pc:spChg chg="add del mod">
          <ac:chgData name="t.onozawa.507@ms.saitama-u.ac.jp" userId="273278e5-c141-4af5-a1b3-f393ecd91632" providerId="ADAL" clId="{9C0037CE-32F8-4698-974F-521ED5769D03}" dt="2022-11-21T06:55:41.737" v="605" actId="478"/>
          <ac:spMkLst>
            <pc:docMk/>
            <pc:sldMk cId="3368277395" sldId="859"/>
            <ac:spMk id="7" creationId="{45561EF5-21F6-1D72-FA7A-990617EAF751}"/>
          </ac:spMkLst>
        </pc:spChg>
        <pc:spChg chg="add del mod">
          <ac:chgData name="t.onozawa.507@ms.saitama-u.ac.jp" userId="273278e5-c141-4af5-a1b3-f393ecd91632" providerId="ADAL" clId="{9C0037CE-32F8-4698-974F-521ED5769D03}" dt="2022-11-22T04:08:35.076" v="816" actId="478"/>
          <ac:spMkLst>
            <pc:docMk/>
            <pc:sldMk cId="3368277395" sldId="859"/>
            <ac:spMk id="28" creationId="{0EFF1533-C6DC-47F2-8841-5422A13B4D7A}"/>
          </ac:spMkLst>
        </pc:spChg>
        <pc:spChg chg="add del mod">
          <ac:chgData name="t.onozawa.507@ms.saitama-u.ac.jp" userId="273278e5-c141-4af5-a1b3-f393ecd91632" providerId="ADAL" clId="{9C0037CE-32F8-4698-974F-521ED5769D03}" dt="2022-11-22T04:13:37.743" v="905" actId="1076"/>
          <ac:spMkLst>
            <pc:docMk/>
            <pc:sldMk cId="3368277395" sldId="859"/>
            <ac:spMk id="29" creationId="{63BC3FE3-50FB-4DA5-8DF7-DCDA6792D912}"/>
          </ac:spMkLst>
        </pc:spChg>
      </pc:sldChg>
      <pc:sldChg chg="add mod modShow">
        <pc:chgData name="t.onozawa.507@ms.saitama-u.ac.jp" userId="273278e5-c141-4af5-a1b3-f393ecd91632" providerId="ADAL" clId="{9C0037CE-32F8-4698-974F-521ED5769D03}" dt="2022-11-21T06:57:10.225" v="610" actId="729"/>
        <pc:sldMkLst>
          <pc:docMk/>
          <pc:sldMk cId="339429073" sldId="881"/>
        </pc:sldMkLst>
      </pc:sldChg>
      <pc:sldChg chg="add mod modShow">
        <pc:chgData name="t.onozawa.507@ms.saitama-u.ac.jp" userId="273278e5-c141-4af5-a1b3-f393ecd91632" providerId="ADAL" clId="{9C0037CE-32F8-4698-974F-521ED5769D03}" dt="2022-11-21T06:57:10.225" v="610" actId="729"/>
        <pc:sldMkLst>
          <pc:docMk/>
          <pc:sldMk cId="4029963828" sldId="890"/>
        </pc:sldMkLst>
      </pc:sldChg>
      <pc:sldChg chg="add mod modShow">
        <pc:chgData name="t.onozawa.507@ms.saitama-u.ac.jp" userId="273278e5-c141-4af5-a1b3-f393ecd91632" providerId="ADAL" clId="{9C0037CE-32F8-4698-974F-521ED5769D03}" dt="2022-11-21T06:57:10.225" v="610" actId="729"/>
        <pc:sldMkLst>
          <pc:docMk/>
          <pc:sldMk cId="3142031024" sldId="915"/>
        </pc:sldMkLst>
      </pc:sldChg>
      <pc:sldChg chg="delSp modSp add mod">
        <pc:chgData name="t.onozawa.507@ms.saitama-u.ac.jp" userId="273278e5-c141-4af5-a1b3-f393ecd91632" providerId="ADAL" clId="{9C0037CE-32F8-4698-974F-521ED5769D03}" dt="2022-11-22T04:13:44.268" v="907" actId="1076"/>
        <pc:sldMkLst>
          <pc:docMk/>
          <pc:sldMk cId="1053013477" sldId="916"/>
        </pc:sldMkLst>
        <pc:spChg chg="mod">
          <ac:chgData name="t.onozawa.507@ms.saitama-u.ac.jp" userId="273278e5-c141-4af5-a1b3-f393ecd91632" providerId="ADAL" clId="{9C0037CE-32F8-4698-974F-521ED5769D03}" dt="2022-11-22T03:54:22.975" v="768" actId="2711"/>
          <ac:spMkLst>
            <pc:docMk/>
            <pc:sldMk cId="1053013477" sldId="916"/>
            <ac:spMk id="2" creationId="{6E2546F7-6805-4B28-855A-E0B440457E7C}"/>
          </ac:spMkLst>
        </pc:spChg>
        <pc:spChg chg="mod">
          <ac:chgData name="t.onozawa.507@ms.saitama-u.ac.jp" userId="273278e5-c141-4af5-a1b3-f393ecd91632" providerId="ADAL" clId="{9C0037CE-32F8-4698-974F-521ED5769D03}" dt="2022-11-22T03:51:48.131" v="756" actId="2711"/>
          <ac:spMkLst>
            <pc:docMk/>
            <pc:sldMk cId="1053013477" sldId="916"/>
            <ac:spMk id="3" creationId="{EFD42DBD-2F24-EC9C-E1EF-B17087B0D794}"/>
          </ac:spMkLst>
        </pc:spChg>
        <pc:spChg chg="mod">
          <ac:chgData name="t.onozawa.507@ms.saitama-u.ac.jp" userId="273278e5-c141-4af5-a1b3-f393ecd91632" providerId="ADAL" clId="{9C0037CE-32F8-4698-974F-521ED5769D03}" dt="2022-11-22T03:51:48.131" v="756" actId="2711"/>
          <ac:spMkLst>
            <pc:docMk/>
            <pc:sldMk cId="1053013477" sldId="916"/>
            <ac:spMk id="6" creationId="{DC54C8B8-F94D-4C79-BCE1-3154A27E9BB8}"/>
          </ac:spMkLst>
        </pc:spChg>
        <pc:spChg chg="del mod">
          <ac:chgData name="t.onozawa.507@ms.saitama-u.ac.jp" userId="273278e5-c141-4af5-a1b3-f393ecd91632" providerId="ADAL" clId="{9C0037CE-32F8-4698-974F-521ED5769D03}" dt="2022-11-22T04:08:49.715" v="818" actId="478"/>
          <ac:spMkLst>
            <pc:docMk/>
            <pc:sldMk cId="1053013477" sldId="916"/>
            <ac:spMk id="28" creationId="{0EFF1533-C6DC-47F2-8841-5422A13B4D7A}"/>
          </ac:spMkLst>
        </pc:spChg>
        <pc:spChg chg="mod">
          <ac:chgData name="t.onozawa.507@ms.saitama-u.ac.jp" userId="273278e5-c141-4af5-a1b3-f393ecd91632" providerId="ADAL" clId="{9C0037CE-32F8-4698-974F-521ED5769D03}" dt="2022-11-22T04:13:44.268" v="907" actId="1076"/>
          <ac:spMkLst>
            <pc:docMk/>
            <pc:sldMk cId="1053013477" sldId="916"/>
            <ac:spMk id="29" creationId="{63BC3FE3-50FB-4DA5-8DF7-DCDA6792D912}"/>
          </ac:spMkLst>
        </pc:spChg>
      </pc:sldChg>
      <pc:sldChg chg="add">
        <pc:chgData name="t.onozawa.507@ms.saitama-u.ac.jp" userId="273278e5-c141-4af5-a1b3-f393ecd91632" providerId="ADAL" clId="{9C0037CE-32F8-4698-974F-521ED5769D03}" dt="2022-11-21T06:58:32.354" v="635" actId="2890"/>
        <pc:sldMkLst>
          <pc:docMk/>
          <pc:sldMk cId="1218065395" sldId="917"/>
        </pc:sldMkLst>
      </pc:sldChg>
      <pc:sldChg chg="delSp del">
        <pc:chgData name="t.onozawa.507@ms.saitama-u.ac.jp" userId="273278e5-c141-4af5-a1b3-f393ecd91632" providerId="ADAL" clId="{9C0037CE-32F8-4698-974F-521ED5769D03}" dt="2022-11-22T04:14:01.337" v="908" actId="47"/>
        <pc:sldMkLst>
          <pc:docMk/>
          <pc:sldMk cId="241375415" sldId="918"/>
        </pc:sldMkLst>
        <pc:spChg chg="del">
          <ac:chgData name="t.onozawa.507@ms.saitama-u.ac.jp" userId="273278e5-c141-4af5-a1b3-f393ecd91632" providerId="ADAL" clId="{9C0037CE-32F8-4698-974F-521ED5769D03}" dt="2022-11-22T04:11:54.261" v="881" actId="478"/>
          <ac:spMkLst>
            <pc:docMk/>
            <pc:sldMk cId="241375415" sldId="918"/>
            <ac:spMk id="28" creationId="{0EFF1533-C6DC-47F2-8841-5422A13B4D7A}"/>
          </ac:spMkLst>
        </pc:spChg>
      </pc:sldChg>
      <pc:sldChg chg="delSp modSp add del mod">
        <pc:chgData name="t.onozawa.507@ms.saitama-u.ac.jp" userId="273278e5-c141-4af5-a1b3-f393ecd91632" providerId="ADAL" clId="{9C0037CE-32F8-4698-974F-521ED5769D03}" dt="2022-11-22T04:11:34.334" v="879" actId="47"/>
        <pc:sldMkLst>
          <pc:docMk/>
          <pc:sldMk cId="409347384" sldId="918"/>
        </pc:sldMkLst>
        <pc:spChg chg="del">
          <ac:chgData name="t.onozawa.507@ms.saitama-u.ac.jp" userId="273278e5-c141-4af5-a1b3-f393ecd91632" providerId="ADAL" clId="{9C0037CE-32F8-4698-974F-521ED5769D03}" dt="2022-11-22T04:11:14.807" v="876" actId="478"/>
          <ac:spMkLst>
            <pc:docMk/>
            <pc:sldMk cId="409347384" sldId="918"/>
            <ac:spMk id="28" creationId="{0EFF1533-C6DC-47F2-8841-5422A13B4D7A}"/>
          </ac:spMkLst>
        </pc:spChg>
        <pc:spChg chg="mod">
          <ac:chgData name="t.onozawa.507@ms.saitama-u.ac.jp" userId="273278e5-c141-4af5-a1b3-f393ecd91632" providerId="ADAL" clId="{9C0037CE-32F8-4698-974F-521ED5769D03}" dt="2022-11-22T04:11:20.849" v="878" actId="14100"/>
          <ac:spMkLst>
            <pc:docMk/>
            <pc:sldMk cId="409347384" sldId="918"/>
            <ac:spMk id="29" creationId="{63BC3FE3-50FB-4DA5-8DF7-DCDA6792D912}"/>
          </ac:spMkLst>
        </pc:spChg>
      </pc:sldChg>
      <pc:sldChg chg="addSp delSp modSp mod modAnim">
        <pc:chgData name="t.onozawa.507@ms.saitama-u.ac.jp" userId="273278e5-c141-4af5-a1b3-f393ecd91632" providerId="ADAL" clId="{9C0037CE-32F8-4698-974F-521ED5769D03}" dt="2022-11-22T04:18:16.986" v="992"/>
        <pc:sldMkLst>
          <pc:docMk/>
          <pc:sldMk cId="3904194732" sldId="918"/>
        </pc:sldMkLst>
        <pc:spChg chg="mod">
          <ac:chgData name="t.onozawa.507@ms.saitama-u.ac.jp" userId="273278e5-c141-4af5-a1b3-f393ecd91632" providerId="ADAL" clId="{9C0037CE-32F8-4698-974F-521ED5769D03}" dt="2022-11-22T04:18:02.688" v="989" actId="20577"/>
          <ac:spMkLst>
            <pc:docMk/>
            <pc:sldMk cId="3904194732" sldId="918"/>
            <ac:spMk id="2" creationId="{6E2546F7-6805-4B28-855A-E0B440457E7C}"/>
          </ac:spMkLst>
        </pc:spChg>
        <pc:spChg chg="del">
          <ac:chgData name="t.onozawa.507@ms.saitama-u.ac.jp" userId="273278e5-c141-4af5-a1b3-f393ecd91632" providerId="ADAL" clId="{9C0037CE-32F8-4698-974F-521ED5769D03}" dt="2022-11-22T04:14:58.156" v="945" actId="478"/>
          <ac:spMkLst>
            <pc:docMk/>
            <pc:sldMk cId="3904194732" sldId="918"/>
            <ac:spMk id="4" creationId="{9A9BBC12-DB44-46F1-BDF4-BF152BB405E2}"/>
          </ac:spMkLst>
        </pc:spChg>
        <pc:spChg chg="del">
          <ac:chgData name="t.onozawa.507@ms.saitama-u.ac.jp" userId="273278e5-c141-4af5-a1b3-f393ecd91632" providerId="ADAL" clId="{9C0037CE-32F8-4698-974F-521ED5769D03}" dt="2022-11-22T04:14:51.641" v="943" actId="478"/>
          <ac:spMkLst>
            <pc:docMk/>
            <pc:sldMk cId="3904194732" sldId="918"/>
            <ac:spMk id="5" creationId="{26E1A5D3-14B8-4E65-8566-97A8D700CD04}"/>
          </ac:spMkLst>
        </pc:spChg>
        <pc:spChg chg="del mod topLvl">
          <ac:chgData name="t.onozawa.507@ms.saitama-u.ac.jp" userId="273278e5-c141-4af5-a1b3-f393ecd91632" providerId="ADAL" clId="{9C0037CE-32F8-4698-974F-521ED5769D03}" dt="2022-11-22T04:18:12.960" v="990" actId="478"/>
          <ac:spMkLst>
            <pc:docMk/>
            <pc:sldMk cId="3904194732" sldId="918"/>
            <ac:spMk id="7" creationId="{BB12D920-CFF6-D95D-2404-676FDBDA04B9}"/>
          </ac:spMkLst>
        </pc:spChg>
        <pc:spChg chg="del mod topLvl">
          <ac:chgData name="t.onozawa.507@ms.saitama-u.ac.jp" userId="273278e5-c141-4af5-a1b3-f393ecd91632" providerId="ADAL" clId="{9C0037CE-32F8-4698-974F-521ED5769D03}" dt="2022-11-22T04:16:00.736" v="961" actId="478"/>
          <ac:spMkLst>
            <pc:docMk/>
            <pc:sldMk cId="3904194732" sldId="918"/>
            <ac:spMk id="8" creationId="{80900B5D-7577-E04A-F3AF-B72593AFBEBC}"/>
          </ac:spMkLst>
        </pc:spChg>
        <pc:spChg chg="del mod topLvl">
          <ac:chgData name="t.onozawa.507@ms.saitama-u.ac.jp" userId="273278e5-c141-4af5-a1b3-f393ecd91632" providerId="ADAL" clId="{9C0037CE-32F8-4698-974F-521ED5769D03}" dt="2022-11-22T04:18:12.960" v="990" actId="478"/>
          <ac:spMkLst>
            <pc:docMk/>
            <pc:sldMk cId="3904194732" sldId="918"/>
            <ac:spMk id="10" creationId="{769D07BC-6B28-376B-399C-C7CB9891822B}"/>
          </ac:spMkLst>
        </pc:spChg>
        <pc:spChg chg="del mod topLvl">
          <ac:chgData name="t.onozawa.507@ms.saitama-u.ac.jp" userId="273278e5-c141-4af5-a1b3-f393ecd91632" providerId="ADAL" clId="{9C0037CE-32F8-4698-974F-521ED5769D03}" dt="2022-11-22T04:17:36.059" v="975" actId="478"/>
          <ac:spMkLst>
            <pc:docMk/>
            <pc:sldMk cId="3904194732" sldId="918"/>
            <ac:spMk id="11" creationId="{1A3E403D-D3B3-22F2-FC71-7A1C207D5B4F}"/>
          </ac:spMkLst>
        </pc:spChg>
        <pc:spChg chg="add del mod">
          <ac:chgData name="t.onozawa.507@ms.saitama-u.ac.jp" userId="273278e5-c141-4af5-a1b3-f393ecd91632" providerId="ADAL" clId="{9C0037CE-32F8-4698-974F-521ED5769D03}" dt="2022-11-22T04:14:54.363" v="944" actId="478"/>
          <ac:spMkLst>
            <pc:docMk/>
            <pc:sldMk cId="3904194732" sldId="918"/>
            <ac:spMk id="12" creationId="{62027A0F-26C6-B8C1-F090-15DBE79B7088}"/>
          </ac:spMkLst>
        </pc:spChg>
        <pc:spChg chg="add del mod">
          <ac:chgData name="t.onozawa.507@ms.saitama-u.ac.jp" userId="273278e5-c141-4af5-a1b3-f393ecd91632" providerId="ADAL" clId="{9C0037CE-32F8-4698-974F-521ED5769D03}" dt="2022-11-22T04:18:12.960" v="990" actId="478"/>
          <ac:spMkLst>
            <pc:docMk/>
            <pc:sldMk cId="3904194732" sldId="918"/>
            <ac:spMk id="13" creationId="{18C0BD85-2CF7-D2A5-0F20-E68DE05F768A}"/>
          </ac:spMkLst>
        </pc:spChg>
        <pc:spChg chg="add del mod">
          <ac:chgData name="t.onozawa.507@ms.saitama-u.ac.jp" userId="273278e5-c141-4af5-a1b3-f393ecd91632" providerId="ADAL" clId="{9C0037CE-32F8-4698-974F-521ED5769D03}" dt="2022-11-22T04:18:12.960" v="990" actId="478"/>
          <ac:spMkLst>
            <pc:docMk/>
            <pc:sldMk cId="3904194732" sldId="918"/>
            <ac:spMk id="14" creationId="{1082FA74-0FAF-116D-B1F2-5479475B5D0C}"/>
          </ac:spMkLst>
        </pc:spChg>
        <pc:spChg chg="add del mod">
          <ac:chgData name="t.onozawa.507@ms.saitama-u.ac.jp" userId="273278e5-c141-4af5-a1b3-f393ecd91632" providerId="ADAL" clId="{9C0037CE-32F8-4698-974F-521ED5769D03}" dt="2022-11-22T04:18:16.389" v="991" actId="478"/>
          <ac:spMkLst>
            <pc:docMk/>
            <pc:sldMk cId="3904194732" sldId="918"/>
            <ac:spMk id="15" creationId="{49A49EE2-7DF5-C2CE-A86F-A51D83D3F22B}"/>
          </ac:spMkLst>
        </pc:spChg>
        <pc:spChg chg="add mod">
          <ac:chgData name="t.onozawa.507@ms.saitama-u.ac.jp" userId="273278e5-c141-4af5-a1b3-f393ecd91632" providerId="ADAL" clId="{9C0037CE-32F8-4698-974F-521ED5769D03}" dt="2022-11-22T04:18:16.986" v="992"/>
          <ac:spMkLst>
            <pc:docMk/>
            <pc:sldMk cId="3904194732" sldId="918"/>
            <ac:spMk id="16" creationId="{CC4A5174-B7CF-C781-E1D4-844590DEAD24}"/>
          </ac:spMkLst>
        </pc:spChg>
        <pc:spChg chg="add mod">
          <ac:chgData name="t.onozawa.507@ms.saitama-u.ac.jp" userId="273278e5-c141-4af5-a1b3-f393ecd91632" providerId="ADAL" clId="{9C0037CE-32F8-4698-974F-521ED5769D03}" dt="2022-11-22T04:18:16.986" v="992"/>
          <ac:spMkLst>
            <pc:docMk/>
            <pc:sldMk cId="3904194732" sldId="918"/>
            <ac:spMk id="17" creationId="{A5D937CF-25B0-E0C0-863C-B1D29C657B5C}"/>
          </ac:spMkLst>
        </pc:spChg>
        <pc:spChg chg="mod">
          <ac:chgData name="t.onozawa.507@ms.saitama-u.ac.jp" userId="273278e5-c141-4af5-a1b3-f393ecd91632" providerId="ADAL" clId="{9C0037CE-32F8-4698-974F-521ED5769D03}" dt="2022-11-22T04:14:37.389" v="941" actId="14100"/>
          <ac:spMkLst>
            <pc:docMk/>
            <pc:sldMk cId="3904194732" sldId="918"/>
            <ac:spMk id="29" creationId="{63BC3FE3-50FB-4DA5-8DF7-DCDA6792D912}"/>
          </ac:spMkLst>
        </pc:spChg>
        <pc:grpChg chg="add del mod">
          <ac:chgData name="t.onozawa.507@ms.saitama-u.ac.jp" userId="273278e5-c141-4af5-a1b3-f393ecd91632" providerId="ADAL" clId="{9C0037CE-32F8-4698-974F-521ED5769D03}" dt="2022-11-22T04:16:00.736" v="961" actId="478"/>
          <ac:grpSpMkLst>
            <pc:docMk/>
            <pc:sldMk cId="3904194732" sldId="918"/>
            <ac:grpSpMk id="3" creationId="{E412EE8B-A9EF-63AB-3DE0-8624C2091242}"/>
          </ac:grpSpMkLst>
        </pc:grpChg>
        <pc:grpChg chg="add del mod">
          <ac:chgData name="t.onozawa.507@ms.saitama-u.ac.jp" userId="273278e5-c141-4af5-a1b3-f393ecd91632" providerId="ADAL" clId="{9C0037CE-32F8-4698-974F-521ED5769D03}" dt="2022-11-22T04:17:36.059" v="975" actId="478"/>
          <ac:grpSpMkLst>
            <pc:docMk/>
            <pc:sldMk cId="3904194732" sldId="918"/>
            <ac:grpSpMk id="9" creationId="{8A017058-AFB2-6B95-1ADE-04A33A3766D6}"/>
          </ac:grpSpMkLst>
        </pc:grpChg>
      </pc:sldChg>
      <pc:sldChg chg="add del">
        <pc:chgData name="t.onozawa.507@ms.saitama-u.ac.jp" userId="273278e5-c141-4af5-a1b3-f393ecd91632" providerId="ADAL" clId="{9C0037CE-32F8-4698-974F-521ED5769D03}" dt="2022-11-22T04:11:34.988" v="880" actId="47"/>
        <pc:sldMkLst>
          <pc:docMk/>
          <pc:sldMk cId="3178939072" sldId="919"/>
        </pc:sldMkLst>
      </pc:sldChg>
      <pc:sldChg chg="add">
        <pc:chgData name="t.onozawa.507@ms.saitama-u.ac.jp" userId="273278e5-c141-4af5-a1b3-f393ecd91632" providerId="ADAL" clId="{9C0037CE-32F8-4698-974F-521ED5769D03}" dt="2022-11-22T04:17:54.382" v="977" actId="2890"/>
        <pc:sldMkLst>
          <pc:docMk/>
          <pc:sldMk cId="3787731727" sldId="919"/>
        </pc:sldMkLst>
      </pc:sldChg>
      <pc:sldChg chg="addSp delSp modSp mod ord delAnim">
        <pc:chgData name="t.onozawa.507@ms.saitama-u.ac.jp" userId="273278e5-c141-4af5-a1b3-f393ecd91632" providerId="ADAL" clId="{9C0037CE-32F8-4698-974F-521ED5769D03}" dt="2022-11-22T04:20:05.994" v="1056" actId="20577"/>
        <pc:sldMkLst>
          <pc:docMk/>
          <pc:sldMk cId="721841217" sldId="920"/>
        </pc:sldMkLst>
        <pc:spChg chg="mod">
          <ac:chgData name="t.onozawa.507@ms.saitama-u.ac.jp" userId="273278e5-c141-4af5-a1b3-f393ecd91632" providerId="ADAL" clId="{9C0037CE-32F8-4698-974F-521ED5769D03}" dt="2022-11-22T04:19:52.799" v="1051"/>
          <ac:spMkLst>
            <pc:docMk/>
            <pc:sldMk cId="721841217" sldId="920"/>
            <ac:spMk id="2" creationId="{6E2546F7-6805-4B28-855A-E0B440457E7C}"/>
          </ac:spMkLst>
        </pc:spChg>
        <pc:spChg chg="add mod">
          <ac:chgData name="t.onozawa.507@ms.saitama-u.ac.jp" userId="273278e5-c141-4af5-a1b3-f393ecd91632" providerId="ADAL" clId="{9C0037CE-32F8-4698-974F-521ED5769D03}" dt="2022-11-22T04:20:05.994" v="1056" actId="20577"/>
          <ac:spMkLst>
            <pc:docMk/>
            <pc:sldMk cId="721841217" sldId="920"/>
            <ac:spMk id="3" creationId="{57813E60-4B67-02B6-4454-5C807F528780}"/>
          </ac:spMkLst>
        </pc:spChg>
        <pc:spChg chg="del">
          <ac:chgData name="t.onozawa.507@ms.saitama-u.ac.jp" userId="273278e5-c141-4af5-a1b3-f393ecd91632" providerId="ADAL" clId="{9C0037CE-32F8-4698-974F-521ED5769D03}" dt="2022-11-22T04:18:44.605" v="996" actId="478"/>
          <ac:spMkLst>
            <pc:docMk/>
            <pc:sldMk cId="721841217" sldId="920"/>
            <ac:spMk id="16" creationId="{CC4A5174-B7CF-C781-E1D4-844590DEAD24}"/>
          </ac:spMkLst>
        </pc:spChg>
        <pc:spChg chg="del">
          <ac:chgData name="t.onozawa.507@ms.saitama-u.ac.jp" userId="273278e5-c141-4af5-a1b3-f393ecd91632" providerId="ADAL" clId="{9C0037CE-32F8-4698-974F-521ED5769D03}" dt="2022-11-22T04:18:46.024" v="997" actId="478"/>
          <ac:spMkLst>
            <pc:docMk/>
            <pc:sldMk cId="721841217" sldId="920"/>
            <ac:spMk id="17" creationId="{A5D937CF-25B0-E0C0-863C-B1D29C657B5C}"/>
          </ac:spMkLst>
        </pc:spChg>
        <pc:spChg chg="del mod">
          <ac:chgData name="t.onozawa.507@ms.saitama-u.ac.jp" userId="273278e5-c141-4af5-a1b3-f393ecd91632" providerId="ADAL" clId="{9C0037CE-32F8-4698-974F-521ED5769D03}" dt="2022-11-22T04:19:54.387" v="1052" actId="478"/>
          <ac:spMkLst>
            <pc:docMk/>
            <pc:sldMk cId="721841217" sldId="920"/>
            <ac:spMk id="29" creationId="{63BC3FE3-50FB-4DA5-8DF7-DCDA6792D912}"/>
          </ac:spMkLst>
        </pc:spChg>
      </pc:sldChg>
      <pc:sldChg chg="add">
        <pc:chgData name="t.onozawa.507@ms.saitama-u.ac.jp" userId="273278e5-c141-4af5-a1b3-f393ecd91632" providerId="ADAL" clId="{9C0037CE-32F8-4698-974F-521ED5769D03}" dt="2022-11-22T04:19:38.927" v="1026" actId="2890"/>
        <pc:sldMkLst>
          <pc:docMk/>
          <pc:sldMk cId="1386255001" sldId="921"/>
        </pc:sldMkLst>
      </pc:sldChg>
      <pc:sldMasterChg chg="modSp modSldLayout">
        <pc:chgData name="t.onozawa.507@ms.saitama-u.ac.jp" userId="273278e5-c141-4af5-a1b3-f393ecd91632" providerId="ADAL" clId="{9C0037CE-32F8-4698-974F-521ED5769D03}" dt="2022-11-21T06:26:26.244" v="12"/>
        <pc:sldMasterMkLst>
          <pc:docMk/>
          <pc:sldMasterMk cId="447356141" sldId="2147483648"/>
        </pc:sldMasterMkLst>
        <pc:spChg chg="mod">
          <ac:chgData name="t.onozawa.507@ms.saitama-u.ac.jp" userId="273278e5-c141-4af5-a1b3-f393ecd91632" providerId="ADAL" clId="{9C0037CE-32F8-4698-974F-521ED5769D03}" dt="2022-11-21T06:26:26.244" v="12"/>
          <ac:spMkLst>
            <pc:docMk/>
            <pc:sldMasterMk cId="447356141" sldId="2147483648"/>
            <ac:spMk id="2" creationId="{1A8948B5-57D8-EF12-3916-5B51ACA76EC7}"/>
          </ac:spMkLst>
        </pc:spChg>
        <pc:spChg chg="mod">
          <ac:chgData name="t.onozawa.507@ms.saitama-u.ac.jp" userId="273278e5-c141-4af5-a1b3-f393ecd91632" providerId="ADAL" clId="{9C0037CE-32F8-4698-974F-521ED5769D03}" dt="2022-11-21T06:26:26.244" v="12"/>
          <ac:spMkLst>
            <pc:docMk/>
            <pc:sldMasterMk cId="447356141" sldId="2147483648"/>
            <ac:spMk id="3" creationId="{C154A199-0F22-F21C-60F0-7F3671A16C34}"/>
          </ac:spMkLst>
        </pc:spChg>
        <pc:spChg chg="mod">
          <ac:chgData name="t.onozawa.507@ms.saitama-u.ac.jp" userId="273278e5-c141-4af5-a1b3-f393ecd91632" providerId="ADAL" clId="{9C0037CE-32F8-4698-974F-521ED5769D03}" dt="2022-11-21T06:26:26.244" v="12"/>
          <ac:spMkLst>
            <pc:docMk/>
            <pc:sldMasterMk cId="447356141" sldId="2147483648"/>
            <ac:spMk id="4" creationId="{96E75B02-F5D0-BEC0-AD07-E94057F851C1}"/>
          </ac:spMkLst>
        </pc:spChg>
        <pc:spChg chg="mod">
          <ac:chgData name="t.onozawa.507@ms.saitama-u.ac.jp" userId="273278e5-c141-4af5-a1b3-f393ecd91632" providerId="ADAL" clId="{9C0037CE-32F8-4698-974F-521ED5769D03}" dt="2022-11-21T06:26:26.244" v="12"/>
          <ac:spMkLst>
            <pc:docMk/>
            <pc:sldMasterMk cId="447356141" sldId="2147483648"/>
            <ac:spMk id="5" creationId="{35C77FC1-9520-B8CC-87D5-69F5D72F3E8B}"/>
          </ac:spMkLst>
        </pc:spChg>
        <pc:spChg chg="mod">
          <ac:chgData name="t.onozawa.507@ms.saitama-u.ac.jp" userId="273278e5-c141-4af5-a1b3-f393ecd91632" providerId="ADAL" clId="{9C0037CE-32F8-4698-974F-521ED5769D03}" dt="2022-11-21T06:26:26.244" v="12"/>
          <ac:spMkLst>
            <pc:docMk/>
            <pc:sldMasterMk cId="447356141" sldId="2147483648"/>
            <ac:spMk id="6" creationId="{C52FA1AB-7C03-E049-18E0-F7F5E89E8D55}"/>
          </ac:spMkLst>
        </pc:spChg>
        <pc:sldLayoutChg chg="modSp">
          <pc:chgData name="t.onozawa.507@ms.saitama-u.ac.jp" userId="273278e5-c141-4af5-a1b3-f393ecd91632" providerId="ADAL" clId="{9C0037CE-32F8-4698-974F-521ED5769D03}" dt="2022-11-21T06:26:26.244" v="12"/>
          <pc:sldLayoutMkLst>
            <pc:docMk/>
            <pc:sldMasterMk cId="447356141" sldId="2147483648"/>
            <pc:sldLayoutMk cId="4066296645" sldId="2147483649"/>
          </pc:sldLayoutMkLst>
          <pc:spChg chg="mod">
            <ac:chgData name="t.onozawa.507@ms.saitama-u.ac.jp" userId="273278e5-c141-4af5-a1b3-f393ecd91632" providerId="ADAL" clId="{9C0037CE-32F8-4698-974F-521ED5769D03}" dt="2022-11-21T06:26:26.244" v="12"/>
            <ac:spMkLst>
              <pc:docMk/>
              <pc:sldMasterMk cId="447356141" sldId="2147483648"/>
              <pc:sldLayoutMk cId="4066296645" sldId="2147483649"/>
              <ac:spMk id="2" creationId="{851D2722-5C80-7672-C989-0577FA89B588}"/>
            </ac:spMkLst>
          </pc:spChg>
          <pc:spChg chg="mod">
            <ac:chgData name="t.onozawa.507@ms.saitama-u.ac.jp" userId="273278e5-c141-4af5-a1b3-f393ecd91632" providerId="ADAL" clId="{9C0037CE-32F8-4698-974F-521ED5769D03}" dt="2022-11-21T06:26:26.244" v="12"/>
            <ac:spMkLst>
              <pc:docMk/>
              <pc:sldMasterMk cId="447356141" sldId="2147483648"/>
              <pc:sldLayoutMk cId="4066296645" sldId="2147483649"/>
              <ac:spMk id="3" creationId="{9506A8FF-84C8-1A02-FB31-E8E2DFC4A59C}"/>
            </ac:spMkLst>
          </pc:spChg>
        </pc:sldLayoutChg>
        <pc:sldLayoutChg chg="modSp">
          <pc:chgData name="t.onozawa.507@ms.saitama-u.ac.jp" userId="273278e5-c141-4af5-a1b3-f393ecd91632" providerId="ADAL" clId="{9C0037CE-32F8-4698-974F-521ED5769D03}" dt="2022-11-21T06:26:26.244" v="12"/>
          <pc:sldLayoutMkLst>
            <pc:docMk/>
            <pc:sldMasterMk cId="447356141" sldId="2147483648"/>
            <pc:sldLayoutMk cId="3286902809" sldId="2147483651"/>
          </pc:sldLayoutMkLst>
          <pc:spChg chg="mod">
            <ac:chgData name="t.onozawa.507@ms.saitama-u.ac.jp" userId="273278e5-c141-4af5-a1b3-f393ecd91632" providerId="ADAL" clId="{9C0037CE-32F8-4698-974F-521ED5769D03}" dt="2022-11-21T06:26:26.244" v="12"/>
            <ac:spMkLst>
              <pc:docMk/>
              <pc:sldMasterMk cId="447356141" sldId="2147483648"/>
              <pc:sldLayoutMk cId="3286902809" sldId="2147483651"/>
              <ac:spMk id="2" creationId="{604EED05-8AB9-857F-8D7D-771E8B7DEFCF}"/>
            </ac:spMkLst>
          </pc:spChg>
          <pc:spChg chg="mod">
            <ac:chgData name="t.onozawa.507@ms.saitama-u.ac.jp" userId="273278e5-c141-4af5-a1b3-f393ecd91632" providerId="ADAL" clId="{9C0037CE-32F8-4698-974F-521ED5769D03}" dt="2022-11-21T06:26:26.244" v="12"/>
            <ac:spMkLst>
              <pc:docMk/>
              <pc:sldMasterMk cId="447356141" sldId="2147483648"/>
              <pc:sldLayoutMk cId="3286902809" sldId="2147483651"/>
              <ac:spMk id="3" creationId="{FEF8A25E-EA27-DBE2-09B3-22BF29AABC26}"/>
            </ac:spMkLst>
          </pc:spChg>
        </pc:sldLayoutChg>
        <pc:sldLayoutChg chg="modSp">
          <pc:chgData name="t.onozawa.507@ms.saitama-u.ac.jp" userId="273278e5-c141-4af5-a1b3-f393ecd91632" providerId="ADAL" clId="{9C0037CE-32F8-4698-974F-521ED5769D03}" dt="2022-11-21T06:26:26.244" v="12"/>
          <pc:sldLayoutMkLst>
            <pc:docMk/>
            <pc:sldMasterMk cId="447356141" sldId="2147483648"/>
            <pc:sldLayoutMk cId="4222920886" sldId="2147483652"/>
          </pc:sldLayoutMkLst>
          <pc:spChg chg="mod">
            <ac:chgData name="t.onozawa.507@ms.saitama-u.ac.jp" userId="273278e5-c141-4af5-a1b3-f393ecd91632" providerId="ADAL" clId="{9C0037CE-32F8-4698-974F-521ED5769D03}" dt="2022-11-21T06:26:26.244" v="12"/>
            <ac:spMkLst>
              <pc:docMk/>
              <pc:sldMasterMk cId="447356141" sldId="2147483648"/>
              <pc:sldLayoutMk cId="4222920886" sldId="2147483652"/>
              <ac:spMk id="3" creationId="{9B91545F-D83B-B69D-90BE-B3592C3FB180}"/>
            </ac:spMkLst>
          </pc:spChg>
          <pc:spChg chg="mod">
            <ac:chgData name="t.onozawa.507@ms.saitama-u.ac.jp" userId="273278e5-c141-4af5-a1b3-f393ecd91632" providerId="ADAL" clId="{9C0037CE-32F8-4698-974F-521ED5769D03}" dt="2022-11-21T06:26:26.244" v="12"/>
            <ac:spMkLst>
              <pc:docMk/>
              <pc:sldMasterMk cId="447356141" sldId="2147483648"/>
              <pc:sldLayoutMk cId="4222920886" sldId="2147483652"/>
              <ac:spMk id="4" creationId="{AF3B151C-82D2-FD06-0BF5-0B64BC491885}"/>
            </ac:spMkLst>
          </pc:spChg>
        </pc:sldLayoutChg>
        <pc:sldLayoutChg chg="modSp">
          <pc:chgData name="t.onozawa.507@ms.saitama-u.ac.jp" userId="273278e5-c141-4af5-a1b3-f393ecd91632" providerId="ADAL" clId="{9C0037CE-32F8-4698-974F-521ED5769D03}" dt="2022-11-21T06:26:26.244" v="12"/>
          <pc:sldLayoutMkLst>
            <pc:docMk/>
            <pc:sldMasterMk cId="447356141" sldId="2147483648"/>
            <pc:sldLayoutMk cId="2194891544" sldId="2147483653"/>
          </pc:sldLayoutMkLst>
          <pc:spChg chg="mod">
            <ac:chgData name="t.onozawa.507@ms.saitama-u.ac.jp" userId="273278e5-c141-4af5-a1b3-f393ecd91632" providerId="ADAL" clId="{9C0037CE-32F8-4698-974F-521ED5769D03}" dt="2022-11-21T06:26:26.244" v="12"/>
            <ac:spMkLst>
              <pc:docMk/>
              <pc:sldMasterMk cId="447356141" sldId="2147483648"/>
              <pc:sldLayoutMk cId="2194891544" sldId="2147483653"/>
              <ac:spMk id="2" creationId="{367C9D71-B926-2F47-FA8F-6E14B24F76AB}"/>
            </ac:spMkLst>
          </pc:spChg>
          <pc:spChg chg="mod">
            <ac:chgData name="t.onozawa.507@ms.saitama-u.ac.jp" userId="273278e5-c141-4af5-a1b3-f393ecd91632" providerId="ADAL" clId="{9C0037CE-32F8-4698-974F-521ED5769D03}" dt="2022-11-21T06:26:26.244" v="12"/>
            <ac:spMkLst>
              <pc:docMk/>
              <pc:sldMasterMk cId="447356141" sldId="2147483648"/>
              <pc:sldLayoutMk cId="2194891544" sldId="2147483653"/>
              <ac:spMk id="3" creationId="{EC3292BA-FACC-C449-CD30-0264272737B2}"/>
            </ac:spMkLst>
          </pc:spChg>
          <pc:spChg chg="mod">
            <ac:chgData name="t.onozawa.507@ms.saitama-u.ac.jp" userId="273278e5-c141-4af5-a1b3-f393ecd91632" providerId="ADAL" clId="{9C0037CE-32F8-4698-974F-521ED5769D03}" dt="2022-11-21T06:26:26.244" v="12"/>
            <ac:spMkLst>
              <pc:docMk/>
              <pc:sldMasterMk cId="447356141" sldId="2147483648"/>
              <pc:sldLayoutMk cId="2194891544" sldId="2147483653"/>
              <ac:spMk id="4" creationId="{F8305CA1-088C-651F-F3C5-A601D9A5B02B}"/>
            </ac:spMkLst>
          </pc:spChg>
          <pc:spChg chg="mod">
            <ac:chgData name="t.onozawa.507@ms.saitama-u.ac.jp" userId="273278e5-c141-4af5-a1b3-f393ecd91632" providerId="ADAL" clId="{9C0037CE-32F8-4698-974F-521ED5769D03}" dt="2022-11-21T06:26:26.244" v="12"/>
            <ac:spMkLst>
              <pc:docMk/>
              <pc:sldMasterMk cId="447356141" sldId="2147483648"/>
              <pc:sldLayoutMk cId="2194891544" sldId="2147483653"/>
              <ac:spMk id="5" creationId="{D0F3E870-6C14-825D-E699-0F7FA261B093}"/>
            </ac:spMkLst>
          </pc:spChg>
          <pc:spChg chg="mod">
            <ac:chgData name="t.onozawa.507@ms.saitama-u.ac.jp" userId="273278e5-c141-4af5-a1b3-f393ecd91632" providerId="ADAL" clId="{9C0037CE-32F8-4698-974F-521ED5769D03}" dt="2022-11-21T06:26:26.244" v="12"/>
            <ac:spMkLst>
              <pc:docMk/>
              <pc:sldMasterMk cId="447356141" sldId="2147483648"/>
              <pc:sldLayoutMk cId="2194891544" sldId="2147483653"/>
              <ac:spMk id="6" creationId="{86A8D51D-B09E-AC58-6924-9BCCA9726A44}"/>
            </ac:spMkLst>
          </pc:spChg>
        </pc:sldLayoutChg>
        <pc:sldLayoutChg chg="modSp">
          <pc:chgData name="t.onozawa.507@ms.saitama-u.ac.jp" userId="273278e5-c141-4af5-a1b3-f393ecd91632" providerId="ADAL" clId="{9C0037CE-32F8-4698-974F-521ED5769D03}" dt="2022-11-21T06:26:26.244" v="12"/>
          <pc:sldLayoutMkLst>
            <pc:docMk/>
            <pc:sldMasterMk cId="447356141" sldId="2147483648"/>
            <pc:sldLayoutMk cId="220973402" sldId="2147483656"/>
          </pc:sldLayoutMkLst>
          <pc:spChg chg="mod">
            <ac:chgData name="t.onozawa.507@ms.saitama-u.ac.jp" userId="273278e5-c141-4af5-a1b3-f393ecd91632" providerId="ADAL" clId="{9C0037CE-32F8-4698-974F-521ED5769D03}" dt="2022-11-21T06:26:26.244" v="12"/>
            <ac:spMkLst>
              <pc:docMk/>
              <pc:sldMasterMk cId="447356141" sldId="2147483648"/>
              <pc:sldLayoutMk cId="220973402" sldId="2147483656"/>
              <ac:spMk id="2" creationId="{6A26E053-E809-5E1F-96C8-4F0E7B2C5324}"/>
            </ac:spMkLst>
          </pc:spChg>
          <pc:spChg chg="mod">
            <ac:chgData name="t.onozawa.507@ms.saitama-u.ac.jp" userId="273278e5-c141-4af5-a1b3-f393ecd91632" providerId="ADAL" clId="{9C0037CE-32F8-4698-974F-521ED5769D03}" dt="2022-11-21T06:26:26.244" v="12"/>
            <ac:spMkLst>
              <pc:docMk/>
              <pc:sldMasterMk cId="447356141" sldId="2147483648"/>
              <pc:sldLayoutMk cId="220973402" sldId="2147483656"/>
              <ac:spMk id="3" creationId="{6B1B6D1D-EBCA-B0E6-2ABE-0ADA7D91C060}"/>
            </ac:spMkLst>
          </pc:spChg>
          <pc:spChg chg="mod">
            <ac:chgData name="t.onozawa.507@ms.saitama-u.ac.jp" userId="273278e5-c141-4af5-a1b3-f393ecd91632" providerId="ADAL" clId="{9C0037CE-32F8-4698-974F-521ED5769D03}" dt="2022-11-21T06:26:26.244" v="12"/>
            <ac:spMkLst>
              <pc:docMk/>
              <pc:sldMasterMk cId="447356141" sldId="2147483648"/>
              <pc:sldLayoutMk cId="220973402" sldId="2147483656"/>
              <ac:spMk id="4" creationId="{5C86185C-2D15-EF77-10EC-7792E5F7B8F3}"/>
            </ac:spMkLst>
          </pc:spChg>
        </pc:sldLayoutChg>
        <pc:sldLayoutChg chg="modSp">
          <pc:chgData name="t.onozawa.507@ms.saitama-u.ac.jp" userId="273278e5-c141-4af5-a1b3-f393ecd91632" providerId="ADAL" clId="{9C0037CE-32F8-4698-974F-521ED5769D03}" dt="2022-11-21T06:26:26.244" v="12"/>
          <pc:sldLayoutMkLst>
            <pc:docMk/>
            <pc:sldMasterMk cId="447356141" sldId="2147483648"/>
            <pc:sldLayoutMk cId="3925597172" sldId="2147483657"/>
          </pc:sldLayoutMkLst>
          <pc:spChg chg="mod">
            <ac:chgData name="t.onozawa.507@ms.saitama-u.ac.jp" userId="273278e5-c141-4af5-a1b3-f393ecd91632" providerId="ADAL" clId="{9C0037CE-32F8-4698-974F-521ED5769D03}" dt="2022-11-21T06:26:26.244" v="12"/>
            <ac:spMkLst>
              <pc:docMk/>
              <pc:sldMasterMk cId="447356141" sldId="2147483648"/>
              <pc:sldLayoutMk cId="3925597172" sldId="2147483657"/>
              <ac:spMk id="2" creationId="{26FECB19-CB04-8331-0AD0-CB9929692AAD}"/>
            </ac:spMkLst>
          </pc:spChg>
          <pc:spChg chg="mod">
            <ac:chgData name="t.onozawa.507@ms.saitama-u.ac.jp" userId="273278e5-c141-4af5-a1b3-f393ecd91632" providerId="ADAL" clId="{9C0037CE-32F8-4698-974F-521ED5769D03}" dt="2022-11-21T06:26:26.244" v="12"/>
            <ac:spMkLst>
              <pc:docMk/>
              <pc:sldMasterMk cId="447356141" sldId="2147483648"/>
              <pc:sldLayoutMk cId="3925597172" sldId="2147483657"/>
              <ac:spMk id="3" creationId="{5EDD37DD-7A77-B36D-F77B-FABBBAF556FE}"/>
            </ac:spMkLst>
          </pc:spChg>
          <pc:spChg chg="mod">
            <ac:chgData name="t.onozawa.507@ms.saitama-u.ac.jp" userId="273278e5-c141-4af5-a1b3-f393ecd91632" providerId="ADAL" clId="{9C0037CE-32F8-4698-974F-521ED5769D03}" dt="2022-11-21T06:26:26.244" v="12"/>
            <ac:spMkLst>
              <pc:docMk/>
              <pc:sldMasterMk cId="447356141" sldId="2147483648"/>
              <pc:sldLayoutMk cId="3925597172" sldId="2147483657"/>
              <ac:spMk id="4" creationId="{8AB37AE1-5733-62FA-15D0-422CF3F9D941}"/>
            </ac:spMkLst>
          </pc:spChg>
        </pc:sldLayoutChg>
        <pc:sldLayoutChg chg="modSp">
          <pc:chgData name="t.onozawa.507@ms.saitama-u.ac.jp" userId="273278e5-c141-4af5-a1b3-f393ecd91632" providerId="ADAL" clId="{9C0037CE-32F8-4698-974F-521ED5769D03}" dt="2022-11-21T06:26:26.244" v="12"/>
          <pc:sldLayoutMkLst>
            <pc:docMk/>
            <pc:sldMasterMk cId="447356141" sldId="2147483648"/>
            <pc:sldLayoutMk cId="1434151855" sldId="2147483659"/>
          </pc:sldLayoutMkLst>
          <pc:spChg chg="mod">
            <ac:chgData name="t.onozawa.507@ms.saitama-u.ac.jp" userId="273278e5-c141-4af5-a1b3-f393ecd91632" providerId="ADAL" clId="{9C0037CE-32F8-4698-974F-521ED5769D03}" dt="2022-11-21T06:26:26.244" v="12"/>
            <ac:spMkLst>
              <pc:docMk/>
              <pc:sldMasterMk cId="447356141" sldId="2147483648"/>
              <pc:sldLayoutMk cId="1434151855" sldId="2147483659"/>
              <ac:spMk id="2" creationId="{11B37045-C4FC-D8B9-1A27-5F083C7392F9}"/>
            </ac:spMkLst>
          </pc:spChg>
          <pc:spChg chg="mod">
            <ac:chgData name="t.onozawa.507@ms.saitama-u.ac.jp" userId="273278e5-c141-4af5-a1b3-f393ecd91632" providerId="ADAL" clId="{9C0037CE-32F8-4698-974F-521ED5769D03}" dt="2022-11-21T06:26:26.244" v="12"/>
            <ac:spMkLst>
              <pc:docMk/>
              <pc:sldMasterMk cId="447356141" sldId="2147483648"/>
              <pc:sldLayoutMk cId="1434151855" sldId="2147483659"/>
              <ac:spMk id="3" creationId="{2285A9CA-B670-BE04-9A2D-81F8588A3083}"/>
            </ac:spMkLst>
          </pc:spChg>
        </pc:sldLayoutChg>
        <pc:sldLayoutChg chg="modSp">
          <pc:chgData name="t.onozawa.507@ms.saitama-u.ac.jp" userId="273278e5-c141-4af5-a1b3-f393ecd91632" providerId="ADAL" clId="{9C0037CE-32F8-4698-974F-521ED5769D03}" dt="2022-11-21T06:26:26.244" v="12"/>
          <pc:sldLayoutMkLst>
            <pc:docMk/>
            <pc:sldMasterMk cId="447356141" sldId="2147483648"/>
            <pc:sldLayoutMk cId="837206114" sldId="2147483660"/>
          </pc:sldLayoutMkLst>
          <pc:spChg chg="mod">
            <ac:chgData name="t.onozawa.507@ms.saitama-u.ac.jp" userId="273278e5-c141-4af5-a1b3-f393ecd91632" providerId="ADAL" clId="{9C0037CE-32F8-4698-974F-521ED5769D03}" dt="2022-11-21T06:26:26.244" v="12"/>
            <ac:spMkLst>
              <pc:docMk/>
              <pc:sldMasterMk cId="447356141" sldId="2147483648"/>
              <pc:sldLayoutMk cId="837206114" sldId="2147483660"/>
              <ac:spMk id="3" creationId="{00000000-0000-0000-0000-000000000000}"/>
            </ac:spMkLst>
          </pc:spChg>
          <pc:spChg chg="mod">
            <ac:chgData name="t.onozawa.507@ms.saitama-u.ac.jp" userId="273278e5-c141-4af5-a1b3-f393ecd91632" providerId="ADAL" clId="{9C0037CE-32F8-4698-974F-521ED5769D03}" dt="2022-11-21T06:26:26.244" v="12"/>
            <ac:spMkLst>
              <pc:docMk/>
              <pc:sldMasterMk cId="447356141" sldId="2147483648"/>
              <pc:sldLayoutMk cId="837206114" sldId="2147483660"/>
              <ac:spMk id="10" creationId="{00000000-0000-0000-0000-000000000000}"/>
            </ac:spMkLst>
          </pc:spChg>
          <pc:spChg chg="mod">
            <ac:chgData name="t.onozawa.507@ms.saitama-u.ac.jp" userId="273278e5-c141-4af5-a1b3-f393ecd91632" providerId="ADAL" clId="{9C0037CE-32F8-4698-974F-521ED5769D03}" dt="2022-11-21T06:26:26.244" v="12"/>
            <ac:spMkLst>
              <pc:docMk/>
              <pc:sldMasterMk cId="447356141" sldId="2147483648"/>
              <pc:sldLayoutMk cId="837206114" sldId="2147483660"/>
              <ac:spMk id="13" creationId="{00000000-0000-0000-0000-000000000000}"/>
            </ac:spMkLst>
          </pc:spChg>
          <pc:spChg chg="mod">
            <ac:chgData name="t.onozawa.507@ms.saitama-u.ac.jp" userId="273278e5-c141-4af5-a1b3-f393ecd91632" providerId="ADAL" clId="{9C0037CE-32F8-4698-974F-521ED5769D03}" dt="2022-11-21T06:26:26.244" v="12"/>
            <ac:spMkLst>
              <pc:docMk/>
              <pc:sldMasterMk cId="447356141" sldId="2147483648"/>
              <pc:sldLayoutMk cId="837206114" sldId="2147483660"/>
              <ac:spMk id="16" creationId="{00000000-0000-0000-0000-000000000000}"/>
            </ac:spMkLst>
          </pc:spChg>
        </pc:sldLayoutChg>
        <pc:sldLayoutChg chg="modSp">
          <pc:chgData name="t.onozawa.507@ms.saitama-u.ac.jp" userId="273278e5-c141-4af5-a1b3-f393ecd91632" providerId="ADAL" clId="{9C0037CE-32F8-4698-974F-521ED5769D03}" dt="2022-11-21T06:26:26.244" v="12"/>
          <pc:sldLayoutMkLst>
            <pc:docMk/>
            <pc:sldMasterMk cId="447356141" sldId="2147483648"/>
            <pc:sldLayoutMk cId="877328997" sldId="2147483661"/>
          </pc:sldLayoutMkLst>
          <pc:spChg chg="mod">
            <ac:chgData name="t.onozawa.507@ms.saitama-u.ac.jp" userId="273278e5-c141-4af5-a1b3-f393ecd91632" providerId="ADAL" clId="{9C0037CE-32F8-4698-974F-521ED5769D03}" dt="2022-11-21T06:26:26.244" v="12"/>
            <ac:spMkLst>
              <pc:docMk/>
              <pc:sldMasterMk cId="447356141" sldId="2147483648"/>
              <pc:sldLayoutMk cId="877328997" sldId="2147483661"/>
              <ac:spMk id="6" creationId="{90479FD0-AA4E-49DC-9FD2-56530E7731BC}"/>
            </ac:spMkLst>
          </pc:spChg>
          <pc:spChg chg="mod">
            <ac:chgData name="t.onozawa.507@ms.saitama-u.ac.jp" userId="273278e5-c141-4af5-a1b3-f393ecd91632" providerId="ADAL" clId="{9C0037CE-32F8-4698-974F-521ED5769D03}" dt="2022-11-21T06:26:26.244" v="12"/>
            <ac:spMkLst>
              <pc:docMk/>
              <pc:sldMasterMk cId="447356141" sldId="2147483648"/>
              <pc:sldLayoutMk cId="877328997" sldId="2147483661"/>
              <ac:spMk id="13" creationId="{D0DBDDB7-EF81-4985-A107-D37CDB8F31C4}"/>
            </ac:spMkLst>
          </pc:spChg>
          <pc:spChg chg="mod">
            <ac:chgData name="t.onozawa.507@ms.saitama-u.ac.jp" userId="273278e5-c141-4af5-a1b3-f393ecd91632" providerId="ADAL" clId="{9C0037CE-32F8-4698-974F-521ED5769D03}" dt="2022-11-21T06:26:26.244" v="12"/>
            <ac:spMkLst>
              <pc:docMk/>
              <pc:sldMasterMk cId="447356141" sldId="2147483648"/>
              <pc:sldLayoutMk cId="877328997" sldId="2147483661"/>
              <ac:spMk id="14" creationId="{AA7197DB-3ADA-4E8F-8C0E-A1974B85D296}"/>
            </ac:spMkLst>
          </pc:spChg>
        </pc:sldLayoutChg>
        <pc:sldLayoutChg chg="modSp">
          <pc:chgData name="t.onozawa.507@ms.saitama-u.ac.jp" userId="273278e5-c141-4af5-a1b3-f393ecd91632" providerId="ADAL" clId="{9C0037CE-32F8-4698-974F-521ED5769D03}" dt="2022-11-21T06:26:26.244" v="12"/>
          <pc:sldLayoutMkLst>
            <pc:docMk/>
            <pc:sldMasterMk cId="447356141" sldId="2147483648"/>
            <pc:sldLayoutMk cId="3097047212" sldId="2147483662"/>
          </pc:sldLayoutMkLst>
          <pc:spChg chg="mod">
            <ac:chgData name="t.onozawa.507@ms.saitama-u.ac.jp" userId="273278e5-c141-4af5-a1b3-f393ecd91632" providerId="ADAL" clId="{9C0037CE-32F8-4698-974F-521ED5769D03}" dt="2022-11-21T06:26:26.244" v="12"/>
            <ac:spMkLst>
              <pc:docMk/>
              <pc:sldMasterMk cId="447356141" sldId="2147483648"/>
              <pc:sldLayoutMk cId="3097047212" sldId="2147483662"/>
              <ac:spMk id="3" creationId="{4B7BC3A2-DB33-4E22-ACA5-0108753F7024}"/>
            </ac:spMkLst>
          </pc:spChg>
          <pc:spChg chg="mod">
            <ac:chgData name="t.onozawa.507@ms.saitama-u.ac.jp" userId="273278e5-c141-4af5-a1b3-f393ecd91632" providerId="ADAL" clId="{9C0037CE-32F8-4698-974F-521ED5769D03}" dt="2022-11-21T06:26:26.244" v="12"/>
            <ac:spMkLst>
              <pc:docMk/>
              <pc:sldMasterMk cId="447356141" sldId="2147483648"/>
              <pc:sldLayoutMk cId="3097047212" sldId="2147483662"/>
              <ac:spMk id="4" creationId="{00000000-0000-0000-0000-000000000000}"/>
            </ac:spMkLst>
          </pc:spChg>
          <pc:spChg chg="mod">
            <ac:chgData name="t.onozawa.507@ms.saitama-u.ac.jp" userId="273278e5-c141-4af5-a1b3-f393ecd91632" providerId="ADAL" clId="{9C0037CE-32F8-4698-974F-521ED5769D03}" dt="2022-11-21T06:26:26.244" v="12"/>
            <ac:spMkLst>
              <pc:docMk/>
              <pc:sldMasterMk cId="447356141" sldId="2147483648"/>
              <pc:sldLayoutMk cId="3097047212" sldId="2147483662"/>
              <ac:spMk id="8" creationId="{1416F755-9938-4741-8E6C-9D654DC33FD9}"/>
            </ac:spMkLst>
          </pc:spChg>
          <pc:spChg chg="mod">
            <ac:chgData name="t.onozawa.507@ms.saitama-u.ac.jp" userId="273278e5-c141-4af5-a1b3-f393ecd91632" providerId="ADAL" clId="{9C0037CE-32F8-4698-974F-521ED5769D03}" dt="2022-11-21T06:26:26.244" v="12"/>
            <ac:spMkLst>
              <pc:docMk/>
              <pc:sldMasterMk cId="447356141" sldId="2147483648"/>
              <pc:sldLayoutMk cId="3097047212" sldId="2147483662"/>
              <ac:spMk id="9" creationId="{E8D0D8EC-D9B4-4B45-BD6E-5EF7852755C1}"/>
            </ac:spMkLst>
          </pc:spChg>
          <pc:spChg chg="mod">
            <ac:chgData name="t.onozawa.507@ms.saitama-u.ac.jp" userId="273278e5-c141-4af5-a1b3-f393ecd91632" providerId="ADAL" clId="{9C0037CE-32F8-4698-974F-521ED5769D03}" dt="2022-11-21T06:26:26.244" v="12"/>
            <ac:spMkLst>
              <pc:docMk/>
              <pc:sldMasterMk cId="447356141" sldId="2147483648"/>
              <pc:sldLayoutMk cId="3097047212" sldId="2147483662"/>
              <ac:spMk id="10" creationId="{047A528C-E8EF-4C3D-A9FF-5C20ECF28D17}"/>
            </ac:spMkLst>
          </pc:spChg>
        </pc:sldLayoutChg>
        <pc:sldLayoutChg chg="modSp">
          <pc:chgData name="t.onozawa.507@ms.saitama-u.ac.jp" userId="273278e5-c141-4af5-a1b3-f393ecd91632" providerId="ADAL" clId="{9C0037CE-32F8-4698-974F-521ED5769D03}" dt="2022-11-21T06:26:26.244" v="12"/>
          <pc:sldLayoutMkLst>
            <pc:docMk/>
            <pc:sldMasterMk cId="70889400" sldId="2147483672"/>
            <pc:sldLayoutMk cId="4289582185" sldId="2147483663"/>
          </pc:sldLayoutMkLst>
          <pc:spChg chg="mod">
            <ac:chgData name="t.onozawa.507@ms.saitama-u.ac.jp" userId="273278e5-c141-4af5-a1b3-f393ecd91632" providerId="ADAL" clId="{9C0037CE-32F8-4698-974F-521ED5769D03}" dt="2022-11-21T06:26:26.244" v="12"/>
            <ac:spMkLst>
              <pc:docMk/>
              <pc:sldMasterMk cId="70889400" sldId="2147483672"/>
              <pc:sldLayoutMk cId="4289582185" sldId="2147483663"/>
              <ac:spMk id="3" creationId="{4B7BC3A2-DB33-4E22-ACA5-0108753F7024}"/>
            </ac:spMkLst>
          </pc:spChg>
          <pc:spChg chg="mod">
            <ac:chgData name="t.onozawa.507@ms.saitama-u.ac.jp" userId="273278e5-c141-4af5-a1b3-f393ecd91632" providerId="ADAL" clId="{9C0037CE-32F8-4698-974F-521ED5769D03}" dt="2022-11-21T06:26:26.244" v="12"/>
            <ac:spMkLst>
              <pc:docMk/>
              <pc:sldMasterMk cId="70889400" sldId="2147483672"/>
              <pc:sldLayoutMk cId="4289582185" sldId="2147483663"/>
              <ac:spMk id="4" creationId="{00000000-0000-0000-0000-000000000000}"/>
            </ac:spMkLst>
          </pc:spChg>
          <pc:spChg chg="mod">
            <ac:chgData name="t.onozawa.507@ms.saitama-u.ac.jp" userId="273278e5-c141-4af5-a1b3-f393ecd91632" providerId="ADAL" clId="{9C0037CE-32F8-4698-974F-521ED5769D03}" dt="2022-11-21T06:26:26.244" v="12"/>
            <ac:spMkLst>
              <pc:docMk/>
              <pc:sldMasterMk cId="70889400" sldId="2147483672"/>
              <pc:sldLayoutMk cId="4289582185" sldId="2147483663"/>
              <ac:spMk id="8" creationId="{1416F755-9938-4741-8E6C-9D654DC33FD9}"/>
            </ac:spMkLst>
          </pc:spChg>
          <pc:spChg chg="mod">
            <ac:chgData name="t.onozawa.507@ms.saitama-u.ac.jp" userId="273278e5-c141-4af5-a1b3-f393ecd91632" providerId="ADAL" clId="{9C0037CE-32F8-4698-974F-521ED5769D03}" dt="2022-11-21T06:26:26.244" v="12"/>
            <ac:spMkLst>
              <pc:docMk/>
              <pc:sldMasterMk cId="70889400" sldId="2147483672"/>
              <pc:sldLayoutMk cId="4289582185" sldId="2147483663"/>
              <ac:spMk id="9" creationId="{E8D0D8EC-D9B4-4B45-BD6E-5EF7852755C1}"/>
            </ac:spMkLst>
          </pc:spChg>
          <pc:spChg chg="mod">
            <ac:chgData name="t.onozawa.507@ms.saitama-u.ac.jp" userId="273278e5-c141-4af5-a1b3-f393ecd91632" providerId="ADAL" clId="{9C0037CE-32F8-4698-974F-521ED5769D03}" dt="2022-11-21T06:26:26.244" v="12"/>
            <ac:spMkLst>
              <pc:docMk/>
              <pc:sldMasterMk cId="70889400" sldId="2147483672"/>
              <pc:sldLayoutMk cId="4289582185" sldId="2147483663"/>
              <ac:spMk id="10" creationId="{047A528C-E8EF-4C3D-A9FF-5C20ECF28D17}"/>
            </ac:spMkLst>
          </pc:spChg>
        </pc:sldLayoutChg>
        <pc:sldLayoutChg chg="modSp">
          <pc:chgData name="t.onozawa.507@ms.saitama-u.ac.jp" userId="273278e5-c141-4af5-a1b3-f393ecd91632" providerId="ADAL" clId="{9C0037CE-32F8-4698-974F-521ED5769D03}" dt="2022-11-21T06:26:26.244" v="12"/>
          <pc:sldLayoutMkLst>
            <pc:docMk/>
            <pc:sldMasterMk cId="70889400" sldId="2147483672"/>
            <pc:sldLayoutMk cId="125832613" sldId="2147483664"/>
          </pc:sldLayoutMkLst>
          <pc:spChg chg="mod">
            <ac:chgData name="t.onozawa.507@ms.saitama-u.ac.jp" userId="273278e5-c141-4af5-a1b3-f393ecd91632" providerId="ADAL" clId="{9C0037CE-32F8-4698-974F-521ED5769D03}" dt="2022-11-21T06:26:26.244" v="12"/>
            <ac:spMkLst>
              <pc:docMk/>
              <pc:sldMasterMk cId="70889400" sldId="2147483672"/>
              <pc:sldLayoutMk cId="125832613" sldId="2147483664"/>
              <ac:spMk id="3" creationId="{4B7BC3A2-DB33-4E22-ACA5-0108753F7024}"/>
            </ac:spMkLst>
          </pc:spChg>
          <pc:spChg chg="mod">
            <ac:chgData name="t.onozawa.507@ms.saitama-u.ac.jp" userId="273278e5-c141-4af5-a1b3-f393ecd91632" providerId="ADAL" clId="{9C0037CE-32F8-4698-974F-521ED5769D03}" dt="2022-11-21T06:26:26.244" v="12"/>
            <ac:spMkLst>
              <pc:docMk/>
              <pc:sldMasterMk cId="70889400" sldId="2147483672"/>
              <pc:sldLayoutMk cId="125832613" sldId="2147483664"/>
              <ac:spMk id="4" creationId="{00000000-0000-0000-0000-000000000000}"/>
            </ac:spMkLst>
          </pc:spChg>
          <pc:spChg chg="mod">
            <ac:chgData name="t.onozawa.507@ms.saitama-u.ac.jp" userId="273278e5-c141-4af5-a1b3-f393ecd91632" providerId="ADAL" clId="{9C0037CE-32F8-4698-974F-521ED5769D03}" dt="2022-11-21T06:26:26.244" v="12"/>
            <ac:spMkLst>
              <pc:docMk/>
              <pc:sldMasterMk cId="70889400" sldId="2147483672"/>
              <pc:sldLayoutMk cId="125832613" sldId="2147483664"/>
              <ac:spMk id="8" creationId="{1416F755-9938-4741-8E6C-9D654DC33FD9}"/>
            </ac:spMkLst>
          </pc:spChg>
          <pc:spChg chg="mod">
            <ac:chgData name="t.onozawa.507@ms.saitama-u.ac.jp" userId="273278e5-c141-4af5-a1b3-f393ecd91632" providerId="ADAL" clId="{9C0037CE-32F8-4698-974F-521ED5769D03}" dt="2022-11-21T06:26:26.244" v="12"/>
            <ac:spMkLst>
              <pc:docMk/>
              <pc:sldMasterMk cId="70889400" sldId="2147483672"/>
              <pc:sldLayoutMk cId="125832613" sldId="2147483664"/>
              <ac:spMk id="9" creationId="{E8D0D8EC-D9B4-4B45-BD6E-5EF7852755C1}"/>
            </ac:spMkLst>
          </pc:spChg>
          <pc:spChg chg="mod">
            <ac:chgData name="t.onozawa.507@ms.saitama-u.ac.jp" userId="273278e5-c141-4af5-a1b3-f393ecd91632" providerId="ADAL" clId="{9C0037CE-32F8-4698-974F-521ED5769D03}" dt="2022-11-21T06:26:26.244" v="12"/>
            <ac:spMkLst>
              <pc:docMk/>
              <pc:sldMasterMk cId="70889400" sldId="2147483672"/>
              <pc:sldLayoutMk cId="125832613" sldId="2147483664"/>
              <ac:spMk id="10" creationId="{047A528C-E8EF-4C3D-A9FF-5C20ECF28D17}"/>
            </ac:spMkLst>
          </pc:spChg>
        </pc:sldLayoutChg>
        <pc:sldLayoutChg chg="modSp">
          <pc:chgData name="t.onozawa.507@ms.saitama-u.ac.jp" userId="273278e5-c141-4af5-a1b3-f393ecd91632" providerId="ADAL" clId="{9C0037CE-32F8-4698-974F-521ED5769D03}" dt="2022-11-21T06:26:26.244" v="12"/>
          <pc:sldLayoutMkLst>
            <pc:docMk/>
            <pc:sldMasterMk cId="70889400" sldId="2147483672"/>
            <pc:sldLayoutMk cId="3452269553" sldId="2147483665"/>
          </pc:sldLayoutMkLst>
          <pc:spChg chg="mod">
            <ac:chgData name="t.onozawa.507@ms.saitama-u.ac.jp" userId="273278e5-c141-4af5-a1b3-f393ecd91632" providerId="ADAL" clId="{9C0037CE-32F8-4698-974F-521ED5769D03}" dt="2022-11-21T06:26:26.244" v="12"/>
            <ac:spMkLst>
              <pc:docMk/>
              <pc:sldMasterMk cId="70889400" sldId="2147483672"/>
              <pc:sldLayoutMk cId="3452269553" sldId="2147483665"/>
              <ac:spMk id="3" creationId="{4B7BC3A2-DB33-4E22-ACA5-0108753F7024}"/>
            </ac:spMkLst>
          </pc:spChg>
          <pc:spChg chg="mod">
            <ac:chgData name="t.onozawa.507@ms.saitama-u.ac.jp" userId="273278e5-c141-4af5-a1b3-f393ecd91632" providerId="ADAL" clId="{9C0037CE-32F8-4698-974F-521ED5769D03}" dt="2022-11-21T06:26:26.244" v="12"/>
            <ac:spMkLst>
              <pc:docMk/>
              <pc:sldMasterMk cId="70889400" sldId="2147483672"/>
              <pc:sldLayoutMk cId="3452269553" sldId="2147483665"/>
              <ac:spMk id="4" creationId="{00000000-0000-0000-0000-000000000000}"/>
            </ac:spMkLst>
          </pc:spChg>
          <pc:spChg chg="mod">
            <ac:chgData name="t.onozawa.507@ms.saitama-u.ac.jp" userId="273278e5-c141-4af5-a1b3-f393ecd91632" providerId="ADAL" clId="{9C0037CE-32F8-4698-974F-521ED5769D03}" dt="2022-11-21T06:26:26.244" v="12"/>
            <ac:spMkLst>
              <pc:docMk/>
              <pc:sldMasterMk cId="70889400" sldId="2147483672"/>
              <pc:sldLayoutMk cId="3452269553" sldId="2147483665"/>
              <ac:spMk id="8" creationId="{1416F755-9938-4741-8E6C-9D654DC33FD9}"/>
            </ac:spMkLst>
          </pc:spChg>
          <pc:spChg chg="mod">
            <ac:chgData name="t.onozawa.507@ms.saitama-u.ac.jp" userId="273278e5-c141-4af5-a1b3-f393ecd91632" providerId="ADAL" clId="{9C0037CE-32F8-4698-974F-521ED5769D03}" dt="2022-11-21T06:26:26.244" v="12"/>
            <ac:spMkLst>
              <pc:docMk/>
              <pc:sldMasterMk cId="70889400" sldId="2147483672"/>
              <pc:sldLayoutMk cId="3452269553" sldId="2147483665"/>
              <ac:spMk id="9" creationId="{E8D0D8EC-D9B4-4B45-BD6E-5EF7852755C1}"/>
            </ac:spMkLst>
          </pc:spChg>
          <pc:spChg chg="mod">
            <ac:chgData name="t.onozawa.507@ms.saitama-u.ac.jp" userId="273278e5-c141-4af5-a1b3-f393ecd91632" providerId="ADAL" clId="{9C0037CE-32F8-4698-974F-521ED5769D03}" dt="2022-11-21T06:26:26.244" v="12"/>
            <ac:spMkLst>
              <pc:docMk/>
              <pc:sldMasterMk cId="70889400" sldId="2147483672"/>
              <pc:sldLayoutMk cId="3452269553" sldId="2147483665"/>
              <ac:spMk id="10" creationId="{047A528C-E8EF-4C3D-A9FF-5C20ECF28D17}"/>
            </ac:spMkLst>
          </pc:spChg>
        </pc:sldLayoutChg>
        <pc:sldLayoutChg chg="modSp">
          <pc:chgData name="t.onozawa.507@ms.saitama-u.ac.jp" userId="273278e5-c141-4af5-a1b3-f393ecd91632" providerId="ADAL" clId="{9C0037CE-32F8-4698-974F-521ED5769D03}" dt="2022-11-21T06:26:26.244" v="12"/>
          <pc:sldLayoutMkLst>
            <pc:docMk/>
            <pc:sldMasterMk cId="70889400" sldId="2147483672"/>
            <pc:sldLayoutMk cId="2635174523" sldId="2147483666"/>
          </pc:sldLayoutMkLst>
          <pc:spChg chg="mod">
            <ac:chgData name="t.onozawa.507@ms.saitama-u.ac.jp" userId="273278e5-c141-4af5-a1b3-f393ecd91632" providerId="ADAL" clId="{9C0037CE-32F8-4698-974F-521ED5769D03}" dt="2022-11-21T06:26:26.244" v="12"/>
            <ac:spMkLst>
              <pc:docMk/>
              <pc:sldMasterMk cId="70889400" sldId="2147483672"/>
              <pc:sldLayoutMk cId="2635174523" sldId="2147483666"/>
              <ac:spMk id="3" creationId="{4B7BC3A2-DB33-4E22-ACA5-0108753F7024}"/>
            </ac:spMkLst>
          </pc:spChg>
          <pc:spChg chg="mod">
            <ac:chgData name="t.onozawa.507@ms.saitama-u.ac.jp" userId="273278e5-c141-4af5-a1b3-f393ecd91632" providerId="ADAL" clId="{9C0037CE-32F8-4698-974F-521ED5769D03}" dt="2022-11-21T06:26:26.244" v="12"/>
            <ac:spMkLst>
              <pc:docMk/>
              <pc:sldMasterMk cId="70889400" sldId="2147483672"/>
              <pc:sldLayoutMk cId="2635174523" sldId="2147483666"/>
              <ac:spMk id="4" creationId="{00000000-0000-0000-0000-000000000000}"/>
            </ac:spMkLst>
          </pc:spChg>
          <pc:spChg chg="mod">
            <ac:chgData name="t.onozawa.507@ms.saitama-u.ac.jp" userId="273278e5-c141-4af5-a1b3-f393ecd91632" providerId="ADAL" clId="{9C0037CE-32F8-4698-974F-521ED5769D03}" dt="2022-11-21T06:26:26.244" v="12"/>
            <ac:spMkLst>
              <pc:docMk/>
              <pc:sldMasterMk cId="70889400" sldId="2147483672"/>
              <pc:sldLayoutMk cId="2635174523" sldId="2147483666"/>
              <ac:spMk id="8" creationId="{1416F755-9938-4741-8E6C-9D654DC33FD9}"/>
            </ac:spMkLst>
          </pc:spChg>
          <pc:spChg chg="mod">
            <ac:chgData name="t.onozawa.507@ms.saitama-u.ac.jp" userId="273278e5-c141-4af5-a1b3-f393ecd91632" providerId="ADAL" clId="{9C0037CE-32F8-4698-974F-521ED5769D03}" dt="2022-11-21T06:26:26.244" v="12"/>
            <ac:spMkLst>
              <pc:docMk/>
              <pc:sldMasterMk cId="70889400" sldId="2147483672"/>
              <pc:sldLayoutMk cId="2635174523" sldId="2147483666"/>
              <ac:spMk id="9" creationId="{E8D0D8EC-D9B4-4B45-BD6E-5EF7852755C1}"/>
            </ac:spMkLst>
          </pc:spChg>
          <pc:spChg chg="mod">
            <ac:chgData name="t.onozawa.507@ms.saitama-u.ac.jp" userId="273278e5-c141-4af5-a1b3-f393ecd91632" providerId="ADAL" clId="{9C0037CE-32F8-4698-974F-521ED5769D03}" dt="2022-11-21T06:26:26.244" v="12"/>
            <ac:spMkLst>
              <pc:docMk/>
              <pc:sldMasterMk cId="70889400" sldId="2147483672"/>
              <pc:sldLayoutMk cId="2635174523" sldId="2147483666"/>
              <ac:spMk id="10" creationId="{047A528C-E8EF-4C3D-A9FF-5C20ECF28D17}"/>
            </ac:spMkLst>
          </pc:spChg>
        </pc:sldLayoutChg>
        <pc:sldLayoutChg chg="modSp">
          <pc:chgData name="t.onozawa.507@ms.saitama-u.ac.jp" userId="273278e5-c141-4af5-a1b3-f393ecd91632" providerId="ADAL" clId="{9C0037CE-32F8-4698-974F-521ED5769D03}" dt="2022-11-21T06:26:26.244" v="12"/>
          <pc:sldLayoutMkLst>
            <pc:docMk/>
            <pc:sldMasterMk cId="70889400" sldId="2147483672"/>
            <pc:sldLayoutMk cId="323803781" sldId="2147483667"/>
          </pc:sldLayoutMkLst>
          <pc:spChg chg="mod">
            <ac:chgData name="t.onozawa.507@ms.saitama-u.ac.jp" userId="273278e5-c141-4af5-a1b3-f393ecd91632" providerId="ADAL" clId="{9C0037CE-32F8-4698-974F-521ED5769D03}" dt="2022-11-21T06:26:26.244" v="12"/>
            <ac:spMkLst>
              <pc:docMk/>
              <pc:sldMasterMk cId="70889400" sldId="2147483672"/>
              <pc:sldLayoutMk cId="323803781" sldId="2147483667"/>
              <ac:spMk id="3" creationId="{4B7BC3A2-DB33-4E22-ACA5-0108753F7024}"/>
            </ac:spMkLst>
          </pc:spChg>
          <pc:spChg chg="mod">
            <ac:chgData name="t.onozawa.507@ms.saitama-u.ac.jp" userId="273278e5-c141-4af5-a1b3-f393ecd91632" providerId="ADAL" clId="{9C0037CE-32F8-4698-974F-521ED5769D03}" dt="2022-11-21T06:26:26.244" v="12"/>
            <ac:spMkLst>
              <pc:docMk/>
              <pc:sldMasterMk cId="70889400" sldId="2147483672"/>
              <pc:sldLayoutMk cId="323803781" sldId="2147483667"/>
              <ac:spMk id="4" creationId="{00000000-0000-0000-0000-000000000000}"/>
            </ac:spMkLst>
          </pc:spChg>
          <pc:spChg chg="mod">
            <ac:chgData name="t.onozawa.507@ms.saitama-u.ac.jp" userId="273278e5-c141-4af5-a1b3-f393ecd91632" providerId="ADAL" clId="{9C0037CE-32F8-4698-974F-521ED5769D03}" dt="2022-11-21T06:26:26.244" v="12"/>
            <ac:spMkLst>
              <pc:docMk/>
              <pc:sldMasterMk cId="70889400" sldId="2147483672"/>
              <pc:sldLayoutMk cId="323803781" sldId="2147483667"/>
              <ac:spMk id="8" creationId="{1416F755-9938-4741-8E6C-9D654DC33FD9}"/>
            </ac:spMkLst>
          </pc:spChg>
          <pc:spChg chg="mod">
            <ac:chgData name="t.onozawa.507@ms.saitama-u.ac.jp" userId="273278e5-c141-4af5-a1b3-f393ecd91632" providerId="ADAL" clId="{9C0037CE-32F8-4698-974F-521ED5769D03}" dt="2022-11-21T06:26:26.244" v="12"/>
            <ac:spMkLst>
              <pc:docMk/>
              <pc:sldMasterMk cId="70889400" sldId="2147483672"/>
              <pc:sldLayoutMk cId="323803781" sldId="2147483667"/>
              <ac:spMk id="9" creationId="{E8D0D8EC-D9B4-4B45-BD6E-5EF7852755C1}"/>
            </ac:spMkLst>
          </pc:spChg>
          <pc:spChg chg="mod">
            <ac:chgData name="t.onozawa.507@ms.saitama-u.ac.jp" userId="273278e5-c141-4af5-a1b3-f393ecd91632" providerId="ADAL" clId="{9C0037CE-32F8-4698-974F-521ED5769D03}" dt="2022-11-21T06:26:26.244" v="12"/>
            <ac:spMkLst>
              <pc:docMk/>
              <pc:sldMasterMk cId="70889400" sldId="2147483672"/>
              <pc:sldLayoutMk cId="323803781" sldId="2147483667"/>
              <ac:spMk id="10" creationId="{047A528C-E8EF-4C3D-A9FF-5C20ECF28D17}"/>
            </ac:spMkLst>
          </pc:spChg>
        </pc:sldLayoutChg>
        <pc:sldLayoutChg chg="modSp">
          <pc:chgData name="t.onozawa.507@ms.saitama-u.ac.jp" userId="273278e5-c141-4af5-a1b3-f393ecd91632" providerId="ADAL" clId="{9C0037CE-32F8-4698-974F-521ED5769D03}" dt="2022-11-21T06:26:26.244" v="12"/>
          <pc:sldLayoutMkLst>
            <pc:docMk/>
            <pc:sldMasterMk cId="70889400" sldId="2147483672"/>
            <pc:sldLayoutMk cId="3765766524" sldId="2147483668"/>
          </pc:sldLayoutMkLst>
          <pc:spChg chg="mod">
            <ac:chgData name="t.onozawa.507@ms.saitama-u.ac.jp" userId="273278e5-c141-4af5-a1b3-f393ecd91632" providerId="ADAL" clId="{9C0037CE-32F8-4698-974F-521ED5769D03}" dt="2022-11-21T06:26:26.244" v="12"/>
            <ac:spMkLst>
              <pc:docMk/>
              <pc:sldMasterMk cId="70889400" sldId="2147483672"/>
              <pc:sldLayoutMk cId="3765766524" sldId="2147483668"/>
              <ac:spMk id="3" creationId="{4B7BC3A2-DB33-4E22-ACA5-0108753F7024}"/>
            </ac:spMkLst>
          </pc:spChg>
          <pc:spChg chg="mod">
            <ac:chgData name="t.onozawa.507@ms.saitama-u.ac.jp" userId="273278e5-c141-4af5-a1b3-f393ecd91632" providerId="ADAL" clId="{9C0037CE-32F8-4698-974F-521ED5769D03}" dt="2022-11-21T06:26:26.244" v="12"/>
            <ac:spMkLst>
              <pc:docMk/>
              <pc:sldMasterMk cId="70889400" sldId="2147483672"/>
              <pc:sldLayoutMk cId="3765766524" sldId="2147483668"/>
              <ac:spMk id="4" creationId="{00000000-0000-0000-0000-000000000000}"/>
            </ac:spMkLst>
          </pc:spChg>
          <pc:spChg chg="mod">
            <ac:chgData name="t.onozawa.507@ms.saitama-u.ac.jp" userId="273278e5-c141-4af5-a1b3-f393ecd91632" providerId="ADAL" clId="{9C0037CE-32F8-4698-974F-521ED5769D03}" dt="2022-11-21T06:26:26.244" v="12"/>
            <ac:spMkLst>
              <pc:docMk/>
              <pc:sldMasterMk cId="70889400" sldId="2147483672"/>
              <pc:sldLayoutMk cId="3765766524" sldId="2147483668"/>
              <ac:spMk id="8" creationId="{1416F755-9938-4741-8E6C-9D654DC33FD9}"/>
            </ac:spMkLst>
          </pc:spChg>
          <pc:spChg chg="mod">
            <ac:chgData name="t.onozawa.507@ms.saitama-u.ac.jp" userId="273278e5-c141-4af5-a1b3-f393ecd91632" providerId="ADAL" clId="{9C0037CE-32F8-4698-974F-521ED5769D03}" dt="2022-11-21T06:26:26.244" v="12"/>
            <ac:spMkLst>
              <pc:docMk/>
              <pc:sldMasterMk cId="70889400" sldId="2147483672"/>
              <pc:sldLayoutMk cId="3765766524" sldId="2147483668"/>
              <ac:spMk id="9" creationId="{E8D0D8EC-D9B4-4B45-BD6E-5EF7852755C1}"/>
            </ac:spMkLst>
          </pc:spChg>
          <pc:spChg chg="mod">
            <ac:chgData name="t.onozawa.507@ms.saitama-u.ac.jp" userId="273278e5-c141-4af5-a1b3-f393ecd91632" providerId="ADAL" clId="{9C0037CE-32F8-4698-974F-521ED5769D03}" dt="2022-11-21T06:26:26.244" v="12"/>
            <ac:spMkLst>
              <pc:docMk/>
              <pc:sldMasterMk cId="70889400" sldId="2147483672"/>
              <pc:sldLayoutMk cId="3765766524" sldId="2147483668"/>
              <ac:spMk id="10" creationId="{047A528C-E8EF-4C3D-A9FF-5C20ECF28D17}"/>
            </ac:spMkLst>
          </pc:spChg>
        </pc:sldLayoutChg>
        <pc:sldLayoutChg chg="modSp">
          <pc:chgData name="t.onozawa.507@ms.saitama-u.ac.jp" userId="273278e5-c141-4af5-a1b3-f393ecd91632" providerId="ADAL" clId="{9C0037CE-32F8-4698-974F-521ED5769D03}" dt="2022-11-21T06:26:26.244" v="12"/>
          <pc:sldLayoutMkLst>
            <pc:docMk/>
            <pc:sldMasterMk cId="70889400" sldId="2147483672"/>
            <pc:sldLayoutMk cId="2091310453" sldId="2147483669"/>
          </pc:sldLayoutMkLst>
          <pc:spChg chg="mod">
            <ac:chgData name="t.onozawa.507@ms.saitama-u.ac.jp" userId="273278e5-c141-4af5-a1b3-f393ecd91632" providerId="ADAL" clId="{9C0037CE-32F8-4698-974F-521ED5769D03}" dt="2022-11-21T06:26:26.244" v="12"/>
            <ac:spMkLst>
              <pc:docMk/>
              <pc:sldMasterMk cId="70889400" sldId="2147483672"/>
              <pc:sldLayoutMk cId="2091310453" sldId="2147483669"/>
              <ac:spMk id="3" creationId="{4B7BC3A2-DB33-4E22-ACA5-0108753F7024}"/>
            </ac:spMkLst>
          </pc:spChg>
          <pc:spChg chg="mod">
            <ac:chgData name="t.onozawa.507@ms.saitama-u.ac.jp" userId="273278e5-c141-4af5-a1b3-f393ecd91632" providerId="ADAL" clId="{9C0037CE-32F8-4698-974F-521ED5769D03}" dt="2022-11-21T06:26:26.244" v="12"/>
            <ac:spMkLst>
              <pc:docMk/>
              <pc:sldMasterMk cId="70889400" sldId="2147483672"/>
              <pc:sldLayoutMk cId="2091310453" sldId="2147483669"/>
              <ac:spMk id="4" creationId="{00000000-0000-0000-0000-000000000000}"/>
            </ac:spMkLst>
          </pc:spChg>
          <pc:spChg chg="mod">
            <ac:chgData name="t.onozawa.507@ms.saitama-u.ac.jp" userId="273278e5-c141-4af5-a1b3-f393ecd91632" providerId="ADAL" clId="{9C0037CE-32F8-4698-974F-521ED5769D03}" dt="2022-11-21T06:26:26.244" v="12"/>
            <ac:spMkLst>
              <pc:docMk/>
              <pc:sldMasterMk cId="70889400" sldId="2147483672"/>
              <pc:sldLayoutMk cId="2091310453" sldId="2147483669"/>
              <ac:spMk id="8" creationId="{1416F755-9938-4741-8E6C-9D654DC33FD9}"/>
            </ac:spMkLst>
          </pc:spChg>
          <pc:spChg chg="mod">
            <ac:chgData name="t.onozawa.507@ms.saitama-u.ac.jp" userId="273278e5-c141-4af5-a1b3-f393ecd91632" providerId="ADAL" clId="{9C0037CE-32F8-4698-974F-521ED5769D03}" dt="2022-11-21T06:26:26.244" v="12"/>
            <ac:spMkLst>
              <pc:docMk/>
              <pc:sldMasterMk cId="70889400" sldId="2147483672"/>
              <pc:sldLayoutMk cId="2091310453" sldId="2147483669"/>
              <ac:spMk id="9" creationId="{E8D0D8EC-D9B4-4B45-BD6E-5EF7852755C1}"/>
            </ac:spMkLst>
          </pc:spChg>
          <pc:spChg chg="mod">
            <ac:chgData name="t.onozawa.507@ms.saitama-u.ac.jp" userId="273278e5-c141-4af5-a1b3-f393ecd91632" providerId="ADAL" clId="{9C0037CE-32F8-4698-974F-521ED5769D03}" dt="2022-11-21T06:26:26.244" v="12"/>
            <ac:spMkLst>
              <pc:docMk/>
              <pc:sldMasterMk cId="70889400" sldId="2147483672"/>
              <pc:sldLayoutMk cId="2091310453" sldId="2147483669"/>
              <ac:spMk id="10" creationId="{047A528C-E8EF-4C3D-A9FF-5C20ECF28D17}"/>
            </ac:spMkLst>
          </pc:spChg>
        </pc:sldLayoutChg>
        <pc:sldLayoutChg chg="modSp">
          <pc:chgData name="t.onozawa.507@ms.saitama-u.ac.jp" userId="273278e5-c141-4af5-a1b3-f393ecd91632" providerId="ADAL" clId="{9C0037CE-32F8-4698-974F-521ED5769D03}" dt="2022-11-21T06:26:26.244" v="12"/>
          <pc:sldLayoutMkLst>
            <pc:docMk/>
            <pc:sldMasterMk cId="70889400" sldId="2147483672"/>
            <pc:sldLayoutMk cId="1272464575" sldId="2147483670"/>
          </pc:sldLayoutMkLst>
          <pc:spChg chg="mod">
            <ac:chgData name="t.onozawa.507@ms.saitama-u.ac.jp" userId="273278e5-c141-4af5-a1b3-f393ecd91632" providerId="ADAL" clId="{9C0037CE-32F8-4698-974F-521ED5769D03}" dt="2022-11-21T06:26:26.244" v="12"/>
            <ac:spMkLst>
              <pc:docMk/>
              <pc:sldMasterMk cId="70889400" sldId="2147483672"/>
              <pc:sldLayoutMk cId="1272464575" sldId="2147483670"/>
              <ac:spMk id="3" creationId="{4B7BC3A2-DB33-4E22-ACA5-0108753F7024}"/>
            </ac:spMkLst>
          </pc:spChg>
          <pc:spChg chg="mod">
            <ac:chgData name="t.onozawa.507@ms.saitama-u.ac.jp" userId="273278e5-c141-4af5-a1b3-f393ecd91632" providerId="ADAL" clId="{9C0037CE-32F8-4698-974F-521ED5769D03}" dt="2022-11-21T06:26:26.244" v="12"/>
            <ac:spMkLst>
              <pc:docMk/>
              <pc:sldMasterMk cId="70889400" sldId="2147483672"/>
              <pc:sldLayoutMk cId="1272464575" sldId="2147483670"/>
              <ac:spMk id="4" creationId="{00000000-0000-0000-0000-000000000000}"/>
            </ac:spMkLst>
          </pc:spChg>
          <pc:spChg chg="mod">
            <ac:chgData name="t.onozawa.507@ms.saitama-u.ac.jp" userId="273278e5-c141-4af5-a1b3-f393ecd91632" providerId="ADAL" clId="{9C0037CE-32F8-4698-974F-521ED5769D03}" dt="2022-11-21T06:26:26.244" v="12"/>
            <ac:spMkLst>
              <pc:docMk/>
              <pc:sldMasterMk cId="70889400" sldId="2147483672"/>
              <pc:sldLayoutMk cId="1272464575" sldId="2147483670"/>
              <ac:spMk id="8" creationId="{1416F755-9938-4741-8E6C-9D654DC33FD9}"/>
            </ac:spMkLst>
          </pc:spChg>
          <pc:spChg chg="mod">
            <ac:chgData name="t.onozawa.507@ms.saitama-u.ac.jp" userId="273278e5-c141-4af5-a1b3-f393ecd91632" providerId="ADAL" clId="{9C0037CE-32F8-4698-974F-521ED5769D03}" dt="2022-11-21T06:26:26.244" v="12"/>
            <ac:spMkLst>
              <pc:docMk/>
              <pc:sldMasterMk cId="70889400" sldId="2147483672"/>
              <pc:sldLayoutMk cId="1272464575" sldId="2147483670"/>
              <ac:spMk id="9" creationId="{E8D0D8EC-D9B4-4B45-BD6E-5EF7852755C1}"/>
            </ac:spMkLst>
          </pc:spChg>
          <pc:spChg chg="mod">
            <ac:chgData name="t.onozawa.507@ms.saitama-u.ac.jp" userId="273278e5-c141-4af5-a1b3-f393ecd91632" providerId="ADAL" clId="{9C0037CE-32F8-4698-974F-521ED5769D03}" dt="2022-11-21T06:26:26.244" v="12"/>
            <ac:spMkLst>
              <pc:docMk/>
              <pc:sldMasterMk cId="70889400" sldId="2147483672"/>
              <pc:sldLayoutMk cId="1272464575" sldId="2147483670"/>
              <ac:spMk id="10" creationId="{047A528C-E8EF-4C3D-A9FF-5C20ECF28D17}"/>
            </ac:spMkLst>
          </pc:spChg>
        </pc:sldLayoutChg>
        <pc:sldLayoutChg chg="modSp">
          <pc:chgData name="t.onozawa.507@ms.saitama-u.ac.jp" userId="273278e5-c141-4af5-a1b3-f393ecd91632" providerId="ADAL" clId="{9C0037CE-32F8-4698-974F-521ED5769D03}" dt="2022-11-21T06:26:26.244" v="12"/>
          <pc:sldLayoutMkLst>
            <pc:docMk/>
            <pc:sldMasterMk cId="70889400" sldId="2147483672"/>
            <pc:sldLayoutMk cId="2893159653" sldId="2147483671"/>
          </pc:sldLayoutMkLst>
          <pc:spChg chg="mod">
            <ac:chgData name="t.onozawa.507@ms.saitama-u.ac.jp" userId="273278e5-c141-4af5-a1b3-f393ecd91632" providerId="ADAL" clId="{9C0037CE-32F8-4698-974F-521ED5769D03}" dt="2022-11-21T06:26:26.244" v="12"/>
            <ac:spMkLst>
              <pc:docMk/>
              <pc:sldMasterMk cId="70889400" sldId="2147483672"/>
              <pc:sldLayoutMk cId="2893159653" sldId="2147483671"/>
              <ac:spMk id="3" creationId="{4B7BC3A2-DB33-4E22-ACA5-0108753F7024}"/>
            </ac:spMkLst>
          </pc:spChg>
          <pc:spChg chg="mod">
            <ac:chgData name="t.onozawa.507@ms.saitama-u.ac.jp" userId="273278e5-c141-4af5-a1b3-f393ecd91632" providerId="ADAL" clId="{9C0037CE-32F8-4698-974F-521ED5769D03}" dt="2022-11-21T06:26:26.244" v="12"/>
            <ac:spMkLst>
              <pc:docMk/>
              <pc:sldMasterMk cId="70889400" sldId="2147483672"/>
              <pc:sldLayoutMk cId="2893159653" sldId="2147483671"/>
              <ac:spMk id="4" creationId="{00000000-0000-0000-0000-000000000000}"/>
            </ac:spMkLst>
          </pc:spChg>
          <pc:spChg chg="mod">
            <ac:chgData name="t.onozawa.507@ms.saitama-u.ac.jp" userId="273278e5-c141-4af5-a1b3-f393ecd91632" providerId="ADAL" clId="{9C0037CE-32F8-4698-974F-521ED5769D03}" dt="2022-11-21T06:26:26.244" v="12"/>
            <ac:spMkLst>
              <pc:docMk/>
              <pc:sldMasterMk cId="70889400" sldId="2147483672"/>
              <pc:sldLayoutMk cId="2893159653" sldId="2147483671"/>
              <ac:spMk id="8" creationId="{1416F755-9938-4741-8E6C-9D654DC33FD9}"/>
            </ac:spMkLst>
          </pc:spChg>
          <pc:spChg chg="mod">
            <ac:chgData name="t.onozawa.507@ms.saitama-u.ac.jp" userId="273278e5-c141-4af5-a1b3-f393ecd91632" providerId="ADAL" clId="{9C0037CE-32F8-4698-974F-521ED5769D03}" dt="2022-11-21T06:26:26.244" v="12"/>
            <ac:spMkLst>
              <pc:docMk/>
              <pc:sldMasterMk cId="70889400" sldId="2147483672"/>
              <pc:sldLayoutMk cId="2893159653" sldId="2147483671"/>
              <ac:spMk id="9" creationId="{E8D0D8EC-D9B4-4B45-BD6E-5EF7852755C1}"/>
            </ac:spMkLst>
          </pc:spChg>
          <pc:spChg chg="mod">
            <ac:chgData name="t.onozawa.507@ms.saitama-u.ac.jp" userId="273278e5-c141-4af5-a1b3-f393ecd91632" providerId="ADAL" clId="{9C0037CE-32F8-4698-974F-521ED5769D03}" dt="2022-11-21T06:26:26.244" v="12"/>
            <ac:spMkLst>
              <pc:docMk/>
              <pc:sldMasterMk cId="70889400" sldId="2147483672"/>
              <pc:sldLayoutMk cId="2893159653" sldId="2147483671"/>
              <ac:spMk id="10" creationId="{047A528C-E8EF-4C3D-A9FF-5C20ECF28D17}"/>
            </ac:spMkLst>
          </pc:spChg>
        </pc:sldLayoutChg>
      </pc:sldMasterChg>
      <pc:sldMasterChg chg="delSldLayout modSldLayout">
        <pc:chgData name="t.onozawa.507@ms.saitama-u.ac.jp" userId="273278e5-c141-4af5-a1b3-f393ecd91632" providerId="ADAL" clId="{9C0037CE-32F8-4698-974F-521ED5769D03}" dt="2022-11-22T04:20:07.742" v="1057" actId="47"/>
        <pc:sldMasterMkLst>
          <pc:docMk/>
          <pc:sldMasterMk cId="70889400" sldId="2147483672"/>
        </pc:sldMasterMkLst>
        <pc:sldLayoutChg chg="del">
          <pc:chgData name="t.onozawa.507@ms.saitama-u.ac.jp" userId="273278e5-c141-4af5-a1b3-f393ecd91632" providerId="ADAL" clId="{9C0037CE-32F8-4698-974F-521ED5769D03}" dt="2022-11-21T06:26:32.798" v="65" actId="47"/>
          <pc:sldLayoutMkLst>
            <pc:docMk/>
            <pc:sldMasterMk cId="70889400" sldId="2147483672"/>
            <pc:sldLayoutMk cId="931905652" sldId="2147483684"/>
          </pc:sldLayoutMkLst>
        </pc:sldLayoutChg>
        <pc:sldLayoutChg chg="delSp del">
          <pc:chgData name="t.onozawa.507@ms.saitama-u.ac.jp" userId="273278e5-c141-4af5-a1b3-f393ecd91632" providerId="ADAL" clId="{9C0037CE-32F8-4698-974F-521ED5769D03}" dt="2022-11-21T06:26:32.798" v="65" actId="47"/>
          <pc:sldLayoutMkLst>
            <pc:docMk/>
            <pc:sldMasterMk cId="70889400" sldId="2147483672"/>
            <pc:sldLayoutMk cId="1016089658" sldId="2147483685"/>
          </pc:sldLayoutMkLst>
          <pc:spChg chg="del">
            <ac:chgData name="t.onozawa.507@ms.saitama-u.ac.jp" userId="273278e5-c141-4af5-a1b3-f393ecd91632" providerId="ADAL" clId="{9C0037CE-32F8-4698-974F-521ED5769D03}" dt="2022-11-21T06:26:26.244" v="12"/>
            <ac:spMkLst>
              <pc:docMk/>
              <pc:sldMasterMk cId="70889400" sldId="2147483672"/>
              <pc:sldLayoutMk cId="1016089658" sldId="2147483685"/>
              <ac:spMk id="14" creationId="{AA7197DB-3ADA-4E8F-8C0E-A1974B85D296}"/>
            </ac:spMkLst>
          </pc:spChg>
        </pc:sldLayoutChg>
        <pc:sldLayoutChg chg="del">
          <pc:chgData name="t.onozawa.507@ms.saitama-u.ac.jp" userId="273278e5-c141-4af5-a1b3-f393ecd91632" providerId="ADAL" clId="{9C0037CE-32F8-4698-974F-521ED5769D03}" dt="2022-11-22T04:20:07.742" v="1057" actId="47"/>
          <pc:sldLayoutMkLst>
            <pc:docMk/>
            <pc:sldMasterMk cId="70889400" sldId="2147483672"/>
            <pc:sldLayoutMk cId="2920673185" sldId="2147483685"/>
          </pc:sldLayoutMkLst>
        </pc:sldLayoutChg>
        <pc:sldLayoutChg chg="del">
          <pc:chgData name="t.onozawa.507@ms.saitama-u.ac.jp" userId="273278e5-c141-4af5-a1b3-f393ecd91632" providerId="ADAL" clId="{9C0037CE-32F8-4698-974F-521ED5769D03}" dt="2022-11-21T06:26:32.798" v="65" actId="47"/>
          <pc:sldLayoutMkLst>
            <pc:docMk/>
            <pc:sldMasterMk cId="70889400" sldId="2147483672"/>
            <pc:sldLayoutMk cId="3159189549" sldId="214748368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38A15-7336-4549-8968-BA4FA9146E0A}" type="datetimeFigureOut">
              <a:rPr kumimoji="1" lang="ja-JP" altLang="en-US" smtClean="0"/>
              <a:t>2024/4/29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C8F8F-DDAF-4E07-93E7-285D6678987E}" type="slidenum">
              <a:rPr kumimoji="1" lang="ja-JP" altLang="en-US" smtClean="0"/>
              <a:t>‹#›</a:t>
            </a:fld>
            <a:endParaRPr kumimoji="1" lang="ja-JP" altLang="en-US"/>
          </a:p>
        </p:txBody>
      </p:sp>
    </p:spTree>
    <p:extLst>
      <p:ext uri="{BB962C8B-B14F-4D97-AF65-F5344CB8AC3E}">
        <p14:creationId xmlns:p14="http://schemas.microsoft.com/office/powerpoint/2010/main" val="4764777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Hello, everyone. My name </a:t>
            </a:r>
            <a:r>
              <a:rPr lang="en-US" altLang="ja-JP"/>
              <a:t>is </a:t>
            </a:r>
            <a:r>
              <a:rPr lang="en-US" altLang="ja-JP" sz="1200" b="1" u="sng" kern="0">
                <a:solidFill>
                  <a:srgbClr val="002060"/>
                </a:solidFill>
                <a:latin typeface="メイリオ"/>
                <a:ea typeface="メイリオ"/>
              </a:rPr>
              <a:t>Y</a:t>
            </a:r>
            <a:r>
              <a:rPr lang="en-US" altLang="zh-CN" sz="1200" b="1" u="sng" kern="0">
                <a:solidFill>
                  <a:srgbClr val="002060"/>
                </a:solidFill>
                <a:latin typeface="メイリオ"/>
                <a:ea typeface="メイリオ"/>
              </a:rPr>
              <a:t>ue Hou</a:t>
            </a:r>
            <a:r>
              <a:rPr lang="en-US" altLang="ja-JP"/>
              <a:t>, </a:t>
            </a:r>
            <a:r>
              <a:rPr lang="en-US" altLang="ja-JP" dirty="0"/>
              <a:t>a graduate school student from Saitama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a:t>Today, I’ll give a presentation on my research </a:t>
            </a:r>
            <a:r>
              <a:rPr lang="en-US" altLang="zh-CN" sz="1200"/>
              <a:t>which </a:t>
            </a:r>
            <a:r>
              <a:rPr lang="en-US" altLang="ja-JP" sz="1100"/>
              <a:t>names  [</a:t>
            </a:r>
            <a:r>
              <a:rPr lang="en-US" altLang="zh-CN" sz="1200" b="0" i="0" u="none" strike="noStrike" baseline="0">
                <a:latin typeface="NimbusRomNo9L-Regu"/>
              </a:rPr>
              <a:t>Energy Consumption Prediction Framework in Model-based Development for Edge Devices}</a:t>
            </a:r>
          </a:p>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180" rtl="0" eaLnBrk="1" fontAlgn="base" latinLnBrk="0" hangingPunct="1">
              <a:lnSpc>
                <a:spcPct val="100000"/>
              </a:lnSpc>
              <a:spcBef>
                <a:spcPct val="0"/>
              </a:spcBef>
              <a:spcAft>
                <a:spcPct val="0"/>
              </a:spcAft>
              <a:buClrTx/>
              <a:buSzTx/>
              <a:buFontTx/>
              <a:buNone/>
              <a:tabLst/>
              <a:defRPr/>
            </a:pPr>
            <a:fld id="{BD99346F-3487-074D-9988-05AF151D132E}" type="slidenum">
              <a:rPr kumimoji="1" lang="ja-JP"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50" charset="-128"/>
                <a:cs typeface="+mn-cs"/>
              </a:rPr>
              <a:pPr marL="0" marR="0" lvl="0" indent="0" algn="r" defTabSz="914180" rtl="0" eaLnBrk="1" fontAlgn="base" latinLnBrk="0" hangingPunct="1">
                <a:lnSpc>
                  <a:spcPct val="100000"/>
                </a:lnSpc>
                <a:spcBef>
                  <a:spcPct val="0"/>
                </a:spcBef>
                <a:spcAft>
                  <a:spcPct val="0"/>
                </a:spcAft>
                <a:buClrTx/>
                <a:buSzTx/>
                <a:buFontTx/>
                <a:buNone/>
                <a:tabLst/>
                <a:defRPr/>
              </a:pPr>
              <a:t>1</a:t>
            </a:fld>
            <a:endParaRPr kumimoji="1" lang="ja-JP"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50" charset="-128"/>
              <a:cs typeface="+mn-cs"/>
            </a:endParaRPr>
          </a:p>
        </p:txBody>
      </p:sp>
    </p:spTree>
    <p:extLst>
      <p:ext uri="{BB962C8B-B14F-4D97-AF65-F5344CB8AC3E}">
        <p14:creationId xmlns:p14="http://schemas.microsoft.com/office/powerpoint/2010/main" val="775484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96674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88477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4170346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186570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223440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684786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750674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803918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92799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Code execution time is closely related to energy consumption, and to predict energy consumption, code time estimation can be synchronized and used as a validation.</a:t>
            </a:r>
          </a:p>
          <a:p>
            <a:pPr algn="l"/>
            <a:r>
              <a:rPr lang="en-US" altLang="zh-CN" b="0" i="0">
                <a:solidFill>
                  <a:srgbClr val="ECECEC"/>
                </a:solidFill>
                <a:effectLst/>
                <a:highlight>
                  <a:srgbClr val="212121"/>
                </a:highlight>
                <a:latin typeface="Söhne"/>
              </a:rPr>
              <a:t>To this end, we have listed the following basic evaluations</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To guarantee cross-platform and cross-architecture properties, the Low Level Virtual Machine Intermediate Representation (LLVM-IR) code is used in the experiment.</a:t>
            </a:r>
          </a:p>
          <a:p>
            <a:pPr algn="l"/>
            <a:r>
              <a:rPr lang="en-US" altLang="zh-CN" b="0" i="0">
                <a:solidFill>
                  <a:srgbClr val="ECECEC"/>
                </a:solidFill>
                <a:effectLst/>
                <a:highlight>
                  <a:srgbClr val="212121"/>
                </a:highlight>
                <a:latin typeface="Söhne"/>
              </a:rPr>
              <a:t>LLVM-IR provides a unified, hardware-independent basic instruction set.</a:t>
            </a:r>
          </a:p>
          <a:p>
            <a:pPr algn="l"/>
            <a:r>
              <a:rPr lang="en-US" altLang="zh-CN" b="0" i="0">
                <a:solidFill>
                  <a:srgbClr val="ECECEC"/>
                </a:solidFill>
                <a:effectLst/>
                <a:highlight>
                  <a:srgbClr val="212121"/>
                </a:highlight>
                <a:latin typeface="Söhne"/>
              </a:rPr>
              <a:t>First, it measures the power consumption and execution time of the basic instructions on the target device.</a:t>
            </a:r>
          </a:p>
          <a:p>
            <a:pPr algn="l"/>
            <a:r>
              <a:rPr lang="en-US" altLang="zh-CN" b="0" i="0">
                <a:solidFill>
                  <a:srgbClr val="ECECEC"/>
                </a:solidFill>
                <a:effectLst/>
                <a:highlight>
                  <a:srgbClr val="212121"/>
                </a:highlight>
                <a:latin typeface="Söhne"/>
              </a:rPr>
              <a:t>We also create a test script to obtain the actual execution time and power consumption in a single-core environment.</a:t>
            </a:r>
          </a:p>
          <a:p>
            <a:pPr algn="l"/>
            <a:r>
              <a:rPr lang="en-US" altLang="zh-CN" b="0" i="0">
                <a:solidFill>
                  <a:srgbClr val="ECECEC"/>
                </a:solidFill>
                <a:effectLst/>
                <a:highlight>
                  <a:srgbClr val="212121"/>
                </a:highlight>
                <a:latin typeface="Söhne"/>
              </a:rPr>
              <a:t>Finally, based on the measured single instruction data, predictions are made at the LLVM-IR instruction level and compared to the measured values to analyze the prediction accuracy.</a:t>
            </a:r>
          </a:p>
          <a:p>
            <a:pPr algn="l"/>
            <a:r>
              <a:rPr lang="en-US" altLang="zh-CN" b="0" i="0">
                <a:solidFill>
                  <a:srgbClr val="ECECEC"/>
                </a:solidFill>
                <a:effectLst/>
                <a:highlight>
                  <a:srgbClr val="212121"/>
                </a:highlight>
                <a:latin typeface="Söhne"/>
              </a:rPr>
              <a:t>The figure shows the measured power consumption and execution time of a number of basic instructions. The unit of execution time is cycles, and the unit of energy is nanojoules</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19</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6472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611293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In order to verify the feasibility of our proposed approach</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test script performs a simple four arithmetic operations.</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in this case, we focus only on the for statement, so when the number of loops is small, the error is large.As the number of loops is increased, the error gradually decreases. </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20</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07589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In addition, an evaluation using a model was conducted to determine if the proposed schema and estimation method are applicable in model-based development.</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model we prepared is shown in the figure below, using the for subsystem to perform the four arithmetic operations.</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In the actual case, the model works by receiving information from the outside and passing it to the model after the process is complete, and the test model is also used in the function call.</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21</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65070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Once the model has been created, Embedded Coder generates the code.</a:t>
            </a:r>
          </a:p>
          <a:p>
            <a:pPr algn="l"/>
            <a:r>
              <a:rPr lang="en-US" altLang="zh-CN" b="0" i="0">
                <a:solidFill>
                  <a:srgbClr val="ECECEC"/>
                </a:solidFill>
                <a:effectLst/>
                <a:highlight>
                  <a:srgbClr val="212121"/>
                </a:highlight>
                <a:latin typeface="Söhne"/>
              </a:rPr>
              <a:t>The for statement part of the generated code is shown in the figure on the left</a:t>
            </a:r>
          </a:p>
          <a:p>
            <a:pPr algn="l"/>
            <a:r>
              <a:rPr lang="en-US" altLang="zh-CN" b="0" i="0">
                <a:solidFill>
                  <a:srgbClr val="ECECEC"/>
                </a:solidFill>
                <a:effectLst/>
                <a:highlight>
                  <a:srgbClr val="212121"/>
                </a:highlight>
                <a:latin typeface="Söhne"/>
              </a:rPr>
              <a:t>.Next, it writes in the user's code with a function call</a:t>
            </a:r>
          </a:p>
          <a:p>
            <a:pPr algn="l"/>
            <a:r>
              <a:rPr lang="en-US" altLang="zh-CN" b="0" i="0">
                <a:solidFill>
                  <a:srgbClr val="ECECEC"/>
                </a:solidFill>
                <a:effectLst/>
                <a:highlight>
                  <a:srgbClr val="212121"/>
                </a:highlight>
                <a:latin typeface="Söhne"/>
              </a:rPr>
              <a:t>Finally, the actual power consumption is calculated by writing to the target device.</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22</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45437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The prediction part converts the user code into LLVM-IR instructions, and the prediction is performed by the designed prediction tool.</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resulting error between actual and predicted power consumption is found to be 4%.</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23</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13171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758856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まとめは以下のようになっています。</a:t>
            </a:r>
            <a:endParaRPr kumimoji="1" lang="en-US" altLang="ja-JP" dirty="0"/>
          </a:p>
          <a:p>
            <a:r>
              <a:rPr kumimoji="1" lang="ja-JP" altLang="en-US" dirty="0"/>
              <a:t>発表は以上です。</a:t>
            </a:r>
          </a:p>
        </p:txBody>
      </p:sp>
      <p:sp>
        <p:nvSpPr>
          <p:cNvPr id="4" name="スライド番号プレースホルダー 3"/>
          <p:cNvSpPr>
            <a:spLocks noGrp="1"/>
          </p:cNvSpPr>
          <p:nvPr>
            <p:ph type="sldNum" sz="quarter" idx="5"/>
          </p:nvPr>
        </p:nvSpPr>
        <p:spPr/>
        <p:txBody>
          <a:bodyPr/>
          <a:lstStyle/>
          <a:p>
            <a:fld id="{555335F9-2C12-4A7F-A3C4-213D5E7720D0}" type="slidenum">
              <a:rPr kumimoji="1" lang="ja-JP" altLang="en-US" smtClean="0"/>
              <a:t>25</a:t>
            </a:fld>
            <a:endParaRPr kumimoji="1" lang="ja-JP" altLang="en-US"/>
          </a:p>
        </p:txBody>
      </p:sp>
    </p:spTree>
    <p:extLst>
      <p:ext uri="{BB962C8B-B14F-4D97-AF65-F5344CB8AC3E}">
        <p14:creationId xmlns:p14="http://schemas.microsoft.com/office/powerpoint/2010/main" val="3542138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381509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72945" y="4686499"/>
            <a:ext cx="5389874" cy="4439841"/>
          </a:xfrm>
          <a:prstGeom prst="rect">
            <a:avLst/>
          </a:prstGeom>
          <a:noFill/>
          <a:ln>
            <a:noFill/>
          </a:ln>
        </p:spPr>
        <p:txBody>
          <a:bodyPr spcFirstLastPara="1" wrap="square" lIns="91350" tIns="45675" rIns="91350" bIns="45675" anchor="t" anchorCtr="0">
            <a:noAutofit/>
          </a:bodyPr>
          <a:lstStyle/>
          <a:p>
            <a:pPr marL="0" lvl="0" indent="0" algn="l" rtl="0">
              <a:lnSpc>
                <a:spcPct val="100000"/>
              </a:lnSpc>
              <a:spcBef>
                <a:spcPts val="360"/>
              </a:spcBef>
              <a:spcAft>
                <a:spcPts val="0"/>
              </a:spcAft>
              <a:buClr>
                <a:schemeClr val="dk1"/>
              </a:buClr>
              <a:buSzPts val="1200"/>
              <a:buFont typeface="Arial"/>
              <a:buNone/>
            </a:pPr>
            <a:endParaRPr/>
          </a:p>
        </p:txBody>
      </p:sp>
      <p:sp>
        <p:nvSpPr>
          <p:cNvPr id="53" name="Google Shape;53;p1: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72945" y="4686499"/>
            <a:ext cx="5389874" cy="4439841"/>
          </a:xfrm>
          <a:prstGeom prst="rect">
            <a:avLst/>
          </a:prstGeom>
          <a:noFill/>
          <a:ln>
            <a:noFill/>
          </a:ln>
        </p:spPr>
        <p:txBody>
          <a:bodyPr spcFirstLastPara="1" wrap="square" lIns="91350" tIns="45675" rIns="91350" bIns="45675" anchor="t" anchorCtr="0">
            <a:noAutofit/>
          </a:bodyPr>
          <a:lstStyle/>
          <a:p>
            <a:pPr marL="0" lvl="0" indent="0" algn="l" rtl="0">
              <a:lnSpc>
                <a:spcPct val="100000"/>
              </a:lnSpc>
              <a:spcBef>
                <a:spcPts val="360"/>
              </a:spcBef>
              <a:spcAft>
                <a:spcPts val="0"/>
              </a:spcAft>
              <a:buClr>
                <a:schemeClr val="dk1"/>
              </a:buClr>
              <a:buSzPts val="1200"/>
              <a:buFont typeface="Arial"/>
              <a:buNone/>
            </a:pPr>
            <a:endParaRPr/>
          </a:p>
        </p:txBody>
      </p:sp>
      <p:sp>
        <p:nvSpPr>
          <p:cNvPr id="61" name="Google Shape;61;p2: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5774b94c6_0_0: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5774b94c6_0_0:notes"/>
          <p:cNvSpPr txBox="1">
            <a:spLocks noGrp="1"/>
          </p:cNvSpPr>
          <p:nvPr>
            <p:ph type="body" idx="1"/>
          </p:nvPr>
        </p:nvSpPr>
        <p:spPr>
          <a:xfrm>
            <a:off x="672945" y="4686499"/>
            <a:ext cx="5389800" cy="4439700"/>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70" name="Google Shape;70;g115774b94c6_0_0:notes"/>
          <p:cNvSpPr txBox="1">
            <a:spLocks noGrp="1"/>
          </p:cNvSpPr>
          <p:nvPr>
            <p:ph type="sldNum" idx="12"/>
          </p:nvPr>
        </p:nvSpPr>
        <p:spPr>
          <a:xfrm>
            <a:off x="3816513" y="9369835"/>
            <a:ext cx="2917800" cy="495000"/>
          </a:xfrm>
          <a:prstGeom prst="rect">
            <a:avLst/>
          </a:prstGeom>
        </p:spPr>
        <p:txBody>
          <a:bodyPr spcFirstLastPara="1" wrap="square" lIns="91350" tIns="45675" rIns="91350" bIns="456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283320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72945" y="4686499"/>
            <a:ext cx="5389874" cy="4439841"/>
          </a:xfrm>
          <a:prstGeom prst="rect">
            <a:avLst/>
          </a:prstGeom>
          <a:noFill/>
          <a:ln>
            <a:noFill/>
          </a:ln>
        </p:spPr>
        <p:txBody>
          <a:bodyPr spcFirstLastPara="1" wrap="square" lIns="91350" tIns="45675" rIns="91350" bIns="45675" anchor="t" anchorCtr="0">
            <a:noAutofit/>
          </a:bodyPr>
          <a:lstStyle/>
          <a:p>
            <a:pPr marL="0" lvl="0" indent="0" algn="l" rtl="0">
              <a:lnSpc>
                <a:spcPct val="100000"/>
              </a:lnSpc>
              <a:spcBef>
                <a:spcPts val="360"/>
              </a:spcBef>
              <a:spcAft>
                <a:spcPts val="0"/>
              </a:spcAft>
              <a:buClr>
                <a:schemeClr val="dk1"/>
              </a:buClr>
              <a:buSzPts val="1200"/>
              <a:buFont typeface="Arial"/>
              <a:buNone/>
            </a:pPr>
            <a:endParaRPr/>
          </a:p>
        </p:txBody>
      </p:sp>
      <p:sp>
        <p:nvSpPr>
          <p:cNvPr id="78" name="Google Shape;78;p3: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d383ae67c48f61e_7:notes"/>
          <p:cNvSpPr txBox="1">
            <a:spLocks noGrp="1"/>
          </p:cNvSpPr>
          <p:nvPr>
            <p:ph type="body" idx="1"/>
          </p:nvPr>
        </p:nvSpPr>
        <p:spPr>
          <a:xfrm>
            <a:off x="672945" y="4686499"/>
            <a:ext cx="5389800" cy="4439700"/>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86" name="Google Shape;86;g7d383ae67c48f61e_7: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94" name="Google Shape;94;p9: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02" name="Google Shape;102;p5: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d383ae67c48f61e_0:notes"/>
          <p:cNvSpPr txBox="1">
            <a:spLocks noGrp="1"/>
          </p:cNvSpPr>
          <p:nvPr>
            <p:ph type="body" idx="1"/>
          </p:nvPr>
        </p:nvSpPr>
        <p:spPr>
          <a:xfrm>
            <a:off x="672945" y="4686499"/>
            <a:ext cx="5389800" cy="4439700"/>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10" name="Google Shape;110;g7d383ae67c48f61e_0: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18" name="Google Shape;118;p6: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26" name="Google Shape;126;p4: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34" name="Google Shape;134;p7: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42" name="Google Shape;142;p10: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72945" y="4686499"/>
            <a:ext cx="5389874" cy="4439841"/>
          </a:xfrm>
          <a:prstGeom prst="rect">
            <a:avLst/>
          </a:prstGeom>
        </p:spPr>
        <p:txBody>
          <a:bodyPr spcFirstLastPara="1" wrap="square" lIns="91350" tIns="45675" rIns="91350" bIns="45675" anchor="t" anchorCtr="0">
            <a:noAutofit/>
          </a:bodyPr>
          <a:lstStyle/>
          <a:p>
            <a:pPr marL="0" lvl="0" indent="0" algn="l" rtl="0">
              <a:spcBef>
                <a:spcPts val="360"/>
              </a:spcBef>
              <a:spcAft>
                <a:spcPts val="0"/>
              </a:spcAft>
              <a:buNone/>
            </a:pPr>
            <a:endParaRPr/>
          </a:p>
        </p:txBody>
      </p:sp>
      <p:sp>
        <p:nvSpPr>
          <p:cNvPr id="150" name="Google Shape;150;p8:notes"/>
          <p:cNvSpPr>
            <a:spLocks noGrp="1" noRot="1" noChangeAspect="1"/>
          </p:cNvSpPr>
          <p:nvPr>
            <p:ph type="sldImg" idx="2"/>
          </p:nvPr>
        </p:nvSpPr>
        <p:spPr>
          <a:xfrm>
            <a:off x="903288" y="739775"/>
            <a:ext cx="493395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10701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zh-CN" b="1" i="0">
                <a:solidFill>
                  <a:srgbClr val="ECECEC"/>
                </a:solidFill>
                <a:effectLst/>
                <a:highlight>
                  <a:srgbClr val="212121"/>
                </a:highlight>
                <a:latin typeface="Söhne"/>
              </a:rPr>
              <a:t>The V-Model in Model-Based Development</a:t>
            </a:r>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V-Model is a structured approach to system development that mirrors the stages of development with corresponding testing phases, forming a V-like diagram. It is especially prevalent in Model-Based Development (MBD), where the emphasis is on developing and validating system models early in the design process.</a:t>
            </a:r>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99650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zh-CN" b="1" i="0">
                <a:solidFill>
                  <a:srgbClr val="ECECEC"/>
                </a:solidFill>
                <a:effectLst/>
                <a:highlight>
                  <a:srgbClr val="212121"/>
                </a:highlight>
                <a:latin typeface="Söhne"/>
              </a:rPr>
              <a:t>The V-Model in Model-Based Development</a:t>
            </a:r>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V-Model is a structured approach to system development that mirrors the stages of development with corresponding testing phases, forming a V-like diagram. It is especially prevalent in Model-Based Development (MBD), where the emphasis is on developing and validating system models early in the design process.</a:t>
            </a:r>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603880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zh-CN" b="1" i="0">
                <a:solidFill>
                  <a:srgbClr val="ECECEC"/>
                </a:solidFill>
                <a:effectLst/>
                <a:highlight>
                  <a:srgbClr val="212121"/>
                </a:highlight>
                <a:latin typeface="Söhne"/>
              </a:rPr>
              <a:t>The V-Model in Model-Based Development</a:t>
            </a:r>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V-Model is a structured approach to system development that mirrors the stages of development with corresponding testing phases, forming a V-like diagram. It is especially prevalent in Model-Based Development (MBD), where the emphasis is on developing and validating system models early in the design process.</a:t>
            </a:r>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878373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19571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68439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285655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8303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866814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12583261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45226955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63517452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238037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76576652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09131045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127246457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8931596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262594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600075" y="4748868"/>
            <a:ext cx="8515350" cy="317434"/>
          </a:xfrm>
        </p:spPr>
        <p:txBody>
          <a:bodyPr lIns="91440" rIns="91440" anchor="t">
            <a:normAutofit/>
          </a:bodyPr>
          <a:lstStyle>
            <a:lvl1pPr marL="0" indent="0" algn="l">
              <a:lnSpc>
                <a:spcPct val="100000"/>
              </a:lnSpc>
              <a:spcBef>
                <a:spcPts val="0"/>
              </a:spcBef>
              <a:buNone/>
              <a:defRPr sz="1600">
                <a:solidFill>
                  <a:schemeClr val="tx1">
                    <a:lumMod val="50000"/>
                    <a:lumOff val="50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開催日</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テキスト プレースホルダー 12"/>
          <p:cNvSpPr>
            <a:spLocks noGrp="1"/>
          </p:cNvSpPr>
          <p:nvPr>
            <p:ph type="body" sz="quarter" idx="13" hasCustomPrompt="1"/>
          </p:nvPr>
        </p:nvSpPr>
        <p:spPr>
          <a:xfrm>
            <a:off x="600075" y="5136561"/>
            <a:ext cx="8543925" cy="320675"/>
          </a:xfrm>
        </p:spPr>
        <p:txBody>
          <a:bodyPr vert="horz" lIns="91440" tIns="45720" rIns="91440" bIns="45720" rtlCol="0" anchor="t">
            <a:noAutofit/>
          </a:bodyPr>
          <a:lstStyle>
            <a:lvl1pPr>
              <a:defRPr lang="ja-JP" altLang="en-US" sz="1800" dirty="0">
                <a:solidFill>
                  <a:schemeClr val="tx1">
                    <a:lumMod val="65000"/>
                    <a:lumOff val="35000"/>
                  </a:schemeClr>
                </a:solidFill>
              </a:defRPr>
            </a:lvl1pPr>
          </a:lstStyle>
          <a:p>
            <a:pPr marL="0" lvl="0" indent="0">
              <a:spcBef>
                <a:spcPts val="0"/>
              </a:spcBef>
              <a:buNone/>
            </a:pPr>
            <a:r>
              <a:rPr kumimoji="1" lang="ja-JP" altLang="en-US" dirty="0"/>
              <a:t>講座名</a:t>
            </a:r>
          </a:p>
        </p:txBody>
      </p:sp>
      <p:sp>
        <p:nvSpPr>
          <p:cNvPr id="16" name="テキスト プレースホルダー 15"/>
          <p:cNvSpPr>
            <a:spLocks noGrp="1"/>
          </p:cNvSpPr>
          <p:nvPr>
            <p:ph type="body" sz="quarter" idx="14"/>
          </p:nvPr>
        </p:nvSpPr>
        <p:spPr>
          <a:xfrm>
            <a:off x="3841339" y="73506"/>
            <a:ext cx="5281841" cy="1331912"/>
          </a:xfrm>
        </p:spPr>
        <p:txBody>
          <a:bodyPr>
            <a:normAutofit/>
          </a:bodyPr>
          <a:lstStyle>
            <a:lvl1pPr algn="r">
              <a:lnSpc>
                <a:spcPts val="1040"/>
              </a:lnSpc>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p:txBody>
      </p:sp>
    </p:spTree>
    <p:extLst>
      <p:ext uri="{BB962C8B-B14F-4D97-AF65-F5344CB8AC3E}">
        <p14:creationId xmlns:p14="http://schemas.microsoft.com/office/powerpoint/2010/main" val="2052332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Line 5"/>
          <p:cNvSpPr>
            <a:spLocks noChangeShapeType="1"/>
          </p:cNvSpPr>
          <p:nvPr/>
        </p:nvSpPr>
        <p:spPr bwMode="auto">
          <a:xfrm>
            <a:off x="304800" y="3784003"/>
            <a:ext cx="8496300" cy="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
        <p:nvSpPr>
          <p:cNvPr id="234498" name="Rectangle 2"/>
          <p:cNvSpPr>
            <a:spLocks noGrp="1" noChangeArrowheads="1"/>
          </p:cNvSpPr>
          <p:nvPr>
            <p:ph type="ctrTitle"/>
          </p:nvPr>
        </p:nvSpPr>
        <p:spPr>
          <a:xfrm>
            <a:off x="685800" y="2857500"/>
            <a:ext cx="7772400" cy="1143000"/>
          </a:xfrm>
        </p:spPr>
        <p:txBody>
          <a:bodyPr/>
          <a:lstStyle>
            <a:lvl1pPr algn="ctr">
              <a:defRPr sz="3000" u="none"/>
            </a:lvl1pPr>
          </a:lstStyle>
          <a:p>
            <a:pPr lvl="0"/>
            <a:r>
              <a:rPr lang="ja-JP" altLang="en-US" noProof="0"/>
              <a:t>マスター タイトルの書式設定</a:t>
            </a:r>
            <a:endParaRPr lang="ja-JP" altLang="en-US" noProof="0" dirty="0"/>
          </a:p>
        </p:txBody>
      </p:sp>
      <p:sp>
        <p:nvSpPr>
          <p:cNvPr id="234499" name="Rectangle 3"/>
          <p:cNvSpPr>
            <a:spLocks noGrp="1" noChangeArrowheads="1"/>
          </p:cNvSpPr>
          <p:nvPr>
            <p:ph type="subTitle" idx="1"/>
          </p:nvPr>
        </p:nvSpPr>
        <p:spPr>
          <a:xfrm>
            <a:off x="1371600" y="4419602"/>
            <a:ext cx="6400800" cy="1419225"/>
          </a:xfrm>
        </p:spPr>
        <p:txBody>
          <a:bodyPr/>
          <a:lstStyle>
            <a:lvl1pPr marL="0" indent="0" algn="ctr">
              <a:buFont typeface="Wingdings" pitchFamily="2" charset="2"/>
              <a:buNone/>
              <a:defRPr sz="1800">
                <a:latin typeface="Century" pitchFamily="18" charset="0"/>
                <a:ea typeface="ＭＳ ゴシック" pitchFamily="49" charset="-128"/>
              </a:defRPr>
            </a:lvl1pPr>
          </a:lstStyle>
          <a:p>
            <a:pPr lvl="0"/>
            <a:r>
              <a:rPr lang="ja-JP" altLang="en-US" noProof="0"/>
              <a:t>マスター サブタイトルの書式設定</a:t>
            </a:r>
            <a:endParaRPr lang="ja-JP" altLang="ja-JP" noProof="0" dirty="0"/>
          </a:p>
        </p:txBody>
      </p:sp>
      <p:sp>
        <p:nvSpPr>
          <p:cNvPr id="5" name="Rectangle 4"/>
          <p:cNvSpPr>
            <a:spLocks noGrp="1" noChangeArrowheads="1"/>
          </p:cNvSpPr>
          <p:nvPr>
            <p:ph type="sldNum" sz="quarter" idx="10"/>
          </p:nvPr>
        </p:nvSpPr>
        <p:spPr>
          <a:xfrm>
            <a:off x="7239000" y="6553200"/>
            <a:ext cx="1905000" cy="304800"/>
          </a:xfrm>
        </p:spPr>
        <p:txBody>
          <a:bodyPr/>
          <a:lstStyle>
            <a:lvl1pPr>
              <a:defRPr/>
            </a:lvl1pPr>
          </a:lstStyle>
          <a:p>
            <a:fld id="{9D5CD4A6-B6C0-4D59-AF8F-F5056B56641C}" type="slidenum">
              <a:rPr kumimoji="1" lang="ja-JP" altLang="en-US" smtClean="0"/>
              <a:t>‹#›</a:t>
            </a:fld>
            <a:endParaRPr kumimoji="1" lang="ja-JP" altLang="en-US"/>
          </a:p>
        </p:txBody>
      </p:sp>
    </p:spTree>
    <p:extLst>
      <p:ext uri="{BB962C8B-B14F-4D97-AF65-F5344CB8AC3E}">
        <p14:creationId xmlns:p14="http://schemas.microsoft.com/office/powerpoint/2010/main" val="300380932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13" name="コンテンツ プレースホルダー 12">
            <a:extLst>
              <a:ext uri="{FF2B5EF4-FFF2-40B4-BE49-F238E27FC236}">
                <a16:creationId xmlns:a16="http://schemas.microsoft.com/office/drawing/2014/main" id="{D0DBDDB7-EF81-4985-A107-D37CDB8F31C4}"/>
              </a:ext>
            </a:extLst>
          </p:cNvPr>
          <p:cNvSpPr>
            <a:spLocks noGrp="1"/>
          </p:cNvSpPr>
          <p:nvPr>
            <p:ph sz="quarter" idx="11"/>
          </p:nvPr>
        </p:nvSpPr>
        <p:spPr>
          <a:xfrm>
            <a:off x="1839515" y="194562"/>
            <a:ext cx="2732485" cy="370118"/>
          </a:xfrm>
          <a:solidFill>
            <a:srgbClr val="BFDDFD"/>
          </a:solidFill>
          <a:ln>
            <a:solidFill>
              <a:srgbClr val="606060"/>
            </a:solidFill>
          </a:ln>
        </p:spPr>
        <p:txBody>
          <a:bodyPr/>
          <a:lstStyle>
            <a:lvl1pPr marL="0" indent="0">
              <a:buNone/>
              <a:defRPr sz="825">
                <a:solidFill>
                  <a:srgbClr val="BFDDFD"/>
                </a:solidFill>
              </a:defRPr>
            </a:lvl1pPr>
          </a:lstStyle>
          <a:p>
            <a:pPr lvl="0"/>
            <a:r>
              <a:rPr kumimoji="1" lang="ja-JP" altLang="en-US" dirty="0"/>
              <a:t>マスター テキストの書式設定</a:t>
            </a:r>
          </a:p>
        </p:txBody>
      </p:sp>
      <p:sp>
        <p:nvSpPr>
          <p:cNvPr id="6" name="コンテンツ プレースホルダー 2">
            <a:extLst>
              <a:ext uri="{FF2B5EF4-FFF2-40B4-BE49-F238E27FC236}">
                <a16:creationId xmlns:a16="http://schemas.microsoft.com/office/drawing/2014/main" id="{90479FD0-AA4E-49DC-9FD2-56530E7731BC}"/>
              </a:ext>
            </a:extLst>
          </p:cNvPr>
          <p:cNvSpPr>
            <a:spLocks noGrp="1"/>
          </p:cNvSpPr>
          <p:nvPr>
            <p:ph idx="1"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400" b="1"/>
            </a:lvl1pPr>
            <a:lvl2pPr marL="401241" indent="-130969">
              <a:lnSpc>
                <a:spcPct val="100000"/>
              </a:lnSpc>
              <a:buFont typeface="メイリオ" panose="020B0604030504040204" pitchFamily="50" charset="-128"/>
              <a:buChar char="⁃"/>
              <a:defRPr sz="2400" b="1"/>
            </a:lvl2pPr>
            <a:lvl3pPr marL="672704" indent="-136922">
              <a:lnSpc>
                <a:spcPct val="100000"/>
              </a:lnSpc>
              <a:buFont typeface="Times New Roman" panose="02020603050405020304" pitchFamily="18" charset="0"/>
              <a:buChar char="̵"/>
              <a:defRPr sz="2400" b="1"/>
            </a:lvl3pPr>
            <a:lvl4pPr marL="944166" indent="-136922">
              <a:lnSpc>
                <a:spcPct val="100000"/>
              </a:lnSpc>
              <a:buFont typeface="メイリオ" panose="020B0604030504040204" pitchFamily="50" charset="-128"/>
              <a:buChar char="‑"/>
              <a:defRPr sz="2400" b="1"/>
            </a:lvl4pPr>
            <a:lvl5pPr marL="1209675" indent="-130969">
              <a:lnSpc>
                <a:spcPct val="100000"/>
              </a:lnSpc>
              <a:buFont typeface="Times New Roman" panose="02020603050405020304" pitchFamily="18" charset="0"/>
              <a:buChar char="̵"/>
              <a:defRPr sz="24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スライド番号プレースホルダー 2">
            <a:extLst>
              <a:ext uri="{FF2B5EF4-FFF2-40B4-BE49-F238E27FC236}">
                <a16:creationId xmlns:a16="http://schemas.microsoft.com/office/drawing/2014/main" id="{AC53ADC1-80AF-4E9A-8B2D-ED6E6ED6214C}"/>
              </a:ext>
            </a:extLst>
          </p:cNvPr>
          <p:cNvSpPr>
            <a:spLocks noGrp="1"/>
          </p:cNvSpPr>
          <p:nvPr>
            <p:ph type="sldNum" sz="quarter" idx="10"/>
          </p:nvPr>
        </p:nvSpPr>
        <p:spPr/>
        <p:txBody>
          <a:bodyPr/>
          <a:lstStyle/>
          <a:p>
            <a:fld id="{9D5CD4A6-B6C0-4D59-AF8F-F5056B56641C}" type="slidenum">
              <a:rPr kumimoji="1" lang="ja-JP" altLang="en-US" smtClean="0"/>
              <a:t>‹#›</a:t>
            </a:fld>
            <a:endParaRPr kumimoji="1" lang="ja-JP" altLang="en-US"/>
          </a:p>
        </p:txBody>
      </p:sp>
      <p:sp>
        <p:nvSpPr>
          <p:cNvPr id="14" name="テキスト ボックス 13">
            <a:extLst>
              <a:ext uri="{FF2B5EF4-FFF2-40B4-BE49-F238E27FC236}">
                <a16:creationId xmlns:a16="http://schemas.microsoft.com/office/drawing/2014/main" id="{AA7197DB-3ADA-4E8F-8C0E-A1974B85D296}"/>
              </a:ext>
            </a:extLst>
          </p:cNvPr>
          <p:cNvSpPr txBox="1"/>
          <p:nvPr/>
        </p:nvSpPr>
        <p:spPr>
          <a:xfrm>
            <a:off x="304800" y="341195"/>
            <a:ext cx="1652954" cy="523220"/>
          </a:xfrm>
          <a:prstGeom prst="rect">
            <a:avLst/>
          </a:prstGeom>
          <a:noFill/>
        </p:spPr>
        <p:txBody>
          <a:bodyPr wrap="square" rtlCol="0">
            <a:spAutoFit/>
          </a:bodyPr>
          <a:lstStyle/>
          <a:p>
            <a:r>
              <a:rPr kumimoji="1" lang="en-US" altLang="ja-JP" sz="2800" b="1" dirty="0">
                <a:solidFill>
                  <a:srgbClr val="142976"/>
                </a:solidFill>
                <a:latin typeface="+mj-lt"/>
              </a:rPr>
              <a:t>Outline</a:t>
            </a:r>
            <a:endParaRPr kumimoji="1" lang="ja-JP" altLang="en-US" sz="2800" b="1" dirty="0">
              <a:solidFill>
                <a:srgbClr val="142976"/>
              </a:solidFill>
              <a:latin typeface="+mj-lt"/>
            </a:endParaRPr>
          </a:p>
        </p:txBody>
      </p:sp>
    </p:spTree>
    <p:extLst>
      <p:ext uri="{BB962C8B-B14F-4D97-AF65-F5344CB8AC3E}">
        <p14:creationId xmlns:p14="http://schemas.microsoft.com/office/powerpoint/2010/main" val="209264546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4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265113" indent="-265113">
              <a:lnSpc>
                <a:spcPct val="100000"/>
              </a:lnSpc>
              <a:buFont typeface="Wingdings" panose="05000000000000000000" pitchFamily="2" charset="2"/>
              <a:buChar char="n"/>
              <a:defRPr sz="2400" b="1"/>
            </a:lvl1pPr>
            <a:lvl2pPr marL="401241" indent="-130969">
              <a:lnSpc>
                <a:spcPct val="100000"/>
              </a:lnSpc>
              <a:buFont typeface="メイリオ" panose="020B0604030504040204" pitchFamily="50" charset="-128"/>
              <a:buChar char="⁃"/>
              <a:defRPr sz="2000" b="0"/>
            </a:lvl2pPr>
            <a:lvl3pPr marL="672704" indent="-136922">
              <a:lnSpc>
                <a:spcPct val="100000"/>
              </a:lnSpc>
              <a:buFont typeface="Times New Roman" panose="02020603050405020304" pitchFamily="18" charset="0"/>
              <a:buChar char="̵"/>
              <a:defRPr sz="2000" b="0"/>
            </a:lvl3pPr>
            <a:lvl4pPr marL="944166" indent="-136922">
              <a:lnSpc>
                <a:spcPct val="100000"/>
              </a:lnSpc>
              <a:buFont typeface="メイリオ" panose="020B0604030504040204" pitchFamily="50" charset="-128"/>
              <a:buChar char="‑"/>
              <a:defRPr sz="2000" b="0"/>
            </a:lvl4pPr>
            <a:lvl5pPr marL="1209675" indent="-130969">
              <a:lnSpc>
                <a:spcPct val="100000"/>
              </a:lnSpc>
              <a:buFont typeface="Times New Roman" panose="02020603050405020304" pitchFamily="18" charset="0"/>
              <a:buChar char="̵"/>
              <a:defRPr sz="2000" b="0"/>
            </a:lvl5pPr>
          </a:lstStyle>
          <a:p>
            <a:pPr lvl="0"/>
            <a:r>
              <a:rPr lang="ja-JP" altLang="en-US" dirty="0"/>
              <a:t>マスター テキストの書式設定</a:t>
            </a:r>
            <a:r>
              <a:rPr lang="en-US" altLang="ja-JP" dirty="0" err="1"/>
              <a:t>qqqqqqqqqqqqqqqqqqqqqq</a:t>
            </a:r>
            <a:endParaRPr lang="ja-JP" altLang="en-US" dirty="0"/>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0" y="6626320"/>
            <a:ext cx="8229602" cy="231680"/>
          </a:xfrm>
        </p:spPr>
        <p:txBody>
          <a:bodyPr/>
          <a:lstStyle>
            <a:lvl1pPr marL="0" indent="0">
              <a:buNone/>
              <a:defRPr sz="1200"/>
            </a:lvl1pPr>
          </a:lstStyle>
          <a:p>
            <a:pPr lvl="0"/>
            <a:r>
              <a:rPr kumimoji="1" lang="ja-JP" altLang="en-US" dirty="0"/>
              <a:t>マスター テキストの書式設定</a:t>
            </a:r>
          </a:p>
        </p:txBody>
      </p:sp>
    </p:spTree>
    <p:extLst>
      <p:ext uri="{BB962C8B-B14F-4D97-AF65-F5344CB8AC3E}">
        <p14:creationId xmlns:p14="http://schemas.microsoft.com/office/powerpoint/2010/main" val="417210002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列挙">
    <p:spTree>
      <p:nvGrpSpPr>
        <p:cNvPr id="1" name=""/>
        <p:cNvGrpSpPr/>
        <p:nvPr/>
      </p:nvGrpSpPr>
      <p:grpSpPr>
        <a:xfrm>
          <a:off x="0" y="0"/>
          <a:ext cx="0" cy="0"/>
          <a:chOff x="0" y="0"/>
          <a:chExt cx="0" cy="0"/>
        </a:xfrm>
      </p:grpSpPr>
      <p:sp>
        <p:nvSpPr>
          <p:cNvPr id="14" name="テキスト プレースホルダー 2">
            <a:extLst>
              <a:ext uri="{FF2B5EF4-FFF2-40B4-BE49-F238E27FC236}">
                <a16:creationId xmlns:a16="http://schemas.microsoft.com/office/drawing/2014/main" id="{4D7F4786-DE04-4D88-8C2C-D1ECC2AAD31B}"/>
              </a:ext>
            </a:extLst>
          </p:cNvPr>
          <p:cNvSpPr>
            <a:spLocks noGrp="1"/>
          </p:cNvSpPr>
          <p:nvPr>
            <p:ph type="body" sz="quarter" idx="15" hasCustomPrompt="1"/>
          </p:nvPr>
        </p:nvSpPr>
        <p:spPr>
          <a:xfrm>
            <a:off x="5029200"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3</a:t>
            </a:r>
            <a:endParaRPr kumimoji="1" lang="ja-JP" altLang="en-US" dirty="0"/>
          </a:p>
        </p:txBody>
      </p:sp>
      <p:sp>
        <p:nvSpPr>
          <p:cNvPr id="13" name="テキスト プレースホルダー 2">
            <a:extLst>
              <a:ext uri="{FF2B5EF4-FFF2-40B4-BE49-F238E27FC236}">
                <a16:creationId xmlns:a16="http://schemas.microsoft.com/office/drawing/2014/main" id="{7FB3B49C-E3D1-4770-8A07-0A47082AF8DF}"/>
              </a:ext>
            </a:extLst>
          </p:cNvPr>
          <p:cNvSpPr>
            <a:spLocks noGrp="1"/>
          </p:cNvSpPr>
          <p:nvPr>
            <p:ph type="body" sz="quarter" idx="14" hasCustomPrompt="1"/>
          </p:nvPr>
        </p:nvSpPr>
        <p:spPr>
          <a:xfrm>
            <a:off x="495300"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2</a:t>
            </a:r>
            <a:endParaRPr kumimoji="1" lang="ja-JP" altLang="en-US" dirty="0"/>
          </a:p>
        </p:txBody>
      </p:sp>
      <p:sp>
        <p:nvSpPr>
          <p:cNvPr id="3" name="テキスト プレースホルダー 2">
            <a:extLst>
              <a:ext uri="{FF2B5EF4-FFF2-40B4-BE49-F238E27FC236}">
                <a16:creationId xmlns:a16="http://schemas.microsoft.com/office/drawing/2014/main" id="{C15B15AF-8E6F-4CAD-AF63-FD7688595BAD}"/>
              </a:ext>
            </a:extLst>
          </p:cNvPr>
          <p:cNvSpPr>
            <a:spLocks noGrp="1"/>
          </p:cNvSpPr>
          <p:nvPr>
            <p:ph type="body" sz="quarter" idx="13" hasCustomPrompt="1"/>
          </p:nvPr>
        </p:nvSpPr>
        <p:spPr>
          <a:xfrm>
            <a:off x="2756297" y="1154114"/>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Tree>
    <p:extLst>
      <p:ext uri="{BB962C8B-B14F-4D97-AF65-F5344CB8AC3E}">
        <p14:creationId xmlns:p14="http://schemas.microsoft.com/office/powerpoint/2010/main" val="253632017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列挙2">
    <p:spTree>
      <p:nvGrpSpPr>
        <p:cNvPr id="1" name=""/>
        <p:cNvGrpSpPr/>
        <p:nvPr/>
      </p:nvGrpSpPr>
      <p:grpSpPr>
        <a:xfrm>
          <a:off x="0" y="0"/>
          <a:ext cx="0" cy="0"/>
          <a:chOff x="0" y="0"/>
          <a:chExt cx="0" cy="0"/>
        </a:xfrm>
      </p:grpSpPr>
      <p:sp>
        <p:nvSpPr>
          <p:cNvPr id="14" name="テキスト プレースホルダー 2">
            <a:extLst>
              <a:ext uri="{FF2B5EF4-FFF2-40B4-BE49-F238E27FC236}">
                <a16:creationId xmlns:a16="http://schemas.microsoft.com/office/drawing/2014/main" id="{4D7F4786-DE04-4D88-8C2C-D1ECC2AAD31B}"/>
              </a:ext>
            </a:extLst>
          </p:cNvPr>
          <p:cNvSpPr>
            <a:spLocks noGrp="1"/>
          </p:cNvSpPr>
          <p:nvPr>
            <p:ph type="body" sz="quarter" idx="15" hasCustomPrompt="1"/>
          </p:nvPr>
        </p:nvSpPr>
        <p:spPr>
          <a:xfrm>
            <a:off x="4962615"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4</a:t>
            </a:r>
            <a:endParaRPr kumimoji="1" lang="ja-JP" altLang="en-US" dirty="0"/>
          </a:p>
        </p:txBody>
      </p:sp>
      <p:sp>
        <p:nvSpPr>
          <p:cNvPr id="13" name="テキスト プレースホルダー 2">
            <a:extLst>
              <a:ext uri="{FF2B5EF4-FFF2-40B4-BE49-F238E27FC236}">
                <a16:creationId xmlns:a16="http://schemas.microsoft.com/office/drawing/2014/main" id="{7FB3B49C-E3D1-4770-8A07-0A47082AF8DF}"/>
              </a:ext>
            </a:extLst>
          </p:cNvPr>
          <p:cNvSpPr>
            <a:spLocks noGrp="1"/>
          </p:cNvSpPr>
          <p:nvPr>
            <p:ph type="body" sz="quarter" idx="14" hasCustomPrompt="1"/>
          </p:nvPr>
        </p:nvSpPr>
        <p:spPr>
          <a:xfrm>
            <a:off x="561885"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3</a:t>
            </a:r>
            <a:endParaRPr kumimoji="1" lang="ja-JP" altLang="en-US" dirty="0"/>
          </a:p>
        </p:txBody>
      </p:sp>
      <p:sp>
        <p:nvSpPr>
          <p:cNvPr id="3" name="テキスト プレースホルダー 2">
            <a:extLst>
              <a:ext uri="{FF2B5EF4-FFF2-40B4-BE49-F238E27FC236}">
                <a16:creationId xmlns:a16="http://schemas.microsoft.com/office/drawing/2014/main" id="{C15B15AF-8E6F-4CAD-AF63-FD7688595BAD}"/>
              </a:ext>
            </a:extLst>
          </p:cNvPr>
          <p:cNvSpPr>
            <a:spLocks noGrp="1"/>
          </p:cNvSpPr>
          <p:nvPr>
            <p:ph type="body" sz="quarter" idx="13" hasCustomPrompt="1"/>
          </p:nvPr>
        </p:nvSpPr>
        <p:spPr>
          <a:xfrm>
            <a:off x="561885" y="1382713"/>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2">
            <a:extLst>
              <a:ext uri="{FF2B5EF4-FFF2-40B4-BE49-F238E27FC236}">
                <a16:creationId xmlns:a16="http://schemas.microsoft.com/office/drawing/2014/main" id="{F3F63DFD-D18B-46E3-BFCA-D74D4C21273E}"/>
              </a:ext>
            </a:extLst>
          </p:cNvPr>
          <p:cNvSpPr>
            <a:spLocks noGrp="1"/>
          </p:cNvSpPr>
          <p:nvPr>
            <p:ph type="body" sz="quarter" idx="16" hasCustomPrompt="1"/>
          </p:nvPr>
        </p:nvSpPr>
        <p:spPr>
          <a:xfrm>
            <a:off x="4962615" y="1382712"/>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2</a:t>
            </a:r>
            <a:endParaRPr kumimoji="1" lang="ja-JP" altLang="en-US" dirty="0"/>
          </a:p>
        </p:txBody>
      </p:sp>
    </p:spTree>
    <p:extLst>
      <p:ext uri="{BB962C8B-B14F-4D97-AF65-F5344CB8AC3E}">
        <p14:creationId xmlns:p14="http://schemas.microsoft.com/office/powerpoint/2010/main" val="441217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列挙3">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2">
            <a:extLst>
              <a:ext uri="{FF2B5EF4-FFF2-40B4-BE49-F238E27FC236}">
                <a16:creationId xmlns:a16="http://schemas.microsoft.com/office/drawing/2014/main" id="{84AB5286-29DD-4B70-B633-4DDB6959E324}"/>
              </a:ext>
            </a:extLst>
          </p:cNvPr>
          <p:cNvSpPr>
            <a:spLocks noGrp="1"/>
          </p:cNvSpPr>
          <p:nvPr>
            <p:ph type="body" sz="quarter" idx="16" hasCustomPrompt="1"/>
          </p:nvPr>
        </p:nvSpPr>
        <p:spPr>
          <a:xfrm>
            <a:off x="2756297" y="1154114"/>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11" name="コンテンツ プレースホルダー 2">
            <a:extLst>
              <a:ext uri="{FF2B5EF4-FFF2-40B4-BE49-F238E27FC236}">
                <a16:creationId xmlns:a16="http://schemas.microsoft.com/office/drawing/2014/main" id="{05653534-F7D2-4B44-9BA3-7885CAD8C018}"/>
              </a:ext>
            </a:extLst>
          </p:cNvPr>
          <p:cNvSpPr>
            <a:spLocks noGrp="1"/>
          </p:cNvSpPr>
          <p:nvPr>
            <p:ph idx="23" hasCustomPrompt="1"/>
          </p:nvPr>
        </p:nvSpPr>
        <p:spPr>
          <a:xfrm>
            <a:off x="2756297" y="1740023"/>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59C87E74-8A93-4D26-AED6-E0ADB7C878F2}"/>
              </a:ext>
            </a:extLst>
          </p:cNvPr>
          <p:cNvSpPr>
            <a:spLocks noGrp="1"/>
          </p:cNvSpPr>
          <p:nvPr>
            <p:ph type="body" sz="quarter" idx="24" hasCustomPrompt="1"/>
          </p:nvPr>
        </p:nvSpPr>
        <p:spPr>
          <a:xfrm>
            <a:off x="495300" y="4114800"/>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5" name="コンテンツ プレースホルダー 2">
            <a:extLst>
              <a:ext uri="{FF2B5EF4-FFF2-40B4-BE49-F238E27FC236}">
                <a16:creationId xmlns:a16="http://schemas.microsoft.com/office/drawing/2014/main" id="{1EB97FB0-33A0-4BAC-87B0-F88A6C7000AE}"/>
              </a:ext>
            </a:extLst>
          </p:cNvPr>
          <p:cNvSpPr>
            <a:spLocks noGrp="1"/>
          </p:cNvSpPr>
          <p:nvPr>
            <p:ph idx="25" hasCustomPrompt="1"/>
          </p:nvPr>
        </p:nvSpPr>
        <p:spPr>
          <a:xfrm>
            <a:off x="495300" y="4700709"/>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6" name="テキスト プレースホルダー 2">
            <a:extLst>
              <a:ext uri="{FF2B5EF4-FFF2-40B4-BE49-F238E27FC236}">
                <a16:creationId xmlns:a16="http://schemas.microsoft.com/office/drawing/2014/main" id="{D2D69F95-9365-447A-98EB-A9A82816C48A}"/>
              </a:ext>
            </a:extLst>
          </p:cNvPr>
          <p:cNvSpPr>
            <a:spLocks noGrp="1"/>
          </p:cNvSpPr>
          <p:nvPr>
            <p:ph type="body" sz="quarter" idx="26" hasCustomPrompt="1"/>
          </p:nvPr>
        </p:nvSpPr>
        <p:spPr>
          <a:xfrm>
            <a:off x="5029200" y="4124053"/>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3</a:t>
            </a:r>
            <a:endParaRPr kumimoji="1" lang="ja-JP" altLang="en-US" dirty="0"/>
          </a:p>
        </p:txBody>
      </p:sp>
      <p:sp>
        <p:nvSpPr>
          <p:cNvPr id="17" name="コンテンツ プレースホルダー 2">
            <a:extLst>
              <a:ext uri="{FF2B5EF4-FFF2-40B4-BE49-F238E27FC236}">
                <a16:creationId xmlns:a16="http://schemas.microsoft.com/office/drawing/2014/main" id="{930224AD-FB87-4331-954F-170EA3140AE0}"/>
              </a:ext>
            </a:extLst>
          </p:cNvPr>
          <p:cNvSpPr>
            <a:spLocks noGrp="1"/>
          </p:cNvSpPr>
          <p:nvPr>
            <p:ph idx="27" hasCustomPrompt="1"/>
          </p:nvPr>
        </p:nvSpPr>
        <p:spPr>
          <a:xfrm>
            <a:off x="5029200" y="4709962"/>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352108518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08728"/>
            <a:ext cx="4129596"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304800" y="2725028"/>
            <a:ext cx="4129596"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4" name="テキスト プレースホルダー 2">
            <a:extLst>
              <a:ext uri="{FF2B5EF4-FFF2-40B4-BE49-F238E27FC236}">
                <a16:creationId xmlns:a16="http://schemas.microsoft.com/office/drawing/2014/main" id="{D2C88625-DFA4-44B8-9C9B-2875B2B9ACE8}"/>
              </a:ext>
            </a:extLst>
          </p:cNvPr>
          <p:cNvSpPr>
            <a:spLocks noGrp="1"/>
          </p:cNvSpPr>
          <p:nvPr>
            <p:ph type="body" sz="quarter" idx="25" hasCustomPrompt="1"/>
          </p:nvPr>
        </p:nvSpPr>
        <p:spPr>
          <a:xfrm>
            <a:off x="4708017" y="2208727"/>
            <a:ext cx="4129596"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5" name="コンテンツ プレースホルダー 2">
            <a:extLst>
              <a:ext uri="{FF2B5EF4-FFF2-40B4-BE49-F238E27FC236}">
                <a16:creationId xmlns:a16="http://schemas.microsoft.com/office/drawing/2014/main" id="{CA72AB96-035A-4635-BE49-802D7ED57860}"/>
              </a:ext>
            </a:extLst>
          </p:cNvPr>
          <p:cNvSpPr>
            <a:spLocks noGrp="1"/>
          </p:cNvSpPr>
          <p:nvPr>
            <p:ph idx="26" hasCustomPrompt="1"/>
          </p:nvPr>
        </p:nvSpPr>
        <p:spPr>
          <a:xfrm>
            <a:off x="4708017" y="2725028"/>
            <a:ext cx="4129596"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151390457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08728"/>
            <a:ext cx="8534399"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304800" y="2725028"/>
            <a:ext cx="8534399"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98883488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97507"/>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18" name="テキスト プレースホルダー 2">
            <a:extLst>
              <a:ext uri="{FF2B5EF4-FFF2-40B4-BE49-F238E27FC236}">
                <a16:creationId xmlns:a16="http://schemas.microsoft.com/office/drawing/2014/main" id="{A66C52D7-43A9-4ADC-8CF9-9E3ED44D3793}"/>
              </a:ext>
            </a:extLst>
          </p:cNvPr>
          <p:cNvSpPr>
            <a:spLocks noGrp="1"/>
          </p:cNvSpPr>
          <p:nvPr>
            <p:ph type="body" sz="quarter" idx="19" hasCustomPrompt="1"/>
          </p:nvPr>
        </p:nvSpPr>
        <p:spPr>
          <a:xfrm>
            <a:off x="304800" y="3798574"/>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9" name="テキスト プレースホルダー 2">
            <a:extLst>
              <a:ext uri="{FF2B5EF4-FFF2-40B4-BE49-F238E27FC236}">
                <a16:creationId xmlns:a16="http://schemas.microsoft.com/office/drawing/2014/main" id="{D9F9BF21-325A-421B-9773-6E51A67FE924}"/>
              </a:ext>
            </a:extLst>
          </p:cNvPr>
          <p:cNvSpPr>
            <a:spLocks noGrp="1"/>
          </p:cNvSpPr>
          <p:nvPr>
            <p:ph type="body" sz="quarter" idx="20" hasCustomPrompt="1"/>
          </p:nvPr>
        </p:nvSpPr>
        <p:spPr>
          <a:xfrm>
            <a:off x="304800" y="5299641"/>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3</a:t>
            </a:r>
            <a:endParaRPr kumimoji="1" lang="ja-JP" altLang="en-US" dirty="0"/>
          </a:p>
        </p:txBody>
      </p:sp>
      <p:sp>
        <p:nvSpPr>
          <p:cNvPr id="21" name="コンテンツ プレースホルダー 2">
            <a:extLst>
              <a:ext uri="{FF2B5EF4-FFF2-40B4-BE49-F238E27FC236}">
                <a16:creationId xmlns:a16="http://schemas.microsoft.com/office/drawing/2014/main" id="{E0293CFB-3FFD-4FEB-A619-E7CA00525DAE}"/>
              </a:ext>
            </a:extLst>
          </p:cNvPr>
          <p:cNvSpPr>
            <a:spLocks noGrp="1"/>
          </p:cNvSpPr>
          <p:nvPr>
            <p:ph idx="22" hasCustomPrompt="1"/>
          </p:nvPr>
        </p:nvSpPr>
        <p:spPr>
          <a:xfrm>
            <a:off x="2628900" y="2297507"/>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2628900" y="3800079"/>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23" name="コンテンツ プレースホルダー 2">
            <a:extLst>
              <a:ext uri="{FF2B5EF4-FFF2-40B4-BE49-F238E27FC236}">
                <a16:creationId xmlns:a16="http://schemas.microsoft.com/office/drawing/2014/main" id="{B7951231-30ED-48F4-B002-E2C797272CC4}"/>
              </a:ext>
            </a:extLst>
          </p:cNvPr>
          <p:cNvSpPr>
            <a:spLocks noGrp="1"/>
          </p:cNvSpPr>
          <p:nvPr>
            <p:ph idx="24" hasCustomPrompt="1"/>
          </p:nvPr>
        </p:nvSpPr>
        <p:spPr>
          <a:xfrm>
            <a:off x="2628900" y="5299641"/>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16117626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702398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9" name="テキスト プレースホルダー 8">
            <a:extLst>
              <a:ext uri="{FF2B5EF4-FFF2-40B4-BE49-F238E27FC236}">
                <a16:creationId xmlns:a16="http://schemas.microsoft.com/office/drawing/2014/main" id="{FED41BC5-2D0C-402C-9200-C51B47D8F987}"/>
              </a:ext>
            </a:extLst>
          </p:cNvPr>
          <p:cNvSpPr>
            <a:spLocks noGrp="1"/>
          </p:cNvSpPr>
          <p:nvPr>
            <p:ph type="body" sz="quarter" idx="25" hasCustomPrompt="1"/>
          </p:nvPr>
        </p:nvSpPr>
        <p:spPr>
          <a:xfrm>
            <a:off x="2838450" y="2359458"/>
            <a:ext cx="2876550" cy="878254"/>
          </a:xfrm>
          <a:solidFill>
            <a:srgbClr val="3D7BB9"/>
          </a:solidFill>
          <a:ln>
            <a:solidFill>
              <a:srgbClr val="606060"/>
            </a:solidFill>
          </a:ln>
        </p:spPr>
        <p:txBody>
          <a:bodyPr anchor="ctr"/>
          <a:lstStyle>
            <a:lvl1pPr marL="0" indent="0" algn="ctr">
              <a:buNone/>
              <a:defRPr sz="1800">
                <a:solidFill>
                  <a:schemeClr val="bg1"/>
                </a:solidFill>
              </a:defRPr>
            </a:lvl1pPr>
          </a:lstStyle>
          <a:p>
            <a:pPr lvl="0"/>
            <a:r>
              <a:rPr kumimoji="1" lang="en-US" altLang="ja-JP" dirty="0"/>
              <a:t>A</a:t>
            </a:r>
            <a:endParaRPr kumimoji="1" lang="ja-JP" altLang="en-US" dirty="0"/>
          </a:p>
        </p:txBody>
      </p:sp>
      <p:sp>
        <p:nvSpPr>
          <p:cNvPr id="3" name="テキスト プレースホルダー 2">
            <a:extLst>
              <a:ext uri="{FF2B5EF4-FFF2-40B4-BE49-F238E27FC236}">
                <a16:creationId xmlns:a16="http://schemas.microsoft.com/office/drawing/2014/main" id="{AB58A634-A425-43F4-89C7-3BACFA026920}"/>
              </a:ext>
            </a:extLst>
          </p:cNvPr>
          <p:cNvSpPr>
            <a:spLocks noGrp="1"/>
          </p:cNvSpPr>
          <p:nvPr>
            <p:ph type="body" sz="quarter" idx="21" hasCustomPrompt="1"/>
          </p:nvPr>
        </p:nvSpPr>
        <p:spPr>
          <a:xfrm>
            <a:off x="304800" y="3327521"/>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14" name="コンテンツ プレースホルダー 2">
            <a:extLst>
              <a:ext uri="{FF2B5EF4-FFF2-40B4-BE49-F238E27FC236}">
                <a16:creationId xmlns:a16="http://schemas.microsoft.com/office/drawing/2014/main" id="{C1308DAE-9045-45B2-B818-032E92AC85D9}"/>
              </a:ext>
            </a:extLst>
          </p:cNvPr>
          <p:cNvSpPr>
            <a:spLocks noGrp="1"/>
          </p:cNvSpPr>
          <p:nvPr>
            <p:ph idx="14" hasCustomPrompt="1"/>
          </p:nvPr>
        </p:nvSpPr>
        <p:spPr>
          <a:xfrm>
            <a:off x="2838451" y="332830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1" name="コンテンツ プレースホルダー 2">
            <a:extLst>
              <a:ext uri="{FF2B5EF4-FFF2-40B4-BE49-F238E27FC236}">
                <a16:creationId xmlns:a16="http://schemas.microsoft.com/office/drawing/2014/main" id="{8DA74F02-09F6-4F67-9A26-516D3B31D0EB}"/>
              </a:ext>
            </a:extLst>
          </p:cNvPr>
          <p:cNvSpPr>
            <a:spLocks noGrp="1"/>
          </p:cNvSpPr>
          <p:nvPr>
            <p:ph idx="15" hasCustomPrompt="1"/>
          </p:nvPr>
        </p:nvSpPr>
        <p:spPr>
          <a:xfrm>
            <a:off x="2838450" y="4358647"/>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3" name="コンテンツ プレースホルダー 2">
            <a:extLst>
              <a:ext uri="{FF2B5EF4-FFF2-40B4-BE49-F238E27FC236}">
                <a16:creationId xmlns:a16="http://schemas.microsoft.com/office/drawing/2014/main" id="{B4665B5A-F19A-4F2E-BAE1-1E8D257B98D6}"/>
              </a:ext>
            </a:extLst>
          </p:cNvPr>
          <p:cNvSpPr>
            <a:spLocks noGrp="1"/>
          </p:cNvSpPr>
          <p:nvPr>
            <p:ph idx="17" hasCustomPrompt="1"/>
          </p:nvPr>
        </p:nvSpPr>
        <p:spPr>
          <a:xfrm>
            <a:off x="5961063" y="332830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4" name="コンテンツ プレースホルダー 2">
            <a:extLst>
              <a:ext uri="{FF2B5EF4-FFF2-40B4-BE49-F238E27FC236}">
                <a16:creationId xmlns:a16="http://schemas.microsoft.com/office/drawing/2014/main" id="{819F3428-3B63-4056-BB84-43BB7D0562E7}"/>
              </a:ext>
            </a:extLst>
          </p:cNvPr>
          <p:cNvSpPr>
            <a:spLocks noGrp="1"/>
          </p:cNvSpPr>
          <p:nvPr>
            <p:ph idx="18" hasCustomPrompt="1"/>
          </p:nvPr>
        </p:nvSpPr>
        <p:spPr>
          <a:xfrm>
            <a:off x="5961063" y="4358647"/>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5" name="コンテンツ プレースホルダー 2">
            <a:extLst>
              <a:ext uri="{FF2B5EF4-FFF2-40B4-BE49-F238E27FC236}">
                <a16:creationId xmlns:a16="http://schemas.microsoft.com/office/drawing/2014/main" id="{0AC4181C-98E7-4D20-B064-D94DB6318924}"/>
              </a:ext>
            </a:extLst>
          </p:cNvPr>
          <p:cNvSpPr>
            <a:spLocks noGrp="1"/>
          </p:cNvSpPr>
          <p:nvPr>
            <p:ph idx="19" hasCustomPrompt="1"/>
          </p:nvPr>
        </p:nvSpPr>
        <p:spPr>
          <a:xfrm>
            <a:off x="5961063" y="538899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7" name="テキスト プレースホルダー 2">
            <a:extLst>
              <a:ext uri="{FF2B5EF4-FFF2-40B4-BE49-F238E27FC236}">
                <a16:creationId xmlns:a16="http://schemas.microsoft.com/office/drawing/2014/main" id="{658F181B-6616-4492-9992-1B7B977E3E6A}"/>
              </a:ext>
            </a:extLst>
          </p:cNvPr>
          <p:cNvSpPr>
            <a:spLocks noGrp="1"/>
          </p:cNvSpPr>
          <p:nvPr>
            <p:ph type="body" sz="quarter" idx="22" hasCustomPrompt="1"/>
          </p:nvPr>
        </p:nvSpPr>
        <p:spPr>
          <a:xfrm>
            <a:off x="304800" y="4358648"/>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28" name="テキスト プレースホルダー 2">
            <a:extLst>
              <a:ext uri="{FF2B5EF4-FFF2-40B4-BE49-F238E27FC236}">
                <a16:creationId xmlns:a16="http://schemas.microsoft.com/office/drawing/2014/main" id="{8DD76FB0-FA97-42EF-BA28-F965456B40DE}"/>
              </a:ext>
            </a:extLst>
          </p:cNvPr>
          <p:cNvSpPr>
            <a:spLocks noGrp="1"/>
          </p:cNvSpPr>
          <p:nvPr>
            <p:ph type="body" sz="quarter" idx="23" hasCustomPrompt="1"/>
          </p:nvPr>
        </p:nvSpPr>
        <p:spPr>
          <a:xfrm>
            <a:off x="304800" y="5388993"/>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29" name="コンテンツ プレースホルダー 2">
            <a:extLst>
              <a:ext uri="{FF2B5EF4-FFF2-40B4-BE49-F238E27FC236}">
                <a16:creationId xmlns:a16="http://schemas.microsoft.com/office/drawing/2014/main" id="{BE41FEB3-7FE9-4E47-9CA2-EA257B44A583}"/>
              </a:ext>
            </a:extLst>
          </p:cNvPr>
          <p:cNvSpPr>
            <a:spLocks noGrp="1"/>
          </p:cNvSpPr>
          <p:nvPr>
            <p:ph idx="24" hasCustomPrompt="1"/>
          </p:nvPr>
        </p:nvSpPr>
        <p:spPr>
          <a:xfrm>
            <a:off x="2838450" y="538899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30" name="テキスト プレースホルダー 8">
            <a:extLst>
              <a:ext uri="{FF2B5EF4-FFF2-40B4-BE49-F238E27FC236}">
                <a16:creationId xmlns:a16="http://schemas.microsoft.com/office/drawing/2014/main" id="{D9A9D6DF-7701-43EE-8DDD-75D1FDBD4154}"/>
              </a:ext>
            </a:extLst>
          </p:cNvPr>
          <p:cNvSpPr>
            <a:spLocks noGrp="1"/>
          </p:cNvSpPr>
          <p:nvPr>
            <p:ph type="body" sz="quarter" idx="26" hasCustomPrompt="1"/>
          </p:nvPr>
        </p:nvSpPr>
        <p:spPr>
          <a:xfrm>
            <a:off x="5961063" y="2359458"/>
            <a:ext cx="2876550" cy="878254"/>
          </a:xfrm>
          <a:solidFill>
            <a:srgbClr val="3D7BB9"/>
          </a:solidFill>
          <a:ln>
            <a:solidFill>
              <a:srgbClr val="606060"/>
            </a:solidFill>
          </a:ln>
        </p:spPr>
        <p:txBody>
          <a:bodyPr anchor="ctr"/>
          <a:lstStyle>
            <a:lvl1pPr marL="0" indent="0" algn="ctr">
              <a:buNone/>
              <a:defRPr sz="1800">
                <a:solidFill>
                  <a:schemeClr val="bg1"/>
                </a:solidFill>
              </a:defRPr>
            </a:lvl1pPr>
          </a:lstStyle>
          <a:p>
            <a:pPr lvl="0"/>
            <a:r>
              <a:rPr kumimoji="1" lang="en-US" altLang="ja-JP" dirty="0"/>
              <a:t>B</a:t>
            </a:r>
            <a:endParaRPr kumimoji="1" lang="ja-JP" altLang="en-US" dirty="0"/>
          </a:p>
        </p:txBody>
      </p:sp>
      <p:sp>
        <p:nvSpPr>
          <p:cNvPr id="32" name="コンテンツ プレースホルダー 2">
            <a:extLst>
              <a:ext uri="{FF2B5EF4-FFF2-40B4-BE49-F238E27FC236}">
                <a16:creationId xmlns:a16="http://schemas.microsoft.com/office/drawing/2014/main" id="{BEB8957E-D561-483C-BB55-890264B99BEB}"/>
              </a:ext>
            </a:extLst>
          </p:cNvPr>
          <p:cNvSpPr>
            <a:spLocks noGrp="1"/>
          </p:cNvSpPr>
          <p:nvPr>
            <p:ph idx="27"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317192245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表">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14">
            <a:extLst>
              <a:ext uri="{FF2B5EF4-FFF2-40B4-BE49-F238E27FC236}">
                <a16:creationId xmlns:a16="http://schemas.microsoft.com/office/drawing/2014/main" id="{81291BB6-0AF4-4EC0-8022-19E764753DD1}"/>
              </a:ext>
            </a:extLst>
          </p:cNvPr>
          <p:cNvSpPr>
            <a:spLocks noGrp="1"/>
          </p:cNvSpPr>
          <p:nvPr>
            <p:ph type="body" sz="quarter" idx="13" hasCustomPrompt="1"/>
          </p:nvPr>
        </p:nvSpPr>
        <p:spPr>
          <a:xfrm>
            <a:off x="2430066"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1" name="テキスト プレースホルダー 14">
            <a:extLst>
              <a:ext uri="{FF2B5EF4-FFF2-40B4-BE49-F238E27FC236}">
                <a16:creationId xmlns:a16="http://schemas.microsoft.com/office/drawing/2014/main" id="{DFF71C6F-6F3B-4F21-A558-73719D0617CF}"/>
              </a:ext>
            </a:extLst>
          </p:cNvPr>
          <p:cNvSpPr>
            <a:spLocks noGrp="1"/>
          </p:cNvSpPr>
          <p:nvPr>
            <p:ph type="body" sz="quarter" idx="14" hasCustomPrompt="1"/>
          </p:nvPr>
        </p:nvSpPr>
        <p:spPr>
          <a:xfrm>
            <a:off x="4572000"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2" name="テキスト プレースホルダー 14">
            <a:extLst>
              <a:ext uri="{FF2B5EF4-FFF2-40B4-BE49-F238E27FC236}">
                <a16:creationId xmlns:a16="http://schemas.microsoft.com/office/drawing/2014/main" id="{FD00A74C-241C-49C2-96A9-CACCE692F538}"/>
              </a:ext>
            </a:extLst>
          </p:cNvPr>
          <p:cNvSpPr>
            <a:spLocks noGrp="1"/>
          </p:cNvSpPr>
          <p:nvPr>
            <p:ph type="body" sz="quarter" idx="15" hasCustomPrompt="1"/>
          </p:nvPr>
        </p:nvSpPr>
        <p:spPr>
          <a:xfrm>
            <a:off x="6713934"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3" name="テキスト プレースホルダー 14">
            <a:extLst>
              <a:ext uri="{FF2B5EF4-FFF2-40B4-BE49-F238E27FC236}">
                <a16:creationId xmlns:a16="http://schemas.microsoft.com/office/drawing/2014/main" id="{82E8ABE5-6F49-4623-86DA-943A6FBC3091}"/>
              </a:ext>
            </a:extLst>
          </p:cNvPr>
          <p:cNvSpPr>
            <a:spLocks noGrp="1"/>
          </p:cNvSpPr>
          <p:nvPr>
            <p:ph type="body" sz="quarter" idx="16"/>
          </p:nvPr>
        </p:nvSpPr>
        <p:spPr>
          <a:xfrm>
            <a:off x="288132"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rgbClr val="3D7BB9"/>
                </a:solidFill>
              </a:defRPr>
            </a:lvl1pPr>
          </a:lstStyle>
          <a:p>
            <a:pPr lvl="0"/>
            <a:r>
              <a:rPr kumimoji="1" lang="ja-JP" altLang="en-US"/>
              <a:t>マスター テキストの書式設定</a:t>
            </a:r>
          </a:p>
        </p:txBody>
      </p:sp>
      <p:sp>
        <p:nvSpPr>
          <p:cNvPr id="14" name="テキスト プレースホルダー 14">
            <a:extLst>
              <a:ext uri="{FF2B5EF4-FFF2-40B4-BE49-F238E27FC236}">
                <a16:creationId xmlns:a16="http://schemas.microsoft.com/office/drawing/2014/main" id="{61790489-A18B-454C-BDBC-96A9E5F04E66}"/>
              </a:ext>
            </a:extLst>
          </p:cNvPr>
          <p:cNvSpPr>
            <a:spLocks noGrp="1"/>
          </p:cNvSpPr>
          <p:nvPr>
            <p:ph type="body" sz="quarter" idx="17" hasCustomPrompt="1"/>
          </p:nvPr>
        </p:nvSpPr>
        <p:spPr>
          <a:xfrm>
            <a:off x="288132" y="23698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lvl="0"/>
            <a:r>
              <a:rPr kumimoji="1" lang="ja-JP" altLang="en-US" dirty="0"/>
              <a:t>項目</a:t>
            </a:r>
            <a:r>
              <a:rPr kumimoji="1" lang="en-US" altLang="ja-JP" dirty="0"/>
              <a:t>1</a:t>
            </a:r>
            <a:endParaRPr kumimoji="1" lang="ja-JP" altLang="en-US" dirty="0"/>
          </a:p>
        </p:txBody>
      </p:sp>
      <p:sp>
        <p:nvSpPr>
          <p:cNvPr id="15" name="テキスト プレースホルダー 14">
            <a:extLst>
              <a:ext uri="{FF2B5EF4-FFF2-40B4-BE49-F238E27FC236}">
                <a16:creationId xmlns:a16="http://schemas.microsoft.com/office/drawing/2014/main" id="{BA92B4F7-8968-4CB6-882B-4840DB66050B}"/>
              </a:ext>
            </a:extLst>
          </p:cNvPr>
          <p:cNvSpPr>
            <a:spLocks noGrp="1"/>
          </p:cNvSpPr>
          <p:nvPr>
            <p:ph type="body" sz="quarter" idx="18" hasCustomPrompt="1"/>
          </p:nvPr>
        </p:nvSpPr>
        <p:spPr>
          <a:xfrm>
            <a:off x="288132" y="36906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項目</a:t>
            </a:r>
            <a:r>
              <a:rPr kumimoji="1" lang="en-US" altLang="ja-JP" dirty="0"/>
              <a:t>2</a:t>
            </a:r>
            <a:endParaRPr kumimoji="1" lang="ja-JP" altLang="en-US" dirty="0"/>
          </a:p>
        </p:txBody>
      </p:sp>
      <p:sp>
        <p:nvSpPr>
          <p:cNvPr id="16" name="テキスト プレースホルダー 14">
            <a:extLst>
              <a:ext uri="{FF2B5EF4-FFF2-40B4-BE49-F238E27FC236}">
                <a16:creationId xmlns:a16="http://schemas.microsoft.com/office/drawing/2014/main" id="{6D01931E-0383-423C-9718-D398B91CD2E0}"/>
              </a:ext>
            </a:extLst>
          </p:cNvPr>
          <p:cNvSpPr>
            <a:spLocks noGrp="1"/>
          </p:cNvSpPr>
          <p:nvPr>
            <p:ph type="body" sz="quarter" idx="19" hasCustomPrompt="1"/>
          </p:nvPr>
        </p:nvSpPr>
        <p:spPr>
          <a:xfrm>
            <a:off x="288132" y="50114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lvl="0"/>
            <a:r>
              <a:rPr kumimoji="1" lang="ja-JP" altLang="en-US" dirty="0"/>
              <a:t>項目</a:t>
            </a:r>
            <a:r>
              <a:rPr kumimoji="1" lang="en-US" altLang="ja-JP" dirty="0"/>
              <a:t>3</a:t>
            </a:r>
            <a:endParaRPr kumimoji="1" lang="ja-JP" altLang="en-US" dirty="0"/>
          </a:p>
        </p:txBody>
      </p:sp>
      <p:sp>
        <p:nvSpPr>
          <p:cNvPr id="17" name="テキスト プレースホルダー 14">
            <a:extLst>
              <a:ext uri="{FF2B5EF4-FFF2-40B4-BE49-F238E27FC236}">
                <a16:creationId xmlns:a16="http://schemas.microsoft.com/office/drawing/2014/main" id="{967E1739-9651-4F86-AC3E-9C94CB53EFED}"/>
              </a:ext>
            </a:extLst>
          </p:cNvPr>
          <p:cNvSpPr>
            <a:spLocks noGrp="1"/>
          </p:cNvSpPr>
          <p:nvPr>
            <p:ph type="body" sz="quarter" idx="20" hasCustomPrompt="1"/>
          </p:nvPr>
        </p:nvSpPr>
        <p:spPr>
          <a:xfrm>
            <a:off x="2430066"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lvl="0"/>
            <a:r>
              <a:rPr kumimoji="1" lang="ja-JP" altLang="en-US" dirty="0"/>
              <a:t>要素</a:t>
            </a:r>
          </a:p>
        </p:txBody>
      </p:sp>
      <p:sp>
        <p:nvSpPr>
          <p:cNvPr id="18" name="テキスト プレースホルダー 14">
            <a:extLst>
              <a:ext uri="{FF2B5EF4-FFF2-40B4-BE49-F238E27FC236}">
                <a16:creationId xmlns:a16="http://schemas.microsoft.com/office/drawing/2014/main" id="{C42B7102-F814-404A-8AA4-D18C00DD074B}"/>
              </a:ext>
            </a:extLst>
          </p:cNvPr>
          <p:cNvSpPr>
            <a:spLocks noGrp="1"/>
          </p:cNvSpPr>
          <p:nvPr>
            <p:ph type="body" sz="quarter" idx="21" hasCustomPrompt="1"/>
          </p:nvPr>
        </p:nvSpPr>
        <p:spPr>
          <a:xfrm>
            <a:off x="2430066" y="36906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19" name="テキスト プレースホルダー 14">
            <a:extLst>
              <a:ext uri="{FF2B5EF4-FFF2-40B4-BE49-F238E27FC236}">
                <a16:creationId xmlns:a16="http://schemas.microsoft.com/office/drawing/2014/main" id="{3368CAD4-E928-4F4B-9661-590AD221CA73}"/>
              </a:ext>
            </a:extLst>
          </p:cNvPr>
          <p:cNvSpPr>
            <a:spLocks noGrp="1"/>
          </p:cNvSpPr>
          <p:nvPr>
            <p:ph type="body" sz="quarter" idx="22" hasCustomPrompt="1"/>
          </p:nvPr>
        </p:nvSpPr>
        <p:spPr>
          <a:xfrm>
            <a:off x="2430066"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0" name="テキスト プレースホルダー 14">
            <a:extLst>
              <a:ext uri="{FF2B5EF4-FFF2-40B4-BE49-F238E27FC236}">
                <a16:creationId xmlns:a16="http://schemas.microsoft.com/office/drawing/2014/main" id="{B5B8589D-EA53-4DAB-99E2-9D9090823178}"/>
              </a:ext>
            </a:extLst>
          </p:cNvPr>
          <p:cNvSpPr>
            <a:spLocks noGrp="1"/>
          </p:cNvSpPr>
          <p:nvPr>
            <p:ph type="body" sz="quarter" idx="23" hasCustomPrompt="1"/>
          </p:nvPr>
        </p:nvSpPr>
        <p:spPr>
          <a:xfrm>
            <a:off x="4572000"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1" name="テキスト プレースホルダー 14">
            <a:extLst>
              <a:ext uri="{FF2B5EF4-FFF2-40B4-BE49-F238E27FC236}">
                <a16:creationId xmlns:a16="http://schemas.microsoft.com/office/drawing/2014/main" id="{3987225D-B364-439E-82C7-C7969A97A20E}"/>
              </a:ext>
            </a:extLst>
          </p:cNvPr>
          <p:cNvSpPr>
            <a:spLocks noGrp="1"/>
          </p:cNvSpPr>
          <p:nvPr>
            <p:ph type="body" sz="quarter" idx="24" hasCustomPrompt="1"/>
          </p:nvPr>
        </p:nvSpPr>
        <p:spPr>
          <a:xfrm>
            <a:off x="4572000" y="36906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2" name="テキスト プレースホルダー 14">
            <a:extLst>
              <a:ext uri="{FF2B5EF4-FFF2-40B4-BE49-F238E27FC236}">
                <a16:creationId xmlns:a16="http://schemas.microsoft.com/office/drawing/2014/main" id="{EDCB60A9-D806-4591-94E2-17F57DA2E9B7}"/>
              </a:ext>
            </a:extLst>
          </p:cNvPr>
          <p:cNvSpPr>
            <a:spLocks noGrp="1"/>
          </p:cNvSpPr>
          <p:nvPr>
            <p:ph type="body" sz="quarter" idx="25" hasCustomPrompt="1"/>
          </p:nvPr>
        </p:nvSpPr>
        <p:spPr>
          <a:xfrm>
            <a:off x="4572000"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3" name="テキスト プレースホルダー 14">
            <a:extLst>
              <a:ext uri="{FF2B5EF4-FFF2-40B4-BE49-F238E27FC236}">
                <a16:creationId xmlns:a16="http://schemas.microsoft.com/office/drawing/2014/main" id="{AF3B0A9A-E2DF-4E94-A6F5-2060D545FFC5}"/>
              </a:ext>
            </a:extLst>
          </p:cNvPr>
          <p:cNvSpPr>
            <a:spLocks noGrp="1"/>
          </p:cNvSpPr>
          <p:nvPr>
            <p:ph type="body" sz="quarter" idx="26" hasCustomPrompt="1"/>
          </p:nvPr>
        </p:nvSpPr>
        <p:spPr>
          <a:xfrm>
            <a:off x="6713934"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4" name="テキスト プレースホルダー 14">
            <a:extLst>
              <a:ext uri="{FF2B5EF4-FFF2-40B4-BE49-F238E27FC236}">
                <a16:creationId xmlns:a16="http://schemas.microsoft.com/office/drawing/2014/main" id="{BA5D4F1E-8689-4706-BCE9-1B9A870AE7C8}"/>
              </a:ext>
            </a:extLst>
          </p:cNvPr>
          <p:cNvSpPr>
            <a:spLocks noGrp="1"/>
          </p:cNvSpPr>
          <p:nvPr>
            <p:ph type="body" sz="quarter" idx="27" hasCustomPrompt="1"/>
          </p:nvPr>
        </p:nvSpPr>
        <p:spPr>
          <a:xfrm>
            <a:off x="6713934" y="3664010"/>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5" name="テキスト プレースホルダー 14">
            <a:extLst>
              <a:ext uri="{FF2B5EF4-FFF2-40B4-BE49-F238E27FC236}">
                <a16:creationId xmlns:a16="http://schemas.microsoft.com/office/drawing/2014/main" id="{690D4AE5-D21D-4E9C-91C3-982383AD8527}"/>
              </a:ext>
            </a:extLst>
          </p:cNvPr>
          <p:cNvSpPr>
            <a:spLocks noGrp="1"/>
          </p:cNvSpPr>
          <p:nvPr>
            <p:ph type="body" sz="quarter" idx="28" hasCustomPrompt="1"/>
          </p:nvPr>
        </p:nvSpPr>
        <p:spPr>
          <a:xfrm>
            <a:off x="6713934"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Tree>
    <p:extLst>
      <p:ext uri="{BB962C8B-B14F-4D97-AF65-F5344CB8AC3E}">
        <p14:creationId xmlns:p14="http://schemas.microsoft.com/office/powerpoint/2010/main" val="197336850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終わり">
    <p:spTree>
      <p:nvGrpSpPr>
        <p:cNvPr id="1" name=""/>
        <p:cNvGrpSpPr/>
        <p:nvPr/>
      </p:nvGrpSpPr>
      <p:grpSpPr>
        <a:xfrm>
          <a:off x="0" y="0"/>
          <a:ext cx="0" cy="0"/>
          <a:chOff x="0" y="0"/>
          <a:chExt cx="0" cy="0"/>
        </a:xfrm>
      </p:grpSpPr>
      <p:sp>
        <p:nvSpPr>
          <p:cNvPr id="4" name="Line 5"/>
          <p:cNvSpPr>
            <a:spLocks noChangeShapeType="1"/>
          </p:cNvSpPr>
          <p:nvPr/>
        </p:nvSpPr>
        <p:spPr bwMode="auto">
          <a:xfrm>
            <a:off x="304800" y="3784003"/>
            <a:ext cx="8496300" cy="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
        <p:nvSpPr>
          <p:cNvPr id="6" name="正方形/長方形 5">
            <a:extLst>
              <a:ext uri="{FF2B5EF4-FFF2-40B4-BE49-F238E27FC236}">
                <a16:creationId xmlns:a16="http://schemas.microsoft.com/office/drawing/2014/main" id="{F3CCFACF-2280-4039-9543-40CB1BCA1A89}"/>
              </a:ext>
            </a:extLst>
          </p:cNvPr>
          <p:cNvSpPr/>
          <p:nvPr/>
        </p:nvSpPr>
        <p:spPr bwMode="auto">
          <a:xfrm>
            <a:off x="0" y="2402519"/>
            <a:ext cx="9144000" cy="2052961"/>
          </a:xfrm>
          <a:prstGeom prst="rect">
            <a:avLst/>
          </a:prstGeom>
          <a:solidFill>
            <a:srgbClr val="3D7BB9"/>
          </a:solidFill>
          <a:ln w="9525" cap="flat" cmpd="sng" algn="ctr">
            <a:solidFill>
              <a:schemeClr val="tx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marL="0" marR="0" indent="0" algn="l" defTabSz="685800" rtl="0" eaLnBrk="1" fontAlgn="base" latinLnBrk="0" hangingPunct="1">
              <a:lnSpc>
                <a:spcPct val="90000"/>
              </a:lnSpc>
              <a:spcBef>
                <a:spcPct val="20000"/>
              </a:spcBef>
              <a:spcAft>
                <a:spcPct val="0"/>
              </a:spcAft>
              <a:buClrTx/>
              <a:buSzTx/>
              <a:buFontTx/>
              <a:buNone/>
              <a:tabLst/>
            </a:pPr>
            <a:endParaRPr kumimoji="1" lang="ja-JP" altLang="en-US" sz="135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Tree>
    <p:extLst>
      <p:ext uri="{BB962C8B-B14F-4D97-AF65-F5344CB8AC3E}">
        <p14:creationId xmlns:p14="http://schemas.microsoft.com/office/powerpoint/2010/main" val="51976287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600075" y="4748868"/>
            <a:ext cx="8515350" cy="317434"/>
          </a:xfrm>
        </p:spPr>
        <p:txBody>
          <a:bodyPr lIns="91440" rIns="91440" anchor="t">
            <a:normAutofit/>
          </a:bodyPr>
          <a:lstStyle>
            <a:lvl1pPr marL="0" indent="0" algn="l">
              <a:lnSpc>
                <a:spcPct val="100000"/>
              </a:lnSpc>
              <a:spcBef>
                <a:spcPts val="0"/>
              </a:spcBef>
              <a:buNone/>
              <a:defRPr sz="1600">
                <a:solidFill>
                  <a:schemeClr val="tx1">
                    <a:lumMod val="50000"/>
                    <a:lumOff val="50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開催日</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テキスト プレースホルダー 12"/>
          <p:cNvSpPr>
            <a:spLocks noGrp="1"/>
          </p:cNvSpPr>
          <p:nvPr>
            <p:ph type="body" sz="quarter" idx="13" hasCustomPrompt="1"/>
          </p:nvPr>
        </p:nvSpPr>
        <p:spPr>
          <a:xfrm>
            <a:off x="600075" y="5136561"/>
            <a:ext cx="8543925" cy="320675"/>
          </a:xfrm>
        </p:spPr>
        <p:txBody>
          <a:bodyPr vert="horz" lIns="91440" tIns="45720" rIns="91440" bIns="45720" rtlCol="0" anchor="t">
            <a:noAutofit/>
          </a:bodyPr>
          <a:lstStyle>
            <a:lvl1pPr>
              <a:defRPr lang="ja-JP" altLang="en-US" sz="1800" dirty="0">
                <a:solidFill>
                  <a:schemeClr val="tx1">
                    <a:lumMod val="65000"/>
                    <a:lumOff val="35000"/>
                  </a:schemeClr>
                </a:solidFill>
              </a:defRPr>
            </a:lvl1pPr>
          </a:lstStyle>
          <a:p>
            <a:pPr marL="0" lvl="0" indent="0">
              <a:spcBef>
                <a:spcPts val="0"/>
              </a:spcBef>
              <a:buNone/>
            </a:pPr>
            <a:r>
              <a:rPr kumimoji="1" lang="ja-JP" altLang="en-US" dirty="0"/>
              <a:t>講座名</a:t>
            </a:r>
          </a:p>
        </p:txBody>
      </p:sp>
      <p:sp>
        <p:nvSpPr>
          <p:cNvPr id="16" name="テキスト プレースホルダー 15"/>
          <p:cNvSpPr>
            <a:spLocks noGrp="1"/>
          </p:cNvSpPr>
          <p:nvPr>
            <p:ph type="body" sz="quarter" idx="14"/>
          </p:nvPr>
        </p:nvSpPr>
        <p:spPr>
          <a:xfrm>
            <a:off x="3841339" y="73506"/>
            <a:ext cx="5281841" cy="1331912"/>
          </a:xfrm>
        </p:spPr>
        <p:txBody>
          <a:bodyPr>
            <a:normAutofit/>
          </a:bodyPr>
          <a:lstStyle>
            <a:lvl1pPr algn="r">
              <a:lnSpc>
                <a:spcPts val="1040"/>
              </a:lnSpc>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p:txBody>
      </p:sp>
    </p:spTree>
    <p:extLst>
      <p:ext uri="{BB962C8B-B14F-4D97-AF65-F5344CB8AC3E}">
        <p14:creationId xmlns:p14="http://schemas.microsoft.com/office/powerpoint/2010/main" val="27015866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800"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0"/>
            <a:ext cx="2324100" cy="318370"/>
          </a:xfrm>
          <a:solidFill>
            <a:srgbClr val="336699"/>
          </a:solidFill>
        </p:spPr>
        <p:txBody>
          <a:bodyPr/>
          <a:lstStyle>
            <a:lvl1pPr marL="0" indent="0">
              <a:buNone/>
              <a:defRPr sz="16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800" b="0"/>
            </a:lvl1pPr>
            <a:lvl2pPr marL="401241" indent="-130969">
              <a:lnSpc>
                <a:spcPct val="100000"/>
              </a:lnSpc>
              <a:buFont typeface="メイリオ" panose="020B0604030504040204" pitchFamily="50" charset="-128"/>
              <a:buChar char="⁃"/>
              <a:defRPr sz="2400" b="0"/>
            </a:lvl2pPr>
            <a:lvl3pPr marL="672704" indent="-136922">
              <a:lnSpc>
                <a:spcPct val="100000"/>
              </a:lnSpc>
              <a:buFont typeface="Times New Roman" panose="02020603050405020304" pitchFamily="18" charset="0"/>
              <a:buChar char="̵"/>
              <a:defRPr sz="2400" b="0"/>
            </a:lvl3pPr>
            <a:lvl4pPr marL="944166" indent="-136922">
              <a:lnSpc>
                <a:spcPct val="100000"/>
              </a:lnSpc>
              <a:buFont typeface="メイリオ" panose="020B0604030504040204" pitchFamily="50" charset="-128"/>
              <a:buChar char="‑"/>
              <a:defRPr sz="2400" b="0"/>
            </a:lvl4pPr>
            <a:lvl5pPr marL="1209675" indent="-130969">
              <a:lnSpc>
                <a:spcPct val="100000"/>
              </a:lnSpc>
              <a:buFont typeface="Times New Roman" panose="02020603050405020304" pitchFamily="18" charset="0"/>
              <a:buChar char="̵"/>
              <a:defRPr sz="24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39461571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4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000" b="1"/>
            </a:lvl1pPr>
            <a:lvl2pPr marL="401241" indent="-130969">
              <a:lnSpc>
                <a:spcPct val="100000"/>
              </a:lnSpc>
              <a:buFont typeface="メイリオ" panose="020B0604030504040204" pitchFamily="50" charset="-128"/>
              <a:buChar char="⁃"/>
              <a:defRPr sz="1800" b="0"/>
            </a:lvl2pPr>
            <a:lvl3pPr marL="672704" indent="-136922">
              <a:lnSpc>
                <a:spcPct val="100000"/>
              </a:lnSpc>
              <a:buFont typeface="Times New Roman" panose="02020603050405020304" pitchFamily="18" charset="0"/>
              <a:buChar char="̵"/>
              <a:defRPr sz="1800" b="0"/>
            </a:lvl3pPr>
            <a:lvl4pPr marL="944166" indent="-136922">
              <a:lnSpc>
                <a:spcPct val="100000"/>
              </a:lnSpc>
              <a:buFont typeface="メイリオ" panose="020B0604030504040204" pitchFamily="50" charset="-128"/>
              <a:buChar char="‑"/>
              <a:defRPr sz="1800" b="0"/>
            </a:lvl4pPr>
            <a:lvl5pPr marL="1209675" indent="-130969">
              <a:lnSpc>
                <a:spcPct val="100000"/>
              </a:lnSpc>
              <a:buFont typeface="Times New Roman" panose="02020603050405020304" pitchFamily="18" charset="0"/>
              <a:buChar char="̵"/>
              <a:defRPr sz="18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0780250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タイトルとコンテンツ">
  <p:cSld name="3_タイトルとコンテンツ">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 name="Google Shape;23;p1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ja-JP"/>
              <a:t>‹#›</a:t>
            </a:fld>
            <a:endParaRPr/>
          </a:p>
        </p:txBody>
      </p:sp>
      <p:sp>
        <p:nvSpPr>
          <p:cNvPr id="24" name="Google Shape;24;p10"/>
          <p:cNvSpPr txBox="1">
            <a:spLocks noGrp="1"/>
          </p:cNvSpPr>
          <p:nvPr>
            <p:ph type="ftr" idx="11"/>
          </p:nvPr>
        </p:nvSpPr>
        <p:spPr>
          <a:xfrm>
            <a:off x="2584450" y="6572250"/>
            <a:ext cx="4129088" cy="2857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6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5" name="Google Shape;25;p10"/>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chemeClr val="dk1"/>
              </a:buClr>
              <a:buSzPts val="2000"/>
              <a:buNone/>
              <a:defRPr sz="2000"/>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 name="Google Shape;26;p10"/>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952183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タイトルとコンテンツ">
  <p:cSld name="3_タイトルとコンテンツ">
    <p:spTree>
      <p:nvGrpSpPr>
        <p:cNvPr id="1" name="Shape 144"/>
        <p:cNvGrpSpPr/>
        <p:nvPr/>
      </p:nvGrpSpPr>
      <p:grpSpPr>
        <a:xfrm>
          <a:off x="0" y="0"/>
          <a:ext cx="0" cy="0"/>
          <a:chOff x="0" y="0"/>
          <a:chExt cx="0" cy="0"/>
        </a:xfrm>
      </p:grpSpPr>
      <p:sp>
        <p:nvSpPr>
          <p:cNvPr id="145" name="Google Shape;145;g22afd113ad6_0_657"/>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146" name="Google Shape;146;g22afd113ad6_0_657"/>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4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22afd113ad6_0_657"/>
          <p:cNvSpPr txBox="1">
            <a:spLocks noGrp="1"/>
          </p:cNvSpPr>
          <p:nvPr>
            <p:ph type="body" idx="1"/>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8" name="Google Shape;148;g22afd113ad6_0_657"/>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142976"/>
              </a:buClr>
              <a:buSzPts val="2400"/>
              <a:buFont typeface="Noto Sans Symbols"/>
              <a:buChar char="■"/>
              <a:defRPr sz="2400" b="1"/>
            </a:lvl1pPr>
            <a:lvl2pPr marL="914400" lvl="1" indent="-355600" algn="l">
              <a:lnSpc>
                <a:spcPct val="100000"/>
              </a:lnSpc>
              <a:spcBef>
                <a:spcPts val="400"/>
              </a:spcBef>
              <a:spcAft>
                <a:spcPts val="0"/>
              </a:spcAft>
              <a:buClr>
                <a:srgbClr val="142976"/>
              </a:buClr>
              <a:buSzPts val="2000"/>
              <a:buFont typeface="Meiryo"/>
              <a:buChar char="⁃"/>
              <a:defRPr sz="2000" b="0"/>
            </a:lvl2pPr>
            <a:lvl3pPr marL="1371600" lvl="2" indent="-355600" algn="l">
              <a:lnSpc>
                <a:spcPct val="100000"/>
              </a:lnSpc>
              <a:spcBef>
                <a:spcPts val="400"/>
              </a:spcBef>
              <a:spcAft>
                <a:spcPts val="0"/>
              </a:spcAft>
              <a:buClr>
                <a:srgbClr val="142976"/>
              </a:buClr>
              <a:buSzPts val="2000"/>
              <a:buFont typeface="Times New Roman"/>
              <a:buChar char="̵"/>
              <a:defRPr sz="2000" b="0"/>
            </a:lvl3pPr>
            <a:lvl4pPr marL="1828800" lvl="3" indent="-355600" algn="l">
              <a:lnSpc>
                <a:spcPct val="100000"/>
              </a:lnSpc>
              <a:spcBef>
                <a:spcPts val="400"/>
              </a:spcBef>
              <a:spcAft>
                <a:spcPts val="0"/>
              </a:spcAft>
              <a:buClr>
                <a:srgbClr val="142976"/>
              </a:buClr>
              <a:buSzPts val="2000"/>
              <a:buFont typeface="Meiryo"/>
              <a:buChar char="‑"/>
              <a:defRPr sz="2000" b="0"/>
            </a:lvl4pPr>
            <a:lvl5pPr marL="2286000" lvl="4" indent="-355600" algn="l">
              <a:lnSpc>
                <a:spcPct val="100000"/>
              </a:lnSpc>
              <a:spcBef>
                <a:spcPts val="400"/>
              </a:spcBef>
              <a:spcAft>
                <a:spcPts val="0"/>
              </a:spcAft>
              <a:buClr>
                <a:srgbClr val="142976"/>
              </a:buClr>
              <a:buSzPts val="2000"/>
              <a:buFont typeface="Times New Roman"/>
              <a:buChar char="̵"/>
              <a:defRPr sz="20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9" name="Google Shape;149;g22afd113ad6_0_657"/>
          <p:cNvSpPr txBox="1">
            <a:spLocks noGrp="1"/>
          </p:cNvSpPr>
          <p:nvPr>
            <p:ph type="body" idx="3"/>
          </p:nvPr>
        </p:nvSpPr>
        <p:spPr>
          <a:xfrm>
            <a:off x="0" y="6626320"/>
            <a:ext cx="8229600" cy="231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rgbClr val="142976"/>
              </a:buClr>
              <a:buSzPts val="1200"/>
              <a:buNone/>
              <a:defRPr sz="1200"/>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02590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48824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24473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25865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32655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8889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75581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4AFEC-E4FB-48E8-A358-790F9A631F70}" type="datetimeFigureOut">
              <a:rPr kumimoji="1" lang="ja-JP" altLang="en-US" smtClean="0"/>
              <a:t>2024/4/29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70889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84" r:id="rId20"/>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412196"/>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r>
              <a:rPr lang="en-US" altLang="ja-JP" dirty="0"/>
              <a:t>aa</a:t>
            </a:r>
          </a:p>
        </p:txBody>
      </p:sp>
      <p:sp>
        <p:nvSpPr>
          <p:cNvPr id="1027" name="Rectangle 3"/>
          <p:cNvSpPr>
            <a:spLocks noGrp="1" noChangeArrowheads="1"/>
          </p:cNvSpPr>
          <p:nvPr>
            <p:ph type="body" idx="1"/>
          </p:nvPr>
        </p:nvSpPr>
        <p:spPr bwMode="auto">
          <a:xfrm>
            <a:off x="228600" y="1022352"/>
            <a:ext cx="8763000" cy="530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r>
              <a:rPr lang="en-US" altLang="ja-JP" dirty="0" err="1"/>
              <a:t>aaa</a:t>
            </a:r>
            <a:endParaRPr lang="en-US" altLang="ja-JP" dirty="0"/>
          </a:p>
          <a:p>
            <a:pPr lvl="1"/>
            <a:r>
              <a:rPr lang="ja-JP" altLang="en-US" dirty="0"/>
              <a:t>第 </a:t>
            </a:r>
            <a:r>
              <a:rPr lang="en-US" altLang="ja-JP" dirty="0"/>
              <a:t>2 </a:t>
            </a:r>
            <a:r>
              <a:rPr lang="ja-JP" altLang="en-US" dirty="0"/>
              <a:t>レベル</a:t>
            </a:r>
            <a:r>
              <a:rPr lang="en-US" altLang="ja-JP" dirty="0" err="1"/>
              <a:t>aaa</a:t>
            </a:r>
            <a:endParaRPr lang="en-US" altLang="ja-JP" dirty="0"/>
          </a:p>
          <a:p>
            <a:pPr lvl="2"/>
            <a:r>
              <a:rPr lang="ja-JP" altLang="en-US" dirty="0"/>
              <a:t>第 </a:t>
            </a:r>
            <a:r>
              <a:rPr lang="en-US" altLang="ja-JP" dirty="0"/>
              <a:t>3 </a:t>
            </a:r>
            <a:r>
              <a:rPr lang="ja-JP" altLang="en-US" dirty="0"/>
              <a:t>レベル</a:t>
            </a:r>
            <a:r>
              <a:rPr lang="en-US" altLang="ja-JP" dirty="0" err="1"/>
              <a:t>aaa</a:t>
            </a:r>
            <a:endParaRPr lang="en-US" altLang="ja-JP" dirty="0"/>
          </a:p>
          <a:p>
            <a:pPr lvl="3"/>
            <a:r>
              <a:rPr lang="ja-JP" altLang="en-US" dirty="0"/>
              <a:t>第 </a:t>
            </a:r>
            <a:r>
              <a:rPr lang="en-US" altLang="ja-JP" dirty="0"/>
              <a:t>4 </a:t>
            </a:r>
            <a:r>
              <a:rPr lang="ja-JP" altLang="en-US" dirty="0"/>
              <a:t>レベル</a:t>
            </a:r>
            <a:r>
              <a:rPr lang="en-US" altLang="ja-JP" dirty="0" err="1"/>
              <a:t>aaa</a:t>
            </a:r>
            <a:endParaRPr lang="en-US" altLang="ja-JP" dirty="0"/>
          </a:p>
          <a:p>
            <a:pPr lvl="4"/>
            <a:r>
              <a:rPr lang="ja-JP" altLang="en-US" dirty="0"/>
              <a:t>第 </a:t>
            </a:r>
            <a:r>
              <a:rPr lang="en-US" altLang="ja-JP" dirty="0"/>
              <a:t>5 </a:t>
            </a:r>
            <a:r>
              <a:rPr lang="ja-JP" altLang="en-US" dirty="0"/>
              <a:t>レベル</a:t>
            </a:r>
            <a:r>
              <a:rPr lang="en-US" altLang="ja-JP" dirty="0" err="1"/>
              <a:t>aaa</a:t>
            </a:r>
            <a:endParaRPr lang="en-US" altLang="ja-JP" dirty="0"/>
          </a:p>
        </p:txBody>
      </p:sp>
      <p:sp>
        <p:nvSpPr>
          <p:cNvPr id="233476" name="Rectangle 4"/>
          <p:cNvSpPr>
            <a:spLocks noGrp="1" noChangeArrowheads="1"/>
          </p:cNvSpPr>
          <p:nvPr>
            <p:ph type="sldNum" sz="quarter" idx="4"/>
          </p:nvPr>
        </p:nvSpPr>
        <p:spPr bwMode="auto">
          <a:xfrm>
            <a:off x="8534400" y="6553200"/>
            <a:ext cx="60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50">
                <a:ea typeface="ＭＳ 明朝" panose="02020609040205080304" pitchFamily="17" charset="-128"/>
              </a:defRPr>
            </a:lvl1pPr>
          </a:lstStyle>
          <a:p>
            <a:fld id="{9D5CD4A6-B6C0-4D59-AF8F-F5056B56641C}" type="slidenum">
              <a:rPr kumimoji="1" lang="ja-JP" altLang="en-US" smtClean="0"/>
              <a:t>‹#›</a:t>
            </a:fld>
            <a:endParaRPr kumimoji="1" lang="ja-JP" altLang="en-US"/>
          </a:p>
        </p:txBody>
      </p:sp>
      <p:sp>
        <p:nvSpPr>
          <p:cNvPr id="1029" name="Line 5"/>
          <p:cNvSpPr>
            <a:spLocks noChangeShapeType="1"/>
          </p:cNvSpPr>
          <p:nvPr/>
        </p:nvSpPr>
        <p:spPr bwMode="auto">
          <a:xfrm>
            <a:off x="304800" y="836613"/>
            <a:ext cx="8496300" cy="0"/>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Tree>
    <p:extLst>
      <p:ext uri="{BB962C8B-B14F-4D97-AF65-F5344CB8AC3E}">
        <p14:creationId xmlns:p14="http://schemas.microsoft.com/office/powerpoint/2010/main" val="116496397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ransition/>
  <p:hf hdr="0" ftr="0" dt="0"/>
  <p:txStyles>
    <p:titleStyle>
      <a:lvl1pPr algn="l" rtl="0" eaLnBrk="1" fontAlgn="base" hangingPunct="1">
        <a:spcBef>
          <a:spcPct val="0"/>
        </a:spcBef>
        <a:spcAft>
          <a:spcPct val="0"/>
        </a:spcAft>
        <a:defRPr kumimoji="1" sz="2400" u="sng">
          <a:solidFill>
            <a:srgbClr val="142976"/>
          </a:solidFill>
          <a:latin typeface="+mj-lt"/>
          <a:ea typeface="+mj-ea"/>
          <a:cs typeface="+mj-cs"/>
        </a:defRPr>
      </a:lvl1pPr>
      <a:lvl2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2pPr>
      <a:lvl3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3pPr>
      <a:lvl4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4pPr>
      <a:lvl5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5pPr>
      <a:lvl6pPr marL="3429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6pPr>
      <a:lvl7pPr marL="6858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7pPr>
      <a:lvl8pPr marL="10287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8pPr>
      <a:lvl9pPr marL="13716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9pPr>
    </p:titleStyle>
    <p:bodyStyle>
      <a:lvl1pPr marL="135731" indent="-135731" algn="l" rtl="0" eaLnBrk="1" fontAlgn="base" hangingPunct="1">
        <a:spcBef>
          <a:spcPct val="20000"/>
        </a:spcBef>
        <a:spcAft>
          <a:spcPct val="0"/>
        </a:spcAft>
        <a:buFont typeface="Wingdings" panose="05000000000000000000" pitchFamily="2" charset="2"/>
        <a:buChar char="l"/>
        <a:defRPr kumimoji="1" sz="2100">
          <a:solidFill>
            <a:srgbClr val="142976"/>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3.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7.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bwMode="auto">
          <a:xfrm>
            <a:off x="-45658" y="-76200"/>
            <a:ext cx="9222846" cy="4258925"/>
          </a:xfrm>
          <a:prstGeom prst="rect">
            <a:avLst/>
          </a:prstGeom>
          <a:solidFill>
            <a:srgbClr val="002060"/>
          </a:solidFill>
          <a:ln w="19050" cap="flat" cmpd="sng" algn="ctr">
            <a:noFill/>
            <a:prstDash val="solid"/>
            <a:round/>
            <a:headEnd type="none" w="med" len="med"/>
            <a:tailEnd type="triangle" w="med" len="med"/>
          </a:ln>
          <a:effec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90000"/>
              </a:lnSpc>
              <a:spcBef>
                <a:spcPct val="20000"/>
              </a:spcBef>
              <a:spcAft>
                <a:spcPct val="0"/>
              </a:spcAft>
              <a:buClrTx/>
              <a:buSzTx/>
              <a:buFontTx/>
              <a:buNone/>
              <a:tabLst/>
              <a:defRPr/>
            </a:pPr>
            <a:endParaRPr kumimoji="1" lang="ja-JP" altLang="en-US" sz="1800" b="1"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サブタイトル 5"/>
          <p:cNvSpPr txBox="1">
            <a:spLocks/>
          </p:cNvSpPr>
          <p:nvPr/>
        </p:nvSpPr>
        <p:spPr bwMode="auto">
          <a:xfrm>
            <a:off x="197926" y="4540511"/>
            <a:ext cx="8904502" cy="181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Wingdings" panose="05000000000000000000" pitchFamily="2" charset="2"/>
              <a:buNone/>
              <a:defRPr kumimoji="1" sz="2372">
                <a:solidFill>
                  <a:schemeClr val="tx1"/>
                </a:solidFill>
                <a:latin typeface="Century" pitchFamily="18" charset="0"/>
                <a:ea typeface="ＭＳ ゴシック" pitchFamily="49" charset="-128"/>
                <a:cs typeface="+mn-cs"/>
              </a:defRPr>
            </a:lvl1pPr>
            <a:lvl2pPr marL="528666" indent="-172561" algn="l" rtl="0" eaLnBrk="0" fontAlgn="base" hangingPunct="0">
              <a:spcBef>
                <a:spcPct val="20000"/>
              </a:spcBef>
              <a:spcAft>
                <a:spcPct val="0"/>
              </a:spcAft>
              <a:buFont typeface="Arial" panose="020B0604020202020204" pitchFamily="34" charset="0"/>
              <a:buChar char="•"/>
              <a:defRPr kumimoji="1" sz="2372">
                <a:solidFill>
                  <a:schemeClr val="tx1"/>
                </a:solidFill>
                <a:latin typeface="+mn-lt"/>
                <a:ea typeface="+mn-ea"/>
                <a:cs typeface="+mn-cs"/>
              </a:defRPr>
            </a:lvl2pPr>
            <a:lvl3pPr marL="886340" indent="-180406" algn="l" rtl="0" eaLnBrk="0" fontAlgn="base" hangingPunct="0">
              <a:spcBef>
                <a:spcPct val="20000"/>
              </a:spcBef>
              <a:spcAft>
                <a:spcPct val="0"/>
              </a:spcAft>
              <a:buFont typeface="Times New Roman" panose="02020603050405020304" pitchFamily="18" charset="0"/>
              <a:buChar char="–"/>
              <a:defRPr kumimoji="1" sz="2372">
                <a:solidFill>
                  <a:schemeClr val="tx1"/>
                </a:solidFill>
                <a:latin typeface="+mn-lt"/>
                <a:ea typeface="+mn-ea"/>
                <a:cs typeface="+mn-cs"/>
              </a:defRPr>
            </a:lvl3pPr>
            <a:lvl4pPr marL="1244013" indent="-180406" algn="l" rtl="0" eaLnBrk="0" fontAlgn="base" hangingPunct="0">
              <a:spcBef>
                <a:spcPct val="20000"/>
              </a:spcBef>
              <a:spcAft>
                <a:spcPct val="0"/>
              </a:spcAft>
              <a:buChar char="–"/>
              <a:defRPr kumimoji="1" sz="2372">
                <a:solidFill>
                  <a:schemeClr val="tx1"/>
                </a:solidFill>
                <a:latin typeface="+mn-lt"/>
                <a:ea typeface="+mn-ea"/>
                <a:cs typeface="+mn-cs"/>
              </a:defRPr>
            </a:lvl4pPr>
            <a:lvl5pPr marL="1593843" indent="-172561" algn="l" rtl="0" eaLnBrk="0" fontAlgn="base" hangingPunct="0">
              <a:spcBef>
                <a:spcPct val="20000"/>
              </a:spcBef>
              <a:spcAft>
                <a:spcPct val="0"/>
              </a:spcAft>
              <a:buChar char="»"/>
              <a:defRPr kumimoji="1" sz="2372">
                <a:solidFill>
                  <a:schemeClr val="tx1"/>
                </a:solidFill>
                <a:latin typeface="+mn-lt"/>
                <a:ea typeface="+mn-ea"/>
                <a:cs typeface="+mn-cs"/>
              </a:defRPr>
            </a:lvl5pPr>
            <a:lvl6pPr marL="2045640" indent="-172561" algn="l" rtl="0" fontAlgn="base">
              <a:spcBef>
                <a:spcPct val="20000"/>
              </a:spcBef>
              <a:spcAft>
                <a:spcPct val="0"/>
              </a:spcAft>
              <a:buChar char="»"/>
              <a:defRPr kumimoji="1" sz="2372">
                <a:solidFill>
                  <a:schemeClr val="tx1"/>
                </a:solidFill>
                <a:latin typeface="+mn-lt"/>
                <a:ea typeface="+mn-ea"/>
                <a:cs typeface="+mn-cs"/>
              </a:defRPr>
            </a:lvl6pPr>
            <a:lvl7pPr marL="2497438" indent="-172561" algn="l" rtl="0" fontAlgn="base">
              <a:spcBef>
                <a:spcPct val="20000"/>
              </a:spcBef>
              <a:spcAft>
                <a:spcPct val="0"/>
              </a:spcAft>
              <a:buChar char="»"/>
              <a:defRPr kumimoji="1" sz="2372">
                <a:solidFill>
                  <a:schemeClr val="tx1"/>
                </a:solidFill>
                <a:latin typeface="+mn-lt"/>
                <a:ea typeface="+mn-ea"/>
                <a:cs typeface="+mn-cs"/>
              </a:defRPr>
            </a:lvl7pPr>
            <a:lvl8pPr marL="2949236" indent="-172561" algn="l" rtl="0" fontAlgn="base">
              <a:spcBef>
                <a:spcPct val="20000"/>
              </a:spcBef>
              <a:spcAft>
                <a:spcPct val="0"/>
              </a:spcAft>
              <a:buChar char="»"/>
              <a:defRPr kumimoji="1" sz="2372">
                <a:solidFill>
                  <a:schemeClr val="tx1"/>
                </a:solidFill>
                <a:latin typeface="+mn-lt"/>
                <a:ea typeface="+mn-ea"/>
                <a:cs typeface="+mn-cs"/>
              </a:defRPr>
            </a:lvl8pPr>
            <a:lvl9pPr marL="3401034" indent="-172561" algn="l" rtl="0" fontAlgn="base">
              <a:spcBef>
                <a:spcPct val="20000"/>
              </a:spcBef>
              <a:spcAft>
                <a:spcPct val="0"/>
              </a:spcAft>
              <a:buChar char="»"/>
              <a:defRPr kumimoji="1" sz="2372">
                <a:solidFill>
                  <a:schemeClr val="tx1"/>
                </a:solidFill>
                <a:latin typeface="+mn-lt"/>
                <a:ea typeface="+mn-ea"/>
                <a:cs typeface="+mn-cs"/>
              </a:defRPr>
            </a:lvl9pPr>
          </a:lstStyle>
          <a:p>
            <a:pPr algn="l" defTabSz="914400">
              <a:defRPr/>
            </a:pPr>
            <a:r>
              <a:rPr lang="en-US" altLang="ja-JP" sz="2000" b="1" kern="0">
                <a:solidFill>
                  <a:srgbClr val="002060"/>
                </a:solidFill>
                <a:latin typeface="メイリオ"/>
                <a:ea typeface="メイリオ"/>
              </a:rPr>
              <a:t>   </a:t>
            </a:r>
            <a:r>
              <a:rPr lang="en-US" altLang="ja-JP" sz="2000" b="1" u="sng" kern="0">
                <a:solidFill>
                  <a:srgbClr val="002060"/>
                </a:solidFill>
                <a:latin typeface="メイリオ"/>
                <a:ea typeface="メイリオ"/>
              </a:rPr>
              <a:t>Y</a:t>
            </a:r>
            <a:r>
              <a:rPr lang="en-US" altLang="zh-CN" sz="2000" b="1" u="sng" kern="0">
                <a:solidFill>
                  <a:srgbClr val="002060"/>
                </a:solidFill>
                <a:latin typeface="メイリオ"/>
                <a:ea typeface="メイリオ"/>
              </a:rPr>
              <a:t>ue Hou</a:t>
            </a:r>
            <a:r>
              <a:rPr lang="en-US" altLang="ja-JP" sz="2000" b="1" kern="0">
                <a:solidFill>
                  <a:srgbClr val="002060"/>
                </a:solidFill>
                <a:latin typeface="メイリオ"/>
                <a:ea typeface="メイリオ"/>
              </a:rPr>
              <a:t>     </a:t>
            </a:r>
            <a:r>
              <a:rPr lang="en-US" altLang="ja-JP" sz="2000" kern="0">
                <a:solidFill>
                  <a:srgbClr val="002060"/>
                </a:solidFill>
                <a:latin typeface="メイリオ"/>
                <a:ea typeface="メイリオ"/>
              </a:rPr>
              <a:t>Azumi </a:t>
            </a:r>
            <a:r>
              <a:rPr lang="en-US" altLang="ja-JP" sz="2000" kern="0" dirty="0">
                <a:solidFill>
                  <a:srgbClr val="002060"/>
                </a:solidFill>
                <a:latin typeface="メイリオ"/>
                <a:ea typeface="メイリオ"/>
              </a:rPr>
              <a:t>Takuya</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endParaRPr lang="en-US" altLang="ja-JP" sz="2000" b="1" u="sng" kern="0" dirty="0">
              <a:solidFill>
                <a:srgbClr val="002060"/>
              </a:solidFill>
              <a:latin typeface="メイリオ" panose="020B0604030504040204" pitchFamily="50" charset="-128"/>
              <a:ea typeface="メイリオ" panose="020B0604030504040204" pitchFamily="50" charset="-128"/>
            </a:endParaRPr>
          </a:p>
          <a:p>
            <a:pPr algn="l" defTabSz="914400">
              <a:defRPr/>
            </a:pPr>
            <a:r>
              <a:rPr lang="en-US" altLang="ja-JP" sz="1600" b="1" kern="0" dirty="0">
                <a:solidFill>
                  <a:srgbClr val="002060"/>
                </a:solidFill>
                <a:latin typeface="メイリオ"/>
                <a:ea typeface="メイリオ"/>
              </a:rPr>
              <a:t>   </a:t>
            </a:r>
            <a:r>
              <a:rPr lang="en-US" altLang="ja-JP" sz="1600" kern="0" dirty="0">
                <a:solidFill>
                  <a:srgbClr val="002060"/>
                </a:solidFill>
                <a:latin typeface="メイリオ"/>
                <a:ea typeface="メイリオ"/>
              </a:rPr>
              <a:t>Saitama Univ.       Saitama Univ</a:t>
            </a:r>
            <a:r>
              <a:rPr lang="en-US" altLang="ja-JP" sz="1600" kern="0">
                <a:solidFill>
                  <a:srgbClr val="002060"/>
                </a:solidFill>
                <a:latin typeface="メイリオ"/>
                <a:ea typeface="メイリオ"/>
              </a:rPr>
              <a:t>.    </a:t>
            </a:r>
          </a:p>
          <a:p>
            <a:pPr algn="l" defTabSz="914400">
              <a:defRPr/>
            </a:pPr>
            <a:r>
              <a:rPr lang="en-US" altLang="ja-JP" sz="1600" kern="0">
                <a:solidFill>
                  <a:srgbClr val="002060"/>
                </a:solidFill>
                <a:latin typeface="メイリオ"/>
                <a:ea typeface="メイリオ"/>
              </a:rPr>
              <a:t>        Japan                  Japan                           </a:t>
            </a:r>
          </a:p>
          <a:p>
            <a:pPr algn="l" defTabSz="914400">
              <a:defRPr/>
            </a:pPr>
            <a:r>
              <a:rPr lang="en-US" altLang="ja-JP" sz="1600" kern="0">
                <a:solidFill>
                  <a:srgbClr val="002060"/>
                </a:solidFill>
                <a:latin typeface="メイリオ"/>
                <a:ea typeface="メイリオ"/>
              </a:rPr>
              <a:t>                                                                 </a:t>
            </a:r>
            <a:endParaRPr lang="en-US" altLang="ja-JP" sz="1600" i="0" strike="noStrike" kern="0" cap="none" spc="0" normalizeH="0" baseline="0" noProof="0" dirty="0">
              <a:ln>
                <a:noFill/>
              </a:ln>
              <a:solidFill>
                <a:srgbClr val="002060"/>
              </a:solidFill>
              <a:uLnTx/>
              <a:uFillTx/>
              <a:latin typeface="メイリオ"/>
              <a:ea typeface="メイリオ"/>
            </a:endParaRPr>
          </a:p>
        </p:txBody>
      </p:sp>
      <p:cxnSp>
        <p:nvCxnSpPr>
          <p:cNvPr id="19" name="Straight Connector 7"/>
          <p:cNvCxnSpPr/>
          <p:nvPr/>
        </p:nvCxnSpPr>
        <p:spPr>
          <a:xfrm flipV="1">
            <a:off x="147654" y="4563725"/>
            <a:ext cx="3632" cy="149166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CE270422-A77D-41C5-AAB9-B1DCD4CD9F71}"/>
              </a:ext>
            </a:extLst>
          </p:cNvPr>
          <p:cNvGrpSpPr/>
          <p:nvPr/>
        </p:nvGrpSpPr>
        <p:grpSpPr>
          <a:xfrm>
            <a:off x="-45657" y="-80129"/>
            <a:ext cx="9410992" cy="4347329"/>
            <a:chOff x="-1" y="952956"/>
            <a:chExt cx="7356568" cy="2327479"/>
          </a:xfrm>
        </p:grpSpPr>
        <p:sp>
          <p:nvSpPr>
            <p:cNvPr id="10" name="正方形/長方形 9">
              <a:extLst>
                <a:ext uri="{FF2B5EF4-FFF2-40B4-BE49-F238E27FC236}">
                  <a16:creationId xmlns:a16="http://schemas.microsoft.com/office/drawing/2014/main" id="{704AF8A0-92B8-4124-9C8F-D88874E8787A}"/>
                </a:ext>
              </a:extLst>
            </p:cNvPr>
            <p:cNvSpPr/>
            <p:nvPr/>
          </p:nvSpPr>
          <p:spPr bwMode="auto">
            <a:xfrm>
              <a:off x="-1" y="952956"/>
              <a:ext cx="7235826" cy="2327479"/>
            </a:xfrm>
            <a:prstGeom prst="rect">
              <a:avLst/>
            </a:prstGeom>
            <a:solidFill>
              <a:srgbClr val="181E39"/>
            </a:solidFill>
            <a:ln w="9525" cap="flat" cmpd="sng" algn="ctr">
              <a:noFill/>
              <a:prstDash val="solid"/>
              <a:round/>
              <a:headEnd type="none" w="med" len="med"/>
              <a:tailEnd type="none" w="med" len="med"/>
            </a:ln>
            <a:effectLst/>
          </p:spPr>
          <p:txBody>
            <a:bodyPr vert="horz" wrap="square" lIns="396000" tIns="108000" rIns="90000" bIns="46800" numCol="1" rtlCol="0"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2400" b="1" i="0" u="none" strike="noStrike" kern="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endParaRPr>
            </a:p>
          </p:txBody>
        </p:sp>
        <p:sp>
          <p:nvSpPr>
            <p:cNvPr id="12" name="正方形/長方形 11">
              <a:extLst>
                <a:ext uri="{FF2B5EF4-FFF2-40B4-BE49-F238E27FC236}">
                  <a16:creationId xmlns:a16="http://schemas.microsoft.com/office/drawing/2014/main" id="{81CBE590-098E-4F43-874D-D84F6A39032B}"/>
                </a:ext>
              </a:extLst>
            </p:cNvPr>
            <p:cNvSpPr/>
            <p:nvPr/>
          </p:nvSpPr>
          <p:spPr bwMode="auto">
            <a:xfrm>
              <a:off x="6621417" y="954310"/>
              <a:ext cx="735150" cy="2317999"/>
            </a:xfrm>
            <a:prstGeom prst="rect">
              <a:avLst/>
            </a:prstGeom>
            <a:gradFill>
              <a:gsLst>
                <a:gs pos="0">
                  <a:srgbClr val="181E39"/>
                </a:gs>
                <a:gs pos="29000">
                  <a:srgbClr val="1C2242">
                    <a:lumMod val="84000"/>
                    <a:alpha val="83000"/>
                  </a:srgbClr>
                </a:gs>
                <a:gs pos="100000">
                  <a:srgbClr val="1C2242">
                    <a:alpha val="0"/>
                  </a:srgbClr>
                </a:gs>
              </a:gsLst>
              <a:lin ang="0" scaled="0"/>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L="0" marR="0" lvl="0" indent="0" defTabSz="914400" eaLnBrk="1" fontAlgn="auto" latinLnBrk="0" hangingPunct="1">
                <a:lnSpc>
                  <a:spcPct val="90000"/>
                </a:lnSpc>
                <a:spcBef>
                  <a:spcPct val="2000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pSp>
      <p:sp>
        <p:nvSpPr>
          <p:cNvPr id="6" name="テキスト ボックス 5"/>
          <p:cNvSpPr txBox="1"/>
          <p:nvPr/>
        </p:nvSpPr>
        <p:spPr>
          <a:xfrm>
            <a:off x="147654" y="1840391"/>
            <a:ext cx="8978082" cy="2246769"/>
          </a:xfrm>
          <a:prstGeom prst="rect">
            <a:avLst/>
          </a:prstGeom>
          <a:noFill/>
        </p:spPr>
        <p:txBody>
          <a:bodyPr wrap="square" rtlCol="0">
            <a:spAutoFit/>
          </a:bodyPr>
          <a:lstStyle/>
          <a:p>
            <a:pPr marL="0" marR="0" lvl="0" indent="0" rtl="0">
              <a:lnSpc>
                <a:spcPct val="150000"/>
              </a:lnSpc>
              <a:spcBef>
                <a:spcPts val="0"/>
              </a:spcBef>
              <a:spcAft>
                <a:spcPts val="0"/>
              </a:spcAft>
              <a:buNone/>
            </a:pPr>
            <a:r>
              <a:rPr lang="en-US" altLang="ja-JP" sz="3200" b="1" i="0">
                <a:solidFill>
                  <a:schemeClr val="lt1"/>
                </a:solidFill>
                <a:latin typeface="メイリオ" panose="020B0604030504040204" pitchFamily="50" charset="-128"/>
                <a:ea typeface="メイリオ" panose="020B0604030504040204" pitchFamily="50" charset="-128"/>
                <a:sym typeface="Arial"/>
              </a:rPr>
              <a:t>Energy Consumption Prediction Framework in Model-based Development for Edge Devices</a:t>
            </a:r>
            <a:endParaRPr lang="en-US" altLang="ja-JP" sz="3200" b="1" i="0" dirty="0">
              <a:solidFill>
                <a:schemeClr val="lt1"/>
              </a:solidFill>
              <a:latin typeface="メイリオ" panose="020B0604030504040204" pitchFamily="50" charset="-128"/>
              <a:ea typeface="メイリオ" panose="020B0604030504040204" pitchFamily="50" charset="-128"/>
              <a:sym typeface="Arial"/>
            </a:endParaRPr>
          </a:p>
        </p:txBody>
      </p:sp>
      <p:sp>
        <p:nvSpPr>
          <p:cNvPr id="14" name="テキスト プレースホルダー 4">
            <a:extLst>
              <a:ext uri="{FF2B5EF4-FFF2-40B4-BE49-F238E27FC236}">
                <a16:creationId xmlns:a16="http://schemas.microsoft.com/office/drawing/2014/main" id="{DA06553E-A78F-4FEA-9D2C-A1D13FE5289E}"/>
              </a:ext>
            </a:extLst>
          </p:cNvPr>
          <p:cNvSpPr txBox="1">
            <a:spLocks/>
          </p:cNvSpPr>
          <p:nvPr/>
        </p:nvSpPr>
        <p:spPr bwMode="auto">
          <a:xfrm>
            <a:off x="2246737" y="-67678"/>
            <a:ext cx="6855691" cy="128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180975" indent="-180975" algn="r" rtl="0" eaLnBrk="0" fontAlgn="base" hangingPunct="0">
              <a:lnSpc>
                <a:spcPts val="1040"/>
              </a:lnSpc>
              <a:spcBef>
                <a:spcPct val="20000"/>
              </a:spcBef>
              <a:spcAft>
                <a:spcPts val="0"/>
              </a:spcAft>
              <a:buFont typeface="Wingdings" panose="05000000000000000000" pitchFamily="2" charset="2"/>
              <a:buChar char="l"/>
              <a:defRPr kumimoji="1" sz="1400">
                <a:solidFill>
                  <a:schemeClr val="bg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bg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bg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bg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bg1"/>
                </a:solidFill>
                <a:latin typeface="+mn-lt"/>
                <a:ea typeface="+mn-ea"/>
                <a:cs typeface="+mn-cs"/>
              </a:defRPr>
            </a:lvl5pPr>
            <a:lvl6pPr marL="2070100" indent="-174625" algn="l" rtl="0" fontAlgn="base">
              <a:spcBef>
                <a:spcPct val="20000"/>
              </a:spcBef>
              <a:spcAft>
                <a:spcPct val="0"/>
              </a:spcAft>
              <a:buChar char="»"/>
              <a:defRPr kumimoji="1" sz="2400">
                <a:solidFill>
                  <a:schemeClr val="tx1"/>
                </a:solidFill>
                <a:latin typeface="+mn-lt"/>
                <a:ea typeface="+mn-ea"/>
                <a:cs typeface="+mn-cs"/>
              </a:defRPr>
            </a:lvl6pPr>
            <a:lvl7pPr marL="2527300" indent="-174625" algn="l" rtl="0" fontAlgn="base">
              <a:spcBef>
                <a:spcPct val="20000"/>
              </a:spcBef>
              <a:spcAft>
                <a:spcPct val="0"/>
              </a:spcAft>
              <a:buChar char="»"/>
              <a:defRPr kumimoji="1" sz="2400">
                <a:solidFill>
                  <a:schemeClr val="tx1"/>
                </a:solidFill>
                <a:latin typeface="+mn-lt"/>
                <a:ea typeface="+mn-ea"/>
                <a:cs typeface="+mn-cs"/>
              </a:defRPr>
            </a:lvl7pPr>
            <a:lvl8pPr marL="2984500" indent="-174625" algn="l" rtl="0" fontAlgn="base">
              <a:spcBef>
                <a:spcPct val="20000"/>
              </a:spcBef>
              <a:spcAft>
                <a:spcPct val="0"/>
              </a:spcAft>
              <a:buChar char="»"/>
              <a:defRPr kumimoji="1" sz="2400">
                <a:solidFill>
                  <a:schemeClr val="tx1"/>
                </a:solidFill>
                <a:latin typeface="+mn-lt"/>
                <a:ea typeface="+mn-ea"/>
                <a:cs typeface="+mn-cs"/>
              </a:defRPr>
            </a:lvl8pPr>
            <a:lvl9pPr marL="3441700" indent="-174625" algn="l" rtl="0" fontAlgn="base">
              <a:spcBef>
                <a:spcPct val="20000"/>
              </a:spcBef>
              <a:spcAft>
                <a:spcPct val="0"/>
              </a:spcAft>
              <a:buChar char="»"/>
              <a:defRPr kumimoji="1" sz="24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altLang="ja-JP" sz="2000" kern="0">
                <a:latin typeface="メイリオ" panose="020B0604030504040204" pitchFamily="50" charset="-128"/>
                <a:ea typeface="メイリオ" panose="020B0604030504040204" pitchFamily="50" charset="-128"/>
              </a:rPr>
              <a:t>M</a:t>
            </a:r>
            <a:r>
              <a:rPr lang="en-US" altLang="zh-CN" sz="2000" kern="0">
                <a:latin typeface="メイリオ" panose="020B0604030504040204" pitchFamily="50" charset="-128"/>
                <a:ea typeface="メイリオ" panose="020B0604030504040204" pitchFamily="50" charset="-128"/>
              </a:rPr>
              <a:t>ay</a:t>
            </a:r>
            <a:r>
              <a:rPr lang="en-US" altLang="ja-JP" sz="2000" kern="0">
                <a:latin typeface="メイリオ" panose="020B0604030504040204" pitchFamily="50" charset="-128"/>
                <a:ea typeface="メイリオ" panose="020B0604030504040204" pitchFamily="50" charset="-128"/>
              </a:rPr>
              <a:t>. 13</a:t>
            </a:r>
            <a:r>
              <a:rPr lang="en-US" altLang="ja-JP" sz="2000" kern="0" baseline="30000">
                <a:latin typeface="メイリオ" panose="020B0604030504040204" pitchFamily="50" charset="-128"/>
                <a:ea typeface="メイリオ" panose="020B0604030504040204" pitchFamily="50" charset="-128"/>
              </a:rPr>
              <a:t>th</a:t>
            </a:r>
            <a:r>
              <a:rPr lang="en-US" altLang="ja-JP" sz="2000" kern="0">
                <a:latin typeface="メイリオ" panose="020B0604030504040204" pitchFamily="50" charset="-128"/>
                <a:ea typeface="メイリオ" panose="020B0604030504040204" pitchFamily="50" charset="-128"/>
              </a:rPr>
              <a:t> 2024 </a:t>
            </a:r>
            <a:endParaRPr lang="en-US" altLang="ja-JP" sz="2000" kern="0" dirty="0">
              <a:latin typeface="メイリオ" panose="020B0604030504040204" pitchFamily="50" charset="-128"/>
              <a:ea typeface="メイリオ" panose="020B0604030504040204" pitchFamily="50" charset="-128"/>
            </a:endParaRPr>
          </a:p>
          <a:p>
            <a:pPr marL="0" indent="0">
              <a:lnSpc>
                <a:spcPct val="100000"/>
              </a:lnSpc>
              <a:buNone/>
            </a:pPr>
            <a:r>
              <a:rPr lang="en-US" altLang="ja-JP" sz="2000">
                <a:latin typeface="メイリオ" panose="020B0604030504040204" pitchFamily="50" charset="-128"/>
                <a:ea typeface="メイリオ" panose="020B0604030504040204" pitchFamily="50" charset="-128"/>
              </a:rPr>
              <a:t>RAGE</a:t>
            </a:r>
            <a:endParaRPr lang="en-US" altLang="ja-JP" sz="2000" kern="0"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206BADC3-8326-401A-A1F0-949CB9CE6538}"/>
              </a:ext>
            </a:extLst>
          </p:cNvPr>
          <p:cNvSpPr>
            <a:spLocks noGrp="1"/>
          </p:cNvSpPr>
          <p:nvPr>
            <p:ph type="sldNum" sz="quarter" idx="12"/>
          </p:nvPr>
        </p:nvSpPr>
        <p:spPr/>
        <p:txBody>
          <a:bodyPr/>
          <a:lstStyle/>
          <a:p>
            <a:fld id="{4FAB73BC-B049-4115-A692-8D63A059BFB8}" type="slidenum">
              <a:rPr lang="en-US" smtClean="0">
                <a:latin typeface="メイリオ" panose="020B0604030504040204" pitchFamily="50" charset="-128"/>
                <a:ea typeface="メイリオ" panose="020B0604030504040204" pitchFamily="50" charset="-128"/>
              </a:rPr>
              <a:t>1</a:t>
            </a:fld>
            <a:endParaRPr lang="en-US">
              <a:latin typeface="メイリオ" panose="020B0604030504040204" pitchFamily="50" charset="-128"/>
              <a:ea typeface="メイリオ" panose="020B0604030504040204" pitchFamily="50" charset="-128"/>
            </a:endParaRPr>
          </a:p>
        </p:txBody>
      </p:sp>
      <p:pic>
        <p:nvPicPr>
          <p:cNvPr id="4" name="图片 4" descr="徽标, 公司名称&#10;&#10;描述已自动生成">
            <a:extLst>
              <a:ext uri="{FF2B5EF4-FFF2-40B4-BE49-F238E27FC236}">
                <a16:creationId xmlns:a16="http://schemas.microsoft.com/office/drawing/2014/main" id="{4491C9B0-B7C9-2AD3-43F3-A6D644EBBCEA}"/>
              </a:ext>
            </a:extLst>
          </p:cNvPr>
          <p:cNvPicPr>
            <a:picLocks noChangeAspect="1"/>
          </p:cNvPicPr>
          <p:nvPr/>
        </p:nvPicPr>
        <p:blipFill>
          <a:blip r:embed="rId3"/>
          <a:stretch>
            <a:fillRect/>
          </a:stretch>
        </p:blipFill>
        <p:spPr>
          <a:xfrm>
            <a:off x="7983795" y="5936795"/>
            <a:ext cx="1154234" cy="918849"/>
          </a:xfrm>
          <a:prstGeom prst="rect">
            <a:avLst/>
          </a:prstGeom>
        </p:spPr>
      </p:pic>
    </p:spTree>
    <p:extLst>
      <p:ext uri="{BB962C8B-B14F-4D97-AF65-F5344CB8AC3E}">
        <p14:creationId xmlns:p14="http://schemas.microsoft.com/office/powerpoint/2010/main" val="168633296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Energy Consumption Description Schema</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FD42DBD-2F24-EC9C-E1EF-B17087B0D794}"/>
              </a:ext>
            </a:extLst>
          </p:cNvPr>
          <p:cNvSpPr>
            <a:spLocks noGrp="1"/>
          </p:cNvSpPr>
          <p:nvPr>
            <p:ph idx="13"/>
          </p:nvPr>
        </p:nvSpPr>
        <p:spPr/>
        <p:txBody>
          <a:bodyPr/>
          <a:lstStyle/>
          <a:p>
            <a:r>
              <a:rPr kumimoji="1" lang="en-US" altLang="ja-JP">
                <a:latin typeface="メイリオ" panose="020B0604030504040204" pitchFamily="50" charset="-128"/>
                <a:ea typeface="メイリオ" panose="020B0604030504040204" pitchFamily="50" charset="-128"/>
              </a:rPr>
              <a:t>Schema</a:t>
            </a:r>
          </a:p>
          <a:p>
            <a:pPr lvl="1"/>
            <a:r>
              <a:rPr kumimoji="1" lang="en-US" altLang="ja-JP">
                <a:latin typeface="メイリオ" panose="020B0604030504040204" pitchFamily="50" charset="-128"/>
                <a:ea typeface="メイリオ" panose="020B0604030504040204" pitchFamily="50" charset="-128"/>
              </a:rPr>
              <a:t> Provide a universal framework to describe energy consumption for any given instruction</a:t>
            </a:r>
            <a:endParaRPr kumimoji="1" lang="ja-JP" altLang="en-US">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B63819C4-9AD2-8770-4C7F-30410773357E}"/>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pic>
        <p:nvPicPr>
          <p:cNvPr id="9" name="图片 8">
            <a:extLst>
              <a:ext uri="{FF2B5EF4-FFF2-40B4-BE49-F238E27FC236}">
                <a16:creationId xmlns:a16="http://schemas.microsoft.com/office/drawing/2014/main" id="{4B8EE61A-669B-BA7A-E902-BDA24702A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94" y="2272389"/>
            <a:ext cx="8051732" cy="3157255"/>
          </a:xfrm>
          <a:prstGeom prst="rect">
            <a:avLst/>
          </a:prstGeom>
        </p:spPr>
      </p:pic>
    </p:spTree>
    <p:extLst>
      <p:ext uri="{BB962C8B-B14F-4D97-AF65-F5344CB8AC3E}">
        <p14:creationId xmlns:p14="http://schemas.microsoft.com/office/powerpoint/2010/main" val="34489833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Energy Consumption Description Schema</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FD42DBD-2F24-EC9C-E1EF-B17087B0D794}"/>
              </a:ext>
            </a:extLst>
          </p:cNvPr>
          <p:cNvSpPr>
            <a:spLocks noGrp="1"/>
          </p:cNvSpPr>
          <p:nvPr>
            <p:ph idx="13"/>
          </p:nvPr>
        </p:nvSpPr>
        <p:spPr/>
        <p:txBody>
          <a:bodyPr/>
          <a:lstStyle/>
          <a:p>
            <a:r>
              <a:rPr kumimoji="1" lang="en-US" altLang="ja-JP">
                <a:latin typeface="メイリオ" panose="020B0604030504040204" pitchFamily="50" charset="-128"/>
                <a:ea typeface="メイリオ" panose="020B0604030504040204" pitchFamily="50" charset="-128"/>
              </a:rPr>
              <a:t>Three-Tier Structure</a:t>
            </a:r>
          </a:p>
          <a:p>
            <a:pPr lvl="1"/>
            <a:r>
              <a:rPr kumimoji="1" lang="en-US" altLang="ja-JP">
                <a:latin typeface="メイリオ" panose="020B0604030504040204" pitchFamily="50" charset="-128"/>
                <a:ea typeface="メイリオ" panose="020B0604030504040204" pitchFamily="50" charset="-128"/>
              </a:rPr>
              <a:t> Top Layer </a:t>
            </a:r>
          </a:p>
          <a:p>
            <a:pPr lvl="2"/>
            <a:r>
              <a:rPr kumimoji="1" lang="en-US" altLang="ja-JP">
                <a:latin typeface="メイリオ" panose="020B0604030504040204" pitchFamily="50" charset="-128"/>
                <a:ea typeface="メイリオ" panose="020B0604030504040204" pitchFamily="50" charset="-128"/>
              </a:rPr>
              <a:t>CommonInstructionSet</a:t>
            </a:r>
          </a:p>
          <a:p>
            <a:pPr lvl="1"/>
            <a:r>
              <a:rPr kumimoji="1" lang="en-US" altLang="ja-JP">
                <a:latin typeface="メイリオ" panose="020B0604030504040204" pitchFamily="50" charset="-128"/>
                <a:ea typeface="メイリオ" panose="020B0604030504040204" pitchFamily="50" charset="-128"/>
              </a:rPr>
              <a:t> Middle Layer </a:t>
            </a:r>
          </a:p>
          <a:p>
            <a:pPr lvl="2"/>
            <a:r>
              <a:rPr kumimoji="1" lang="en-US" altLang="ja-JP">
                <a:latin typeface="メイリオ" panose="020B0604030504040204" pitchFamily="50" charset="-128"/>
                <a:ea typeface="メイリオ" panose="020B0604030504040204" pitchFamily="50" charset="-128"/>
              </a:rPr>
              <a:t>Instruction</a:t>
            </a:r>
          </a:p>
          <a:p>
            <a:pPr lvl="1"/>
            <a:r>
              <a:rPr kumimoji="1" lang="en-US" altLang="ja-JP">
                <a:latin typeface="メイリオ" panose="020B0604030504040204" pitchFamily="50" charset="-128"/>
                <a:ea typeface="メイリオ" panose="020B0604030504040204" pitchFamily="50" charset="-128"/>
              </a:rPr>
              <a:t> Bottom Layer </a:t>
            </a:r>
          </a:p>
          <a:p>
            <a:pPr lvl="2"/>
            <a:r>
              <a:rPr kumimoji="1" lang="en-US" altLang="ja-JP">
                <a:latin typeface="メイリオ" panose="020B0604030504040204" pitchFamily="50" charset="-128"/>
                <a:ea typeface="メイリオ" panose="020B0604030504040204" pitchFamily="50" charset="-128"/>
              </a:rPr>
              <a:t>PowerConsumption</a:t>
            </a:r>
            <a:endParaRPr kumimoji="1" lang="ja-JP" altLang="en-US">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B63819C4-9AD2-8770-4C7F-30410773357E}"/>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pic>
        <p:nvPicPr>
          <p:cNvPr id="8" name="图片 7">
            <a:extLst>
              <a:ext uri="{FF2B5EF4-FFF2-40B4-BE49-F238E27FC236}">
                <a16:creationId xmlns:a16="http://schemas.microsoft.com/office/drawing/2014/main" id="{C9328D8C-1F6D-EB87-B4DA-18E33EC98356}"/>
              </a:ext>
            </a:extLst>
          </p:cNvPr>
          <p:cNvPicPr>
            <a:picLocks noChangeAspect="1"/>
          </p:cNvPicPr>
          <p:nvPr/>
        </p:nvPicPr>
        <p:blipFill>
          <a:blip r:embed="rId3"/>
          <a:stretch>
            <a:fillRect/>
          </a:stretch>
        </p:blipFill>
        <p:spPr>
          <a:xfrm>
            <a:off x="1827792" y="4045813"/>
            <a:ext cx="5488415" cy="1993473"/>
          </a:xfrm>
          <a:prstGeom prst="rect">
            <a:avLst/>
          </a:prstGeom>
        </p:spPr>
      </p:pic>
    </p:spTree>
    <p:extLst>
      <p:ext uri="{BB962C8B-B14F-4D97-AF65-F5344CB8AC3E}">
        <p14:creationId xmlns:p14="http://schemas.microsoft.com/office/powerpoint/2010/main" val="129454819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Energy Consumption Description Schema</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FD42DBD-2F24-EC9C-E1EF-B17087B0D794}"/>
              </a:ext>
            </a:extLst>
          </p:cNvPr>
          <p:cNvSpPr>
            <a:spLocks noGrp="1"/>
          </p:cNvSpPr>
          <p:nvPr>
            <p:ph idx="13"/>
          </p:nvPr>
        </p:nvSpPr>
        <p:spPr/>
        <p:txBody>
          <a:bodyPr/>
          <a:lstStyle/>
          <a:p>
            <a:r>
              <a:rPr kumimoji="1" lang="en-US" altLang="ja-JP">
                <a:latin typeface="メイリオ" panose="020B0604030504040204" pitchFamily="50" charset="-128"/>
                <a:ea typeface="メイリオ" panose="020B0604030504040204" pitchFamily="50" charset="-128"/>
              </a:rPr>
              <a:t>Acquisition Method</a:t>
            </a:r>
          </a:p>
          <a:p>
            <a:pPr lvl="1"/>
            <a:r>
              <a:rPr kumimoji="1" lang="en-US" altLang="ja-JP">
                <a:latin typeface="メイリオ" panose="020B0604030504040204" pitchFamily="50" charset="-128"/>
                <a:ea typeface="メイリオ" panose="020B0604030504040204" pitchFamily="50" charset="-128"/>
              </a:rPr>
              <a:t> T</a:t>
            </a:r>
            <a:r>
              <a:rPr kumimoji="1" lang="en-US" altLang="zh-CN">
                <a:latin typeface="メイリオ" panose="020B0604030504040204" pitchFamily="50" charset="-128"/>
                <a:ea typeface="メイリオ" panose="020B0604030504040204" pitchFamily="50" charset="-128"/>
              </a:rPr>
              <a:t>ime </a:t>
            </a:r>
            <a:r>
              <a:rPr lang="en-US" altLang="zh-CN">
                <a:latin typeface="メイリオ" panose="020B0604030504040204" pitchFamily="50" charset="-128"/>
                <a:ea typeface="メイリオ" panose="020B0604030504040204" pitchFamily="50" charset="-128"/>
              </a:rPr>
              <a:t>and</a:t>
            </a:r>
            <a:r>
              <a:rPr lang="zh-CN" altLang="en-US">
                <a:latin typeface="メイリオ" panose="020B0604030504040204" pitchFamily="50" charset="-128"/>
                <a:ea typeface="メイリオ" panose="020B0604030504040204" pitchFamily="50" charset="-128"/>
              </a:rPr>
              <a:t> </a:t>
            </a:r>
            <a:r>
              <a:rPr lang="en-US" altLang="ja-JP">
                <a:latin typeface="メイリオ" panose="020B0604030504040204" pitchFamily="50" charset="-128"/>
                <a:ea typeface="メイリオ" panose="020B0604030504040204" pitchFamily="50" charset="-128"/>
              </a:rPr>
              <a:t>E</a:t>
            </a:r>
            <a:r>
              <a:rPr lang="en-US" altLang="zh-CN">
                <a:latin typeface="メイリオ" panose="020B0604030504040204" pitchFamily="50" charset="-128"/>
                <a:ea typeface="メイリオ" panose="020B0604030504040204" pitchFamily="50" charset="-128"/>
              </a:rPr>
              <a:t>nergy</a:t>
            </a:r>
          </a:p>
          <a:p>
            <a:pPr lvl="2"/>
            <a:r>
              <a:rPr kumimoji="1" lang="en-US" altLang="ja-JP">
                <a:latin typeface="メイリオ" panose="020B0604030504040204" pitchFamily="50" charset="-128"/>
                <a:ea typeface="メイリオ" panose="020B0604030504040204" pitchFamily="50" charset="-128"/>
              </a:rPr>
              <a:t>Execution time is directly linked to energy consumption</a:t>
            </a:r>
          </a:p>
          <a:p>
            <a:pPr lvl="2"/>
            <a:endParaRPr kumimoji="1" lang="en-US" altLang="ja-JP">
              <a:latin typeface="メイリオ" panose="020B0604030504040204" pitchFamily="50" charset="-128"/>
              <a:ea typeface="メイリオ" panose="020B0604030504040204" pitchFamily="50" charset="-128"/>
            </a:endParaRPr>
          </a:p>
          <a:p>
            <a:pPr lvl="1"/>
            <a:r>
              <a:rPr kumimoji="1" lang="en-US" altLang="ja-JP">
                <a:latin typeface="メイリオ" panose="020B0604030504040204" pitchFamily="50" charset="-128"/>
                <a:ea typeface="メイリオ" panose="020B0604030504040204" pitchFamily="50" charset="-128"/>
              </a:rPr>
              <a:t> Method</a:t>
            </a:r>
            <a:endParaRPr lang="en-US" altLang="zh-CN">
              <a:latin typeface="メイリオ" panose="020B0604030504040204" pitchFamily="50" charset="-128"/>
              <a:ea typeface="メイリオ" panose="020B0604030504040204" pitchFamily="50" charset="-128"/>
            </a:endParaRPr>
          </a:p>
          <a:p>
            <a:pPr lvl="2"/>
            <a:r>
              <a:rPr kumimoji="1" lang="en-US" altLang="ja-JP">
                <a:solidFill>
                  <a:srgbClr val="FF0000"/>
                </a:solidFill>
                <a:latin typeface="メイリオ" panose="020B0604030504040204" pitchFamily="50" charset="-128"/>
                <a:ea typeface="メイリオ" panose="020B0604030504040204" pitchFamily="50" charset="-128"/>
              </a:rPr>
              <a:t>A cyclic execution approach </a:t>
            </a:r>
            <a:r>
              <a:rPr kumimoji="1" lang="en-US" altLang="ja-JP">
                <a:latin typeface="メイリオ" panose="020B0604030504040204" pitchFamily="50" charset="-128"/>
                <a:ea typeface="メイリオ" panose="020B0604030504040204" pitchFamily="50" charset="-128"/>
              </a:rPr>
              <a:t>is used for better precision in predicting </a:t>
            </a:r>
            <a:r>
              <a:rPr kumimoji="1" lang="en-US" altLang="ja-JP">
                <a:solidFill>
                  <a:srgbClr val="FF0000"/>
                </a:solidFill>
                <a:latin typeface="メイリオ" panose="020B0604030504040204" pitchFamily="50" charset="-128"/>
                <a:ea typeface="メイリオ" panose="020B0604030504040204" pitchFamily="50" charset="-128"/>
              </a:rPr>
              <a:t>individual instructions' </a:t>
            </a:r>
            <a:r>
              <a:rPr kumimoji="1" lang="en-US" altLang="ja-JP">
                <a:latin typeface="メイリオ" panose="020B0604030504040204" pitchFamily="50" charset="-128"/>
                <a:ea typeface="メイリオ" panose="020B0604030504040204" pitchFamily="50" charset="-128"/>
              </a:rPr>
              <a:t>time and energy use</a:t>
            </a:r>
          </a:p>
        </p:txBody>
      </p:sp>
      <p:sp>
        <p:nvSpPr>
          <p:cNvPr id="4" name="テキスト プレースホルダー 2">
            <a:extLst>
              <a:ext uri="{FF2B5EF4-FFF2-40B4-BE49-F238E27FC236}">
                <a16:creationId xmlns:a16="http://schemas.microsoft.com/office/drawing/2014/main" id="{B63819C4-9AD2-8770-4C7F-30410773357E}"/>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pic>
        <p:nvPicPr>
          <p:cNvPr id="10" name="图片 9">
            <a:extLst>
              <a:ext uri="{FF2B5EF4-FFF2-40B4-BE49-F238E27FC236}">
                <a16:creationId xmlns:a16="http://schemas.microsoft.com/office/drawing/2014/main" id="{C0A694B3-55BD-108E-C7F2-9AE402A9D3B4}"/>
              </a:ext>
            </a:extLst>
          </p:cNvPr>
          <p:cNvPicPr>
            <a:picLocks noChangeAspect="1"/>
          </p:cNvPicPr>
          <p:nvPr/>
        </p:nvPicPr>
        <p:blipFill>
          <a:blip r:embed="rId3"/>
          <a:stretch>
            <a:fillRect/>
          </a:stretch>
        </p:blipFill>
        <p:spPr>
          <a:xfrm>
            <a:off x="675784" y="4304557"/>
            <a:ext cx="3515216" cy="733527"/>
          </a:xfrm>
          <a:prstGeom prst="rect">
            <a:avLst/>
          </a:prstGeom>
        </p:spPr>
      </p:pic>
      <p:sp>
        <p:nvSpPr>
          <p:cNvPr id="13" name="文本框 12">
            <a:extLst>
              <a:ext uri="{FF2B5EF4-FFF2-40B4-BE49-F238E27FC236}">
                <a16:creationId xmlns:a16="http://schemas.microsoft.com/office/drawing/2014/main" id="{13BC2619-AAB3-A505-66A3-393213A6A9DA}"/>
              </a:ext>
            </a:extLst>
          </p:cNvPr>
          <p:cNvSpPr txBox="1"/>
          <p:nvPr/>
        </p:nvSpPr>
        <p:spPr>
          <a:xfrm>
            <a:off x="1570245" y="5541426"/>
            <a:ext cx="1397306" cy="338554"/>
          </a:xfrm>
          <a:prstGeom prst="rect">
            <a:avLst/>
          </a:prstGeom>
          <a:noFill/>
        </p:spPr>
        <p:txBody>
          <a:bodyPr wrap="none" rtlCol="0">
            <a:spAutoFit/>
          </a:bodyPr>
          <a:lstStyle/>
          <a:p>
            <a:r>
              <a:rPr kumimoji="1" lang="en-US" altLang="zh-CN" sz="1600">
                <a:solidFill>
                  <a:srgbClr val="142976"/>
                </a:solidFill>
                <a:latin typeface="メイリオ" panose="020B0604030504040204" pitchFamily="50" charset="-128"/>
                <a:ea typeface="メイリオ" panose="020B0604030504040204" pitchFamily="50" charset="-128"/>
              </a:rPr>
              <a:t>Empty Body</a:t>
            </a:r>
            <a:endParaRPr kumimoji="1" lang="zh-CN" altLang="en-US" sz="1600">
              <a:solidFill>
                <a:srgbClr val="142976"/>
              </a:solidFill>
              <a:latin typeface="メイリオ" panose="020B0604030504040204" pitchFamily="50" charset="-128"/>
              <a:ea typeface="メイリオ" panose="020B0604030504040204" pitchFamily="50" charset="-128"/>
            </a:endParaRPr>
          </a:p>
        </p:txBody>
      </p:sp>
      <p:sp>
        <p:nvSpPr>
          <p:cNvPr id="14" name="文本框 13">
            <a:extLst>
              <a:ext uri="{FF2B5EF4-FFF2-40B4-BE49-F238E27FC236}">
                <a16:creationId xmlns:a16="http://schemas.microsoft.com/office/drawing/2014/main" id="{1FE6B336-8E14-E933-77E7-F4F154269424}"/>
              </a:ext>
            </a:extLst>
          </p:cNvPr>
          <p:cNvSpPr txBox="1"/>
          <p:nvPr/>
        </p:nvSpPr>
        <p:spPr>
          <a:xfrm>
            <a:off x="6176451" y="5541426"/>
            <a:ext cx="1720343" cy="338554"/>
          </a:xfrm>
          <a:prstGeom prst="rect">
            <a:avLst/>
          </a:prstGeom>
          <a:noFill/>
        </p:spPr>
        <p:txBody>
          <a:bodyPr wrap="none" rtlCol="0">
            <a:spAutoFit/>
          </a:bodyPr>
          <a:lstStyle/>
          <a:p>
            <a:r>
              <a:rPr kumimoji="1" lang="en-US" altLang="zh-CN" sz="1600">
                <a:solidFill>
                  <a:srgbClr val="142976"/>
                </a:solidFill>
                <a:latin typeface="メイリオ" panose="020B0604030504040204" pitchFamily="50" charset="-128"/>
                <a:ea typeface="メイリオ" panose="020B0604030504040204" pitchFamily="50" charset="-128"/>
              </a:rPr>
              <a:t>Measured Body</a:t>
            </a:r>
            <a:endParaRPr kumimoji="1" lang="zh-CN" altLang="en-US" sz="1600">
              <a:solidFill>
                <a:srgbClr val="142976"/>
              </a:solidFill>
              <a:latin typeface="メイリオ" panose="020B0604030504040204" pitchFamily="50" charset="-128"/>
              <a:ea typeface="メイリオ" panose="020B0604030504040204" pitchFamily="50" charset="-128"/>
            </a:endParaRPr>
          </a:p>
        </p:txBody>
      </p:sp>
      <p:pic>
        <p:nvPicPr>
          <p:cNvPr id="16" name="图片 15">
            <a:extLst>
              <a:ext uri="{FF2B5EF4-FFF2-40B4-BE49-F238E27FC236}">
                <a16:creationId xmlns:a16="http://schemas.microsoft.com/office/drawing/2014/main" id="{FC3E526B-EC3C-19FF-4FB4-60D65B2C66A1}"/>
              </a:ext>
            </a:extLst>
          </p:cNvPr>
          <p:cNvPicPr>
            <a:picLocks noChangeAspect="1"/>
          </p:cNvPicPr>
          <p:nvPr/>
        </p:nvPicPr>
        <p:blipFill>
          <a:blip r:embed="rId4"/>
          <a:stretch>
            <a:fillRect/>
          </a:stretch>
        </p:blipFill>
        <p:spPr>
          <a:xfrm>
            <a:off x="5047765" y="3977652"/>
            <a:ext cx="3486637" cy="1390844"/>
          </a:xfrm>
          <a:prstGeom prst="rect">
            <a:avLst/>
          </a:prstGeom>
        </p:spPr>
      </p:pic>
    </p:spTree>
    <p:extLst>
      <p:ext uri="{BB962C8B-B14F-4D97-AF65-F5344CB8AC3E}">
        <p14:creationId xmlns:p14="http://schemas.microsoft.com/office/powerpoint/2010/main" val="416929531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Contribution</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5" name="コンテンツ プレースホルダー 1">
            <a:extLst>
              <a:ext uri="{FF2B5EF4-FFF2-40B4-BE49-F238E27FC236}">
                <a16:creationId xmlns:a16="http://schemas.microsoft.com/office/drawing/2014/main" id="{4D14CFD5-0083-7315-4FFE-F8D22389BC02}"/>
              </a:ext>
            </a:extLst>
          </p:cNvPr>
          <p:cNvSpPr txBox="1">
            <a:spLocks/>
          </p:cNvSpPr>
          <p:nvPr/>
        </p:nvSpPr>
        <p:spPr bwMode="auto">
          <a:xfrm>
            <a:off x="190500" y="1595551"/>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Contribution1</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schema is proposed to describe the energy consumption of instructions</a:t>
            </a:r>
            <a:endParaRPr lang="en-US" altLang="ja-JP" sz="2400" kern="0" dirty="0">
              <a:solidFill>
                <a:schemeClr val="tx1"/>
              </a:solidFill>
            </a:endParaRPr>
          </a:p>
        </p:txBody>
      </p:sp>
      <p:sp>
        <p:nvSpPr>
          <p:cNvPr id="8" name="コンテンツ プレースホルダー 1">
            <a:extLst>
              <a:ext uri="{FF2B5EF4-FFF2-40B4-BE49-F238E27FC236}">
                <a16:creationId xmlns:a16="http://schemas.microsoft.com/office/drawing/2014/main" id="{98AD6BDB-6139-5A9B-D673-0941B875E2C8}"/>
              </a:ext>
            </a:extLst>
          </p:cNvPr>
          <p:cNvSpPr txBox="1">
            <a:spLocks/>
          </p:cNvSpPr>
          <p:nvPr/>
        </p:nvSpPr>
        <p:spPr bwMode="auto">
          <a:xfrm>
            <a:off x="190500" y="3070539"/>
            <a:ext cx="8763000" cy="1250322"/>
          </a:xfrm>
          <a:prstGeom prst="rect">
            <a:avLst/>
          </a:prstGeom>
          <a:solidFill>
            <a:srgbClr val="00B0F0">
              <a:lumMod val="20000"/>
              <a:lumOff val="80000"/>
            </a:srgbClr>
          </a:solidFill>
          <a:ln w="38100" cap="flat" cmpd="sng" algn="ctr">
            <a:solidFill>
              <a:srgbClr val="FF000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Contribution2</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method is proposed for extracting the working portion from generated code and transforming it into LLVM-IR</a:t>
            </a:r>
          </a:p>
        </p:txBody>
      </p:sp>
      <p:sp>
        <p:nvSpPr>
          <p:cNvPr id="9" name="コンテンツ プレースホルダー 1">
            <a:extLst>
              <a:ext uri="{FF2B5EF4-FFF2-40B4-BE49-F238E27FC236}">
                <a16:creationId xmlns:a16="http://schemas.microsoft.com/office/drawing/2014/main" id="{4DD771CA-DE4E-3416-8619-9424522180B9}"/>
              </a:ext>
            </a:extLst>
          </p:cNvPr>
          <p:cNvSpPr txBox="1">
            <a:spLocks/>
          </p:cNvSpPr>
          <p:nvPr/>
        </p:nvSpPr>
        <p:spPr bwMode="auto">
          <a:xfrm>
            <a:off x="190500" y="4545527"/>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Contribution3</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software tool is designed to predict model energy consumption</a:t>
            </a:r>
            <a:endParaRPr lang="en-US" altLang="ja-JP" sz="2400" kern="0" dirty="0">
              <a:solidFill>
                <a:schemeClr val="tx1"/>
              </a:solidFill>
            </a:endParaRPr>
          </a:p>
        </p:txBody>
      </p:sp>
    </p:spTree>
    <p:extLst>
      <p:ext uri="{BB962C8B-B14F-4D97-AF65-F5344CB8AC3E}">
        <p14:creationId xmlns:p14="http://schemas.microsoft.com/office/powerpoint/2010/main" val="351802640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Extracting Working Portion </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FD42DBD-2F24-EC9C-E1EF-B17087B0D794}"/>
              </a:ext>
            </a:extLst>
          </p:cNvPr>
          <p:cNvSpPr>
            <a:spLocks noGrp="1"/>
          </p:cNvSpPr>
          <p:nvPr>
            <p:ph idx="13"/>
          </p:nvPr>
        </p:nvSpPr>
        <p:spPr/>
        <p:txBody>
          <a:bodyPr/>
          <a:lstStyle/>
          <a:p>
            <a:r>
              <a:rPr kumimoji="1" lang="en-US" altLang="ja-JP">
                <a:latin typeface="メイリオ" panose="020B0604030504040204" pitchFamily="50" charset="-128"/>
                <a:ea typeface="メイリオ" panose="020B0604030504040204" pitchFamily="50" charset="-128"/>
              </a:rPr>
              <a:t>Function Call</a:t>
            </a:r>
          </a:p>
          <a:p>
            <a:pPr lvl="1"/>
            <a:r>
              <a:rPr kumimoji="1" lang="en-US" altLang="ja-JP">
                <a:latin typeface="メイリオ" panose="020B0604030504040204" pitchFamily="50" charset="-128"/>
                <a:ea typeface="メイリオ" panose="020B0604030504040204" pitchFamily="50" charset="-128"/>
              </a:rPr>
              <a:t> Call the main function section in the generated file by means of a function call in the new c-file</a:t>
            </a:r>
            <a:endParaRPr kumimoji="1" lang="ja-JP" altLang="en-US">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B63819C4-9AD2-8770-4C7F-30410773357E}"/>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pic>
        <p:nvPicPr>
          <p:cNvPr id="7" name="图片 6">
            <a:extLst>
              <a:ext uri="{FF2B5EF4-FFF2-40B4-BE49-F238E27FC236}">
                <a16:creationId xmlns:a16="http://schemas.microsoft.com/office/drawing/2014/main" id="{7BBA49FA-5E1B-608F-538F-78C932533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07" y="2342517"/>
            <a:ext cx="8071945" cy="3165181"/>
          </a:xfrm>
          <a:prstGeom prst="rect">
            <a:avLst/>
          </a:prstGeom>
        </p:spPr>
      </p:pic>
    </p:spTree>
    <p:extLst>
      <p:ext uri="{BB962C8B-B14F-4D97-AF65-F5344CB8AC3E}">
        <p14:creationId xmlns:p14="http://schemas.microsoft.com/office/powerpoint/2010/main" val="176301188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Contribution</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5" name="コンテンツ プレースホルダー 1">
            <a:extLst>
              <a:ext uri="{FF2B5EF4-FFF2-40B4-BE49-F238E27FC236}">
                <a16:creationId xmlns:a16="http://schemas.microsoft.com/office/drawing/2014/main" id="{4D14CFD5-0083-7315-4FFE-F8D22389BC02}"/>
              </a:ext>
            </a:extLst>
          </p:cNvPr>
          <p:cNvSpPr txBox="1">
            <a:spLocks/>
          </p:cNvSpPr>
          <p:nvPr/>
        </p:nvSpPr>
        <p:spPr bwMode="auto">
          <a:xfrm>
            <a:off x="190500" y="1595551"/>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Contribution1</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schema is proposed to describe the energy consumption of instructions</a:t>
            </a:r>
            <a:endParaRPr lang="en-US" altLang="ja-JP" sz="2400" kern="0" dirty="0">
              <a:solidFill>
                <a:schemeClr val="tx1"/>
              </a:solidFill>
            </a:endParaRPr>
          </a:p>
        </p:txBody>
      </p:sp>
      <p:sp>
        <p:nvSpPr>
          <p:cNvPr id="8" name="コンテンツ プレースホルダー 1">
            <a:extLst>
              <a:ext uri="{FF2B5EF4-FFF2-40B4-BE49-F238E27FC236}">
                <a16:creationId xmlns:a16="http://schemas.microsoft.com/office/drawing/2014/main" id="{98AD6BDB-6139-5A9B-D673-0941B875E2C8}"/>
              </a:ext>
            </a:extLst>
          </p:cNvPr>
          <p:cNvSpPr txBox="1">
            <a:spLocks/>
          </p:cNvSpPr>
          <p:nvPr/>
        </p:nvSpPr>
        <p:spPr bwMode="auto">
          <a:xfrm>
            <a:off x="190500" y="3070539"/>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Contribution2</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method is proposed for extracting the working portion from generated code and transforming it into LLVM-IR</a:t>
            </a:r>
          </a:p>
        </p:txBody>
      </p:sp>
      <p:sp>
        <p:nvSpPr>
          <p:cNvPr id="9" name="コンテンツ プレースホルダー 1">
            <a:extLst>
              <a:ext uri="{FF2B5EF4-FFF2-40B4-BE49-F238E27FC236}">
                <a16:creationId xmlns:a16="http://schemas.microsoft.com/office/drawing/2014/main" id="{4DD771CA-DE4E-3416-8619-9424522180B9}"/>
              </a:ext>
            </a:extLst>
          </p:cNvPr>
          <p:cNvSpPr txBox="1">
            <a:spLocks/>
          </p:cNvSpPr>
          <p:nvPr/>
        </p:nvSpPr>
        <p:spPr bwMode="auto">
          <a:xfrm>
            <a:off x="190500" y="4545527"/>
            <a:ext cx="8763000" cy="1250322"/>
          </a:xfrm>
          <a:prstGeom prst="rect">
            <a:avLst/>
          </a:prstGeom>
          <a:solidFill>
            <a:srgbClr val="00B0F0">
              <a:lumMod val="20000"/>
              <a:lumOff val="80000"/>
            </a:srgbClr>
          </a:solidFill>
          <a:ln w="38100" cap="flat" cmpd="sng" algn="ctr">
            <a:solidFill>
              <a:srgbClr val="FF000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Contribution3</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software tool is designed to predict model energy consumption</a:t>
            </a:r>
            <a:endParaRPr lang="en-US" altLang="ja-JP" sz="2400" kern="0" dirty="0">
              <a:solidFill>
                <a:schemeClr val="tx1"/>
              </a:solidFill>
            </a:endParaRPr>
          </a:p>
        </p:txBody>
      </p:sp>
    </p:spTree>
    <p:extLst>
      <p:ext uri="{BB962C8B-B14F-4D97-AF65-F5344CB8AC3E}">
        <p14:creationId xmlns:p14="http://schemas.microsoft.com/office/powerpoint/2010/main" val="4306089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lang="en-US" altLang="ja-JP">
                <a:latin typeface="メイリオ" panose="020B0604030504040204" pitchFamily="50" charset="-128"/>
                <a:ea typeface="メイリオ" panose="020B0604030504040204" pitchFamily="50" charset="-128"/>
              </a:rPr>
              <a:t>P</a:t>
            </a:r>
            <a:r>
              <a:rPr lang="en-US" altLang="zh-CN">
                <a:latin typeface="メイリオ" panose="020B0604030504040204" pitchFamily="50" charset="-128"/>
                <a:ea typeface="メイリオ" panose="020B0604030504040204" pitchFamily="50" charset="-128"/>
              </a:rPr>
              <a:t>rediction Tool</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FD42DBD-2F24-EC9C-E1EF-B17087B0D794}"/>
              </a:ext>
            </a:extLst>
          </p:cNvPr>
          <p:cNvSpPr>
            <a:spLocks noGrp="1"/>
          </p:cNvSpPr>
          <p:nvPr>
            <p:ph idx="13"/>
          </p:nvPr>
        </p:nvSpPr>
        <p:spPr/>
        <p:txBody>
          <a:bodyPr/>
          <a:lstStyle/>
          <a:p>
            <a:r>
              <a:rPr kumimoji="1" lang="en-US" altLang="ja-JP">
                <a:latin typeface="メイリオ" panose="020B0604030504040204" pitchFamily="50" charset="-128"/>
                <a:ea typeface="メイリオ" panose="020B0604030504040204" pitchFamily="50" charset="-128"/>
              </a:rPr>
              <a:t>I</a:t>
            </a:r>
            <a:r>
              <a:rPr kumimoji="1" lang="en-US" altLang="zh-CN">
                <a:latin typeface="メイリオ" panose="020B0604030504040204" pitchFamily="50" charset="-128"/>
                <a:ea typeface="メイリオ" panose="020B0604030504040204" pitchFamily="50" charset="-128"/>
              </a:rPr>
              <a:t>nput</a:t>
            </a:r>
            <a:endParaRPr kumimoji="1" lang="en-US" altLang="ja-JP">
              <a:latin typeface="メイリオ" panose="020B0604030504040204" pitchFamily="50" charset="-128"/>
              <a:ea typeface="メイリオ" panose="020B0604030504040204" pitchFamily="50" charset="-128"/>
            </a:endParaRPr>
          </a:p>
          <a:p>
            <a:pPr lvl="1"/>
            <a:r>
              <a:rPr kumimoji="1" lang="en-US" altLang="ja-JP">
                <a:latin typeface="メイリオ" panose="020B0604030504040204" pitchFamily="50" charset="-128"/>
                <a:ea typeface="メイリオ" panose="020B0604030504040204" pitchFamily="50" charset="-128"/>
              </a:rPr>
              <a:t> S</a:t>
            </a:r>
            <a:r>
              <a:rPr kumimoji="1" lang="en-US" altLang="zh-CN">
                <a:latin typeface="メイリオ" panose="020B0604030504040204" pitchFamily="50" charset="-128"/>
                <a:ea typeface="メイリオ" panose="020B0604030504040204" pitchFamily="50" charset="-128"/>
              </a:rPr>
              <a:t>chema</a:t>
            </a:r>
          </a:p>
          <a:p>
            <a:pPr lvl="1"/>
            <a:r>
              <a:rPr lang="en-US" altLang="ja-JP">
                <a:latin typeface="メイリオ" panose="020B0604030504040204" pitchFamily="50" charset="-128"/>
                <a:ea typeface="メイリオ" panose="020B0604030504040204" pitchFamily="50" charset="-128"/>
              </a:rPr>
              <a:t> LLVM-IR C</a:t>
            </a:r>
            <a:r>
              <a:rPr lang="en-US" altLang="zh-CN">
                <a:latin typeface="メイリオ" panose="020B0604030504040204" pitchFamily="50" charset="-128"/>
                <a:ea typeface="メイリオ" panose="020B0604030504040204" pitchFamily="50" charset="-128"/>
              </a:rPr>
              <a:t>ode</a:t>
            </a:r>
          </a:p>
          <a:p>
            <a:r>
              <a:rPr lang="en-US" altLang="ja-JP">
                <a:latin typeface="メイリオ" panose="020B0604030504040204" pitchFamily="50" charset="-128"/>
                <a:ea typeface="メイリオ" panose="020B0604030504040204" pitchFamily="50" charset="-128"/>
              </a:rPr>
              <a:t>O</a:t>
            </a:r>
            <a:r>
              <a:rPr lang="en-US" altLang="zh-CN">
                <a:latin typeface="メイリオ" panose="020B0604030504040204" pitchFamily="50" charset="-128"/>
                <a:ea typeface="メイリオ" panose="020B0604030504040204" pitchFamily="50" charset="-128"/>
              </a:rPr>
              <a:t>utput</a:t>
            </a:r>
            <a:endParaRPr kumimoji="1" lang="en-US" altLang="ja-JP">
              <a:latin typeface="メイリオ" panose="020B0604030504040204" pitchFamily="50" charset="-128"/>
              <a:ea typeface="メイリオ" panose="020B0604030504040204" pitchFamily="50" charset="-128"/>
            </a:endParaRPr>
          </a:p>
          <a:p>
            <a:pPr lvl="1"/>
            <a:r>
              <a:rPr kumimoji="1" lang="en-US" altLang="ja-JP">
                <a:latin typeface="メイリオ" panose="020B0604030504040204" pitchFamily="50" charset="-128"/>
                <a:ea typeface="メイリオ" panose="020B0604030504040204" pitchFamily="50" charset="-128"/>
              </a:rPr>
              <a:t> P</a:t>
            </a:r>
            <a:r>
              <a:rPr kumimoji="1" lang="en-US" altLang="zh-CN">
                <a:latin typeface="メイリオ" panose="020B0604030504040204" pitchFamily="50" charset="-128"/>
                <a:ea typeface="メイリオ" panose="020B0604030504040204" pitchFamily="50" charset="-128"/>
              </a:rPr>
              <a:t>rediction of code’s energy consumption</a:t>
            </a:r>
            <a:endParaRPr lang="en-US" altLang="zh-CN">
              <a:latin typeface="メイリオ" panose="020B0604030504040204" pitchFamily="50" charset="-128"/>
              <a:ea typeface="メイリオ" panose="020B0604030504040204" pitchFamily="50" charset="-128"/>
            </a:endParaRPr>
          </a:p>
          <a:p>
            <a:pPr marL="270272" lvl="1" indent="0">
              <a:buNone/>
            </a:pPr>
            <a:endParaRPr kumimoji="1" lang="ja-JP" altLang="en-US">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B63819C4-9AD2-8770-4C7F-30410773357E}"/>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pic>
        <p:nvPicPr>
          <p:cNvPr id="8" name="图片 7">
            <a:extLst>
              <a:ext uri="{FF2B5EF4-FFF2-40B4-BE49-F238E27FC236}">
                <a16:creationId xmlns:a16="http://schemas.microsoft.com/office/drawing/2014/main" id="{DF3F8469-370D-E086-5260-DB4586256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65" y="3253600"/>
            <a:ext cx="8204376" cy="3217110"/>
          </a:xfrm>
          <a:prstGeom prst="rect">
            <a:avLst/>
          </a:prstGeom>
        </p:spPr>
      </p:pic>
    </p:spTree>
    <p:extLst>
      <p:ext uri="{BB962C8B-B14F-4D97-AF65-F5344CB8AC3E}">
        <p14:creationId xmlns:p14="http://schemas.microsoft.com/office/powerpoint/2010/main" val="27414518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Comparison with Other Methods</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aphicFrame>
        <p:nvGraphicFramePr>
          <p:cNvPr id="4" name="表 2">
            <a:extLst>
              <a:ext uri="{FF2B5EF4-FFF2-40B4-BE49-F238E27FC236}">
                <a16:creationId xmlns:a16="http://schemas.microsoft.com/office/drawing/2014/main" id="{A22A2A4E-2789-FEBF-DD9F-AFE885563206}"/>
              </a:ext>
            </a:extLst>
          </p:cNvPr>
          <p:cNvGraphicFramePr>
            <a:graphicFrameLocks noGrp="1"/>
          </p:cNvGraphicFramePr>
          <p:nvPr>
            <p:extLst>
              <p:ext uri="{D42A27DB-BD31-4B8C-83A1-F6EECF244321}">
                <p14:modId xmlns:p14="http://schemas.microsoft.com/office/powerpoint/2010/main" val="2381242514"/>
              </p:ext>
            </p:extLst>
          </p:nvPr>
        </p:nvGraphicFramePr>
        <p:xfrm>
          <a:off x="257288" y="1095477"/>
          <a:ext cx="8629423" cy="3327400"/>
        </p:xfrm>
        <a:graphic>
          <a:graphicData uri="http://schemas.openxmlformats.org/drawingml/2006/table">
            <a:tbl>
              <a:tblPr firstRow="1" bandRow="1">
                <a:tableStyleId>{5C22544A-7EE6-4342-B048-85BDC9FD1C3A}</a:tableStyleId>
              </a:tblPr>
              <a:tblGrid>
                <a:gridCol w="1774578">
                  <a:extLst>
                    <a:ext uri="{9D8B030D-6E8A-4147-A177-3AD203B41FA5}">
                      <a16:colId xmlns:a16="http://schemas.microsoft.com/office/drawing/2014/main" val="2147553961"/>
                    </a:ext>
                  </a:extLst>
                </a:gridCol>
                <a:gridCol w="1682170">
                  <a:extLst>
                    <a:ext uri="{9D8B030D-6E8A-4147-A177-3AD203B41FA5}">
                      <a16:colId xmlns:a16="http://schemas.microsoft.com/office/drawing/2014/main" val="2918916682"/>
                    </a:ext>
                  </a:extLst>
                </a:gridCol>
                <a:gridCol w="1724225">
                  <a:extLst>
                    <a:ext uri="{9D8B030D-6E8A-4147-A177-3AD203B41FA5}">
                      <a16:colId xmlns:a16="http://schemas.microsoft.com/office/drawing/2014/main" val="1681244929"/>
                    </a:ext>
                  </a:extLst>
                </a:gridCol>
                <a:gridCol w="1724225">
                  <a:extLst>
                    <a:ext uri="{9D8B030D-6E8A-4147-A177-3AD203B41FA5}">
                      <a16:colId xmlns:a16="http://schemas.microsoft.com/office/drawing/2014/main" val="2026431293"/>
                    </a:ext>
                  </a:extLst>
                </a:gridCol>
                <a:gridCol w="1724225">
                  <a:extLst>
                    <a:ext uri="{9D8B030D-6E8A-4147-A177-3AD203B41FA5}">
                      <a16:colId xmlns:a16="http://schemas.microsoft.com/office/drawing/2014/main" val="2743914588"/>
                    </a:ext>
                  </a:extLst>
                </a:gridCol>
              </a:tblGrid>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en-US" altLang="ja-JP" sz="1400">
                        <a:solidFill>
                          <a:schemeClr val="bg1"/>
                        </a:solidFill>
                      </a:endParaRPr>
                    </a:p>
                    <a:p>
                      <a:pPr algn="ctr"/>
                      <a:r>
                        <a:rPr kumimoji="1" lang="en-US" altLang="ja-JP" sz="1400">
                          <a:solidFill>
                            <a:schemeClr val="bg1"/>
                          </a:solidFill>
                        </a:rPr>
                        <a:t>Modeling</a:t>
                      </a:r>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en-US" altLang="ja-JP" sz="1400">
                        <a:solidFill>
                          <a:schemeClr val="bg1"/>
                        </a:solidFill>
                      </a:endParaRPr>
                    </a:p>
                    <a:p>
                      <a:pPr algn="ctr"/>
                      <a:r>
                        <a:rPr kumimoji="1" lang="en-US" altLang="ja-JP" sz="1400">
                          <a:solidFill>
                            <a:schemeClr val="bg1"/>
                          </a:solidFill>
                        </a:rPr>
                        <a:t>Code Generation</a:t>
                      </a:r>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r>
                        <a:rPr kumimoji="1" lang="en-US" altLang="ja-JP" sz="1400">
                          <a:solidFill>
                            <a:schemeClr val="bg1"/>
                          </a:solidFill>
                        </a:rPr>
                        <a:t>Energy Consumption</a:t>
                      </a:r>
                    </a:p>
                    <a:p>
                      <a:pPr algn="ctr"/>
                      <a:r>
                        <a:rPr kumimoji="1" lang="en-US" altLang="ja-JP" sz="1400">
                          <a:solidFill>
                            <a:schemeClr val="bg1"/>
                          </a:solidFill>
                        </a:rPr>
                        <a:t>Measurement</a:t>
                      </a:r>
                      <a:endParaRPr kumimoji="1" lang="en-US" altLang="ja-JP"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r>
                        <a:rPr kumimoji="1" lang="en-US" altLang="ja-JP" sz="1400">
                          <a:solidFill>
                            <a:schemeClr val="bg1"/>
                          </a:solidFill>
                        </a:rPr>
                        <a:t>Energy Consumption</a:t>
                      </a:r>
                    </a:p>
                    <a:p>
                      <a:pPr algn="ctr"/>
                      <a:r>
                        <a:rPr kumimoji="1" lang="en-US" altLang="ja-JP" sz="1400">
                          <a:solidFill>
                            <a:schemeClr val="bg1"/>
                          </a:solidFill>
                        </a:rPr>
                        <a:t>Prediction</a:t>
                      </a:r>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779E"/>
                    </a:solidFill>
                  </a:tcPr>
                </a:tc>
                <a:extLst>
                  <a:ext uri="{0D108BD9-81ED-4DB2-BD59-A6C34878D82A}">
                    <a16:rowId xmlns:a16="http://schemas.microsoft.com/office/drawing/2014/main" val="2591188482"/>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r>
                        <a:rPr kumimoji="1" lang="en-US" altLang="zh-CN" sz="1800" b="0" i="0" u="none" strike="noStrike" kern="1200" baseline="0">
                          <a:solidFill>
                            <a:schemeClr val="tx1"/>
                          </a:solidFill>
                          <a:latin typeface="Arial"/>
                          <a:ea typeface="+mn-ea"/>
                          <a:cs typeface="+mn-cs"/>
                        </a:rPr>
                        <a:t>MDD [7]</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400" b="1" dirty="0"/>
                        <a:t>○</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1" kern="120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1573994"/>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800" b="0" i="0" u="none" strike="noStrike" kern="1200" baseline="0">
                          <a:solidFill>
                            <a:schemeClr val="tx1"/>
                          </a:solidFill>
                          <a:latin typeface="Arial"/>
                          <a:ea typeface="+mn-ea"/>
                          <a:cs typeface="+mn-cs"/>
                        </a:rPr>
                        <a:t>Mercury [8]</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400" b="1" dirty="0"/>
                        <a:t>○</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400" b="1" dirty="0"/>
                        <a:t>○</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algn="ct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2842754"/>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800" b="0" i="0" u="none" strike="noStrike" kern="1200" baseline="0">
                          <a:solidFill>
                            <a:schemeClr val="tx1"/>
                          </a:solidFill>
                          <a:latin typeface="Arial"/>
                          <a:ea typeface="+mn-ea"/>
                          <a:cs typeface="+mn-cs"/>
                        </a:rPr>
                        <a:t>IEEE Access [9]</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dirty="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1" kern="1200" dirty="0">
                        <a:solidFill>
                          <a:schemeClr val="tx1"/>
                        </a:solidFill>
                        <a:latin typeface="Arial"/>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6886199"/>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800" b="0" i="0" u="none" strike="noStrike" kern="1200" baseline="0">
                          <a:solidFill>
                            <a:schemeClr val="tx1"/>
                          </a:solidFill>
                          <a:latin typeface="Arial"/>
                          <a:ea typeface="+mn-ea"/>
                          <a:cs typeface="+mn-cs"/>
                        </a:rPr>
                        <a:t>SDK4ED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dirty="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dirty="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094923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800" b="0" i="0" u="none" strike="noStrike" kern="1200" baseline="0">
                          <a:solidFill>
                            <a:schemeClr val="tx1"/>
                          </a:solidFill>
                          <a:latin typeface="Arial"/>
                          <a:ea typeface="+mn-ea"/>
                          <a:cs typeface="+mn-cs"/>
                        </a:rPr>
                        <a:t>J4CS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83205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zh-CN" sz="1800" b="0" i="0" u="none" strike="noStrike" kern="1200" baseline="0">
                          <a:solidFill>
                            <a:schemeClr val="tx1"/>
                          </a:solidFill>
                          <a:latin typeface="Arial"/>
                          <a:ea typeface="+mn-ea"/>
                          <a:cs typeface="+mn-cs"/>
                        </a:rPr>
                        <a:t>PARTSim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EF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3113703"/>
                  </a:ext>
                </a:extLst>
              </a:tr>
              <a:tr h="370840">
                <a:tc>
                  <a:txBody>
                    <a:bodyPr/>
                    <a:lstStyle>
                      <a:lvl1pPr marL="0" algn="l" defTabSz="914377" rtl="0" eaLnBrk="1" latinLnBrk="0" hangingPunct="1">
                        <a:defRPr kumimoji="1" sz="1800" kern="1200">
                          <a:solidFill>
                            <a:schemeClr val="tx1"/>
                          </a:solidFill>
                          <a:latin typeface="Arial"/>
                        </a:defRPr>
                      </a:lvl1pPr>
                      <a:lvl2pPr marL="457189" algn="l" defTabSz="914377" rtl="0" eaLnBrk="1" latinLnBrk="0" hangingPunct="1">
                        <a:defRPr kumimoji="1" sz="1800" kern="1200">
                          <a:solidFill>
                            <a:schemeClr val="tx1"/>
                          </a:solidFill>
                          <a:latin typeface="Arial"/>
                        </a:defRPr>
                      </a:lvl2pPr>
                      <a:lvl3pPr marL="914377" algn="l" defTabSz="914377" rtl="0" eaLnBrk="1" latinLnBrk="0" hangingPunct="1">
                        <a:defRPr kumimoji="1" sz="1800" kern="1200">
                          <a:solidFill>
                            <a:schemeClr val="tx1"/>
                          </a:solidFill>
                          <a:latin typeface="Arial"/>
                        </a:defRPr>
                      </a:lvl3pPr>
                      <a:lvl4pPr marL="1371566" algn="l" defTabSz="914377" rtl="0" eaLnBrk="1" latinLnBrk="0" hangingPunct="1">
                        <a:defRPr kumimoji="1" sz="1800" kern="1200">
                          <a:solidFill>
                            <a:schemeClr val="tx1"/>
                          </a:solidFill>
                          <a:latin typeface="Arial"/>
                        </a:defRPr>
                      </a:lvl4pPr>
                      <a:lvl5pPr marL="1828754" algn="l" defTabSz="914377" rtl="0" eaLnBrk="1" latinLnBrk="0" hangingPunct="1">
                        <a:defRPr kumimoji="1" sz="1800" kern="1200">
                          <a:solidFill>
                            <a:schemeClr val="tx1"/>
                          </a:solidFill>
                          <a:latin typeface="Arial"/>
                        </a:defRPr>
                      </a:lvl5pPr>
                      <a:lvl6pPr marL="2285943" algn="l" defTabSz="914377" rtl="0" eaLnBrk="1" latinLnBrk="0" hangingPunct="1">
                        <a:defRPr kumimoji="1" sz="1800" kern="1200">
                          <a:solidFill>
                            <a:schemeClr val="tx1"/>
                          </a:solidFill>
                          <a:latin typeface="Arial"/>
                        </a:defRPr>
                      </a:lvl6pPr>
                      <a:lvl7pPr marL="2743131" algn="l" defTabSz="914377" rtl="0" eaLnBrk="1" latinLnBrk="0" hangingPunct="1">
                        <a:defRPr kumimoji="1" sz="1800" kern="1200">
                          <a:solidFill>
                            <a:schemeClr val="tx1"/>
                          </a:solidFill>
                          <a:latin typeface="Arial"/>
                        </a:defRPr>
                      </a:lvl7pPr>
                      <a:lvl8pPr marL="3200320" algn="l" defTabSz="914377" rtl="0" eaLnBrk="1" latinLnBrk="0" hangingPunct="1">
                        <a:defRPr kumimoji="1" sz="1800" kern="1200">
                          <a:solidFill>
                            <a:schemeClr val="tx1"/>
                          </a:solidFill>
                          <a:latin typeface="Arial"/>
                        </a:defRPr>
                      </a:lvl8pPr>
                      <a:lvl9pPr marL="3657509" algn="l" defTabSz="914377" rtl="0" eaLnBrk="1" latinLnBrk="0" hangingPunct="1">
                        <a:defRPr kumimoji="1" sz="1800" kern="1200">
                          <a:solidFill>
                            <a:schemeClr val="tx1"/>
                          </a:solidFill>
                          <a:latin typeface="Arial"/>
                        </a:defRPr>
                      </a:lvl9pPr>
                    </a:lstStyle>
                    <a:p>
                      <a:r>
                        <a:rPr kumimoji="1" lang="ja-JP" altLang="en-US" sz="1600" b="1" dirty="0">
                          <a:solidFill>
                            <a:schemeClr val="tx1"/>
                          </a:solidFill>
                        </a:rPr>
                        <a:t>本研究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ja-JP" altLang="en-US" sz="14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ja-JP" altLang="en-US" sz="14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1" kern="1200" dirty="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1" kern="1200" dirty="0">
                          <a:solidFill>
                            <a:schemeClr val="tx1"/>
                          </a:solidFill>
                          <a:latin typeface="Arial"/>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B76B"/>
                    </a:solidFill>
                  </a:tcPr>
                </a:tc>
                <a:extLst>
                  <a:ext uri="{0D108BD9-81ED-4DB2-BD59-A6C34878D82A}">
                    <a16:rowId xmlns:a16="http://schemas.microsoft.com/office/drawing/2014/main" val="2144253115"/>
                  </a:ext>
                </a:extLst>
              </a:tr>
            </a:tbl>
          </a:graphicData>
        </a:graphic>
      </p:graphicFrame>
      <p:sp>
        <p:nvSpPr>
          <p:cNvPr id="5" name="テキスト ボックス 4">
            <a:extLst>
              <a:ext uri="{FF2B5EF4-FFF2-40B4-BE49-F238E27FC236}">
                <a16:creationId xmlns:a16="http://schemas.microsoft.com/office/drawing/2014/main" id="{7AAF2F52-E22D-16E2-C011-8C3D6C82DAB4}"/>
              </a:ext>
            </a:extLst>
          </p:cNvPr>
          <p:cNvSpPr txBox="1"/>
          <p:nvPr/>
        </p:nvSpPr>
        <p:spPr>
          <a:xfrm>
            <a:off x="319083" y="4680155"/>
            <a:ext cx="8534400" cy="400110"/>
          </a:xfrm>
          <a:prstGeom prst="rect">
            <a:avLst/>
          </a:prstGeom>
          <a:noFill/>
        </p:spPr>
        <p:txBody>
          <a:bodyPr wrap="square" rtlCol="0">
            <a:spAutoFit/>
          </a:bodyPr>
          <a:lstStyle/>
          <a:p>
            <a:r>
              <a:rPr kumimoji="1" lang="ja-JP" altLang="en-US" sz="2000" b="1" dirty="0">
                <a:solidFill>
                  <a:srgbClr val="142976"/>
                </a:solidFill>
              </a:rPr>
              <a:t>必要なら関連研究との差異や新規性の説明</a:t>
            </a:r>
          </a:p>
        </p:txBody>
      </p:sp>
      <p:sp>
        <p:nvSpPr>
          <p:cNvPr id="8" name="テキスト プレースホルダー 2">
            <a:extLst>
              <a:ext uri="{FF2B5EF4-FFF2-40B4-BE49-F238E27FC236}">
                <a16:creationId xmlns:a16="http://schemas.microsoft.com/office/drawing/2014/main" id="{ECAA4D06-0038-8AB3-C58E-FDFCC55FB281}"/>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29429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lang="en-US" altLang="zh-CN">
                <a:latin typeface="Meiryo"/>
                <a:ea typeface="Meiryo"/>
                <a:cs typeface="Meiryo"/>
                <a:sym typeface="Meiryo"/>
              </a:rPr>
              <a:t>Experimental Environment</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4" name="テキスト プレースホルダー 2">
            <a:extLst>
              <a:ext uri="{FF2B5EF4-FFF2-40B4-BE49-F238E27FC236}">
                <a16:creationId xmlns:a16="http://schemas.microsoft.com/office/drawing/2014/main" id="{B63819C4-9AD2-8770-4C7F-30410773357E}"/>
              </a:ext>
            </a:extLst>
          </p:cNvPr>
          <p:cNvSpPr txBox="1">
            <a:spLocks/>
          </p:cNvSpPr>
          <p:nvPr/>
        </p:nvSpPr>
        <p:spPr bwMode="auto">
          <a:xfrm>
            <a:off x="304800" y="35961"/>
            <a:ext cx="1183465"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[Evaluation]</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10" name="Google Shape;306;g22afd113ad6_0_415">
            <a:extLst>
              <a:ext uri="{FF2B5EF4-FFF2-40B4-BE49-F238E27FC236}">
                <a16:creationId xmlns:a16="http://schemas.microsoft.com/office/drawing/2014/main" id="{8B7DEA3D-C361-D583-47E4-730A2BF7A47B}"/>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Target device</a:t>
            </a:r>
          </a:p>
          <a:p>
            <a:pPr marL="592931" lvl="1" indent="-135731" defTabSz="914400">
              <a:spcBef>
                <a:spcPts val="0"/>
              </a:spcBef>
            </a:pPr>
            <a:r>
              <a:rPr lang="en-US" altLang="ja-JP" kern="0">
                <a:latin typeface="Meiryo"/>
                <a:ea typeface="Meiryo"/>
                <a:sym typeface="Meiryo"/>
              </a:rPr>
              <a:t>SONY Spresense (ARM Cortex M4F)</a:t>
            </a: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r>
              <a:rPr lang="en-US" altLang="ja-JP" kern="0">
                <a:latin typeface="Meiryo"/>
                <a:ea typeface="Meiryo"/>
                <a:sym typeface="Meiryo"/>
              </a:rPr>
              <a:t>Measurement device</a:t>
            </a:r>
          </a:p>
          <a:p>
            <a:pPr marL="592931" lvl="1" indent="-135731" defTabSz="914400">
              <a:spcBef>
                <a:spcPts val="0"/>
              </a:spcBef>
            </a:pPr>
            <a:r>
              <a:rPr lang="en-US" altLang="ja-JP" kern="0">
                <a:latin typeface="Meiryo"/>
                <a:ea typeface="Meiryo"/>
                <a:sym typeface="Meiryo"/>
              </a:rPr>
              <a:t>AVHzY CT-3 USB tester</a:t>
            </a:r>
          </a:p>
        </p:txBody>
      </p:sp>
      <p:pic>
        <p:nvPicPr>
          <p:cNvPr id="11" name="Google Shape;367;g2bb7cc28b3e_0_452">
            <a:extLst>
              <a:ext uri="{FF2B5EF4-FFF2-40B4-BE49-F238E27FC236}">
                <a16:creationId xmlns:a16="http://schemas.microsoft.com/office/drawing/2014/main" id="{01B3FD77-814E-BD7A-E568-129524E07608}"/>
              </a:ext>
            </a:extLst>
          </p:cNvPr>
          <p:cNvPicPr preferRelativeResize="0"/>
          <p:nvPr/>
        </p:nvPicPr>
        <p:blipFill>
          <a:blip r:embed="rId3">
            <a:alphaModFix/>
          </a:blip>
          <a:stretch>
            <a:fillRect/>
          </a:stretch>
        </p:blipFill>
        <p:spPr>
          <a:xfrm rot="5400000">
            <a:off x="3892764" y="1096399"/>
            <a:ext cx="1358472" cy="2653108"/>
          </a:xfrm>
          <a:prstGeom prst="rect">
            <a:avLst/>
          </a:prstGeom>
          <a:noFill/>
          <a:ln>
            <a:noFill/>
          </a:ln>
        </p:spPr>
      </p:pic>
      <p:pic>
        <p:nvPicPr>
          <p:cNvPr id="12" name="Google Shape;365;g2bb7cc28b3e_0_452">
            <a:extLst>
              <a:ext uri="{FF2B5EF4-FFF2-40B4-BE49-F238E27FC236}">
                <a16:creationId xmlns:a16="http://schemas.microsoft.com/office/drawing/2014/main" id="{77C8C41B-25A3-D6C6-BB45-ED1D6A01CCA4}"/>
              </a:ext>
            </a:extLst>
          </p:cNvPr>
          <p:cNvPicPr preferRelativeResize="0"/>
          <p:nvPr/>
        </p:nvPicPr>
        <p:blipFill>
          <a:blip r:embed="rId4">
            <a:alphaModFix/>
          </a:blip>
          <a:stretch>
            <a:fillRect/>
          </a:stretch>
        </p:blipFill>
        <p:spPr>
          <a:xfrm>
            <a:off x="1217550" y="4326525"/>
            <a:ext cx="2971825" cy="1607175"/>
          </a:xfrm>
          <a:prstGeom prst="rect">
            <a:avLst/>
          </a:prstGeom>
          <a:noFill/>
          <a:ln>
            <a:noFill/>
          </a:ln>
        </p:spPr>
      </p:pic>
      <p:pic>
        <p:nvPicPr>
          <p:cNvPr id="13" name="Google Shape;366;g2bb7cc28b3e_0_452">
            <a:extLst>
              <a:ext uri="{FF2B5EF4-FFF2-40B4-BE49-F238E27FC236}">
                <a16:creationId xmlns:a16="http://schemas.microsoft.com/office/drawing/2014/main" id="{818159D4-FC8B-CA9E-6DF2-7C658A18A7CB}"/>
              </a:ext>
            </a:extLst>
          </p:cNvPr>
          <p:cNvPicPr preferRelativeResize="0"/>
          <p:nvPr/>
        </p:nvPicPr>
        <p:blipFill>
          <a:blip r:embed="rId5">
            <a:alphaModFix/>
          </a:blip>
          <a:stretch>
            <a:fillRect/>
          </a:stretch>
        </p:blipFill>
        <p:spPr>
          <a:xfrm>
            <a:off x="4750124" y="3826924"/>
            <a:ext cx="3701150" cy="2606375"/>
          </a:xfrm>
          <a:prstGeom prst="rect">
            <a:avLst/>
          </a:prstGeom>
          <a:noFill/>
          <a:ln>
            <a:noFill/>
          </a:ln>
        </p:spPr>
      </p:pic>
    </p:spTree>
    <p:extLst>
      <p:ext uri="{BB962C8B-B14F-4D97-AF65-F5344CB8AC3E}">
        <p14:creationId xmlns:p14="http://schemas.microsoft.com/office/powerpoint/2010/main" val="408788802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Basic Evaluation</a:t>
            </a:r>
          </a:p>
          <a:p>
            <a:pPr marL="592931" lvl="1" indent="-135731" defTabSz="914400">
              <a:spcBef>
                <a:spcPts val="0"/>
              </a:spcBef>
            </a:pPr>
            <a:r>
              <a:rPr lang="en-US" altLang="ja-JP" kern="0">
                <a:latin typeface="Meiryo"/>
                <a:ea typeface="Meiryo"/>
                <a:sym typeface="Meiryo"/>
              </a:rPr>
              <a:t>Measure the </a:t>
            </a:r>
            <a:r>
              <a:rPr lang="en-US" altLang="ja-JP" kern="0">
                <a:solidFill>
                  <a:srgbClr val="FF0000"/>
                </a:solidFill>
                <a:latin typeface="Meiryo"/>
                <a:ea typeface="Meiryo"/>
                <a:sym typeface="Meiryo"/>
              </a:rPr>
              <a:t>power consumption and execution time of basic instructions</a:t>
            </a:r>
            <a:r>
              <a:rPr lang="en-US" altLang="ja-JP" kern="0">
                <a:latin typeface="Meiryo"/>
                <a:ea typeface="Meiryo"/>
                <a:sym typeface="Meiryo"/>
              </a:rPr>
              <a:t> on the target device</a:t>
            </a:r>
          </a:p>
          <a:p>
            <a:pPr marL="592931" lvl="1"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Create</a:t>
            </a:r>
            <a:r>
              <a:rPr lang="en-US" altLang="ja-JP" kern="0">
                <a:solidFill>
                  <a:srgbClr val="FF0000"/>
                </a:solidFill>
                <a:latin typeface="Meiryo"/>
                <a:ea typeface="Meiryo"/>
                <a:sym typeface="Meiryo"/>
              </a:rPr>
              <a:t> test scripts </a:t>
            </a:r>
            <a:r>
              <a:rPr lang="en-US" altLang="ja-JP" kern="0">
                <a:latin typeface="Meiryo"/>
                <a:ea typeface="Meiryo"/>
                <a:sym typeface="Meiryo"/>
              </a:rPr>
              <a:t>to obtain actual execution time and power consumption in a single core environment</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19</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4" name="图片 3">
            <a:extLst>
              <a:ext uri="{FF2B5EF4-FFF2-40B4-BE49-F238E27FC236}">
                <a16:creationId xmlns:a16="http://schemas.microsoft.com/office/drawing/2014/main" id="{26784D0B-F48F-DA24-61BE-761DD2E53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349" y="2981365"/>
            <a:ext cx="5183702" cy="3628591"/>
          </a:xfrm>
          <a:prstGeom prst="rect">
            <a:avLst/>
          </a:prstGeom>
        </p:spPr>
      </p:pic>
    </p:spTree>
    <p:extLst>
      <p:ext uri="{BB962C8B-B14F-4D97-AF65-F5344CB8AC3E}">
        <p14:creationId xmlns:p14="http://schemas.microsoft.com/office/powerpoint/2010/main" val="149872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Outline</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7813E60-4B67-02B6-4454-5C807F528780}"/>
              </a:ext>
            </a:extLst>
          </p:cNvPr>
          <p:cNvSpPr>
            <a:spLocks noGrp="1"/>
          </p:cNvSpPr>
          <p:nvPr>
            <p:ph idx="13"/>
          </p:nvPr>
        </p:nvSpPr>
        <p:spPr>
          <a:xfrm>
            <a:off x="304800" y="978020"/>
            <a:ext cx="8534400" cy="5410200"/>
          </a:xfrm>
        </p:spPr>
        <p:txBody>
          <a:bodyPr/>
          <a:lstStyle/>
          <a:p>
            <a:r>
              <a:rPr kumimoji="1" lang="ja-JP" altLang="en-US">
                <a:latin typeface="メイリオ" panose="020B0604030504040204" pitchFamily="50" charset="-128"/>
                <a:ea typeface="メイリオ" panose="020B0604030504040204" pitchFamily="50" charset="-128"/>
              </a:rPr>
              <a:t> </a:t>
            </a:r>
            <a:r>
              <a:rPr kumimoji="1" lang="en-US" altLang="ja-JP">
                <a:latin typeface="メイリオ" panose="020B0604030504040204" pitchFamily="50" charset="-128"/>
                <a:ea typeface="メイリオ" panose="020B0604030504040204" pitchFamily="50" charset="-128"/>
              </a:rPr>
              <a:t>Background</a:t>
            </a:r>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a:p>
            <a:r>
              <a:rPr kumimoji="1" lang="ja-JP" altLang="en-US">
                <a:latin typeface="メイリオ" panose="020B0604030504040204" pitchFamily="50" charset="-128"/>
                <a:ea typeface="メイリオ" panose="020B0604030504040204" pitchFamily="50" charset="-128"/>
              </a:rPr>
              <a:t> </a:t>
            </a:r>
            <a:r>
              <a:rPr kumimoji="1" lang="en-US" altLang="ja-JP">
                <a:latin typeface="メイリオ" panose="020B0604030504040204" pitchFamily="50" charset="-128"/>
                <a:ea typeface="メイリオ" panose="020B0604030504040204" pitchFamily="50" charset="-128"/>
              </a:rPr>
              <a:t>Proposed M</a:t>
            </a:r>
            <a:r>
              <a:rPr kumimoji="1" lang="en-US" altLang="zh-CN">
                <a:latin typeface="メイリオ" panose="020B0604030504040204" pitchFamily="50" charset="-128"/>
                <a:ea typeface="メイリオ" panose="020B0604030504040204" pitchFamily="50" charset="-128"/>
              </a:rPr>
              <a:t>ethod</a:t>
            </a:r>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a:p>
            <a:r>
              <a:rPr kumimoji="1" lang="ja-JP" altLang="en-US">
                <a:latin typeface="メイリオ" panose="020B0604030504040204" pitchFamily="50" charset="-128"/>
                <a:ea typeface="メイリオ" panose="020B0604030504040204" pitchFamily="50" charset="-128"/>
              </a:rPr>
              <a:t> </a:t>
            </a:r>
            <a:r>
              <a:rPr kumimoji="1" lang="en-US" altLang="ja-JP">
                <a:latin typeface="メイリオ" panose="020B0604030504040204" pitchFamily="50" charset="-128"/>
                <a:ea typeface="メイリオ" panose="020B0604030504040204" pitchFamily="50" charset="-128"/>
              </a:rPr>
              <a:t>Evaluation</a:t>
            </a:r>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a:p>
            <a:r>
              <a:rPr kumimoji="1" lang="ja-JP" altLang="en-US">
                <a:latin typeface="メイリオ" panose="020B0604030504040204" pitchFamily="50" charset="-128"/>
                <a:ea typeface="メイリオ" panose="020B0604030504040204" pitchFamily="50" charset="-128"/>
              </a:rPr>
              <a:t> </a:t>
            </a:r>
            <a:r>
              <a:rPr kumimoji="1" lang="en-US" altLang="ja-JP">
                <a:latin typeface="メイリオ" panose="020B0604030504040204" pitchFamily="50" charset="-128"/>
                <a:ea typeface="メイリオ" panose="020B0604030504040204" pitchFamily="50" charset="-128"/>
              </a:rPr>
              <a:t>Conclusion</a:t>
            </a:r>
          </a:p>
        </p:txBody>
      </p:sp>
    </p:spTree>
    <p:extLst>
      <p:ext uri="{BB962C8B-B14F-4D97-AF65-F5344CB8AC3E}">
        <p14:creationId xmlns:p14="http://schemas.microsoft.com/office/powerpoint/2010/main" val="7218412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Basic Evaluation</a:t>
            </a:r>
          </a:p>
          <a:p>
            <a:pPr marL="592931" lvl="1" indent="-135731" defTabSz="914400">
              <a:spcBef>
                <a:spcPts val="0"/>
              </a:spcBef>
            </a:pPr>
            <a:r>
              <a:rPr lang="en-US" altLang="ja-JP" kern="0">
                <a:latin typeface="Meiryo"/>
                <a:ea typeface="Meiryo"/>
                <a:sym typeface="Meiryo"/>
              </a:rPr>
              <a:t>Test Scripts</a:t>
            </a:r>
          </a:p>
          <a:p>
            <a:pPr marL="1050131" lvl="2" indent="-135731" defTabSz="914400">
              <a:spcBef>
                <a:spcPts val="0"/>
              </a:spcBef>
            </a:pPr>
            <a:r>
              <a:rPr lang="en-US" altLang="ja-JP" kern="0">
                <a:latin typeface="Meiryo"/>
                <a:ea typeface="Meiryo"/>
                <a:sym typeface="Meiryo"/>
              </a:rPr>
              <a:t>Four arithmetic operations</a:t>
            </a:r>
            <a:r>
              <a:rPr lang="zh-CN" altLang="en-US" kern="0">
                <a:latin typeface="Meiryo"/>
                <a:ea typeface="Meiryo"/>
                <a:sym typeface="Meiryo"/>
              </a:rPr>
              <a:t>（</a:t>
            </a:r>
            <a:r>
              <a:rPr lang="en-US" altLang="zh-CN" kern="0">
                <a:latin typeface="Meiryo"/>
                <a:ea typeface="Meiryo"/>
                <a:sym typeface="Meiryo"/>
              </a:rPr>
              <a:t>add,sub,mul,div</a:t>
            </a:r>
            <a:r>
              <a:rPr lang="zh-CN" altLang="en-US" kern="0">
                <a:latin typeface="Meiryo"/>
                <a:ea typeface="Meiryo"/>
                <a:sym typeface="Meiryo"/>
              </a:rPr>
              <a:t>）</a:t>
            </a:r>
            <a:endParaRPr lang="en-US" altLang="ja-JP" kern="0">
              <a:latin typeface="Meiryo"/>
              <a:ea typeface="Meiryo"/>
              <a:sym typeface="Meiryo"/>
            </a:endParaRPr>
          </a:p>
          <a:p>
            <a:pPr marL="1050131" lvl="2"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Predicting power consumption</a:t>
            </a:r>
          </a:p>
          <a:p>
            <a:pPr marL="1050131" lvl="2" indent="-135731" defTabSz="914400">
              <a:spcBef>
                <a:spcPts val="0"/>
              </a:spcBef>
            </a:pPr>
            <a:r>
              <a:rPr lang="en-US" altLang="ja-JP" kern="0">
                <a:latin typeface="Meiryo"/>
                <a:ea typeface="Meiryo"/>
                <a:sym typeface="Meiryo"/>
              </a:rPr>
              <a:t>Focus on the “for</a:t>
            </a:r>
            <a:r>
              <a:rPr lang="zh-CN" altLang="en-US" kern="0">
                <a:latin typeface="Meiryo"/>
                <a:ea typeface="Meiryo"/>
                <a:sym typeface="Meiryo"/>
              </a:rPr>
              <a:t>”</a:t>
            </a:r>
            <a:r>
              <a:rPr lang="en-US" altLang="ja-JP" kern="0">
                <a:latin typeface="Meiryo"/>
                <a:ea typeface="Meiryo"/>
                <a:sym typeface="Meiryo"/>
              </a:rPr>
              <a:t> statement part</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20</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3" name="Google Shape;385;g2bb7cc28b3e_0_629">
            <a:extLst>
              <a:ext uri="{FF2B5EF4-FFF2-40B4-BE49-F238E27FC236}">
                <a16:creationId xmlns:a16="http://schemas.microsoft.com/office/drawing/2014/main" id="{B0ECD511-9C01-1290-3B6C-D87BC8F6F89D}"/>
              </a:ext>
            </a:extLst>
          </p:cNvPr>
          <p:cNvPicPr preferRelativeResize="0"/>
          <p:nvPr/>
        </p:nvPicPr>
        <p:blipFill>
          <a:blip r:embed="rId3">
            <a:alphaModFix/>
          </a:blip>
          <a:stretch>
            <a:fillRect/>
          </a:stretch>
        </p:blipFill>
        <p:spPr>
          <a:xfrm>
            <a:off x="1269308" y="2969929"/>
            <a:ext cx="2921692" cy="1756667"/>
          </a:xfrm>
          <a:prstGeom prst="rect">
            <a:avLst/>
          </a:prstGeom>
          <a:noFill/>
          <a:ln>
            <a:noFill/>
          </a:ln>
        </p:spPr>
      </p:pic>
      <p:pic>
        <p:nvPicPr>
          <p:cNvPr id="4" name="Google Shape;386;g2bb7cc28b3e_0_629">
            <a:extLst>
              <a:ext uri="{FF2B5EF4-FFF2-40B4-BE49-F238E27FC236}">
                <a16:creationId xmlns:a16="http://schemas.microsoft.com/office/drawing/2014/main" id="{C18F5E58-1FF8-08E3-C910-3B8AE78EAD6F}"/>
              </a:ext>
            </a:extLst>
          </p:cNvPr>
          <p:cNvPicPr preferRelativeResize="0"/>
          <p:nvPr/>
        </p:nvPicPr>
        <p:blipFill>
          <a:blip r:embed="rId4">
            <a:alphaModFix/>
          </a:blip>
          <a:stretch>
            <a:fillRect/>
          </a:stretch>
        </p:blipFill>
        <p:spPr>
          <a:xfrm>
            <a:off x="4953002" y="3081084"/>
            <a:ext cx="3787825" cy="3201549"/>
          </a:xfrm>
          <a:prstGeom prst="rect">
            <a:avLst/>
          </a:prstGeom>
          <a:noFill/>
          <a:ln>
            <a:noFill/>
          </a:ln>
        </p:spPr>
      </p:pic>
      <p:sp>
        <p:nvSpPr>
          <p:cNvPr id="6" name="文本框 5">
            <a:extLst>
              <a:ext uri="{FF2B5EF4-FFF2-40B4-BE49-F238E27FC236}">
                <a16:creationId xmlns:a16="http://schemas.microsoft.com/office/drawing/2014/main" id="{E47E7408-21F0-D34F-EB63-58B991AEBCD6}"/>
              </a:ext>
            </a:extLst>
          </p:cNvPr>
          <p:cNvSpPr txBox="1"/>
          <p:nvPr/>
        </p:nvSpPr>
        <p:spPr>
          <a:xfrm>
            <a:off x="2197796" y="4727921"/>
            <a:ext cx="1064715" cy="276999"/>
          </a:xfrm>
          <a:prstGeom prst="rect">
            <a:avLst/>
          </a:prstGeom>
          <a:noFill/>
        </p:spPr>
        <p:txBody>
          <a:bodyPr wrap="none" rtlCol="0">
            <a:spAutoFit/>
          </a:bodyPr>
          <a:lstStyle/>
          <a:p>
            <a:r>
              <a:rPr lang="en-US" altLang="ja-JP" sz="1200" kern="0">
                <a:latin typeface="Meiryo"/>
                <a:ea typeface="Meiryo"/>
                <a:sym typeface="Meiryo"/>
              </a:rPr>
              <a:t>Test Scripts</a:t>
            </a:r>
          </a:p>
        </p:txBody>
      </p:sp>
      <p:sp>
        <p:nvSpPr>
          <p:cNvPr id="7" name="文本框 6">
            <a:extLst>
              <a:ext uri="{FF2B5EF4-FFF2-40B4-BE49-F238E27FC236}">
                <a16:creationId xmlns:a16="http://schemas.microsoft.com/office/drawing/2014/main" id="{66ABA76A-8583-2D37-17A5-445625BEFBEB}"/>
              </a:ext>
            </a:extLst>
          </p:cNvPr>
          <p:cNvSpPr txBox="1"/>
          <p:nvPr/>
        </p:nvSpPr>
        <p:spPr>
          <a:xfrm>
            <a:off x="5160095" y="6332213"/>
            <a:ext cx="3592650" cy="276999"/>
          </a:xfrm>
          <a:prstGeom prst="rect">
            <a:avLst/>
          </a:prstGeom>
          <a:noFill/>
        </p:spPr>
        <p:txBody>
          <a:bodyPr wrap="none" rtlCol="0">
            <a:spAutoFit/>
          </a:bodyPr>
          <a:lstStyle/>
          <a:p>
            <a:r>
              <a:rPr lang="en-US" altLang="ja-JP" sz="1200" kern="0">
                <a:latin typeface="Meiryo"/>
                <a:ea typeface="Meiryo"/>
                <a:sym typeface="Meiryo"/>
              </a:rPr>
              <a:t>Power Consumption </a:t>
            </a:r>
            <a:r>
              <a:rPr lang="en-US" altLang="zh-CN" sz="1200" kern="0">
                <a:latin typeface="Meiryo"/>
                <a:ea typeface="Meiryo"/>
                <a:sym typeface="Meiryo"/>
              </a:rPr>
              <a:t>Prediction Focus on </a:t>
            </a:r>
            <a:r>
              <a:rPr lang="zh-CN" altLang="en-US" sz="1200" kern="0">
                <a:latin typeface="Meiryo"/>
                <a:ea typeface="Meiryo"/>
                <a:sym typeface="Meiryo"/>
              </a:rPr>
              <a:t>“</a:t>
            </a:r>
            <a:r>
              <a:rPr lang="en-US" altLang="zh-CN" sz="1200" kern="0">
                <a:latin typeface="Meiryo"/>
                <a:ea typeface="Meiryo"/>
                <a:sym typeface="Meiryo"/>
              </a:rPr>
              <a:t>for</a:t>
            </a:r>
            <a:r>
              <a:rPr lang="zh-CN" altLang="en-US" sz="1200" kern="0">
                <a:latin typeface="Meiryo"/>
                <a:ea typeface="Meiryo"/>
                <a:sym typeface="Meiryo"/>
              </a:rPr>
              <a:t>”</a:t>
            </a:r>
            <a:endParaRPr lang="en-US" altLang="ja-JP" sz="1200" kern="0">
              <a:latin typeface="Meiryo"/>
              <a:ea typeface="Meiryo"/>
              <a:sym typeface="Meiryo"/>
            </a:endParaRPr>
          </a:p>
        </p:txBody>
      </p:sp>
      <p:pic>
        <p:nvPicPr>
          <p:cNvPr id="10" name="图片 9">
            <a:extLst>
              <a:ext uri="{FF2B5EF4-FFF2-40B4-BE49-F238E27FC236}">
                <a16:creationId xmlns:a16="http://schemas.microsoft.com/office/drawing/2014/main" id="{56615612-1592-CAEF-BAB6-1F38BB8588CA}"/>
              </a:ext>
            </a:extLst>
          </p:cNvPr>
          <p:cNvPicPr>
            <a:picLocks noChangeAspect="1"/>
          </p:cNvPicPr>
          <p:nvPr/>
        </p:nvPicPr>
        <p:blipFill>
          <a:blip r:embed="rId5"/>
          <a:stretch>
            <a:fillRect/>
          </a:stretch>
        </p:blipFill>
        <p:spPr>
          <a:xfrm>
            <a:off x="1147389" y="5009889"/>
            <a:ext cx="3302692" cy="1272744"/>
          </a:xfrm>
          <a:prstGeom prst="rect">
            <a:avLst/>
          </a:prstGeom>
        </p:spPr>
      </p:pic>
      <p:sp>
        <p:nvSpPr>
          <p:cNvPr id="11" name="文本框 10">
            <a:extLst>
              <a:ext uri="{FF2B5EF4-FFF2-40B4-BE49-F238E27FC236}">
                <a16:creationId xmlns:a16="http://schemas.microsoft.com/office/drawing/2014/main" id="{C05F0E34-BC53-02A5-146C-FECBCCA77934}"/>
              </a:ext>
            </a:extLst>
          </p:cNvPr>
          <p:cNvSpPr txBox="1"/>
          <p:nvPr/>
        </p:nvSpPr>
        <p:spPr>
          <a:xfrm>
            <a:off x="1040547" y="6338500"/>
            <a:ext cx="3904693" cy="276999"/>
          </a:xfrm>
          <a:prstGeom prst="rect">
            <a:avLst/>
          </a:prstGeom>
          <a:noFill/>
        </p:spPr>
        <p:txBody>
          <a:bodyPr wrap="square" rtlCol="0">
            <a:spAutoFit/>
          </a:bodyPr>
          <a:lstStyle/>
          <a:p>
            <a:r>
              <a:rPr lang="en-US" altLang="zh-CN" sz="1200"/>
              <a:t>Time and Energy Consumption of Instructions</a:t>
            </a:r>
            <a:endParaRPr lang="zh-CN" altLang="en-US" sz="1200"/>
          </a:p>
        </p:txBody>
      </p:sp>
    </p:spTree>
    <p:extLst>
      <p:ext uri="{BB962C8B-B14F-4D97-AF65-F5344CB8AC3E}">
        <p14:creationId xmlns:p14="http://schemas.microsoft.com/office/powerpoint/2010/main" val="564187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Evaluation with Models</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21</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9" name="Google Shape;404;g2bb7cc28b3e_0_641">
            <a:extLst>
              <a:ext uri="{FF2B5EF4-FFF2-40B4-BE49-F238E27FC236}">
                <a16:creationId xmlns:a16="http://schemas.microsoft.com/office/drawing/2014/main" id="{2D54C57D-7E19-198A-66DE-690F3DC16A2C}"/>
              </a:ext>
            </a:extLst>
          </p:cNvPr>
          <p:cNvPicPr preferRelativeResize="0"/>
          <p:nvPr/>
        </p:nvPicPr>
        <p:blipFill>
          <a:blip r:embed="rId3">
            <a:alphaModFix/>
          </a:blip>
          <a:stretch>
            <a:fillRect/>
          </a:stretch>
        </p:blipFill>
        <p:spPr>
          <a:xfrm>
            <a:off x="1524671" y="1655821"/>
            <a:ext cx="6008399" cy="1692225"/>
          </a:xfrm>
          <a:prstGeom prst="rect">
            <a:avLst/>
          </a:prstGeom>
          <a:noFill/>
          <a:ln>
            <a:noFill/>
          </a:ln>
        </p:spPr>
      </p:pic>
      <p:pic>
        <p:nvPicPr>
          <p:cNvPr id="10" name="Google Shape;405;g2bb7cc28b3e_0_641">
            <a:extLst>
              <a:ext uri="{FF2B5EF4-FFF2-40B4-BE49-F238E27FC236}">
                <a16:creationId xmlns:a16="http://schemas.microsoft.com/office/drawing/2014/main" id="{7A0DC313-6D10-A5E1-BE17-B7215CAE16B7}"/>
              </a:ext>
            </a:extLst>
          </p:cNvPr>
          <p:cNvPicPr preferRelativeResize="0"/>
          <p:nvPr/>
        </p:nvPicPr>
        <p:blipFill>
          <a:blip r:embed="rId4">
            <a:alphaModFix/>
          </a:blip>
          <a:stretch>
            <a:fillRect/>
          </a:stretch>
        </p:blipFill>
        <p:spPr>
          <a:xfrm>
            <a:off x="1602357" y="3574375"/>
            <a:ext cx="5853025" cy="2902625"/>
          </a:xfrm>
          <a:prstGeom prst="rect">
            <a:avLst/>
          </a:prstGeom>
          <a:noFill/>
          <a:ln>
            <a:noFill/>
          </a:ln>
        </p:spPr>
      </p:pic>
      <p:sp>
        <p:nvSpPr>
          <p:cNvPr id="11" name="文本框 10">
            <a:extLst>
              <a:ext uri="{FF2B5EF4-FFF2-40B4-BE49-F238E27FC236}">
                <a16:creationId xmlns:a16="http://schemas.microsoft.com/office/drawing/2014/main" id="{4C90A05D-3BFD-65AE-A2D1-55B67077A167}"/>
              </a:ext>
            </a:extLst>
          </p:cNvPr>
          <p:cNvSpPr txBox="1"/>
          <p:nvPr/>
        </p:nvSpPr>
        <p:spPr>
          <a:xfrm>
            <a:off x="3430651" y="3283625"/>
            <a:ext cx="2196435" cy="276999"/>
          </a:xfrm>
          <a:prstGeom prst="rect">
            <a:avLst/>
          </a:prstGeom>
          <a:noFill/>
        </p:spPr>
        <p:txBody>
          <a:bodyPr wrap="none" rtlCol="0">
            <a:spAutoFit/>
          </a:bodyPr>
          <a:lstStyle/>
          <a:p>
            <a:r>
              <a:rPr lang="en-US" altLang="ja-JP" sz="1200" kern="0">
                <a:latin typeface="Meiryo"/>
                <a:ea typeface="Meiryo"/>
                <a:sym typeface="Meiryo"/>
              </a:rPr>
              <a:t>Overall Model Construction</a:t>
            </a:r>
          </a:p>
        </p:txBody>
      </p:sp>
      <p:sp>
        <p:nvSpPr>
          <p:cNvPr id="12" name="文本框 11">
            <a:extLst>
              <a:ext uri="{FF2B5EF4-FFF2-40B4-BE49-F238E27FC236}">
                <a16:creationId xmlns:a16="http://schemas.microsoft.com/office/drawing/2014/main" id="{72456C91-FFC8-675E-0543-3052FA98E432}"/>
              </a:ext>
            </a:extLst>
          </p:cNvPr>
          <p:cNvSpPr txBox="1"/>
          <p:nvPr/>
        </p:nvSpPr>
        <p:spPr>
          <a:xfrm>
            <a:off x="3173299" y="6476054"/>
            <a:ext cx="2925801" cy="276999"/>
          </a:xfrm>
          <a:prstGeom prst="rect">
            <a:avLst/>
          </a:prstGeom>
          <a:noFill/>
        </p:spPr>
        <p:txBody>
          <a:bodyPr wrap="none" rtlCol="0">
            <a:spAutoFit/>
          </a:bodyPr>
          <a:lstStyle/>
          <a:p>
            <a:r>
              <a:rPr lang="en-US" altLang="ja-JP" sz="1200" kern="0">
                <a:latin typeface="Meiryo"/>
                <a:ea typeface="Meiryo"/>
                <a:sym typeface="Meiryo"/>
              </a:rPr>
              <a:t>For Iterator Subsystem Construction</a:t>
            </a:r>
          </a:p>
        </p:txBody>
      </p:sp>
    </p:spTree>
    <p:extLst>
      <p:ext uri="{BB962C8B-B14F-4D97-AF65-F5344CB8AC3E}">
        <p14:creationId xmlns:p14="http://schemas.microsoft.com/office/powerpoint/2010/main" val="920127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Evaluation with Models</a:t>
            </a:r>
          </a:p>
          <a:p>
            <a:pPr marL="592931" lvl="1" indent="-135731" defTabSz="914400">
              <a:spcBef>
                <a:spcPts val="0"/>
              </a:spcBef>
            </a:pPr>
            <a:r>
              <a:rPr lang="en-US" altLang="ja-JP" kern="0">
                <a:latin typeface="Meiryo"/>
                <a:ea typeface="Meiryo"/>
                <a:sym typeface="Meiryo"/>
              </a:rPr>
              <a:t>Code generated by Embedded Coder</a:t>
            </a:r>
          </a:p>
          <a:p>
            <a:pPr marL="457200" lvl="1" indent="0" defTabSz="914400">
              <a:spcBef>
                <a:spcPts val="0"/>
              </a:spcBef>
              <a:buNone/>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Execute in user code with function calls</a:t>
            </a:r>
          </a:p>
          <a:p>
            <a:pPr marL="592931" lvl="1"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Convert to LLVM-IR instructions</a:t>
            </a:r>
          </a:p>
          <a:p>
            <a:pPr marL="457200" lvl="1" indent="0" defTabSz="914400">
              <a:spcBef>
                <a:spcPts val="0"/>
              </a:spcBef>
              <a:buNone/>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Make predictions with a prediction too</a:t>
            </a:r>
            <a:r>
              <a:rPr lang="en-US" altLang="zh-CN" kern="0">
                <a:latin typeface="Meiryo"/>
                <a:ea typeface="Meiryo"/>
                <a:sym typeface="Meiryo"/>
              </a:rPr>
              <a:t>l</a:t>
            </a: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22</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 Environment</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13" name="Google Shape;415;g2bb7cc28b3e_0_678">
            <a:extLst>
              <a:ext uri="{FF2B5EF4-FFF2-40B4-BE49-F238E27FC236}">
                <a16:creationId xmlns:a16="http://schemas.microsoft.com/office/drawing/2014/main" id="{101D6D10-C6D2-A2B8-3FE9-0FFB4197AA0E}"/>
              </a:ext>
            </a:extLst>
          </p:cNvPr>
          <p:cNvPicPr preferRelativeResize="0"/>
          <p:nvPr/>
        </p:nvPicPr>
        <p:blipFill>
          <a:blip r:embed="rId3">
            <a:alphaModFix/>
          </a:blip>
          <a:stretch>
            <a:fillRect/>
          </a:stretch>
        </p:blipFill>
        <p:spPr>
          <a:xfrm>
            <a:off x="839892" y="3827905"/>
            <a:ext cx="2887301" cy="2560320"/>
          </a:xfrm>
          <a:prstGeom prst="rect">
            <a:avLst/>
          </a:prstGeom>
          <a:noFill/>
          <a:ln>
            <a:noFill/>
          </a:ln>
        </p:spPr>
      </p:pic>
    </p:spTree>
    <p:extLst>
      <p:ext uri="{BB962C8B-B14F-4D97-AF65-F5344CB8AC3E}">
        <p14:creationId xmlns:p14="http://schemas.microsoft.com/office/powerpoint/2010/main" val="2579206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Evaluation with Models</a:t>
            </a:r>
          </a:p>
          <a:p>
            <a:pPr marL="592931" lvl="1" indent="-135731" defTabSz="914400">
              <a:spcBef>
                <a:spcPts val="0"/>
              </a:spcBef>
            </a:pPr>
            <a:r>
              <a:rPr lang="en-US" altLang="ja-JP" kern="0">
                <a:latin typeface="Meiryo"/>
                <a:ea typeface="Meiryo"/>
                <a:sym typeface="Meiryo"/>
              </a:rPr>
              <a:t>Result</a:t>
            </a:r>
          </a:p>
          <a:p>
            <a:pPr marL="1050131" lvl="2" indent="-135731" defTabSz="914400">
              <a:spcBef>
                <a:spcPts val="0"/>
              </a:spcBef>
            </a:pPr>
            <a:r>
              <a:rPr lang="en-US" altLang="ja-JP" kern="0">
                <a:latin typeface="Meiryo"/>
                <a:ea typeface="Meiryo"/>
                <a:sym typeface="Meiryo"/>
              </a:rPr>
              <a:t>Prediction</a:t>
            </a:r>
          </a:p>
          <a:p>
            <a:pPr marL="1507331" lvl="3" indent="-135731" defTabSz="914400">
              <a:spcBef>
                <a:spcPts val="0"/>
              </a:spcBef>
            </a:pPr>
            <a:r>
              <a:rPr lang="en-US" altLang="ja-JP" kern="0">
                <a:latin typeface="Meiryo"/>
                <a:ea typeface="Meiryo"/>
                <a:sym typeface="Meiryo"/>
              </a:rPr>
              <a:t>2,059,200,000 nJ</a:t>
            </a:r>
          </a:p>
          <a:p>
            <a:pPr marL="1050131" lvl="2" indent="-135731" defTabSz="914400">
              <a:spcBef>
                <a:spcPts val="0"/>
              </a:spcBef>
            </a:pPr>
            <a:r>
              <a:rPr lang="en-US" altLang="ja-JP" kern="0">
                <a:latin typeface="Meiryo"/>
                <a:ea typeface="Meiryo"/>
                <a:sym typeface="Meiryo"/>
              </a:rPr>
              <a:t>Measurement</a:t>
            </a:r>
          </a:p>
          <a:p>
            <a:pPr marL="1507331" lvl="3" indent="-135731" defTabSz="914400">
              <a:spcBef>
                <a:spcPts val="0"/>
              </a:spcBef>
            </a:pPr>
            <a:r>
              <a:rPr lang="en-US" altLang="ja-JP" kern="0">
                <a:latin typeface="Meiryo"/>
                <a:ea typeface="Meiryo"/>
                <a:sym typeface="Meiryo"/>
              </a:rPr>
              <a:t>1,980,000,000 nJ</a:t>
            </a:r>
          </a:p>
          <a:p>
            <a:pPr marL="1050131" lvl="2" indent="-135731" defTabSz="914400">
              <a:spcBef>
                <a:spcPts val="0"/>
              </a:spcBef>
            </a:pPr>
            <a:r>
              <a:rPr lang="en-US" altLang="ja-JP" kern="0">
                <a:solidFill>
                  <a:srgbClr val="FF0000"/>
                </a:solidFill>
                <a:latin typeface="Meiryo"/>
                <a:ea typeface="Meiryo"/>
                <a:sym typeface="Meiryo"/>
              </a:rPr>
              <a:t>Error: 4%</a:t>
            </a:r>
          </a:p>
          <a:p>
            <a:pPr marL="1050131" lvl="2"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Error Analysis</a:t>
            </a:r>
          </a:p>
          <a:p>
            <a:pPr marL="1050131" lvl="2" indent="-135731" defTabSz="914400">
              <a:spcBef>
                <a:spcPts val="0"/>
              </a:spcBef>
            </a:pPr>
            <a:r>
              <a:rPr lang="en-US" altLang="ja-JP" kern="0">
                <a:latin typeface="Meiryo"/>
                <a:ea typeface="Meiryo"/>
                <a:sym typeface="Meiryo"/>
              </a:rPr>
              <a:t>Precision of the equipment</a:t>
            </a:r>
          </a:p>
          <a:p>
            <a:pPr marL="1507331" lvl="3" indent="-135731" defTabSz="914400">
              <a:spcBef>
                <a:spcPts val="0"/>
              </a:spcBef>
            </a:pPr>
            <a:r>
              <a:rPr lang="en-US" altLang="ja-JP" kern="0">
                <a:latin typeface="Meiryo"/>
                <a:ea typeface="Meiryo"/>
                <a:sym typeface="Meiryo"/>
              </a:rPr>
              <a:t>1,000 times per second</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23</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 Environment</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4" name="图片 3">
            <a:extLst>
              <a:ext uri="{FF2B5EF4-FFF2-40B4-BE49-F238E27FC236}">
                <a16:creationId xmlns:a16="http://schemas.microsoft.com/office/drawing/2014/main" id="{3333EE23-96D0-900C-2362-921D867A9B44}"/>
              </a:ext>
            </a:extLst>
          </p:cNvPr>
          <p:cNvPicPr>
            <a:picLocks noChangeAspect="1"/>
          </p:cNvPicPr>
          <p:nvPr/>
        </p:nvPicPr>
        <p:blipFill>
          <a:blip r:embed="rId3"/>
          <a:stretch>
            <a:fillRect/>
          </a:stretch>
        </p:blipFill>
        <p:spPr>
          <a:xfrm>
            <a:off x="5036334" y="1187027"/>
            <a:ext cx="3801218" cy="3833706"/>
          </a:xfrm>
          <a:prstGeom prst="rect">
            <a:avLst/>
          </a:prstGeom>
        </p:spPr>
      </p:pic>
    </p:spTree>
    <p:extLst>
      <p:ext uri="{BB962C8B-B14F-4D97-AF65-F5344CB8AC3E}">
        <p14:creationId xmlns:p14="http://schemas.microsoft.com/office/powerpoint/2010/main" val="2928577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ja-JP" altLang="en-US">
                <a:ea typeface="メイリオ" panose="020B0604030504040204" pitchFamily="50" charset="-128"/>
              </a:rPr>
              <a:t>＜サブタイトル＞</a:t>
            </a:r>
            <a:endParaRPr kumimoji="1" lang="ja-JP" altLang="en-US" dirty="0">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12340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mj-lt"/>
                <a:ea typeface="メイリオ" panose="020B0604030504040204" pitchFamily="50" charset="-128"/>
              </a:rPr>
              <a:t>[</a:t>
            </a:r>
            <a:r>
              <a:rPr lang="ja-JP" altLang="en-US" kern="0">
                <a:solidFill>
                  <a:srgbClr val="FFFFFF"/>
                </a:solidFill>
                <a:latin typeface="+mj-lt"/>
                <a:ea typeface="メイリオ" panose="020B0604030504040204" pitchFamily="50" charset="-128"/>
              </a:rPr>
              <a:t>今後の展望</a:t>
            </a:r>
            <a:r>
              <a:rPr kumimoji="1" lang="en-US" altLang="ja-JP" sz="1200" b="1" i="0" u="none" strike="noStrike" kern="0" cap="none" spc="0" normalizeH="0" baseline="0" noProof="0">
                <a:ln>
                  <a:noFill/>
                </a:ln>
                <a:solidFill>
                  <a:srgbClr val="FFFFFF"/>
                </a:solidFill>
                <a:effectLst/>
                <a:uLnTx/>
                <a:uFillTx/>
                <a:latin typeface="+mj-lt"/>
                <a:ea typeface="メイリオ" panose="020B0604030504040204" pitchFamily="50" charset="-128"/>
              </a:rPr>
              <a:t>]</a:t>
            </a:r>
            <a:endParaRPr kumimoji="1" lang="ja-JP" altLang="en-US" sz="1200" b="1" i="0" u="none" strike="noStrike" kern="0" cap="none" spc="0" normalizeH="0" baseline="0" noProof="0" dirty="0">
              <a:ln>
                <a:noFill/>
              </a:ln>
              <a:solidFill>
                <a:srgbClr val="FFFFFF"/>
              </a:solidFill>
              <a:effectLst/>
              <a:uLnTx/>
              <a:uFillTx/>
              <a:latin typeface="+mj-lt"/>
              <a:ea typeface="メイリオ"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kumimoji="1" lang="ja-JP" altLang="en-US" sz="1200" b="1" i="0" u="none" strike="noStrike" kern="0" cap="none" spc="0" normalizeH="0" baseline="0" noProof="0" dirty="0">
              <a:ln>
                <a:noFill/>
              </a:ln>
              <a:solidFill>
                <a:srgbClr val="FFFFFF"/>
              </a:solidFill>
              <a:effectLst/>
              <a:uLnTx/>
              <a:uFillTx/>
              <a:latin typeface="+mj-lt"/>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FD42DBD-2F24-EC9C-E1EF-B17087B0D794}"/>
              </a:ext>
            </a:extLst>
          </p:cNvPr>
          <p:cNvSpPr>
            <a:spLocks noGrp="1"/>
          </p:cNvSpPr>
          <p:nvPr>
            <p:ph idx="13"/>
          </p:nvPr>
        </p:nvSpPr>
        <p:spPr/>
        <p:txBody>
          <a:bodyPr/>
          <a:lstStyle/>
          <a:p>
            <a:r>
              <a:rPr kumimoji="1" lang="ja-JP" altLang="en-US">
                <a:latin typeface="メイリオ" panose="020B0604030504040204" pitchFamily="50" charset="-128"/>
                <a:ea typeface="メイリオ" panose="020B0604030504040204" pitchFamily="50" charset="-128"/>
              </a:rPr>
              <a:t>今後の展望については，最終発表では隠しスライドにする</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453840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926192-18F5-4195-8580-7D73472B9380}"/>
              </a:ext>
            </a:extLst>
          </p:cNvPr>
          <p:cNvSpPr>
            <a:spLocks noGrp="1"/>
          </p:cNvSpPr>
          <p:nvPr>
            <p:ph type="title"/>
          </p:nvPr>
        </p:nvSpPr>
        <p:spPr/>
        <p:txBody>
          <a:bodyPr/>
          <a:lstStyle/>
          <a:p>
            <a:r>
              <a:rPr kumimoji="1" lang="en-US" altLang="ja-JP">
                <a:ea typeface="メイリオ" panose="020B0604030504040204" pitchFamily="50" charset="-128"/>
              </a:rPr>
              <a:t>Conclusion</a:t>
            </a:r>
            <a:endParaRPr kumimoji="1" lang="ja-JP" altLang="en-US" dirty="0">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B4708501-A71C-435A-8D30-CBFB015F16A2}"/>
              </a:ext>
            </a:extLst>
          </p:cNvPr>
          <p:cNvSpPr>
            <a:spLocks noGrp="1"/>
          </p:cNvSpPr>
          <p:nvPr>
            <p:ph idx="13"/>
          </p:nvPr>
        </p:nvSpPr>
        <p:spPr>
          <a:xfrm>
            <a:off x="304800" y="913897"/>
            <a:ext cx="8534400" cy="4658851"/>
          </a:xfrm>
        </p:spPr>
        <p:txBody>
          <a:bodyPr/>
          <a:lstStyle/>
          <a:p>
            <a:r>
              <a:rPr kumimoji="1" lang="ja-JP" altLang="en-US" sz="2000">
                <a:latin typeface="メイリオ" panose="020B0604030504040204" pitchFamily="50" charset="-128"/>
                <a:ea typeface="メイリオ" panose="020B0604030504040204" pitchFamily="50" charset="-128"/>
              </a:rPr>
              <a:t> </a:t>
            </a:r>
            <a:r>
              <a:rPr kumimoji="1" lang="en-US" altLang="ja-JP" sz="2000" u="sng">
                <a:latin typeface="メイリオ" panose="020B0604030504040204" pitchFamily="50" charset="-128"/>
                <a:ea typeface="メイリオ" panose="020B0604030504040204" pitchFamily="50" charset="-128"/>
              </a:rPr>
              <a:t>Background</a:t>
            </a:r>
          </a:p>
          <a:p>
            <a:pPr lvl="1"/>
            <a:r>
              <a:rPr kumimoji="1" lang="en-US" altLang="ja-JP" sz="1600">
                <a:latin typeface="メイリオ" panose="020B0604030504040204" pitchFamily="50" charset="-128"/>
                <a:ea typeface="メイリオ" panose="020B0604030504040204" pitchFamily="50" charset="-128"/>
              </a:rPr>
              <a:t>Development of edge devices is becoming complex</a:t>
            </a:r>
          </a:p>
          <a:p>
            <a:pPr lvl="1"/>
            <a:r>
              <a:rPr kumimoji="1" lang="en-US" altLang="ja-JP" sz="1600">
                <a:latin typeface="メイリオ" panose="020B0604030504040204" pitchFamily="50" charset="-128"/>
                <a:ea typeface="メイリオ" panose="020B0604030504040204" pitchFamily="50" charset="-128"/>
              </a:rPr>
              <a:t>The </a:t>
            </a:r>
            <a:r>
              <a:rPr kumimoji="1" lang="en-US" altLang="ja-JP" sz="1600">
                <a:solidFill>
                  <a:srgbClr val="FF0000"/>
                </a:solidFill>
                <a:latin typeface="メイリオ" panose="020B0604030504040204" pitchFamily="50" charset="-128"/>
                <a:ea typeface="メイリオ" panose="020B0604030504040204" pitchFamily="50" charset="-128"/>
              </a:rPr>
              <a:t>reusability</a:t>
            </a:r>
            <a:r>
              <a:rPr kumimoji="1" lang="en-US" altLang="ja-JP" sz="1600">
                <a:latin typeface="メイリオ" panose="020B0604030504040204" pitchFamily="50" charset="-128"/>
                <a:ea typeface="メイリオ" panose="020B0604030504040204" pitchFamily="50" charset="-128"/>
              </a:rPr>
              <a:t> of the code developed with traditional method is limited</a:t>
            </a:r>
          </a:p>
          <a:p>
            <a:pPr lvl="1"/>
            <a:r>
              <a:rPr lang="en-US" altLang="ja-JP" sz="1600">
                <a:solidFill>
                  <a:srgbClr val="FF0000"/>
                </a:solidFill>
                <a:latin typeface="メイリオ" panose="020B0604030504040204" pitchFamily="50" charset="-128"/>
                <a:ea typeface="メイリオ" panose="020B0604030504040204" pitchFamily="50" charset="-128"/>
              </a:rPr>
              <a:t>Energy consumption of system is ignored in MBD</a:t>
            </a:r>
            <a:endParaRPr kumimoji="1" lang="en-US" altLang="ja-JP" sz="1800" dirty="0">
              <a:solidFill>
                <a:srgbClr val="FF0000"/>
              </a:solidFill>
              <a:latin typeface="メイリオ" panose="020B0604030504040204" pitchFamily="50" charset="-128"/>
              <a:ea typeface="メイリオ" panose="020B0604030504040204" pitchFamily="50" charset="-128"/>
            </a:endParaRPr>
          </a:p>
          <a:p>
            <a:r>
              <a:rPr kumimoji="1" lang="ja-JP" altLang="en-US" sz="2000">
                <a:latin typeface="メイリオ" panose="020B0604030504040204" pitchFamily="50" charset="-128"/>
                <a:ea typeface="メイリオ" panose="020B0604030504040204" pitchFamily="50" charset="-128"/>
              </a:rPr>
              <a:t> </a:t>
            </a:r>
            <a:r>
              <a:rPr kumimoji="1" lang="en-US" altLang="ja-JP" sz="2000" u="sng">
                <a:latin typeface="メイリオ" panose="020B0604030504040204" pitchFamily="50" charset="-128"/>
                <a:ea typeface="メイリオ" panose="020B0604030504040204" pitchFamily="50" charset="-128"/>
              </a:rPr>
              <a:t>Proposed Method</a:t>
            </a:r>
            <a:endParaRPr kumimoji="1" lang="en-US" altLang="ja-JP" sz="2000" u="sng" dirty="0">
              <a:latin typeface="メイリオ" panose="020B0604030504040204" pitchFamily="50" charset="-128"/>
              <a:ea typeface="メイリオ" panose="020B0604030504040204" pitchFamily="50" charset="-128"/>
            </a:endParaRPr>
          </a:p>
          <a:p>
            <a:pPr lvl="1"/>
            <a:r>
              <a:rPr lang="en-US" altLang="ja-JP" sz="1600">
                <a:latin typeface="メイリオ" panose="020B0604030504040204" pitchFamily="50" charset="-128"/>
                <a:ea typeface="メイリオ" panose="020B0604030504040204" pitchFamily="50" charset="-128"/>
              </a:rPr>
              <a:t>Schema Construction: a structured approach to modeling energy usage</a:t>
            </a:r>
          </a:p>
          <a:p>
            <a:pPr lvl="1"/>
            <a:r>
              <a:rPr lang="en-US" altLang="ja-JP" sz="1600">
                <a:latin typeface="メイリオ" panose="020B0604030504040204" pitchFamily="50" charset="-128"/>
                <a:ea typeface="メイリオ" panose="020B0604030504040204" pitchFamily="50" charset="-128"/>
              </a:rPr>
              <a:t>Module Extraction: parts of the model relevant to energy consumption</a:t>
            </a:r>
          </a:p>
          <a:p>
            <a:pPr lvl="1"/>
            <a:r>
              <a:rPr lang="en-US" altLang="ja-JP" sz="1600">
                <a:latin typeface="メイリオ" panose="020B0604030504040204" pitchFamily="50" charset="-128"/>
                <a:ea typeface="メイリオ" panose="020B0604030504040204" pitchFamily="50" charset="-128"/>
              </a:rPr>
              <a:t>Energy Consumption Prediction Tool: software to predict energy usage</a:t>
            </a:r>
            <a:endParaRPr kumimoji="1" lang="ja-JP" altLang="en-US" sz="1800" dirty="0">
              <a:latin typeface="メイリオ" panose="020B0604030504040204" pitchFamily="50" charset="-128"/>
              <a:ea typeface="メイリオ" panose="020B0604030504040204" pitchFamily="50" charset="-128"/>
            </a:endParaRPr>
          </a:p>
          <a:p>
            <a:r>
              <a:rPr kumimoji="1" lang="ja-JP" altLang="en-US" sz="2000">
                <a:latin typeface="メイリオ" panose="020B0604030504040204" pitchFamily="50" charset="-128"/>
                <a:ea typeface="メイリオ" panose="020B0604030504040204" pitchFamily="50" charset="-128"/>
              </a:rPr>
              <a:t> </a:t>
            </a:r>
            <a:r>
              <a:rPr kumimoji="1" lang="en-US" altLang="ja-JP" sz="2000" u="sng">
                <a:latin typeface="メイリオ" panose="020B0604030504040204" pitchFamily="50" charset="-128"/>
                <a:ea typeface="メイリオ" panose="020B0604030504040204" pitchFamily="50" charset="-128"/>
              </a:rPr>
              <a:t>Contribution</a:t>
            </a:r>
            <a:endParaRPr kumimoji="1" lang="ja-JP" altLang="en-US" sz="2000" u="sng" dirty="0">
              <a:latin typeface="メイリオ" panose="020B0604030504040204" pitchFamily="50" charset="-128"/>
              <a:ea typeface="メイリオ" panose="020B0604030504040204" pitchFamily="50" charset="-128"/>
            </a:endParaRPr>
          </a:p>
          <a:p>
            <a:pPr lvl="1"/>
            <a:r>
              <a:rPr lang="en-US" altLang="ja-JP" sz="1600">
                <a:latin typeface="メイリオ" panose="020B0604030504040204" pitchFamily="50" charset="-128"/>
                <a:ea typeface="メイリオ" panose="020B0604030504040204" pitchFamily="50" charset="-128"/>
              </a:rPr>
              <a:t>provides a robust method for estimating energy requirements in embedded systems</a:t>
            </a:r>
          </a:p>
          <a:p>
            <a:r>
              <a:rPr lang="ja-JP" altLang="en-US" sz="2000">
                <a:latin typeface="メイリオ" panose="020B0604030504040204" pitchFamily="50" charset="-128"/>
                <a:ea typeface="メイリオ" panose="020B0604030504040204" pitchFamily="50" charset="-128"/>
              </a:rPr>
              <a:t> </a:t>
            </a:r>
            <a:r>
              <a:rPr lang="en-US" altLang="ja-JP" sz="2000" u="sng">
                <a:latin typeface="メイリオ" panose="020B0604030504040204" pitchFamily="50" charset="-128"/>
                <a:ea typeface="メイリオ" panose="020B0604030504040204" pitchFamily="50" charset="-128"/>
              </a:rPr>
              <a:t>Evaluaion</a:t>
            </a:r>
          </a:p>
          <a:p>
            <a:pPr lvl="1"/>
            <a:r>
              <a:rPr lang="en-US" altLang="ja-JP" sz="1600">
                <a:latin typeface="メイリオ" panose="020B0604030504040204" pitchFamily="50" charset="-128"/>
                <a:ea typeface="メイリオ" panose="020B0604030504040204" pitchFamily="50" charset="-128"/>
              </a:rPr>
              <a:t>Basic evaluation with test scripts</a:t>
            </a:r>
          </a:p>
          <a:p>
            <a:pPr lvl="1"/>
            <a:r>
              <a:rPr lang="en-US" altLang="ja-JP" sz="1600">
                <a:latin typeface="メイリオ" panose="020B0604030504040204" pitchFamily="50" charset="-128"/>
                <a:ea typeface="メイリオ" panose="020B0604030504040204" pitchFamily="50" charset="-128"/>
              </a:rPr>
              <a:t>Evaluation with models</a:t>
            </a:r>
          </a:p>
          <a:p>
            <a:pPr lvl="1"/>
            <a:endParaRPr lang="en-US" altLang="ja-JP" u="sng">
              <a:latin typeface="メイリオ" panose="020B0604030504040204" pitchFamily="50" charset="-128"/>
              <a:ea typeface="メイリオ" panose="020B0604030504040204" pitchFamily="50" charset="-128"/>
            </a:endParaRPr>
          </a:p>
          <a:p>
            <a:pPr marL="270272" lvl="1" indent="0">
              <a:buNone/>
            </a:pPr>
            <a:endParaRPr kumimoji="1" lang="ja-JP" altLang="en-US" sz="1200" dirty="0">
              <a:latin typeface="メイリオ" panose="020B0604030504040204" pitchFamily="50" charset="-128"/>
              <a:ea typeface="メイリオ" panose="020B0604030504040204" pitchFamily="50" charset="-128"/>
            </a:endParaRPr>
          </a:p>
        </p:txBody>
      </p:sp>
      <p:sp>
        <p:nvSpPr>
          <p:cNvPr id="7" name="スライド番号プレースホルダー 6">
            <a:extLst>
              <a:ext uri="{FF2B5EF4-FFF2-40B4-BE49-F238E27FC236}">
                <a16:creationId xmlns:a16="http://schemas.microsoft.com/office/drawing/2014/main" id="{F0AAE160-9D3E-43E7-B2B1-C70420E61C9B}"/>
              </a:ext>
            </a:extLst>
          </p:cNvPr>
          <p:cNvSpPr>
            <a:spLocks noGrp="1"/>
          </p:cNvSpPr>
          <p:nvPr>
            <p:ph type="sldNum" sz="quarter" idx="10"/>
          </p:nvPr>
        </p:nvSpPr>
        <p:spPr/>
        <p:txBody>
          <a:bodyPr/>
          <a:lstStyle/>
          <a:p>
            <a:fld id="{9D5CD4A6-B6C0-4D59-AF8F-F5056B56641C}" type="slidenum">
              <a:rPr kumimoji="1" lang="ja-JP" altLang="en-US" smtClean="0">
                <a:latin typeface="メイリオ" panose="020B0604030504040204" pitchFamily="50" charset="-128"/>
                <a:ea typeface="メイリオ" panose="020B0604030504040204" pitchFamily="50" charset="-128"/>
              </a:rPr>
              <a:t>25</a:t>
            </a:fld>
            <a:endParaRPr kumimoji="1" lang="ja-JP" alt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2232125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ja-JP" altLang="en-US" dirty="0">
                <a:ea typeface="メイリオ" panose="020B0604030504040204" pitchFamily="50" charset="-128"/>
              </a:rPr>
              <a:t>＜サブタイトル＞</a:t>
            </a: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12340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dirty="0">
                <a:ln>
                  <a:noFill/>
                </a:ln>
                <a:solidFill>
                  <a:srgbClr val="FFFFFF"/>
                </a:solidFill>
                <a:effectLst/>
                <a:uLnTx/>
                <a:uFillTx/>
                <a:latin typeface="+mj-lt"/>
                <a:ea typeface="メイリオ" panose="020B0604030504040204" pitchFamily="50" charset="-128"/>
              </a:rPr>
              <a:t>[</a:t>
            </a:r>
            <a:r>
              <a:rPr kumimoji="1" lang="ja-JP" altLang="en-US" sz="1200" b="1" i="0" u="none" strike="noStrike" kern="0" cap="none" spc="0" normalizeH="0" baseline="0" noProof="0" dirty="0">
                <a:ln>
                  <a:noFill/>
                </a:ln>
                <a:solidFill>
                  <a:srgbClr val="FFFFFF"/>
                </a:solidFill>
                <a:effectLst/>
                <a:uLnTx/>
                <a:uFillTx/>
                <a:latin typeface="+mj-lt"/>
                <a:ea typeface="メイリオ" panose="020B0604030504040204" pitchFamily="50" charset="-128"/>
              </a:rPr>
              <a:t>補足資料</a:t>
            </a:r>
            <a:r>
              <a:rPr kumimoji="1" lang="en-US" altLang="ja-JP" sz="1200" b="1" i="0" u="none" strike="noStrike" kern="0" cap="none" spc="0" normalizeH="0" baseline="0" noProof="0" dirty="0">
                <a:ln>
                  <a:noFill/>
                </a:ln>
                <a:solidFill>
                  <a:srgbClr val="FFFFFF"/>
                </a:solidFill>
                <a:effectLst/>
                <a:uLnTx/>
                <a:uFillTx/>
                <a:latin typeface="+mj-lt"/>
                <a:ea typeface="メイリオ" panose="020B0604030504040204" pitchFamily="50" charset="-128"/>
              </a:rPr>
              <a:t>]</a:t>
            </a:r>
            <a:endParaRPr kumimoji="1" lang="ja-JP" altLang="en-US" sz="1200" b="1" i="0" u="none" strike="noStrike" kern="0" cap="none" spc="0" normalizeH="0" baseline="0" noProof="0" dirty="0">
              <a:ln>
                <a:noFill/>
              </a:ln>
              <a:solidFill>
                <a:srgbClr val="FFFFFF"/>
              </a:solidFill>
              <a:effectLst/>
              <a:uLnTx/>
              <a:uFillTx/>
              <a:latin typeface="+mj-lt"/>
              <a:ea typeface="メイリオ"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kumimoji="1" lang="ja-JP" altLang="en-US" sz="1200" b="1" i="0" u="none" strike="noStrike" kern="0" cap="none" spc="0" normalizeH="0" baseline="0" noProof="0" dirty="0">
              <a:ln>
                <a:noFill/>
              </a:ln>
              <a:solidFill>
                <a:srgbClr val="FFFFFF"/>
              </a:solidFill>
              <a:effectLst/>
              <a:uLnTx/>
              <a:uFillTx/>
              <a:latin typeface="+mj-lt"/>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FD42DBD-2F24-EC9C-E1EF-B17087B0D794}"/>
              </a:ext>
            </a:extLst>
          </p:cNvPr>
          <p:cNvSpPr>
            <a:spLocks noGrp="1"/>
          </p:cNvSpPr>
          <p:nvPr>
            <p:ph idx="13"/>
          </p:nvPr>
        </p:nvSpPr>
        <p:spPr/>
        <p:txBody>
          <a:bodyPr/>
          <a:lstStyle/>
          <a:p>
            <a:endParaRPr kumimoji="1" lang="ja-JP" alt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3862809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342900" lvl="0" indent="-190500" algn="l" rtl="0">
              <a:lnSpc>
                <a:spcPct val="100000"/>
              </a:lnSpc>
              <a:spcBef>
                <a:spcPts val="0"/>
              </a:spcBef>
              <a:spcAft>
                <a:spcPts val="0"/>
              </a:spcAft>
              <a:buClr>
                <a:schemeClr val="dk1"/>
              </a:buClr>
              <a:buSzPts val="2400"/>
              <a:buFont typeface="Noto Sans Symbols"/>
              <a:buNone/>
            </a:pPr>
            <a:endParaRPr sz="2000" dirty="0"/>
          </a:p>
        </p:txBody>
      </p:sp>
      <p:sp>
        <p:nvSpPr>
          <p:cNvPr id="56" name="Google Shape;56;p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Times New Roman"/>
              <a:buNone/>
            </a:pPr>
            <a:fld id="{00000000-1234-1234-1234-123412341234}" type="slidenum">
              <a:rPr lang="en-US"/>
              <a:t>27</a:t>
            </a:fld>
            <a:endParaRPr/>
          </a:p>
        </p:txBody>
      </p:sp>
      <p:sp>
        <p:nvSpPr>
          <p:cNvPr id="57" name="Google Shape;57;p9"/>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p:txBody>
      </p:sp>
      <p:sp>
        <p:nvSpPr>
          <p:cNvPr id="58" name="Google Shape;58;p9"/>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dirty="0" err="1"/>
              <a:t>新規性は何ですか</a:t>
            </a:r>
            <a:r>
              <a:rPr lang="en-US" dirty="0"/>
              <a:t>?</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62"/>
        <p:cNvGrpSpPr/>
        <p:nvPr/>
      </p:nvGrpSpPr>
      <p:grpSpPr>
        <a:xfrm>
          <a:off x="0" y="0"/>
          <a:ext cx="0" cy="0"/>
          <a:chOff x="0" y="0"/>
          <a:chExt cx="0" cy="0"/>
        </a:xfrm>
      </p:grpSpPr>
      <p:sp>
        <p:nvSpPr>
          <p:cNvPr id="63" name="Google Shape;63;p10"/>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342900" lvl="0" indent="-190500" algn="l" rtl="0">
              <a:lnSpc>
                <a:spcPct val="100000"/>
              </a:lnSpc>
              <a:spcBef>
                <a:spcPts val="0"/>
              </a:spcBef>
              <a:spcAft>
                <a:spcPts val="0"/>
              </a:spcAft>
              <a:buClr>
                <a:schemeClr val="dk1"/>
              </a:buClr>
              <a:buSzPts val="2400"/>
              <a:buFont typeface="Noto Sans Symbols"/>
              <a:buNone/>
            </a:pPr>
            <a:endParaRPr sz="2000"/>
          </a:p>
        </p:txBody>
      </p:sp>
      <p:sp>
        <p:nvSpPr>
          <p:cNvPr id="64" name="Google Shape;64;p1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Times New Roman"/>
              <a:buNone/>
            </a:pPr>
            <a:fld id="{00000000-1234-1234-1234-123412341234}" type="slidenum">
              <a:rPr lang="en-US"/>
              <a:t>28</a:t>
            </a:fld>
            <a:endParaRPr/>
          </a:p>
        </p:txBody>
      </p:sp>
      <p:sp>
        <p:nvSpPr>
          <p:cNvPr id="65" name="Google Shape;65;p10"/>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p:txBody>
      </p:sp>
      <p:sp>
        <p:nvSpPr>
          <p:cNvPr id="66" name="Google Shape;66;p10"/>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何が難しいんですか?</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sp>
        <p:nvSpPr>
          <p:cNvPr id="72" name="Google Shape;72;p11"/>
          <p:cNvSpPr txBox="1">
            <a:spLocks noGrp="1"/>
          </p:cNvSpPr>
          <p:nvPr>
            <p:ph type="body" idx="1"/>
          </p:nvPr>
        </p:nvSpPr>
        <p:spPr>
          <a:xfrm>
            <a:off x="228600" y="1022350"/>
            <a:ext cx="8763000" cy="530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11"/>
          <p:cNvSpPr txBox="1">
            <a:spLocks noGrp="1"/>
          </p:cNvSpPr>
          <p:nvPr>
            <p:ph type="sldNum" idx="12"/>
          </p:nvPr>
        </p:nvSpPr>
        <p:spPr>
          <a:xfrm>
            <a:off x="7235825" y="6553200"/>
            <a:ext cx="1905000" cy="3048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29</a:t>
            </a:fld>
            <a:endParaRPr/>
          </a:p>
        </p:txBody>
      </p:sp>
      <p:sp>
        <p:nvSpPr>
          <p:cNvPr id="74" name="Google Shape;74;p11"/>
          <p:cNvSpPr txBox="1">
            <a:spLocks noGrp="1"/>
          </p:cNvSpPr>
          <p:nvPr>
            <p:ph type="body" idx="2"/>
          </p:nvPr>
        </p:nvSpPr>
        <p:spPr>
          <a:xfrm>
            <a:off x="304800" y="57667"/>
            <a:ext cx="8534400" cy="2802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75" name="Google Shape;75;p11"/>
          <p:cNvSpPr txBox="1">
            <a:spLocks noGrp="1"/>
          </p:cNvSpPr>
          <p:nvPr>
            <p:ph type="title"/>
          </p:nvPr>
        </p:nvSpPr>
        <p:spPr>
          <a:xfrm>
            <a:off x="304800" y="422190"/>
            <a:ext cx="8153400" cy="38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実装で何が難しかったですか?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lang="en-US" altLang="ja-JP">
                <a:latin typeface="メイリオ" panose="020B0604030504040204" pitchFamily="50" charset="-128"/>
                <a:ea typeface="メイリオ" panose="020B0604030504040204" pitchFamily="50" charset="-128"/>
              </a:rPr>
              <a:t>Edge Devices </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30430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7813E60-4B67-02B6-4454-5C807F528780}"/>
              </a:ext>
            </a:extLst>
          </p:cNvPr>
          <p:cNvSpPr>
            <a:spLocks noGrp="1"/>
          </p:cNvSpPr>
          <p:nvPr>
            <p:ph idx="13"/>
          </p:nvPr>
        </p:nvSpPr>
        <p:spPr>
          <a:xfrm>
            <a:off x="304800" y="978020"/>
            <a:ext cx="8534400" cy="5410200"/>
          </a:xfrm>
        </p:spPr>
        <p:txBody>
          <a:bodyPr/>
          <a:lstStyle/>
          <a:p>
            <a:r>
              <a:rPr kumimoji="1" lang="en-US" altLang="ja-JP">
                <a:latin typeface="メイリオ" panose="020B0604030504040204" pitchFamily="50" charset="-128"/>
                <a:ea typeface="メイリオ" panose="020B0604030504040204" pitchFamily="50" charset="-128"/>
              </a:rPr>
              <a:t>Development of Edge Devices </a:t>
            </a:r>
          </a:p>
          <a:p>
            <a:pPr lvl="1"/>
            <a:r>
              <a:rPr lang="en-US" altLang="ja-JP">
                <a:latin typeface="メイリオ" panose="020B0604030504040204" pitchFamily="50" charset="-128"/>
                <a:ea typeface="メイリオ" panose="020B0604030504040204" pitchFamily="50" charset="-128"/>
              </a:rPr>
              <a:t> The count of devices is increasing</a:t>
            </a:r>
          </a:p>
          <a:p>
            <a:pPr lvl="1"/>
            <a:r>
              <a:rPr lang="en-US" altLang="ja-JP">
                <a:latin typeface="メイリオ" panose="020B0604030504040204" pitchFamily="50" charset="-128"/>
                <a:ea typeface="メイリオ" panose="020B0604030504040204" pitchFamily="50" charset="-128"/>
              </a:rPr>
              <a:t> Systems is becoming complex</a:t>
            </a:r>
          </a:p>
          <a:p>
            <a:r>
              <a:rPr kumimoji="1" lang="en-US" altLang="ja-JP">
                <a:latin typeface="メイリオ" panose="020B0604030504040204" pitchFamily="50" charset="-128"/>
                <a:ea typeface="メイリオ" panose="020B0604030504040204" pitchFamily="50" charset="-128"/>
              </a:rPr>
              <a:t>Development of Systems on Edge Devices</a:t>
            </a:r>
          </a:p>
          <a:p>
            <a:pPr lvl="1"/>
            <a:r>
              <a:rPr lang="en-US" altLang="ja-JP">
                <a:latin typeface="メイリオ" panose="020B0604030504040204" pitchFamily="50" charset="-128"/>
                <a:ea typeface="メイリオ" panose="020B0604030504040204" pitchFamily="50" charset="-128"/>
              </a:rPr>
              <a:t> The </a:t>
            </a:r>
            <a:r>
              <a:rPr lang="en-US" altLang="ja-JP">
                <a:solidFill>
                  <a:srgbClr val="FF0000"/>
                </a:solidFill>
                <a:latin typeface="メイリオ" panose="020B0604030504040204" pitchFamily="50" charset="-128"/>
                <a:ea typeface="メイリオ" panose="020B0604030504040204" pitchFamily="50" charset="-128"/>
              </a:rPr>
              <a:t>cost is becoming significant</a:t>
            </a:r>
          </a:p>
          <a:p>
            <a:pPr lvl="1"/>
            <a:r>
              <a:rPr lang="en-US" altLang="ja-JP">
                <a:latin typeface="メイリオ" panose="020B0604030504040204" pitchFamily="50" charset="-128"/>
                <a:ea typeface="メイリオ" panose="020B0604030504040204" pitchFamily="50" charset="-128"/>
              </a:rPr>
              <a:t> The </a:t>
            </a:r>
            <a:r>
              <a:rPr lang="en-US" altLang="ja-JP">
                <a:solidFill>
                  <a:srgbClr val="FF0000"/>
                </a:solidFill>
                <a:latin typeface="メイリオ" panose="020B0604030504040204" pitchFamily="50" charset="-128"/>
                <a:ea typeface="メイリオ" panose="020B0604030504040204" pitchFamily="50" charset="-128"/>
              </a:rPr>
              <a:t>reusability</a:t>
            </a:r>
            <a:r>
              <a:rPr lang="en-US" altLang="ja-JP">
                <a:latin typeface="メイリオ" panose="020B0604030504040204" pitchFamily="50" charset="-128"/>
                <a:ea typeface="メイリオ" panose="020B0604030504040204" pitchFamily="50" charset="-128"/>
              </a:rPr>
              <a:t> of the code developed with traditional method is limited</a:t>
            </a:r>
          </a:p>
        </p:txBody>
      </p:sp>
      <p:pic>
        <p:nvPicPr>
          <p:cNvPr id="1026" name="Picture 2" descr="Lightbox">
            <a:extLst>
              <a:ext uri="{FF2B5EF4-FFF2-40B4-BE49-F238E27FC236}">
                <a16:creationId xmlns:a16="http://schemas.microsoft.com/office/drawing/2014/main" id="{26FDF62D-7C6D-8ED5-928F-7D5CEDD5815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3533" y="3550721"/>
            <a:ext cx="5196934" cy="337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289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2"/>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342900" lvl="0" indent="-190500" algn="l" rtl="0">
              <a:lnSpc>
                <a:spcPct val="100000"/>
              </a:lnSpc>
              <a:spcBef>
                <a:spcPts val="0"/>
              </a:spcBef>
              <a:spcAft>
                <a:spcPts val="0"/>
              </a:spcAft>
              <a:buClr>
                <a:schemeClr val="dk1"/>
              </a:buClr>
              <a:buSzPts val="2400"/>
              <a:buFont typeface="Noto Sans Symbols"/>
              <a:buNone/>
            </a:pPr>
            <a:endParaRPr sz="2000"/>
          </a:p>
        </p:txBody>
      </p:sp>
      <p:sp>
        <p:nvSpPr>
          <p:cNvPr id="81" name="Google Shape;81;p12"/>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Times New Roman"/>
              <a:buNone/>
            </a:pPr>
            <a:fld id="{00000000-1234-1234-1234-123412341234}" type="slidenum">
              <a:rPr lang="en-US"/>
              <a:t>30</a:t>
            </a:fld>
            <a:endParaRPr/>
          </a:p>
        </p:txBody>
      </p:sp>
      <p:sp>
        <p:nvSpPr>
          <p:cNvPr id="82" name="Google Shape;82;p12"/>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p:txBody>
      </p:sp>
      <p:sp>
        <p:nvSpPr>
          <p:cNvPr id="83" name="Google Shape;83;p12"/>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既存研究と比べて何が良いんですか？</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228600" y="1022350"/>
            <a:ext cx="8763000" cy="53070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89" name="Google Shape;89;p13"/>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
        <p:nvSpPr>
          <p:cNvPr id="90" name="Google Shape;90;p13"/>
          <p:cNvSpPr txBox="1">
            <a:spLocks noGrp="1"/>
          </p:cNvSpPr>
          <p:nvPr>
            <p:ph type="body" idx="2"/>
          </p:nvPr>
        </p:nvSpPr>
        <p:spPr>
          <a:xfrm>
            <a:off x="304800" y="57667"/>
            <a:ext cx="8534400" cy="2802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91" name="Google Shape;91;p13"/>
          <p:cNvSpPr txBox="1">
            <a:spLocks noGrp="1"/>
          </p:cNvSpPr>
          <p:nvPr>
            <p:ph type="title"/>
          </p:nvPr>
        </p:nvSpPr>
        <p:spPr>
          <a:xfrm>
            <a:off x="304800" y="422200"/>
            <a:ext cx="87630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既存研究で提案手法が使われないのは何故?</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95"/>
        <p:cNvGrpSpPr/>
        <p:nvPr/>
      </p:nvGrpSpPr>
      <p:grpSpPr>
        <a:xfrm>
          <a:off x="0" y="0"/>
          <a:ext cx="0" cy="0"/>
          <a:chOff x="0" y="0"/>
          <a:chExt cx="0" cy="0"/>
        </a:xfrm>
      </p:grpSpPr>
      <p:sp>
        <p:nvSpPr>
          <p:cNvPr id="96" name="Google Shape;96;p14"/>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97" name="Google Shape;97;p14"/>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
        <p:nvSpPr>
          <p:cNvPr id="98" name="Google Shape;98;p14"/>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99" name="Google Shape;99;p14"/>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どこまでが自分で提案した部分ですか</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103"/>
        <p:cNvGrpSpPr/>
        <p:nvPr/>
      </p:nvGrpSpPr>
      <p:grpSpPr>
        <a:xfrm>
          <a:off x="0" y="0"/>
          <a:ext cx="0" cy="0"/>
          <a:chOff x="0" y="0"/>
          <a:chExt cx="0" cy="0"/>
        </a:xfrm>
      </p:grpSpPr>
      <p:sp>
        <p:nvSpPr>
          <p:cNvPr id="104" name="Google Shape;104;p15"/>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05" name="Google Shape;105;p15"/>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
        <p:nvSpPr>
          <p:cNvPr id="106" name="Google Shape;106;p15"/>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07" name="Google Shape;107;p15"/>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何故この研究をやろうと決めたのですか？</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111"/>
        <p:cNvGrpSpPr/>
        <p:nvPr/>
      </p:nvGrpSpPr>
      <p:grpSpPr>
        <a:xfrm>
          <a:off x="0" y="0"/>
          <a:ext cx="0" cy="0"/>
          <a:chOff x="0" y="0"/>
          <a:chExt cx="0" cy="0"/>
        </a:xfrm>
      </p:grpSpPr>
      <p:sp>
        <p:nvSpPr>
          <p:cNvPr id="112" name="Google Shape;112;p16"/>
          <p:cNvSpPr txBox="1">
            <a:spLocks noGrp="1"/>
          </p:cNvSpPr>
          <p:nvPr>
            <p:ph type="body" idx="1"/>
          </p:nvPr>
        </p:nvSpPr>
        <p:spPr>
          <a:xfrm>
            <a:off x="228600" y="1022350"/>
            <a:ext cx="8763000" cy="53070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13" name="Google Shape;113;p16"/>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
        <p:nvSpPr>
          <p:cNvPr id="114" name="Google Shape;114;p16"/>
          <p:cNvSpPr txBox="1">
            <a:spLocks noGrp="1"/>
          </p:cNvSpPr>
          <p:nvPr>
            <p:ph type="body" idx="2"/>
          </p:nvPr>
        </p:nvSpPr>
        <p:spPr>
          <a:xfrm>
            <a:off x="304800" y="57667"/>
            <a:ext cx="8534400" cy="2802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15" name="Google Shape;115;p16"/>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この研究に必要性はあるのか？</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17"/>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21" name="Google Shape;121;p17"/>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
        <p:nvSpPr>
          <p:cNvPr id="122" name="Google Shape;122;p17"/>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23" name="Google Shape;123;p17"/>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想定しているユーザは誰ですか？</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18"/>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29" name="Google Shape;129;p18"/>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
        <p:nvSpPr>
          <p:cNvPr id="130" name="Google Shape;130;p18"/>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31" name="Google Shape;131;p18"/>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工夫したことは何ですか？</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135"/>
        <p:cNvGrpSpPr/>
        <p:nvPr/>
      </p:nvGrpSpPr>
      <p:grpSpPr>
        <a:xfrm>
          <a:off x="0" y="0"/>
          <a:ext cx="0" cy="0"/>
          <a:chOff x="0" y="0"/>
          <a:chExt cx="0" cy="0"/>
        </a:xfrm>
      </p:grpSpPr>
      <p:sp>
        <p:nvSpPr>
          <p:cNvPr id="136" name="Google Shape;136;p19"/>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37" name="Google Shape;137;p1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
        <p:nvSpPr>
          <p:cNvPr id="138" name="Google Shape;138;p19"/>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39" name="Google Shape;139;p19"/>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その評価を選んだ理由は何ですか？</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45" name="Google Shape;145;p2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
        <p:nvSpPr>
          <p:cNvPr id="146" name="Google Shape;146;p20"/>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47" name="Google Shape;147;p20"/>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評価は優位的な差があると言えるのか?</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151"/>
        <p:cNvGrpSpPr/>
        <p:nvPr/>
      </p:nvGrpSpPr>
      <p:grpSpPr>
        <a:xfrm>
          <a:off x="0" y="0"/>
          <a:ext cx="0" cy="0"/>
          <a:chOff x="0" y="0"/>
          <a:chExt cx="0" cy="0"/>
        </a:xfrm>
      </p:grpSpPr>
      <p:sp>
        <p:nvSpPr>
          <p:cNvPr id="152" name="Google Shape;152;p21"/>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53" name="Google Shape;153;p21"/>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
        <p:nvSpPr>
          <p:cNvPr id="154" name="Google Shape;154;p21"/>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Clr>
                <a:schemeClr val="dk1"/>
              </a:buClr>
              <a:buSzPts val="2000"/>
              <a:buNone/>
            </a:pPr>
            <a:endParaRPr/>
          </a:p>
        </p:txBody>
      </p:sp>
      <p:sp>
        <p:nvSpPr>
          <p:cNvPr id="155" name="Google Shape;155;p21"/>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400"/>
              <a:buFont typeface="Meiryo"/>
              <a:buNone/>
            </a:pPr>
            <a:r>
              <a:rPr lang="en-US"/>
              <a:t>今後の展望などはありますか？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lang="en-US" altLang="ja-JP">
                <a:latin typeface="メイリオ" panose="020B0604030504040204" pitchFamily="50" charset="-128"/>
                <a:ea typeface="メイリオ" panose="020B0604030504040204" pitchFamily="50" charset="-128"/>
              </a:rPr>
              <a:t>Model-based Development (MBD) </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30430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7813E60-4B67-02B6-4454-5C807F528780}"/>
              </a:ext>
            </a:extLst>
          </p:cNvPr>
          <p:cNvSpPr>
            <a:spLocks noGrp="1"/>
          </p:cNvSpPr>
          <p:nvPr>
            <p:ph idx="13"/>
          </p:nvPr>
        </p:nvSpPr>
        <p:spPr>
          <a:xfrm>
            <a:off x="304800" y="978020"/>
            <a:ext cx="8534400" cy="5410200"/>
          </a:xfrm>
        </p:spPr>
        <p:txBody>
          <a:bodyPr/>
          <a:lstStyle/>
          <a:p>
            <a:r>
              <a:rPr kumimoji="1" lang="en-US" altLang="ja-JP">
                <a:latin typeface="メイリオ" panose="020B0604030504040204" pitchFamily="50" charset="-128"/>
                <a:ea typeface="メイリオ" panose="020B0604030504040204" pitchFamily="50" charset="-128"/>
              </a:rPr>
              <a:t>MATLAB/Simulink</a:t>
            </a:r>
            <a:endParaRPr lang="en-US" altLang="ja-JP">
              <a:latin typeface="メイリオ" panose="020B0604030504040204" pitchFamily="50" charset="-128"/>
              <a:ea typeface="メイリオ" panose="020B0604030504040204" pitchFamily="50" charset="-128"/>
            </a:endParaRPr>
          </a:p>
          <a:p>
            <a:pPr lvl="1"/>
            <a:r>
              <a:rPr lang="en-US" altLang="ja-JP">
                <a:latin typeface="メイリオ" panose="020B0604030504040204" pitchFamily="50" charset="-128"/>
                <a:ea typeface="メイリオ" panose="020B0604030504040204" pitchFamily="50" charset="-128"/>
              </a:rPr>
              <a:t> MATLAB: a </a:t>
            </a:r>
            <a:r>
              <a:rPr lang="en-US" altLang="ja-JP">
                <a:solidFill>
                  <a:srgbClr val="FF0000"/>
                </a:solidFill>
                <a:latin typeface="メイリオ" panose="020B0604030504040204" pitchFamily="50" charset="-128"/>
                <a:ea typeface="メイリオ" panose="020B0604030504040204" pitchFamily="50" charset="-128"/>
              </a:rPr>
              <a:t>programming and numeric computing platform </a:t>
            </a:r>
            <a:r>
              <a:rPr lang="en-US" altLang="ja-JP">
                <a:latin typeface="メイリオ" panose="020B0604030504040204" pitchFamily="50" charset="-128"/>
                <a:ea typeface="メイリオ" panose="020B0604030504040204" pitchFamily="50" charset="-128"/>
              </a:rPr>
              <a:t>developed by MathWorks</a:t>
            </a:r>
          </a:p>
          <a:p>
            <a:pPr lvl="2"/>
            <a:endParaRPr lang="en-US" altLang="ja-JP">
              <a:latin typeface="メイリオ" panose="020B0604030504040204" pitchFamily="50" charset="-128"/>
              <a:ea typeface="メイリオ" panose="020B0604030504040204" pitchFamily="50" charset="-128"/>
            </a:endParaRPr>
          </a:p>
          <a:p>
            <a:pPr lvl="2"/>
            <a:endParaRPr lang="en-US" altLang="ja-JP">
              <a:latin typeface="メイリオ" panose="020B0604030504040204" pitchFamily="50" charset="-128"/>
              <a:ea typeface="メイリオ" panose="020B0604030504040204" pitchFamily="50" charset="-128"/>
            </a:endParaRPr>
          </a:p>
          <a:p>
            <a:pPr marL="535782" lvl="2" indent="0">
              <a:buNone/>
            </a:pPr>
            <a:endParaRPr lang="en-US" altLang="ja-JP">
              <a:latin typeface="メイリオ" panose="020B0604030504040204" pitchFamily="50" charset="-128"/>
              <a:ea typeface="メイリオ" panose="020B0604030504040204" pitchFamily="50" charset="-128"/>
            </a:endParaRPr>
          </a:p>
          <a:p>
            <a:pPr marL="535782" lvl="2" indent="0">
              <a:buNone/>
            </a:pPr>
            <a:endParaRPr lang="en-US" altLang="ja-JP">
              <a:latin typeface="メイリオ" panose="020B0604030504040204" pitchFamily="50" charset="-128"/>
              <a:ea typeface="メイリオ" panose="020B0604030504040204" pitchFamily="50" charset="-128"/>
            </a:endParaRPr>
          </a:p>
          <a:p>
            <a:pPr marL="535782" lvl="2" indent="0">
              <a:buNone/>
            </a:pPr>
            <a:endParaRPr lang="en-US" altLang="ja-JP">
              <a:latin typeface="メイリオ" panose="020B0604030504040204" pitchFamily="50" charset="-128"/>
              <a:ea typeface="メイリオ" panose="020B0604030504040204" pitchFamily="50" charset="-128"/>
            </a:endParaRPr>
          </a:p>
          <a:p>
            <a:pPr marL="535782" lvl="2" indent="0">
              <a:buNone/>
            </a:pPr>
            <a:endParaRPr lang="en-US" altLang="ja-JP">
              <a:latin typeface="メイリオ" panose="020B0604030504040204" pitchFamily="50" charset="-128"/>
              <a:ea typeface="メイリオ" panose="020B0604030504040204" pitchFamily="50" charset="-128"/>
            </a:endParaRPr>
          </a:p>
          <a:p>
            <a:pPr lvl="1"/>
            <a:r>
              <a:rPr lang="en-US" altLang="ja-JP">
                <a:latin typeface="メイリオ" panose="020B0604030504040204" pitchFamily="50" charset="-128"/>
                <a:ea typeface="メイリオ" panose="020B0604030504040204" pitchFamily="50" charset="-128"/>
              </a:rPr>
              <a:t> Simulink: a </a:t>
            </a:r>
            <a:r>
              <a:rPr lang="en-US" altLang="ja-JP">
                <a:solidFill>
                  <a:srgbClr val="FF0000"/>
                </a:solidFill>
                <a:latin typeface="メイリオ" panose="020B0604030504040204" pitchFamily="50" charset="-128"/>
                <a:ea typeface="メイリオ" panose="020B0604030504040204" pitchFamily="50" charset="-128"/>
              </a:rPr>
              <a:t>block diagram environment</a:t>
            </a:r>
            <a:r>
              <a:rPr lang="en-US" altLang="ja-JP">
                <a:latin typeface="メイリオ" panose="020B0604030504040204" pitchFamily="50" charset="-128"/>
                <a:ea typeface="メイリオ" panose="020B0604030504040204" pitchFamily="50" charset="-128"/>
              </a:rPr>
              <a:t> for Model-based Development integrated with MATLAB</a:t>
            </a:r>
          </a:p>
          <a:p>
            <a:pPr marL="270272" lvl="1" indent="0">
              <a:buNone/>
            </a:pPr>
            <a:endParaRPr lang="en-US" altLang="ja-JP">
              <a:latin typeface="メイリオ" panose="020B0604030504040204" pitchFamily="50" charset="-128"/>
              <a:ea typeface="メイリオ" panose="020B0604030504040204" pitchFamily="50" charset="-128"/>
            </a:endParaRPr>
          </a:p>
        </p:txBody>
      </p:sp>
      <p:grpSp>
        <p:nvGrpSpPr>
          <p:cNvPr id="10" name="组合 9">
            <a:extLst>
              <a:ext uri="{FF2B5EF4-FFF2-40B4-BE49-F238E27FC236}">
                <a16:creationId xmlns:a16="http://schemas.microsoft.com/office/drawing/2014/main" id="{244E5784-ED35-3C4C-F545-F1CE577B1CE0}"/>
              </a:ext>
            </a:extLst>
          </p:cNvPr>
          <p:cNvGrpSpPr/>
          <p:nvPr/>
        </p:nvGrpSpPr>
        <p:grpSpPr>
          <a:xfrm>
            <a:off x="2888358" y="2049419"/>
            <a:ext cx="3361131" cy="1886092"/>
            <a:chOff x="2024329" y="785010"/>
            <a:chExt cx="6241081" cy="3345518"/>
          </a:xfrm>
        </p:grpSpPr>
        <p:pic>
          <p:nvPicPr>
            <p:cNvPr id="11" name="图形 10">
              <a:extLst>
                <a:ext uri="{FF2B5EF4-FFF2-40B4-BE49-F238E27FC236}">
                  <a16:creationId xmlns:a16="http://schemas.microsoft.com/office/drawing/2014/main" id="{FE618EFB-39A7-F36A-A859-FA3BBC5D0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6660" y="785010"/>
              <a:ext cx="1905000" cy="1905000"/>
            </a:xfrm>
            <a:prstGeom prst="rect">
              <a:avLst/>
            </a:prstGeom>
          </p:spPr>
        </p:pic>
        <p:pic>
          <p:nvPicPr>
            <p:cNvPr id="12" name="图形 11">
              <a:extLst>
                <a:ext uri="{FF2B5EF4-FFF2-40B4-BE49-F238E27FC236}">
                  <a16:creationId xmlns:a16="http://schemas.microsoft.com/office/drawing/2014/main" id="{CBB92C59-E579-DCDF-62C0-A81B239BC8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24329" y="3035683"/>
              <a:ext cx="1094845" cy="1094845"/>
            </a:xfrm>
            <a:prstGeom prst="rect">
              <a:avLst/>
            </a:prstGeom>
          </p:spPr>
        </p:pic>
        <p:sp>
          <p:nvSpPr>
            <p:cNvPr id="13" name="箭头: 下 12">
              <a:extLst>
                <a:ext uri="{FF2B5EF4-FFF2-40B4-BE49-F238E27FC236}">
                  <a16:creationId xmlns:a16="http://schemas.microsoft.com/office/drawing/2014/main" id="{7D16A12C-0D75-A271-F7ED-28B250FB970A}"/>
                </a:ext>
              </a:extLst>
            </p:cNvPr>
            <p:cNvSpPr/>
            <p:nvPr/>
          </p:nvSpPr>
          <p:spPr>
            <a:xfrm rot="3686132">
              <a:off x="3619501" y="1745565"/>
              <a:ext cx="222250" cy="1657350"/>
            </a:xfrm>
            <a:prstGeom prst="downArrow">
              <a:avLst/>
            </a:prstGeom>
            <a:solidFill>
              <a:srgbClr val="999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下 13">
              <a:extLst>
                <a:ext uri="{FF2B5EF4-FFF2-40B4-BE49-F238E27FC236}">
                  <a16:creationId xmlns:a16="http://schemas.microsoft.com/office/drawing/2014/main" id="{CDF7D45A-CDDA-E4A0-4E2F-BF150289D264}"/>
                </a:ext>
              </a:extLst>
            </p:cNvPr>
            <p:cNvSpPr/>
            <p:nvPr/>
          </p:nvSpPr>
          <p:spPr>
            <a:xfrm>
              <a:off x="5258342" y="2371658"/>
              <a:ext cx="182140" cy="636704"/>
            </a:xfrm>
            <a:prstGeom prst="downArrow">
              <a:avLst/>
            </a:prstGeom>
            <a:solidFill>
              <a:srgbClr val="999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形 14">
              <a:extLst>
                <a:ext uri="{FF2B5EF4-FFF2-40B4-BE49-F238E27FC236}">
                  <a16:creationId xmlns:a16="http://schemas.microsoft.com/office/drawing/2014/main" id="{BC035AB1-A1DB-15F1-129E-D23E239FF7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27112" y="3068068"/>
              <a:ext cx="1062460" cy="1062460"/>
            </a:xfrm>
            <a:prstGeom prst="rect">
              <a:avLst/>
            </a:prstGeom>
          </p:spPr>
        </p:pic>
        <p:sp>
          <p:nvSpPr>
            <p:cNvPr id="16" name="箭头: 下 15">
              <a:extLst>
                <a:ext uri="{FF2B5EF4-FFF2-40B4-BE49-F238E27FC236}">
                  <a16:creationId xmlns:a16="http://schemas.microsoft.com/office/drawing/2014/main" id="{527BCE12-A66B-414C-B5AF-0B3935FAC3C4}"/>
                </a:ext>
              </a:extLst>
            </p:cNvPr>
            <p:cNvSpPr/>
            <p:nvPr/>
          </p:nvSpPr>
          <p:spPr>
            <a:xfrm rot="17682531">
              <a:off x="6693247" y="1684555"/>
              <a:ext cx="222250" cy="1657350"/>
            </a:xfrm>
            <a:prstGeom prst="downArrow">
              <a:avLst/>
            </a:prstGeom>
            <a:solidFill>
              <a:srgbClr val="999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形 16">
              <a:extLst>
                <a:ext uri="{FF2B5EF4-FFF2-40B4-BE49-F238E27FC236}">
                  <a16:creationId xmlns:a16="http://schemas.microsoft.com/office/drawing/2014/main" id="{A4AF2E72-B16A-9650-E366-0E3B2350F9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95456" y="2960574"/>
              <a:ext cx="1169954" cy="1169954"/>
            </a:xfrm>
            <a:prstGeom prst="rect">
              <a:avLst/>
            </a:prstGeom>
          </p:spPr>
        </p:pic>
      </p:grpSp>
      <p:pic>
        <p:nvPicPr>
          <p:cNvPr id="18" name="图片 17">
            <a:extLst>
              <a:ext uri="{FF2B5EF4-FFF2-40B4-BE49-F238E27FC236}">
                <a16:creationId xmlns:a16="http://schemas.microsoft.com/office/drawing/2014/main" id="{36B57D4A-6AC0-9967-D240-088CF8A8AB54}"/>
              </a:ext>
            </a:extLst>
          </p:cNvPr>
          <p:cNvPicPr>
            <a:picLocks noChangeAspect="1"/>
          </p:cNvPicPr>
          <p:nvPr/>
        </p:nvPicPr>
        <p:blipFill>
          <a:blip r:embed="rId11"/>
          <a:stretch>
            <a:fillRect/>
          </a:stretch>
        </p:blipFill>
        <p:spPr>
          <a:xfrm>
            <a:off x="1126188" y="4978139"/>
            <a:ext cx="3328770" cy="1511653"/>
          </a:xfrm>
          <a:prstGeom prst="rect">
            <a:avLst/>
          </a:prstGeom>
        </p:spPr>
      </p:pic>
      <p:pic>
        <p:nvPicPr>
          <p:cNvPr id="20" name="图片 19">
            <a:extLst>
              <a:ext uri="{FF2B5EF4-FFF2-40B4-BE49-F238E27FC236}">
                <a16:creationId xmlns:a16="http://schemas.microsoft.com/office/drawing/2014/main" id="{E0ADAF28-E7E3-0AB7-E59B-D394D4595945}"/>
              </a:ext>
            </a:extLst>
          </p:cNvPr>
          <p:cNvPicPr>
            <a:picLocks noChangeAspect="1"/>
          </p:cNvPicPr>
          <p:nvPr/>
        </p:nvPicPr>
        <p:blipFill>
          <a:blip r:embed="rId12"/>
          <a:stretch>
            <a:fillRect/>
          </a:stretch>
        </p:blipFill>
        <p:spPr>
          <a:xfrm>
            <a:off x="4785251" y="4949082"/>
            <a:ext cx="3477984" cy="1626570"/>
          </a:xfrm>
          <a:prstGeom prst="rect">
            <a:avLst/>
          </a:prstGeom>
        </p:spPr>
      </p:pic>
    </p:spTree>
    <p:extLst>
      <p:ext uri="{BB962C8B-B14F-4D97-AF65-F5344CB8AC3E}">
        <p14:creationId xmlns:p14="http://schemas.microsoft.com/office/powerpoint/2010/main" val="34727094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lang="en-US" altLang="ja-JP">
                <a:latin typeface="メイリオ" panose="020B0604030504040204" pitchFamily="50" charset="-128"/>
                <a:ea typeface="メイリオ" panose="020B0604030504040204" pitchFamily="50" charset="-128"/>
              </a:rPr>
              <a:t>Model-based Development (MBD) </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30430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7813E60-4B67-02B6-4454-5C807F528780}"/>
              </a:ext>
            </a:extLst>
          </p:cNvPr>
          <p:cNvSpPr>
            <a:spLocks noGrp="1"/>
          </p:cNvSpPr>
          <p:nvPr>
            <p:ph idx="13"/>
          </p:nvPr>
        </p:nvSpPr>
        <p:spPr>
          <a:xfrm>
            <a:off x="304800" y="978020"/>
            <a:ext cx="8534400" cy="5410200"/>
          </a:xfrm>
        </p:spPr>
        <p:txBody>
          <a:bodyPr/>
          <a:lstStyle/>
          <a:p>
            <a:r>
              <a:rPr kumimoji="1" lang="en-US" altLang="ja-JP">
                <a:latin typeface="メイリオ" panose="020B0604030504040204" pitchFamily="50" charset="-128"/>
                <a:ea typeface="メイリオ" panose="020B0604030504040204" pitchFamily="50" charset="-128"/>
              </a:rPr>
              <a:t>V-M</a:t>
            </a:r>
            <a:r>
              <a:rPr kumimoji="1" lang="en-US" altLang="zh-CN">
                <a:latin typeface="メイリオ" panose="020B0604030504040204" pitchFamily="50" charset="-128"/>
                <a:ea typeface="メイリオ" panose="020B0604030504040204" pitchFamily="50" charset="-128"/>
              </a:rPr>
              <a:t>odel</a:t>
            </a:r>
            <a:endParaRPr lang="en-US" altLang="ja-JP">
              <a:latin typeface="メイリオ" panose="020B0604030504040204" pitchFamily="50" charset="-128"/>
              <a:ea typeface="メイリオ" panose="020B0604030504040204" pitchFamily="50" charset="-128"/>
            </a:endParaRPr>
          </a:p>
          <a:p>
            <a:pPr lvl="1"/>
            <a:r>
              <a:rPr lang="en-US" altLang="ja-JP">
                <a:latin typeface="メイリオ" panose="020B0604030504040204" pitchFamily="50" charset="-128"/>
                <a:ea typeface="メイリオ" panose="020B0604030504040204" pitchFamily="50" charset="-128"/>
              </a:rPr>
              <a:t> A structured approach to system development that mirrors the stages of development with corresponding testing phases</a:t>
            </a:r>
          </a:p>
        </p:txBody>
      </p:sp>
      <p:grpSp>
        <p:nvGrpSpPr>
          <p:cNvPr id="60" name="组合 59">
            <a:extLst>
              <a:ext uri="{FF2B5EF4-FFF2-40B4-BE49-F238E27FC236}">
                <a16:creationId xmlns:a16="http://schemas.microsoft.com/office/drawing/2014/main" id="{5715CFE6-9C2D-923C-4307-AF5A099D86EF}"/>
              </a:ext>
            </a:extLst>
          </p:cNvPr>
          <p:cNvGrpSpPr/>
          <p:nvPr/>
        </p:nvGrpSpPr>
        <p:grpSpPr>
          <a:xfrm>
            <a:off x="2302050" y="2586701"/>
            <a:ext cx="4539900" cy="3890299"/>
            <a:chOff x="527050" y="1284945"/>
            <a:chExt cx="4539900" cy="3890299"/>
          </a:xfrm>
        </p:grpSpPr>
        <p:grpSp>
          <p:nvGrpSpPr>
            <p:cNvPr id="61" name="组合 60">
              <a:extLst>
                <a:ext uri="{FF2B5EF4-FFF2-40B4-BE49-F238E27FC236}">
                  <a16:creationId xmlns:a16="http://schemas.microsoft.com/office/drawing/2014/main" id="{B4196467-8855-090B-7C09-0B590DFD893D}"/>
                </a:ext>
              </a:extLst>
            </p:cNvPr>
            <p:cNvGrpSpPr/>
            <p:nvPr/>
          </p:nvGrpSpPr>
          <p:grpSpPr>
            <a:xfrm>
              <a:off x="527050" y="1289049"/>
              <a:ext cx="1784350" cy="971551"/>
              <a:chOff x="527050" y="1289049"/>
              <a:chExt cx="1784350" cy="971551"/>
            </a:xfrm>
          </p:grpSpPr>
          <p:sp>
            <p:nvSpPr>
              <p:cNvPr id="81" name="平行四边形 80">
                <a:extLst>
                  <a:ext uri="{FF2B5EF4-FFF2-40B4-BE49-F238E27FC236}">
                    <a16:creationId xmlns:a16="http://schemas.microsoft.com/office/drawing/2014/main" id="{546774A2-56CD-19F6-96EC-675E03E33884}"/>
                  </a:ext>
                </a:extLst>
              </p:cNvPr>
              <p:cNvSpPr/>
              <p:nvPr/>
            </p:nvSpPr>
            <p:spPr>
              <a:xfrm flipH="1">
                <a:off x="527050" y="1289049"/>
                <a:ext cx="1784350" cy="971551"/>
              </a:xfrm>
              <a:prstGeom prst="parallelogram">
                <a:avLst/>
              </a:prstGeom>
              <a:solidFill>
                <a:srgbClr val="0E20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2" name="文本框 81">
                <a:extLst>
                  <a:ext uri="{FF2B5EF4-FFF2-40B4-BE49-F238E27FC236}">
                    <a16:creationId xmlns:a16="http://schemas.microsoft.com/office/drawing/2014/main" id="{774C3012-3FDC-A90B-3298-099DDB8DF0AF}"/>
                  </a:ext>
                </a:extLst>
              </p:cNvPr>
              <p:cNvSpPr txBox="1"/>
              <p:nvPr/>
            </p:nvSpPr>
            <p:spPr>
              <a:xfrm>
                <a:off x="606425" y="1451658"/>
                <a:ext cx="1625600" cy="584775"/>
              </a:xfrm>
              <a:prstGeom prst="rect">
                <a:avLst/>
              </a:prstGeom>
              <a:noFill/>
            </p:spPr>
            <p:txBody>
              <a:bodyPr wrap="square" rtlCol="0">
                <a:spAutoFit/>
              </a:bodyPr>
              <a:lstStyle/>
              <a:p>
                <a:pPr algn="ctr"/>
                <a:r>
                  <a:rPr lang="en-US" altLang="zh-CN" sz="1600">
                    <a:solidFill>
                      <a:schemeClr val="bg1"/>
                    </a:solidFill>
                  </a:rPr>
                  <a:t>Required</a:t>
                </a:r>
                <a:br>
                  <a:rPr lang="en-US" altLang="zh-CN" sz="1600">
                    <a:solidFill>
                      <a:schemeClr val="bg1"/>
                    </a:solidFill>
                  </a:rPr>
                </a:br>
                <a:r>
                  <a:rPr lang="en-US" altLang="zh-CN" sz="1600">
                    <a:solidFill>
                      <a:schemeClr val="bg1"/>
                    </a:solidFill>
                  </a:rPr>
                  <a:t>Specifications</a:t>
                </a:r>
                <a:endParaRPr lang="zh-CN" altLang="en-US" sz="1600">
                  <a:solidFill>
                    <a:schemeClr val="bg1"/>
                  </a:solidFill>
                </a:endParaRPr>
              </a:p>
            </p:txBody>
          </p:sp>
        </p:grpSp>
        <p:sp>
          <p:nvSpPr>
            <p:cNvPr id="62" name="平行四边形 61">
              <a:extLst>
                <a:ext uri="{FF2B5EF4-FFF2-40B4-BE49-F238E27FC236}">
                  <a16:creationId xmlns:a16="http://schemas.microsoft.com/office/drawing/2014/main" id="{BB7CDDDD-AE07-5824-F601-A56EB4930E74}"/>
                </a:ext>
              </a:extLst>
            </p:cNvPr>
            <p:cNvSpPr/>
            <p:nvPr/>
          </p:nvSpPr>
          <p:spPr>
            <a:xfrm flipH="1">
              <a:off x="768088" y="2260598"/>
              <a:ext cx="1784350" cy="971551"/>
            </a:xfrm>
            <a:prstGeom prst="parallelogram">
              <a:avLst/>
            </a:prstGeom>
            <a:solidFill>
              <a:srgbClr val="9CA6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3" name="文本框 62">
              <a:extLst>
                <a:ext uri="{FF2B5EF4-FFF2-40B4-BE49-F238E27FC236}">
                  <a16:creationId xmlns:a16="http://schemas.microsoft.com/office/drawing/2014/main" id="{91043818-6D24-7B31-4385-4D4A03BCCA29}"/>
                </a:ext>
              </a:extLst>
            </p:cNvPr>
            <p:cNvSpPr txBox="1"/>
            <p:nvPr/>
          </p:nvSpPr>
          <p:spPr>
            <a:xfrm>
              <a:off x="847463" y="2561708"/>
              <a:ext cx="1625600" cy="338554"/>
            </a:xfrm>
            <a:prstGeom prst="rect">
              <a:avLst/>
            </a:prstGeom>
            <a:noFill/>
          </p:spPr>
          <p:txBody>
            <a:bodyPr wrap="square" rtlCol="0">
              <a:spAutoFit/>
            </a:bodyPr>
            <a:lstStyle/>
            <a:p>
              <a:pPr algn="ctr"/>
              <a:r>
                <a:rPr lang="en-US" altLang="zh-CN" sz="1600">
                  <a:solidFill>
                    <a:schemeClr val="bg1"/>
                  </a:solidFill>
                </a:rPr>
                <a:t>Basic Design</a:t>
              </a:r>
              <a:endParaRPr lang="zh-CN" altLang="en-US" sz="1600">
                <a:solidFill>
                  <a:schemeClr val="bg1"/>
                </a:solidFill>
              </a:endParaRPr>
            </a:p>
          </p:txBody>
        </p:sp>
        <p:sp>
          <p:nvSpPr>
            <p:cNvPr id="64" name="平行四边形 63">
              <a:extLst>
                <a:ext uri="{FF2B5EF4-FFF2-40B4-BE49-F238E27FC236}">
                  <a16:creationId xmlns:a16="http://schemas.microsoft.com/office/drawing/2014/main" id="{037D7B7E-F865-F972-F85A-73AB87DD6752}"/>
                </a:ext>
              </a:extLst>
            </p:cNvPr>
            <p:cNvSpPr/>
            <p:nvPr/>
          </p:nvSpPr>
          <p:spPr>
            <a:xfrm flipH="1">
              <a:off x="1009126" y="3232148"/>
              <a:ext cx="1784350" cy="971551"/>
            </a:xfrm>
            <a:prstGeom prst="parallelogram">
              <a:avLst/>
            </a:prstGeom>
            <a:solidFill>
              <a:srgbClr val="C1C7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5" name="文本框 64">
              <a:extLst>
                <a:ext uri="{FF2B5EF4-FFF2-40B4-BE49-F238E27FC236}">
                  <a16:creationId xmlns:a16="http://schemas.microsoft.com/office/drawing/2014/main" id="{6633D50F-889D-91C3-6BFB-07363CF4283E}"/>
                </a:ext>
              </a:extLst>
            </p:cNvPr>
            <p:cNvSpPr txBox="1"/>
            <p:nvPr/>
          </p:nvSpPr>
          <p:spPr>
            <a:xfrm>
              <a:off x="1088501" y="3394757"/>
              <a:ext cx="1625600" cy="584775"/>
            </a:xfrm>
            <a:prstGeom prst="rect">
              <a:avLst/>
            </a:prstGeom>
            <a:noFill/>
          </p:spPr>
          <p:txBody>
            <a:bodyPr wrap="square" rtlCol="0">
              <a:spAutoFit/>
            </a:bodyPr>
            <a:lstStyle/>
            <a:p>
              <a:pPr algn="ctr"/>
              <a:r>
                <a:rPr lang="en-US" altLang="zh-CN" sz="1600">
                  <a:solidFill>
                    <a:schemeClr val="bg1"/>
                  </a:solidFill>
                </a:rPr>
                <a:t>Detailed</a:t>
              </a:r>
              <a:br>
                <a:rPr lang="en-US" altLang="zh-CN" sz="1600">
                  <a:solidFill>
                    <a:schemeClr val="bg1"/>
                  </a:solidFill>
                </a:rPr>
              </a:br>
              <a:r>
                <a:rPr lang="en-US" altLang="zh-CN" sz="1600">
                  <a:solidFill>
                    <a:schemeClr val="bg1"/>
                  </a:solidFill>
                </a:rPr>
                <a:t>Design</a:t>
              </a:r>
              <a:endParaRPr lang="zh-CN" altLang="en-US" sz="1600">
                <a:solidFill>
                  <a:schemeClr val="bg1"/>
                </a:solidFill>
              </a:endParaRPr>
            </a:p>
          </p:txBody>
        </p:sp>
        <p:sp>
          <p:nvSpPr>
            <p:cNvPr id="66" name="流程图: 合并 65">
              <a:extLst>
                <a:ext uri="{FF2B5EF4-FFF2-40B4-BE49-F238E27FC236}">
                  <a16:creationId xmlns:a16="http://schemas.microsoft.com/office/drawing/2014/main" id="{13A576F8-618D-8053-891E-C5431EAC47CE}"/>
                </a:ext>
              </a:extLst>
            </p:cNvPr>
            <p:cNvSpPr/>
            <p:nvPr/>
          </p:nvSpPr>
          <p:spPr>
            <a:xfrm>
              <a:off x="1339850" y="2252403"/>
              <a:ext cx="393700" cy="158750"/>
            </a:xfrm>
            <a:prstGeom prst="flowChartMerge">
              <a:avLst/>
            </a:prstGeom>
            <a:solidFill>
              <a:srgbClr val="0E20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7" name="流程图: 合并 66">
              <a:extLst>
                <a:ext uri="{FF2B5EF4-FFF2-40B4-BE49-F238E27FC236}">
                  <a16:creationId xmlns:a16="http://schemas.microsoft.com/office/drawing/2014/main" id="{B41A8D3C-5B19-DDFB-04B1-AE9B298EBD69}"/>
                </a:ext>
              </a:extLst>
            </p:cNvPr>
            <p:cNvSpPr/>
            <p:nvPr/>
          </p:nvSpPr>
          <p:spPr>
            <a:xfrm>
              <a:off x="1581150" y="3223952"/>
              <a:ext cx="393700" cy="158750"/>
            </a:xfrm>
            <a:prstGeom prst="flowChartMerge">
              <a:avLst/>
            </a:prstGeom>
            <a:solidFill>
              <a:srgbClr val="9CA6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8" name="梯形 67">
              <a:extLst>
                <a:ext uri="{FF2B5EF4-FFF2-40B4-BE49-F238E27FC236}">
                  <a16:creationId xmlns:a16="http://schemas.microsoft.com/office/drawing/2014/main" id="{4B134A73-1978-AFD9-9172-58748A29A01F}"/>
                </a:ext>
              </a:extLst>
            </p:cNvPr>
            <p:cNvSpPr/>
            <p:nvPr/>
          </p:nvSpPr>
          <p:spPr>
            <a:xfrm flipV="1">
              <a:off x="1255980" y="4203694"/>
              <a:ext cx="3087420" cy="971550"/>
            </a:xfrm>
            <a:prstGeom prst="trapezoid">
              <a:avLst/>
            </a:prstGeom>
            <a:solidFill>
              <a:srgbClr val="E6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9" name="文本框 68">
              <a:extLst>
                <a:ext uri="{FF2B5EF4-FFF2-40B4-BE49-F238E27FC236}">
                  <a16:creationId xmlns:a16="http://schemas.microsoft.com/office/drawing/2014/main" id="{05C0F26E-54A1-9C39-848F-62615B3DD736}"/>
                </a:ext>
              </a:extLst>
            </p:cNvPr>
            <p:cNvSpPr txBox="1"/>
            <p:nvPr/>
          </p:nvSpPr>
          <p:spPr>
            <a:xfrm>
              <a:off x="1646294" y="4504803"/>
              <a:ext cx="2518029" cy="338554"/>
            </a:xfrm>
            <a:prstGeom prst="rect">
              <a:avLst/>
            </a:prstGeom>
            <a:noFill/>
          </p:spPr>
          <p:txBody>
            <a:bodyPr wrap="square" rtlCol="0">
              <a:spAutoFit/>
            </a:bodyPr>
            <a:lstStyle/>
            <a:p>
              <a:pPr algn="ctr"/>
              <a:r>
                <a:rPr lang="en-US" altLang="zh-CN" sz="1600">
                  <a:solidFill>
                    <a:srgbClr val="0E205E"/>
                  </a:solidFill>
                </a:rPr>
                <a:t>Code Generation</a:t>
              </a:r>
              <a:endParaRPr lang="zh-CN" altLang="en-US" sz="1600">
                <a:solidFill>
                  <a:srgbClr val="0E205E"/>
                </a:solidFill>
              </a:endParaRPr>
            </a:p>
          </p:txBody>
        </p:sp>
        <p:sp>
          <p:nvSpPr>
            <p:cNvPr id="70" name="流程图: 合并 69">
              <a:extLst>
                <a:ext uri="{FF2B5EF4-FFF2-40B4-BE49-F238E27FC236}">
                  <a16:creationId xmlns:a16="http://schemas.microsoft.com/office/drawing/2014/main" id="{3736EFF6-D55F-2E2F-2788-1782B798E70B}"/>
                </a:ext>
              </a:extLst>
            </p:cNvPr>
            <p:cNvSpPr/>
            <p:nvPr/>
          </p:nvSpPr>
          <p:spPr>
            <a:xfrm>
              <a:off x="1901301" y="4195498"/>
              <a:ext cx="393700" cy="158750"/>
            </a:xfrm>
            <a:prstGeom prst="flowChartMerge">
              <a:avLst/>
            </a:prstGeom>
            <a:solidFill>
              <a:srgbClr val="C1C7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71" name="组合 70">
              <a:extLst>
                <a:ext uri="{FF2B5EF4-FFF2-40B4-BE49-F238E27FC236}">
                  <a16:creationId xmlns:a16="http://schemas.microsoft.com/office/drawing/2014/main" id="{0E5EE7EE-8A31-2E7D-1043-CC3074B03996}"/>
                </a:ext>
              </a:extLst>
            </p:cNvPr>
            <p:cNvGrpSpPr/>
            <p:nvPr/>
          </p:nvGrpSpPr>
          <p:grpSpPr>
            <a:xfrm flipH="1">
              <a:off x="3282600" y="1284945"/>
              <a:ext cx="1784350" cy="975649"/>
              <a:chOff x="-2169851" y="650873"/>
              <a:chExt cx="1784350" cy="971551"/>
            </a:xfrm>
          </p:grpSpPr>
          <p:sp>
            <p:nvSpPr>
              <p:cNvPr id="79" name="平行四边形 78">
                <a:extLst>
                  <a:ext uri="{FF2B5EF4-FFF2-40B4-BE49-F238E27FC236}">
                    <a16:creationId xmlns:a16="http://schemas.microsoft.com/office/drawing/2014/main" id="{9976B903-43A9-CF37-962F-F60209A7B29C}"/>
                  </a:ext>
                </a:extLst>
              </p:cNvPr>
              <p:cNvSpPr/>
              <p:nvPr/>
            </p:nvSpPr>
            <p:spPr>
              <a:xfrm flipH="1">
                <a:off x="-2169851" y="650873"/>
                <a:ext cx="1784350" cy="971551"/>
              </a:xfrm>
              <a:prstGeom prst="parallelogram">
                <a:avLst/>
              </a:prstGeom>
              <a:solidFill>
                <a:srgbClr val="0E20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文本框 79">
                <a:extLst>
                  <a:ext uri="{FF2B5EF4-FFF2-40B4-BE49-F238E27FC236}">
                    <a16:creationId xmlns:a16="http://schemas.microsoft.com/office/drawing/2014/main" id="{EAB15C7A-1549-C484-B690-D9B468908657}"/>
                  </a:ext>
                </a:extLst>
              </p:cNvPr>
              <p:cNvSpPr txBox="1"/>
              <p:nvPr/>
            </p:nvSpPr>
            <p:spPr>
              <a:xfrm>
                <a:off x="-2090476" y="813482"/>
                <a:ext cx="1625600" cy="582319"/>
              </a:xfrm>
              <a:prstGeom prst="rect">
                <a:avLst/>
              </a:prstGeom>
              <a:noFill/>
            </p:spPr>
            <p:txBody>
              <a:bodyPr wrap="square" rtlCol="0">
                <a:spAutoFit/>
              </a:bodyPr>
              <a:lstStyle/>
              <a:p>
                <a:pPr algn="ctr"/>
                <a:r>
                  <a:rPr lang="en-US" altLang="zh-CN" sz="1600">
                    <a:solidFill>
                      <a:schemeClr val="bg1"/>
                    </a:solidFill>
                  </a:rPr>
                  <a:t>System</a:t>
                </a:r>
                <a:br>
                  <a:rPr lang="en-US" altLang="zh-CN" sz="1600">
                    <a:solidFill>
                      <a:schemeClr val="bg1"/>
                    </a:solidFill>
                  </a:rPr>
                </a:br>
                <a:r>
                  <a:rPr lang="en-US" altLang="zh-CN" sz="1600">
                    <a:solidFill>
                      <a:schemeClr val="bg1"/>
                    </a:solidFill>
                  </a:rPr>
                  <a:t>Test</a:t>
                </a:r>
                <a:endParaRPr lang="zh-CN" altLang="en-US" sz="1600">
                  <a:solidFill>
                    <a:schemeClr val="bg1"/>
                  </a:solidFill>
                </a:endParaRPr>
              </a:p>
            </p:txBody>
          </p:sp>
        </p:grpSp>
        <p:sp>
          <p:nvSpPr>
            <p:cNvPr id="72" name="平行四边形 71">
              <a:extLst>
                <a:ext uri="{FF2B5EF4-FFF2-40B4-BE49-F238E27FC236}">
                  <a16:creationId xmlns:a16="http://schemas.microsoft.com/office/drawing/2014/main" id="{1DCA1CB8-A491-BC71-1F10-DB1CFF9D341A}"/>
                </a:ext>
              </a:extLst>
            </p:cNvPr>
            <p:cNvSpPr/>
            <p:nvPr/>
          </p:nvSpPr>
          <p:spPr>
            <a:xfrm>
              <a:off x="3041562" y="2260594"/>
              <a:ext cx="1784350" cy="971551"/>
            </a:xfrm>
            <a:prstGeom prst="parallelogram">
              <a:avLst/>
            </a:prstGeom>
            <a:solidFill>
              <a:srgbClr val="9CA6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3" name="文本框 72">
              <a:extLst>
                <a:ext uri="{FF2B5EF4-FFF2-40B4-BE49-F238E27FC236}">
                  <a16:creationId xmlns:a16="http://schemas.microsoft.com/office/drawing/2014/main" id="{FE6FF0A7-6251-F1C8-AA14-1F854EF918CF}"/>
                </a:ext>
              </a:extLst>
            </p:cNvPr>
            <p:cNvSpPr txBox="1"/>
            <p:nvPr/>
          </p:nvSpPr>
          <p:spPr>
            <a:xfrm flipH="1">
              <a:off x="3120232" y="2425861"/>
              <a:ext cx="1625600" cy="584775"/>
            </a:xfrm>
            <a:prstGeom prst="rect">
              <a:avLst/>
            </a:prstGeom>
            <a:noFill/>
          </p:spPr>
          <p:txBody>
            <a:bodyPr wrap="square" rtlCol="0">
              <a:spAutoFit/>
            </a:bodyPr>
            <a:lstStyle/>
            <a:p>
              <a:pPr algn="ctr"/>
              <a:r>
                <a:rPr lang="en-US" altLang="zh-CN" sz="1600">
                  <a:solidFill>
                    <a:schemeClr val="bg1"/>
                  </a:solidFill>
                </a:rPr>
                <a:t>Integration</a:t>
              </a:r>
              <a:br>
                <a:rPr lang="en-US" altLang="zh-CN" sz="1600">
                  <a:solidFill>
                    <a:schemeClr val="bg1"/>
                  </a:solidFill>
                </a:rPr>
              </a:br>
              <a:r>
                <a:rPr lang="en-US" altLang="zh-CN" sz="1600">
                  <a:solidFill>
                    <a:schemeClr val="bg1"/>
                  </a:solidFill>
                </a:rPr>
                <a:t>Test</a:t>
              </a:r>
              <a:endParaRPr lang="zh-CN" altLang="en-US" sz="1600">
                <a:solidFill>
                  <a:schemeClr val="bg1"/>
                </a:solidFill>
              </a:endParaRPr>
            </a:p>
          </p:txBody>
        </p:sp>
        <p:sp>
          <p:nvSpPr>
            <p:cNvPr id="74" name="平行四边形 73">
              <a:extLst>
                <a:ext uri="{FF2B5EF4-FFF2-40B4-BE49-F238E27FC236}">
                  <a16:creationId xmlns:a16="http://schemas.microsoft.com/office/drawing/2014/main" id="{BB00CAB1-CD73-F2B7-C3E5-B2C5156E5E1D}"/>
                </a:ext>
              </a:extLst>
            </p:cNvPr>
            <p:cNvSpPr/>
            <p:nvPr/>
          </p:nvSpPr>
          <p:spPr>
            <a:xfrm>
              <a:off x="2793214" y="3232142"/>
              <a:ext cx="1784350" cy="971551"/>
            </a:xfrm>
            <a:prstGeom prst="parallelogram">
              <a:avLst/>
            </a:prstGeom>
            <a:solidFill>
              <a:srgbClr val="C1C7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5" name="文本框 74">
              <a:extLst>
                <a:ext uri="{FF2B5EF4-FFF2-40B4-BE49-F238E27FC236}">
                  <a16:creationId xmlns:a16="http://schemas.microsoft.com/office/drawing/2014/main" id="{D7F65A01-A52C-3991-3655-C03EF64C6C64}"/>
                </a:ext>
              </a:extLst>
            </p:cNvPr>
            <p:cNvSpPr txBox="1"/>
            <p:nvPr/>
          </p:nvSpPr>
          <p:spPr>
            <a:xfrm flipH="1">
              <a:off x="2905308" y="3533255"/>
              <a:ext cx="1625600" cy="338554"/>
            </a:xfrm>
            <a:prstGeom prst="rect">
              <a:avLst/>
            </a:prstGeom>
            <a:noFill/>
          </p:spPr>
          <p:txBody>
            <a:bodyPr wrap="square" rtlCol="0">
              <a:spAutoFit/>
            </a:bodyPr>
            <a:lstStyle/>
            <a:p>
              <a:pPr algn="ctr"/>
              <a:r>
                <a:rPr lang="en-US" altLang="zh-CN" sz="1600">
                  <a:solidFill>
                    <a:schemeClr val="bg1"/>
                  </a:solidFill>
                </a:rPr>
                <a:t>Unit Test</a:t>
              </a:r>
              <a:endParaRPr lang="zh-CN" altLang="en-US" sz="1600">
                <a:solidFill>
                  <a:schemeClr val="bg1"/>
                </a:solidFill>
              </a:endParaRPr>
            </a:p>
          </p:txBody>
        </p:sp>
        <p:sp>
          <p:nvSpPr>
            <p:cNvPr id="76" name="流程图: 合并 75">
              <a:extLst>
                <a:ext uri="{FF2B5EF4-FFF2-40B4-BE49-F238E27FC236}">
                  <a16:creationId xmlns:a16="http://schemas.microsoft.com/office/drawing/2014/main" id="{057D2456-4235-C2F2-B100-F2426DE9C457}"/>
                </a:ext>
              </a:extLst>
            </p:cNvPr>
            <p:cNvSpPr/>
            <p:nvPr/>
          </p:nvSpPr>
          <p:spPr>
            <a:xfrm flipV="1">
              <a:off x="3359422" y="4044810"/>
              <a:ext cx="393700" cy="158750"/>
            </a:xfrm>
            <a:prstGeom prst="flowChartMerge">
              <a:avLst/>
            </a:prstGeom>
            <a:solidFill>
              <a:srgbClr val="E6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流程图: 合并 76">
              <a:extLst>
                <a:ext uri="{FF2B5EF4-FFF2-40B4-BE49-F238E27FC236}">
                  <a16:creationId xmlns:a16="http://schemas.microsoft.com/office/drawing/2014/main" id="{ECA9D509-F70A-4BDB-AF6D-A5FDB5D16921}"/>
                </a:ext>
              </a:extLst>
            </p:cNvPr>
            <p:cNvSpPr/>
            <p:nvPr/>
          </p:nvSpPr>
          <p:spPr>
            <a:xfrm flipV="1">
              <a:off x="3606538" y="3081591"/>
              <a:ext cx="393700" cy="158750"/>
            </a:xfrm>
            <a:prstGeom prst="flowChartMerge">
              <a:avLst/>
            </a:prstGeom>
            <a:solidFill>
              <a:srgbClr val="C1C7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流程图: 合并 77">
              <a:extLst>
                <a:ext uri="{FF2B5EF4-FFF2-40B4-BE49-F238E27FC236}">
                  <a16:creationId xmlns:a16="http://schemas.microsoft.com/office/drawing/2014/main" id="{9DA92B90-5A7B-6DDB-6C6B-27FB6E5D1FE7}"/>
                </a:ext>
              </a:extLst>
            </p:cNvPr>
            <p:cNvSpPr/>
            <p:nvPr/>
          </p:nvSpPr>
          <p:spPr>
            <a:xfrm flipV="1">
              <a:off x="3846864" y="2101244"/>
              <a:ext cx="393700" cy="158750"/>
            </a:xfrm>
            <a:prstGeom prst="flowChartMerge">
              <a:avLst/>
            </a:prstGeom>
            <a:solidFill>
              <a:srgbClr val="9CA6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Tree>
    <p:extLst>
      <p:ext uri="{BB962C8B-B14F-4D97-AF65-F5344CB8AC3E}">
        <p14:creationId xmlns:p14="http://schemas.microsoft.com/office/powerpoint/2010/main" val="401986057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lang="en-US" altLang="ja-JP">
                <a:latin typeface="メイリオ" panose="020B0604030504040204" pitchFamily="50" charset="-128"/>
                <a:ea typeface="メイリオ" panose="020B0604030504040204" pitchFamily="50" charset="-128"/>
              </a:rPr>
              <a:t>Model-based Development (MBD) </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30430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7813E60-4B67-02B6-4454-5C807F528780}"/>
              </a:ext>
            </a:extLst>
          </p:cNvPr>
          <p:cNvSpPr>
            <a:spLocks noGrp="1"/>
          </p:cNvSpPr>
          <p:nvPr>
            <p:ph idx="13"/>
          </p:nvPr>
        </p:nvSpPr>
        <p:spPr>
          <a:xfrm>
            <a:off x="304800" y="978020"/>
            <a:ext cx="8534400" cy="5410200"/>
          </a:xfrm>
        </p:spPr>
        <p:txBody>
          <a:bodyPr/>
          <a:lstStyle/>
          <a:p>
            <a:r>
              <a:rPr kumimoji="1" lang="en-US" altLang="zh-CN">
                <a:latin typeface="メイリオ" panose="020B0604030504040204" pitchFamily="50" charset="-128"/>
                <a:ea typeface="メイリオ" panose="020B0604030504040204" pitchFamily="50" charset="-128"/>
              </a:rPr>
              <a:t>Design Phase</a:t>
            </a:r>
            <a:endParaRPr lang="en-US" altLang="ja-JP">
              <a:latin typeface="メイリオ" panose="020B0604030504040204" pitchFamily="50" charset="-128"/>
              <a:ea typeface="メイリオ" panose="020B0604030504040204" pitchFamily="50" charset="-128"/>
            </a:endParaRPr>
          </a:p>
          <a:p>
            <a:pPr lvl="1"/>
            <a:r>
              <a:rPr lang="en-US" altLang="ja-JP">
                <a:latin typeface="メイリオ" panose="020B0604030504040204" pitchFamily="50" charset="-128"/>
                <a:ea typeface="メイリオ" panose="020B0604030504040204" pitchFamily="50" charset="-128"/>
              </a:rPr>
              <a:t> Requirements Analysis</a:t>
            </a:r>
          </a:p>
          <a:p>
            <a:pPr lvl="1"/>
            <a:r>
              <a:rPr lang="en-US" altLang="ja-JP">
                <a:latin typeface="メイリオ" panose="020B0604030504040204" pitchFamily="50" charset="-128"/>
                <a:ea typeface="メイリオ" panose="020B0604030504040204" pitchFamily="50" charset="-128"/>
              </a:rPr>
              <a:t> B</a:t>
            </a:r>
            <a:r>
              <a:rPr lang="en-US" altLang="zh-CN">
                <a:latin typeface="メイリオ" panose="020B0604030504040204" pitchFamily="50" charset="-128"/>
                <a:ea typeface="メイリオ" panose="020B0604030504040204" pitchFamily="50" charset="-128"/>
              </a:rPr>
              <a:t>asic Design: simulation based on model </a:t>
            </a:r>
            <a:r>
              <a:rPr lang="en-US" altLang="zh-CN">
                <a:solidFill>
                  <a:srgbClr val="FF0000"/>
                </a:solidFill>
                <a:latin typeface="メイリオ" panose="020B0604030504040204" pitchFamily="50" charset="-128"/>
                <a:ea typeface="メイリオ" panose="020B0604030504040204" pitchFamily="50" charset="-128"/>
              </a:rPr>
              <a:t>(Energy is ignored)</a:t>
            </a:r>
          </a:p>
          <a:p>
            <a:pPr lvl="1"/>
            <a:r>
              <a:rPr lang="en-US" altLang="ja-JP">
                <a:latin typeface="メイリオ" panose="020B0604030504040204" pitchFamily="50" charset="-128"/>
                <a:ea typeface="メイリオ" panose="020B0604030504040204" pitchFamily="50" charset="-128"/>
              </a:rPr>
              <a:t> Detailed Design</a:t>
            </a:r>
          </a:p>
          <a:p>
            <a:pPr lvl="1"/>
            <a:endParaRPr lang="en-US" altLang="ja-JP">
              <a:latin typeface="メイリオ" panose="020B0604030504040204" pitchFamily="50" charset="-128"/>
              <a:ea typeface="メイリオ" panose="020B0604030504040204" pitchFamily="50" charset="-128"/>
            </a:endParaRPr>
          </a:p>
        </p:txBody>
      </p:sp>
      <p:grpSp>
        <p:nvGrpSpPr>
          <p:cNvPr id="60" name="组合 59">
            <a:extLst>
              <a:ext uri="{FF2B5EF4-FFF2-40B4-BE49-F238E27FC236}">
                <a16:creationId xmlns:a16="http://schemas.microsoft.com/office/drawing/2014/main" id="{5715CFE6-9C2D-923C-4307-AF5A099D86EF}"/>
              </a:ext>
            </a:extLst>
          </p:cNvPr>
          <p:cNvGrpSpPr/>
          <p:nvPr/>
        </p:nvGrpSpPr>
        <p:grpSpPr>
          <a:xfrm>
            <a:off x="2302050" y="2586701"/>
            <a:ext cx="4539900" cy="3890299"/>
            <a:chOff x="527050" y="1284945"/>
            <a:chExt cx="4539900" cy="3890299"/>
          </a:xfrm>
        </p:grpSpPr>
        <p:grpSp>
          <p:nvGrpSpPr>
            <p:cNvPr id="61" name="组合 60">
              <a:extLst>
                <a:ext uri="{FF2B5EF4-FFF2-40B4-BE49-F238E27FC236}">
                  <a16:creationId xmlns:a16="http://schemas.microsoft.com/office/drawing/2014/main" id="{B4196467-8855-090B-7C09-0B590DFD893D}"/>
                </a:ext>
              </a:extLst>
            </p:cNvPr>
            <p:cNvGrpSpPr/>
            <p:nvPr/>
          </p:nvGrpSpPr>
          <p:grpSpPr>
            <a:xfrm>
              <a:off x="527050" y="1289049"/>
              <a:ext cx="1784350" cy="971551"/>
              <a:chOff x="527050" y="1289049"/>
              <a:chExt cx="1784350" cy="971551"/>
            </a:xfrm>
          </p:grpSpPr>
          <p:sp>
            <p:nvSpPr>
              <p:cNvPr id="81" name="平行四边形 80">
                <a:extLst>
                  <a:ext uri="{FF2B5EF4-FFF2-40B4-BE49-F238E27FC236}">
                    <a16:creationId xmlns:a16="http://schemas.microsoft.com/office/drawing/2014/main" id="{546774A2-56CD-19F6-96EC-675E03E33884}"/>
                  </a:ext>
                </a:extLst>
              </p:cNvPr>
              <p:cNvSpPr/>
              <p:nvPr/>
            </p:nvSpPr>
            <p:spPr>
              <a:xfrm flipH="1">
                <a:off x="527050" y="1289049"/>
                <a:ext cx="1784350" cy="971551"/>
              </a:xfrm>
              <a:prstGeom prst="parallelogram">
                <a:avLst/>
              </a:prstGeom>
              <a:solidFill>
                <a:srgbClr val="0E20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2" name="文本框 81">
                <a:extLst>
                  <a:ext uri="{FF2B5EF4-FFF2-40B4-BE49-F238E27FC236}">
                    <a16:creationId xmlns:a16="http://schemas.microsoft.com/office/drawing/2014/main" id="{774C3012-3FDC-A90B-3298-099DDB8DF0AF}"/>
                  </a:ext>
                </a:extLst>
              </p:cNvPr>
              <p:cNvSpPr txBox="1"/>
              <p:nvPr/>
            </p:nvSpPr>
            <p:spPr>
              <a:xfrm>
                <a:off x="606425" y="1451658"/>
                <a:ext cx="1625600" cy="584775"/>
              </a:xfrm>
              <a:prstGeom prst="rect">
                <a:avLst/>
              </a:prstGeom>
              <a:noFill/>
            </p:spPr>
            <p:txBody>
              <a:bodyPr wrap="square" rtlCol="0">
                <a:spAutoFit/>
              </a:bodyPr>
              <a:lstStyle/>
              <a:p>
                <a:pPr algn="ctr"/>
                <a:r>
                  <a:rPr lang="en-US" altLang="zh-CN" sz="1600">
                    <a:solidFill>
                      <a:schemeClr val="bg1"/>
                    </a:solidFill>
                  </a:rPr>
                  <a:t>Required</a:t>
                </a:r>
                <a:br>
                  <a:rPr lang="en-US" altLang="zh-CN" sz="1600">
                    <a:solidFill>
                      <a:schemeClr val="bg1"/>
                    </a:solidFill>
                  </a:rPr>
                </a:br>
                <a:r>
                  <a:rPr lang="en-US" altLang="zh-CN" sz="1600">
                    <a:solidFill>
                      <a:schemeClr val="bg1"/>
                    </a:solidFill>
                  </a:rPr>
                  <a:t>Specifications</a:t>
                </a:r>
                <a:endParaRPr lang="zh-CN" altLang="en-US" sz="1600">
                  <a:solidFill>
                    <a:schemeClr val="bg1"/>
                  </a:solidFill>
                </a:endParaRPr>
              </a:p>
            </p:txBody>
          </p:sp>
        </p:grpSp>
        <p:sp>
          <p:nvSpPr>
            <p:cNvPr id="62" name="平行四边形 61">
              <a:extLst>
                <a:ext uri="{FF2B5EF4-FFF2-40B4-BE49-F238E27FC236}">
                  <a16:creationId xmlns:a16="http://schemas.microsoft.com/office/drawing/2014/main" id="{BB7CDDDD-AE07-5824-F601-A56EB4930E74}"/>
                </a:ext>
              </a:extLst>
            </p:cNvPr>
            <p:cNvSpPr/>
            <p:nvPr/>
          </p:nvSpPr>
          <p:spPr>
            <a:xfrm flipH="1">
              <a:off x="768088" y="2260598"/>
              <a:ext cx="1784350" cy="971551"/>
            </a:xfrm>
            <a:prstGeom prst="parallelogram">
              <a:avLst/>
            </a:prstGeom>
            <a:solidFill>
              <a:srgbClr val="9CA6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3" name="文本框 62">
              <a:extLst>
                <a:ext uri="{FF2B5EF4-FFF2-40B4-BE49-F238E27FC236}">
                  <a16:creationId xmlns:a16="http://schemas.microsoft.com/office/drawing/2014/main" id="{91043818-6D24-7B31-4385-4D4A03BCCA29}"/>
                </a:ext>
              </a:extLst>
            </p:cNvPr>
            <p:cNvSpPr txBox="1"/>
            <p:nvPr/>
          </p:nvSpPr>
          <p:spPr>
            <a:xfrm>
              <a:off x="847463" y="2561708"/>
              <a:ext cx="1625600" cy="338554"/>
            </a:xfrm>
            <a:prstGeom prst="rect">
              <a:avLst/>
            </a:prstGeom>
            <a:noFill/>
          </p:spPr>
          <p:txBody>
            <a:bodyPr wrap="square" rtlCol="0">
              <a:spAutoFit/>
            </a:bodyPr>
            <a:lstStyle/>
            <a:p>
              <a:pPr algn="ctr"/>
              <a:r>
                <a:rPr lang="en-US" altLang="zh-CN" sz="1600">
                  <a:solidFill>
                    <a:schemeClr val="bg1"/>
                  </a:solidFill>
                </a:rPr>
                <a:t>Basic Design</a:t>
              </a:r>
              <a:endParaRPr lang="zh-CN" altLang="en-US" sz="1600">
                <a:solidFill>
                  <a:schemeClr val="bg1"/>
                </a:solidFill>
              </a:endParaRPr>
            </a:p>
          </p:txBody>
        </p:sp>
        <p:sp>
          <p:nvSpPr>
            <p:cNvPr id="64" name="平行四边形 63">
              <a:extLst>
                <a:ext uri="{FF2B5EF4-FFF2-40B4-BE49-F238E27FC236}">
                  <a16:creationId xmlns:a16="http://schemas.microsoft.com/office/drawing/2014/main" id="{037D7B7E-F865-F972-F85A-73AB87DD6752}"/>
                </a:ext>
              </a:extLst>
            </p:cNvPr>
            <p:cNvSpPr/>
            <p:nvPr/>
          </p:nvSpPr>
          <p:spPr>
            <a:xfrm flipH="1">
              <a:off x="1009126" y="3232148"/>
              <a:ext cx="1784350" cy="971551"/>
            </a:xfrm>
            <a:prstGeom prst="parallelogram">
              <a:avLst/>
            </a:prstGeom>
            <a:solidFill>
              <a:srgbClr val="C1C7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5" name="文本框 64">
              <a:extLst>
                <a:ext uri="{FF2B5EF4-FFF2-40B4-BE49-F238E27FC236}">
                  <a16:creationId xmlns:a16="http://schemas.microsoft.com/office/drawing/2014/main" id="{6633D50F-889D-91C3-6BFB-07363CF4283E}"/>
                </a:ext>
              </a:extLst>
            </p:cNvPr>
            <p:cNvSpPr txBox="1"/>
            <p:nvPr/>
          </p:nvSpPr>
          <p:spPr>
            <a:xfrm>
              <a:off x="1088501" y="3394757"/>
              <a:ext cx="1625600" cy="584775"/>
            </a:xfrm>
            <a:prstGeom prst="rect">
              <a:avLst/>
            </a:prstGeom>
            <a:noFill/>
          </p:spPr>
          <p:txBody>
            <a:bodyPr wrap="square" rtlCol="0">
              <a:spAutoFit/>
            </a:bodyPr>
            <a:lstStyle/>
            <a:p>
              <a:pPr algn="ctr"/>
              <a:r>
                <a:rPr lang="en-US" altLang="zh-CN" sz="1600">
                  <a:solidFill>
                    <a:schemeClr val="bg1"/>
                  </a:solidFill>
                </a:rPr>
                <a:t>Detailed</a:t>
              </a:r>
              <a:br>
                <a:rPr lang="en-US" altLang="zh-CN" sz="1600">
                  <a:solidFill>
                    <a:schemeClr val="bg1"/>
                  </a:solidFill>
                </a:rPr>
              </a:br>
              <a:r>
                <a:rPr lang="en-US" altLang="zh-CN" sz="1600">
                  <a:solidFill>
                    <a:schemeClr val="bg1"/>
                  </a:solidFill>
                </a:rPr>
                <a:t>Design</a:t>
              </a:r>
              <a:endParaRPr lang="zh-CN" altLang="en-US" sz="1600">
                <a:solidFill>
                  <a:schemeClr val="bg1"/>
                </a:solidFill>
              </a:endParaRPr>
            </a:p>
          </p:txBody>
        </p:sp>
        <p:sp>
          <p:nvSpPr>
            <p:cNvPr id="66" name="流程图: 合并 65">
              <a:extLst>
                <a:ext uri="{FF2B5EF4-FFF2-40B4-BE49-F238E27FC236}">
                  <a16:creationId xmlns:a16="http://schemas.microsoft.com/office/drawing/2014/main" id="{13A576F8-618D-8053-891E-C5431EAC47CE}"/>
                </a:ext>
              </a:extLst>
            </p:cNvPr>
            <p:cNvSpPr/>
            <p:nvPr/>
          </p:nvSpPr>
          <p:spPr>
            <a:xfrm>
              <a:off x="1339850" y="2252403"/>
              <a:ext cx="393700" cy="158750"/>
            </a:xfrm>
            <a:prstGeom prst="flowChartMerge">
              <a:avLst/>
            </a:prstGeom>
            <a:solidFill>
              <a:srgbClr val="0E20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7" name="流程图: 合并 66">
              <a:extLst>
                <a:ext uri="{FF2B5EF4-FFF2-40B4-BE49-F238E27FC236}">
                  <a16:creationId xmlns:a16="http://schemas.microsoft.com/office/drawing/2014/main" id="{B41A8D3C-5B19-DDFB-04B1-AE9B298EBD69}"/>
                </a:ext>
              </a:extLst>
            </p:cNvPr>
            <p:cNvSpPr/>
            <p:nvPr/>
          </p:nvSpPr>
          <p:spPr>
            <a:xfrm>
              <a:off x="1581150" y="3223952"/>
              <a:ext cx="393700" cy="158750"/>
            </a:xfrm>
            <a:prstGeom prst="flowChartMerge">
              <a:avLst/>
            </a:prstGeom>
            <a:solidFill>
              <a:srgbClr val="9CA6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8" name="梯形 67">
              <a:extLst>
                <a:ext uri="{FF2B5EF4-FFF2-40B4-BE49-F238E27FC236}">
                  <a16:creationId xmlns:a16="http://schemas.microsoft.com/office/drawing/2014/main" id="{4B134A73-1978-AFD9-9172-58748A29A01F}"/>
                </a:ext>
              </a:extLst>
            </p:cNvPr>
            <p:cNvSpPr/>
            <p:nvPr/>
          </p:nvSpPr>
          <p:spPr>
            <a:xfrm flipV="1">
              <a:off x="1255980" y="4203694"/>
              <a:ext cx="3087420" cy="971550"/>
            </a:xfrm>
            <a:prstGeom prst="trapezoid">
              <a:avLst/>
            </a:prstGeom>
            <a:solidFill>
              <a:srgbClr val="E6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9" name="文本框 68">
              <a:extLst>
                <a:ext uri="{FF2B5EF4-FFF2-40B4-BE49-F238E27FC236}">
                  <a16:creationId xmlns:a16="http://schemas.microsoft.com/office/drawing/2014/main" id="{05C0F26E-54A1-9C39-848F-62615B3DD736}"/>
                </a:ext>
              </a:extLst>
            </p:cNvPr>
            <p:cNvSpPr txBox="1"/>
            <p:nvPr/>
          </p:nvSpPr>
          <p:spPr>
            <a:xfrm>
              <a:off x="1646294" y="4504803"/>
              <a:ext cx="2518029" cy="338554"/>
            </a:xfrm>
            <a:prstGeom prst="rect">
              <a:avLst/>
            </a:prstGeom>
            <a:noFill/>
          </p:spPr>
          <p:txBody>
            <a:bodyPr wrap="square" rtlCol="0">
              <a:spAutoFit/>
            </a:bodyPr>
            <a:lstStyle/>
            <a:p>
              <a:pPr algn="ctr"/>
              <a:r>
                <a:rPr lang="en-US" altLang="zh-CN" sz="1600">
                  <a:solidFill>
                    <a:srgbClr val="0E205E"/>
                  </a:solidFill>
                </a:rPr>
                <a:t>Code Generation</a:t>
              </a:r>
              <a:endParaRPr lang="zh-CN" altLang="en-US" sz="1600">
                <a:solidFill>
                  <a:srgbClr val="0E205E"/>
                </a:solidFill>
              </a:endParaRPr>
            </a:p>
          </p:txBody>
        </p:sp>
        <p:sp>
          <p:nvSpPr>
            <p:cNvPr id="70" name="流程图: 合并 69">
              <a:extLst>
                <a:ext uri="{FF2B5EF4-FFF2-40B4-BE49-F238E27FC236}">
                  <a16:creationId xmlns:a16="http://schemas.microsoft.com/office/drawing/2014/main" id="{3736EFF6-D55F-2E2F-2788-1782B798E70B}"/>
                </a:ext>
              </a:extLst>
            </p:cNvPr>
            <p:cNvSpPr/>
            <p:nvPr/>
          </p:nvSpPr>
          <p:spPr>
            <a:xfrm>
              <a:off x="1901301" y="4195498"/>
              <a:ext cx="393700" cy="158750"/>
            </a:xfrm>
            <a:prstGeom prst="flowChartMerge">
              <a:avLst/>
            </a:prstGeom>
            <a:solidFill>
              <a:srgbClr val="C1C7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71" name="组合 70">
              <a:extLst>
                <a:ext uri="{FF2B5EF4-FFF2-40B4-BE49-F238E27FC236}">
                  <a16:creationId xmlns:a16="http://schemas.microsoft.com/office/drawing/2014/main" id="{0E5EE7EE-8A31-2E7D-1043-CC3074B03996}"/>
                </a:ext>
              </a:extLst>
            </p:cNvPr>
            <p:cNvGrpSpPr/>
            <p:nvPr/>
          </p:nvGrpSpPr>
          <p:grpSpPr>
            <a:xfrm flipH="1">
              <a:off x="3282600" y="1284945"/>
              <a:ext cx="1784350" cy="975649"/>
              <a:chOff x="-2169851" y="650873"/>
              <a:chExt cx="1784350" cy="971551"/>
            </a:xfrm>
          </p:grpSpPr>
          <p:sp>
            <p:nvSpPr>
              <p:cNvPr id="79" name="平行四边形 78">
                <a:extLst>
                  <a:ext uri="{FF2B5EF4-FFF2-40B4-BE49-F238E27FC236}">
                    <a16:creationId xmlns:a16="http://schemas.microsoft.com/office/drawing/2014/main" id="{9976B903-43A9-CF37-962F-F60209A7B29C}"/>
                  </a:ext>
                </a:extLst>
              </p:cNvPr>
              <p:cNvSpPr/>
              <p:nvPr/>
            </p:nvSpPr>
            <p:spPr>
              <a:xfrm flipH="1">
                <a:off x="-2169851" y="650873"/>
                <a:ext cx="1784350" cy="971551"/>
              </a:xfrm>
              <a:prstGeom prst="parallelogram">
                <a:avLst/>
              </a:prstGeom>
              <a:solidFill>
                <a:srgbClr val="0E20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文本框 79">
                <a:extLst>
                  <a:ext uri="{FF2B5EF4-FFF2-40B4-BE49-F238E27FC236}">
                    <a16:creationId xmlns:a16="http://schemas.microsoft.com/office/drawing/2014/main" id="{EAB15C7A-1549-C484-B690-D9B468908657}"/>
                  </a:ext>
                </a:extLst>
              </p:cNvPr>
              <p:cNvSpPr txBox="1"/>
              <p:nvPr/>
            </p:nvSpPr>
            <p:spPr>
              <a:xfrm>
                <a:off x="-2090476" y="813482"/>
                <a:ext cx="1625600" cy="582319"/>
              </a:xfrm>
              <a:prstGeom prst="rect">
                <a:avLst/>
              </a:prstGeom>
              <a:noFill/>
            </p:spPr>
            <p:txBody>
              <a:bodyPr wrap="square" rtlCol="0">
                <a:spAutoFit/>
              </a:bodyPr>
              <a:lstStyle/>
              <a:p>
                <a:pPr algn="ctr"/>
                <a:r>
                  <a:rPr lang="en-US" altLang="zh-CN" sz="1600">
                    <a:solidFill>
                      <a:schemeClr val="bg1"/>
                    </a:solidFill>
                  </a:rPr>
                  <a:t>System</a:t>
                </a:r>
                <a:br>
                  <a:rPr lang="en-US" altLang="zh-CN" sz="1600">
                    <a:solidFill>
                      <a:schemeClr val="bg1"/>
                    </a:solidFill>
                  </a:rPr>
                </a:br>
                <a:r>
                  <a:rPr lang="en-US" altLang="zh-CN" sz="1600">
                    <a:solidFill>
                      <a:schemeClr val="bg1"/>
                    </a:solidFill>
                  </a:rPr>
                  <a:t>Test</a:t>
                </a:r>
                <a:endParaRPr lang="zh-CN" altLang="en-US" sz="1600">
                  <a:solidFill>
                    <a:schemeClr val="bg1"/>
                  </a:solidFill>
                </a:endParaRPr>
              </a:p>
            </p:txBody>
          </p:sp>
        </p:grpSp>
        <p:sp>
          <p:nvSpPr>
            <p:cNvPr id="72" name="平行四边形 71">
              <a:extLst>
                <a:ext uri="{FF2B5EF4-FFF2-40B4-BE49-F238E27FC236}">
                  <a16:creationId xmlns:a16="http://schemas.microsoft.com/office/drawing/2014/main" id="{1DCA1CB8-A491-BC71-1F10-DB1CFF9D341A}"/>
                </a:ext>
              </a:extLst>
            </p:cNvPr>
            <p:cNvSpPr/>
            <p:nvPr/>
          </p:nvSpPr>
          <p:spPr>
            <a:xfrm>
              <a:off x="3041562" y="2260594"/>
              <a:ext cx="1784350" cy="971551"/>
            </a:xfrm>
            <a:prstGeom prst="parallelogram">
              <a:avLst/>
            </a:prstGeom>
            <a:solidFill>
              <a:srgbClr val="9CA6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3" name="文本框 72">
              <a:extLst>
                <a:ext uri="{FF2B5EF4-FFF2-40B4-BE49-F238E27FC236}">
                  <a16:creationId xmlns:a16="http://schemas.microsoft.com/office/drawing/2014/main" id="{FE6FF0A7-6251-F1C8-AA14-1F854EF918CF}"/>
                </a:ext>
              </a:extLst>
            </p:cNvPr>
            <p:cNvSpPr txBox="1"/>
            <p:nvPr/>
          </p:nvSpPr>
          <p:spPr>
            <a:xfrm flipH="1">
              <a:off x="3120232" y="2425861"/>
              <a:ext cx="1625600" cy="584775"/>
            </a:xfrm>
            <a:prstGeom prst="rect">
              <a:avLst/>
            </a:prstGeom>
            <a:noFill/>
          </p:spPr>
          <p:txBody>
            <a:bodyPr wrap="square" rtlCol="0">
              <a:spAutoFit/>
            </a:bodyPr>
            <a:lstStyle/>
            <a:p>
              <a:pPr algn="ctr"/>
              <a:r>
                <a:rPr lang="en-US" altLang="zh-CN" sz="1600">
                  <a:solidFill>
                    <a:schemeClr val="bg1"/>
                  </a:solidFill>
                </a:rPr>
                <a:t>Integration</a:t>
              </a:r>
              <a:br>
                <a:rPr lang="en-US" altLang="zh-CN" sz="1600">
                  <a:solidFill>
                    <a:schemeClr val="bg1"/>
                  </a:solidFill>
                </a:rPr>
              </a:br>
              <a:r>
                <a:rPr lang="en-US" altLang="zh-CN" sz="1600">
                  <a:solidFill>
                    <a:schemeClr val="bg1"/>
                  </a:solidFill>
                </a:rPr>
                <a:t>Test</a:t>
              </a:r>
              <a:endParaRPr lang="zh-CN" altLang="en-US" sz="1600">
                <a:solidFill>
                  <a:schemeClr val="bg1"/>
                </a:solidFill>
              </a:endParaRPr>
            </a:p>
          </p:txBody>
        </p:sp>
        <p:sp>
          <p:nvSpPr>
            <p:cNvPr id="74" name="平行四边形 73">
              <a:extLst>
                <a:ext uri="{FF2B5EF4-FFF2-40B4-BE49-F238E27FC236}">
                  <a16:creationId xmlns:a16="http://schemas.microsoft.com/office/drawing/2014/main" id="{BB00CAB1-CD73-F2B7-C3E5-B2C5156E5E1D}"/>
                </a:ext>
              </a:extLst>
            </p:cNvPr>
            <p:cNvSpPr/>
            <p:nvPr/>
          </p:nvSpPr>
          <p:spPr>
            <a:xfrm>
              <a:off x="2793214" y="3232142"/>
              <a:ext cx="1784350" cy="971551"/>
            </a:xfrm>
            <a:prstGeom prst="parallelogram">
              <a:avLst/>
            </a:prstGeom>
            <a:solidFill>
              <a:srgbClr val="C1C7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5" name="文本框 74">
              <a:extLst>
                <a:ext uri="{FF2B5EF4-FFF2-40B4-BE49-F238E27FC236}">
                  <a16:creationId xmlns:a16="http://schemas.microsoft.com/office/drawing/2014/main" id="{D7F65A01-A52C-3991-3655-C03EF64C6C64}"/>
                </a:ext>
              </a:extLst>
            </p:cNvPr>
            <p:cNvSpPr txBox="1"/>
            <p:nvPr/>
          </p:nvSpPr>
          <p:spPr>
            <a:xfrm flipH="1">
              <a:off x="2905308" y="3533255"/>
              <a:ext cx="1625600" cy="338554"/>
            </a:xfrm>
            <a:prstGeom prst="rect">
              <a:avLst/>
            </a:prstGeom>
            <a:noFill/>
          </p:spPr>
          <p:txBody>
            <a:bodyPr wrap="square" rtlCol="0">
              <a:spAutoFit/>
            </a:bodyPr>
            <a:lstStyle/>
            <a:p>
              <a:pPr algn="ctr"/>
              <a:r>
                <a:rPr lang="en-US" altLang="zh-CN" sz="1600">
                  <a:solidFill>
                    <a:schemeClr val="bg1"/>
                  </a:solidFill>
                </a:rPr>
                <a:t>Unit Test</a:t>
              </a:r>
              <a:endParaRPr lang="zh-CN" altLang="en-US" sz="1600">
                <a:solidFill>
                  <a:schemeClr val="bg1"/>
                </a:solidFill>
              </a:endParaRPr>
            </a:p>
          </p:txBody>
        </p:sp>
        <p:sp>
          <p:nvSpPr>
            <p:cNvPr id="76" name="流程图: 合并 75">
              <a:extLst>
                <a:ext uri="{FF2B5EF4-FFF2-40B4-BE49-F238E27FC236}">
                  <a16:creationId xmlns:a16="http://schemas.microsoft.com/office/drawing/2014/main" id="{057D2456-4235-C2F2-B100-F2426DE9C457}"/>
                </a:ext>
              </a:extLst>
            </p:cNvPr>
            <p:cNvSpPr/>
            <p:nvPr/>
          </p:nvSpPr>
          <p:spPr>
            <a:xfrm flipV="1">
              <a:off x="3359422" y="4044810"/>
              <a:ext cx="393700" cy="158750"/>
            </a:xfrm>
            <a:prstGeom prst="flowChartMerge">
              <a:avLst/>
            </a:prstGeom>
            <a:solidFill>
              <a:srgbClr val="E6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流程图: 合并 76">
              <a:extLst>
                <a:ext uri="{FF2B5EF4-FFF2-40B4-BE49-F238E27FC236}">
                  <a16:creationId xmlns:a16="http://schemas.microsoft.com/office/drawing/2014/main" id="{ECA9D509-F70A-4BDB-AF6D-A5FDB5D16921}"/>
                </a:ext>
              </a:extLst>
            </p:cNvPr>
            <p:cNvSpPr/>
            <p:nvPr/>
          </p:nvSpPr>
          <p:spPr>
            <a:xfrm flipV="1">
              <a:off x="3606538" y="3081591"/>
              <a:ext cx="393700" cy="158750"/>
            </a:xfrm>
            <a:prstGeom prst="flowChartMerge">
              <a:avLst/>
            </a:prstGeom>
            <a:solidFill>
              <a:srgbClr val="C1C7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流程图: 合并 77">
              <a:extLst>
                <a:ext uri="{FF2B5EF4-FFF2-40B4-BE49-F238E27FC236}">
                  <a16:creationId xmlns:a16="http://schemas.microsoft.com/office/drawing/2014/main" id="{9DA92B90-5A7B-6DDB-6C6B-27FB6E5D1FE7}"/>
                </a:ext>
              </a:extLst>
            </p:cNvPr>
            <p:cNvSpPr/>
            <p:nvPr/>
          </p:nvSpPr>
          <p:spPr>
            <a:xfrm flipV="1">
              <a:off x="3846864" y="2101244"/>
              <a:ext cx="393700" cy="158750"/>
            </a:xfrm>
            <a:prstGeom prst="flowChartMerge">
              <a:avLst/>
            </a:prstGeom>
            <a:solidFill>
              <a:srgbClr val="9CA6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4" name="箭头: 下 3">
            <a:extLst>
              <a:ext uri="{FF2B5EF4-FFF2-40B4-BE49-F238E27FC236}">
                <a16:creationId xmlns:a16="http://schemas.microsoft.com/office/drawing/2014/main" id="{BE4DB7E3-6C10-B52A-41FD-9D5541CE2A8C}"/>
              </a:ext>
            </a:extLst>
          </p:cNvPr>
          <p:cNvSpPr/>
          <p:nvPr/>
        </p:nvSpPr>
        <p:spPr bwMode="auto">
          <a:xfrm rot="20783694">
            <a:off x="2119550" y="3009516"/>
            <a:ext cx="257577" cy="3048765"/>
          </a:xfrm>
          <a:prstGeom prst="downArrow">
            <a:avLst/>
          </a:prstGeom>
          <a:solidFill>
            <a:srgbClr val="CCCCCC"/>
          </a:solidFill>
          <a:ln w="9525" cap="flat" cmpd="sng" algn="ctr">
            <a:no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5" name="文本框 4">
            <a:extLst>
              <a:ext uri="{FF2B5EF4-FFF2-40B4-BE49-F238E27FC236}">
                <a16:creationId xmlns:a16="http://schemas.microsoft.com/office/drawing/2014/main" id="{7DF7E629-584B-35AB-B66C-B475D3958763}"/>
              </a:ext>
            </a:extLst>
          </p:cNvPr>
          <p:cNvSpPr txBox="1"/>
          <p:nvPr/>
        </p:nvSpPr>
        <p:spPr>
          <a:xfrm>
            <a:off x="1117862" y="4139556"/>
            <a:ext cx="1019622" cy="646331"/>
          </a:xfrm>
          <a:prstGeom prst="rect">
            <a:avLst/>
          </a:prstGeom>
          <a:noFill/>
        </p:spPr>
        <p:txBody>
          <a:bodyPr wrap="square" rtlCol="0">
            <a:spAutoFit/>
          </a:bodyPr>
          <a:lstStyle/>
          <a:p>
            <a:pPr algn="ctr"/>
            <a:r>
              <a:rPr kumimoji="1" lang="en-US" altLang="zh-CN">
                <a:solidFill>
                  <a:srgbClr val="142976"/>
                </a:solidFill>
                <a:latin typeface="メイリオ" panose="020B0604030504040204" pitchFamily="50" charset="-128"/>
                <a:ea typeface="メイリオ" panose="020B0604030504040204" pitchFamily="50" charset="-128"/>
              </a:rPr>
              <a:t>Design Phase</a:t>
            </a:r>
            <a:endParaRPr kumimoji="1" lang="en-US" altLang="ja-JP">
              <a:solidFill>
                <a:srgbClr val="142976"/>
              </a:solidFill>
              <a:latin typeface="メイリオ" panose="020B0604030504040204" pitchFamily="50" charset="-128"/>
              <a:ea typeface="メイリオ" panose="020B0604030504040204" pitchFamily="50" charset="-128"/>
            </a:endParaRPr>
          </a:p>
        </p:txBody>
      </p:sp>
      <p:sp>
        <p:nvSpPr>
          <p:cNvPr id="8" name="箭头: 下 7">
            <a:extLst>
              <a:ext uri="{FF2B5EF4-FFF2-40B4-BE49-F238E27FC236}">
                <a16:creationId xmlns:a16="http://schemas.microsoft.com/office/drawing/2014/main" id="{EE3BCB9A-E71C-839B-7C0A-98035B199FBD}"/>
              </a:ext>
            </a:extLst>
          </p:cNvPr>
          <p:cNvSpPr/>
          <p:nvPr/>
        </p:nvSpPr>
        <p:spPr bwMode="auto">
          <a:xfrm rot="816306" flipV="1">
            <a:off x="6673474" y="3005894"/>
            <a:ext cx="257577" cy="3048765"/>
          </a:xfrm>
          <a:prstGeom prst="downArrow">
            <a:avLst/>
          </a:prstGeom>
          <a:solidFill>
            <a:srgbClr val="CCCCCC"/>
          </a:solidFill>
          <a:ln w="9525" cap="flat" cmpd="sng" algn="ctr">
            <a:no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9" name="文本框 8">
            <a:extLst>
              <a:ext uri="{FF2B5EF4-FFF2-40B4-BE49-F238E27FC236}">
                <a16:creationId xmlns:a16="http://schemas.microsoft.com/office/drawing/2014/main" id="{D5A5E597-3EDE-D59B-AFB8-FF07FBFED17C}"/>
              </a:ext>
            </a:extLst>
          </p:cNvPr>
          <p:cNvSpPr txBox="1"/>
          <p:nvPr/>
        </p:nvSpPr>
        <p:spPr>
          <a:xfrm>
            <a:off x="6895835" y="4139556"/>
            <a:ext cx="1019622" cy="646331"/>
          </a:xfrm>
          <a:prstGeom prst="rect">
            <a:avLst/>
          </a:prstGeom>
          <a:noFill/>
        </p:spPr>
        <p:txBody>
          <a:bodyPr wrap="square" rtlCol="0">
            <a:spAutoFit/>
          </a:bodyPr>
          <a:lstStyle/>
          <a:p>
            <a:pPr algn="ctr"/>
            <a:r>
              <a:rPr kumimoji="1" lang="en-US" altLang="zh-CN">
                <a:solidFill>
                  <a:srgbClr val="142976"/>
                </a:solidFill>
                <a:latin typeface="メイリオ" panose="020B0604030504040204" pitchFamily="50" charset="-128"/>
                <a:ea typeface="メイリオ" panose="020B0604030504040204" pitchFamily="50" charset="-128"/>
              </a:rPr>
              <a:t>Test Phase</a:t>
            </a:r>
            <a:endParaRPr kumimoji="1" lang="en-US" altLang="ja-JP">
              <a:solidFill>
                <a:srgbClr val="142976"/>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599512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a:xfrm>
            <a:off x="304800" y="381000"/>
            <a:ext cx="8534400" cy="457200"/>
          </a:xfrm>
        </p:spPr>
        <p:txBody>
          <a:bodyPr/>
          <a:lstStyle/>
          <a:p>
            <a:r>
              <a:rPr lang="en-US" altLang="ja-JP" sz="1800">
                <a:latin typeface="メイリオ" panose="020B0604030504040204" pitchFamily="50" charset="-128"/>
                <a:ea typeface="メイリオ" panose="020B0604030504040204" pitchFamily="50" charset="-128"/>
              </a:rPr>
              <a:t>Low Level Virtual Machine Intermediate Representation </a:t>
            </a:r>
            <a:r>
              <a:rPr lang="ja-JP" altLang="en-US" sz="1800">
                <a:latin typeface="メイリオ" panose="020B0604030504040204" pitchFamily="50" charset="-128"/>
                <a:ea typeface="メイリオ" panose="020B0604030504040204" pitchFamily="50" charset="-128"/>
              </a:rPr>
              <a:t>（</a:t>
            </a:r>
            <a:r>
              <a:rPr lang="en-US" altLang="ja-JP" sz="1800">
                <a:latin typeface="メイリオ" panose="020B0604030504040204" pitchFamily="50" charset="-128"/>
                <a:ea typeface="メイリオ" panose="020B0604030504040204" pitchFamily="50" charset="-128"/>
              </a:rPr>
              <a:t>LLVM-IR</a:t>
            </a:r>
            <a:r>
              <a:rPr lang="ja-JP" altLang="en-US" sz="1800">
                <a:latin typeface="メイリオ" panose="020B0604030504040204" pitchFamily="50" charset="-128"/>
                <a:ea typeface="メイリオ" panose="020B0604030504040204" pitchFamily="50" charset="-128"/>
              </a:rPr>
              <a:t>）</a:t>
            </a:r>
            <a:endParaRPr kumimoji="1" lang="ja-JP" altLang="en-US" sz="1800"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30430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7813E60-4B67-02B6-4454-5C807F528780}"/>
              </a:ext>
            </a:extLst>
          </p:cNvPr>
          <p:cNvSpPr>
            <a:spLocks noGrp="1"/>
          </p:cNvSpPr>
          <p:nvPr>
            <p:ph idx="13"/>
          </p:nvPr>
        </p:nvSpPr>
        <p:spPr>
          <a:xfrm>
            <a:off x="304800" y="978020"/>
            <a:ext cx="8534400" cy="5410200"/>
          </a:xfrm>
        </p:spPr>
        <p:txBody>
          <a:bodyPr/>
          <a:lstStyle/>
          <a:p>
            <a:r>
              <a:rPr kumimoji="1" lang="en-US" altLang="zh-CN">
                <a:latin typeface="メイリオ" panose="020B0604030504040204" pitchFamily="50" charset="-128"/>
                <a:ea typeface="メイリオ" panose="020B0604030504040204" pitchFamily="50" charset="-128"/>
              </a:rPr>
              <a:t>LLVM-IR</a:t>
            </a:r>
          </a:p>
          <a:p>
            <a:pPr lvl="1"/>
            <a:r>
              <a:rPr lang="en-US" altLang="ja-JP">
                <a:latin typeface="メイリオ" panose="020B0604030504040204" pitchFamily="50" charset="-128"/>
                <a:ea typeface="メイリオ" panose="020B0604030504040204" pitchFamily="50" charset="-128"/>
              </a:rPr>
              <a:t> A </a:t>
            </a:r>
            <a:r>
              <a:rPr lang="en-US" altLang="ja-JP">
                <a:solidFill>
                  <a:srgbClr val="FF0000"/>
                </a:solidFill>
                <a:latin typeface="メイリオ" panose="020B0604030504040204" pitchFamily="50" charset="-128"/>
                <a:ea typeface="メイリオ" panose="020B0604030504040204" pitchFamily="50" charset="-128"/>
              </a:rPr>
              <a:t>low-level programming language </a:t>
            </a:r>
            <a:r>
              <a:rPr lang="en-US" altLang="ja-JP">
                <a:latin typeface="メイリオ" panose="020B0604030504040204" pitchFamily="50" charset="-128"/>
                <a:ea typeface="メイリオ" panose="020B0604030504040204" pitchFamily="50" charset="-128"/>
              </a:rPr>
              <a:t>used as the primary IR within the LLVM compiler framework</a:t>
            </a:r>
          </a:p>
          <a:p>
            <a:pPr lvl="1"/>
            <a:r>
              <a:rPr lang="en-US" altLang="ja-JP">
                <a:latin typeface="メイリオ" panose="020B0604030504040204" pitchFamily="50" charset="-128"/>
                <a:ea typeface="メイリオ" panose="020B0604030504040204" pitchFamily="50" charset="-128"/>
              </a:rPr>
              <a:t> Serves as </a:t>
            </a:r>
            <a:r>
              <a:rPr lang="en-US" altLang="ja-JP">
                <a:solidFill>
                  <a:srgbClr val="FF0000"/>
                </a:solidFill>
                <a:latin typeface="メイリオ" panose="020B0604030504040204" pitchFamily="50" charset="-128"/>
                <a:ea typeface="メイリオ" panose="020B0604030504040204" pitchFamily="50" charset="-128"/>
              </a:rPr>
              <a:t>a bridge between high-level languages and the machine code</a:t>
            </a:r>
            <a:r>
              <a:rPr lang="en-US" altLang="ja-JP">
                <a:latin typeface="メイリオ" panose="020B0604030504040204" pitchFamily="50" charset="-128"/>
                <a:ea typeface="メイリオ" panose="020B0604030504040204" pitchFamily="50" charset="-128"/>
              </a:rPr>
              <a:t>, enabling code analysis and transformation</a:t>
            </a:r>
          </a:p>
        </p:txBody>
      </p:sp>
      <p:pic>
        <p:nvPicPr>
          <p:cNvPr id="34" name="图片 33">
            <a:extLst>
              <a:ext uri="{FF2B5EF4-FFF2-40B4-BE49-F238E27FC236}">
                <a16:creationId xmlns:a16="http://schemas.microsoft.com/office/drawing/2014/main" id="{187D6F16-1827-6B73-AD08-C29C0ED6D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571" y="3309182"/>
            <a:ext cx="7010857" cy="2006950"/>
          </a:xfrm>
          <a:prstGeom prst="rect">
            <a:avLst/>
          </a:prstGeom>
        </p:spPr>
      </p:pic>
    </p:spTree>
    <p:extLst>
      <p:ext uri="{BB962C8B-B14F-4D97-AF65-F5344CB8AC3E}">
        <p14:creationId xmlns:p14="http://schemas.microsoft.com/office/powerpoint/2010/main" val="6504372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Contribution</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5" name="コンテンツ プレースホルダー 1">
            <a:extLst>
              <a:ext uri="{FF2B5EF4-FFF2-40B4-BE49-F238E27FC236}">
                <a16:creationId xmlns:a16="http://schemas.microsoft.com/office/drawing/2014/main" id="{4D14CFD5-0083-7315-4FFE-F8D22389BC02}"/>
              </a:ext>
            </a:extLst>
          </p:cNvPr>
          <p:cNvSpPr txBox="1">
            <a:spLocks/>
          </p:cNvSpPr>
          <p:nvPr/>
        </p:nvSpPr>
        <p:spPr bwMode="auto">
          <a:xfrm>
            <a:off x="190500" y="1595551"/>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Contribution1</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schema is proposed to describe the energy consumption of instructions</a:t>
            </a:r>
            <a:endParaRPr lang="en-US" altLang="ja-JP" sz="2400" kern="0" dirty="0">
              <a:solidFill>
                <a:schemeClr val="tx1"/>
              </a:solidFill>
            </a:endParaRPr>
          </a:p>
        </p:txBody>
      </p:sp>
      <p:sp>
        <p:nvSpPr>
          <p:cNvPr id="8" name="コンテンツ プレースホルダー 1">
            <a:extLst>
              <a:ext uri="{FF2B5EF4-FFF2-40B4-BE49-F238E27FC236}">
                <a16:creationId xmlns:a16="http://schemas.microsoft.com/office/drawing/2014/main" id="{98AD6BDB-6139-5A9B-D673-0941B875E2C8}"/>
              </a:ext>
            </a:extLst>
          </p:cNvPr>
          <p:cNvSpPr txBox="1">
            <a:spLocks/>
          </p:cNvSpPr>
          <p:nvPr/>
        </p:nvSpPr>
        <p:spPr bwMode="auto">
          <a:xfrm>
            <a:off x="190500" y="3070539"/>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Contribution2</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method is proposed for extracting the working portion from generated code and transforming it into LLVM-IR</a:t>
            </a:r>
          </a:p>
        </p:txBody>
      </p:sp>
      <p:sp>
        <p:nvSpPr>
          <p:cNvPr id="9" name="コンテンツ プレースホルダー 1">
            <a:extLst>
              <a:ext uri="{FF2B5EF4-FFF2-40B4-BE49-F238E27FC236}">
                <a16:creationId xmlns:a16="http://schemas.microsoft.com/office/drawing/2014/main" id="{4DD771CA-DE4E-3416-8619-9424522180B9}"/>
              </a:ext>
            </a:extLst>
          </p:cNvPr>
          <p:cNvSpPr txBox="1">
            <a:spLocks/>
          </p:cNvSpPr>
          <p:nvPr/>
        </p:nvSpPr>
        <p:spPr bwMode="auto">
          <a:xfrm>
            <a:off x="190500" y="4545527"/>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Contribution3</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software tool is designed to predict model energy consumption</a:t>
            </a:r>
            <a:endParaRPr lang="en-US" altLang="ja-JP" sz="2400" kern="0" dirty="0">
              <a:solidFill>
                <a:schemeClr val="tx1"/>
              </a:solidFill>
            </a:endParaRPr>
          </a:p>
        </p:txBody>
      </p:sp>
    </p:spTree>
    <p:extLst>
      <p:ext uri="{BB962C8B-B14F-4D97-AF65-F5344CB8AC3E}">
        <p14:creationId xmlns:p14="http://schemas.microsoft.com/office/powerpoint/2010/main" val="336827739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Contribution</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763636" cy="268841"/>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[Proposed Method]</a:t>
            </a:r>
            <a:endParaRPr kumimoji="1" lang="ja-JP" altLang="en-US" sz="1200" b="1"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5" name="コンテンツ プレースホルダー 1">
            <a:extLst>
              <a:ext uri="{FF2B5EF4-FFF2-40B4-BE49-F238E27FC236}">
                <a16:creationId xmlns:a16="http://schemas.microsoft.com/office/drawing/2014/main" id="{4D14CFD5-0083-7315-4FFE-F8D22389BC02}"/>
              </a:ext>
            </a:extLst>
          </p:cNvPr>
          <p:cNvSpPr txBox="1">
            <a:spLocks/>
          </p:cNvSpPr>
          <p:nvPr/>
        </p:nvSpPr>
        <p:spPr bwMode="auto">
          <a:xfrm>
            <a:off x="190500" y="1595551"/>
            <a:ext cx="8763000" cy="1250322"/>
          </a:xfrm>
          <a:prstGeom prst="rect">
            <a:avLst/>
          </a:prstGeom>
          <a:solidFill>
            <a:srgbClr val="00B0F0">
              <a:lumMod val="20000"/>
              <a:lumOff val="80000"/>
            </a:srgbClr>
          </a:solidFill>
          <a:ln w="38100" cap="flat" cmpd="sng" algn="ctr">
            <a:solidFill>
              <a:srgbClr val="FF000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Contribution1</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schema is proposed to describe the energy consumption of instructions</a:t>
            </a:r>
            <a:endParaRPr lang="en-US" altLang="ja-JP" sz="2400" kern="0" dirty="0">
              <a:solidFill>
                <a:schemeClr val="tx1"/>
              </a:solidFill>
            </a:endParaRPr>
          </a:p>
        </p:txBody>
      </p:sp>
      <p:sp>
        <p:nvSpPr>
          <p:cNvPr id="8" name="コンテンツ プレースホルダー 1">
            <a:extLst>
              <a:ext uri="{FF2B5EF4-FFF2-40B4-BE49-F238E27FC236}">
                <a16:creationId xmlns:a16="http://schemas.microsoft.com/office/drawing/2014/main" id="{98AD6BDB-6139-5A9B-D673-0941B875E2C8}"/>
              </a:ext>
            </a:extLst>
          </p:cNvPr>
          <p:cNvSpPr txBox="1">
            <a:spLocks/>
          </p:cNvSpPr>
          <p:nvPr/>
        </p:nvSpPr>
        <p:spPr bwMode="auto">
          <a:xfrm>
            <a:off x="190500" y="3070539"/>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Contribution2</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method is proposed for extracting the working portion from generated code and transforming it into LLVM-IR</a:t>
            </a:r>
          </a:p>
        </p:txBody>
      </p:sp>
      <p:sp>
        <p:nvSpPr>
          <p:cNvPr id="9" name="コンテンツ プレースホルダー 1">
            <a:extLst>
              <a:ext uri="{FF2B5EF4-FFF2-40B4-BE49-F238E27FC236}">
                <a16:creationId xmlns:a16="http://schemas.microsoft.com/office/drawing/2014/main" id="{4DD771CA-DE4E-3416-8619-9424522180B9}"/>
              </a:ext>
            </a:extLst>
          </p:cNvPr>
          <p:cNvSpPr txBox="1">
            <a:spLocks/>
          </p:cNvSpPr>
          <p:nvPr/>
        </p:nvSpPr>
        <p:spPr bwMode="auto">
          <a:xfrm>
            <a:off x="190500" y="4545527"/>
            <a:ext cx="8763000" cy="1250322"/>
          </a:xfrm>
          <a:prstGeom prst="rect">
            <a:avLst/>
          </a:prstGeom>
          <a:solidFill>
            <a:srgbClr val="00B0F0">
              <a:lumMod val="20000"/>
              <a:lumOff val="80000"/>
            </a:srgbClr>
          </a:solidFill>
          <a:ln w="25400" cap="flat" cmpd="sng" algn="ctr">
            <a:solidFill>
              <a:srgbClr val="002060"/>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8000" rIns="91440" bIns="45720" numCol="1" anchor="t" anchorCtr="0" compatLnSpc="1">
            <a:prstTxWarp prst="textNoShape">
              <a:avLst/>
            </a:prstTxWarp>
          </a:bodyPr>
          <a:lstStyle>
            <a:lvl1pPr marL="180975" indent="-180975" algn="l" rtl="0" eaLnBrk="0" fontAlgn="base" hangingPunct="0">
              <a:spcBef>
                <a:spcPct val="20000"/>
              </a:spcBef>
              <a:spcAft>
                <a:spcPct val="0"/>
              </a:spcAft>
              <a:buFont typeface="Wingdings" panose="05000000000000000000" pitchFamily="2" charset="2"/>
              <a:buChar char="l"/>
              <a:defRPr kumimoji="1" sz="2800">
                <a:solidFill>
                  <a:schemeClr val="dk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dk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dk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dk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dk1"/>
                </a:solidFill>
                <a:latin typeface="+mn-lt"/>
                <a:ea typeface="+mn-ea"/>
                <a:cs typeface="+mn-cs"/>
              </a:defRPr>
            </a:lvl5pPr>
            <a:lvl6pPr marL="2070100" indent="-174625" algn="l" rtl="0" fontAlgn="base">
              <a:spcBef>
                <a:spcPct val="20000"/>
              </a:spcBef>
              <a:spcAft>
                <a:spcPct val="0"/>
              </a:spcAft>
              <a:buChar char="»"/>
              <a:defRPr kumimoji="1" sz="2400">
                <a:solidFill>
                  <a:schemeClr val="dk1"/>
                </a:solidFill>
                <a:latin typeface="+mn-lt"/>
                <a:ea typeface="+mn-ea"/>
                <a:cs typeface="+mn-cs"/>
              </a:defRPr>
            </a:lvl6pPr>
            <a:lvl7pPr marL="2527300" indent="-174625" algn="l" rtl="0" fontAlgn="base">
              <a:spcBef>
                <a:spcPct val="20000"/>
              </a:spcBef>
              <a:spcAft>
                <a:spcPct val="0"/>
              </a:spcAft>
              <a:buChar char="»"/>
              <a:defRPr kumimoji="1" sz="2400">
                <a:solidFill>
                  <a:schemeClr val="dk1"/>
                </a:solidFill>
                <a:latin typeface="+mn-lt"/>
                <a:ea typeface="+mn-ea"/>
                <a:cs typeface="+mn-cs"/>
              </a:defRPr>
            </a:lvl7pPr>
            <a:lvl8pPr marL="2984500" indent="-174625" algn="l" rtl="0" fontAlgn="base">
              <a:spcBef>
                <a:spcPct val="20000"/>
              </a:spcBef>
              <a:spcAft>
                <a:spcPct val="0"/>
              </a:spcAft>
              <a:buChar char="»"/>
              <a:defRPr kumimoji="1" sz="2400">
                <a:solidFill>
                  <a:schemeClr val="dk1"/>
                </a:solidFill>
                <a:latin typeface="+mn-lt"/>
                <a:ea typeface="+mn-ea"/>
                <a:cs typeface="+mn-cs"/>
              </a:defRPr>
            </a:lvl8pPr>
            <a:lvl9pPr marL="3441700" indent="-174625" algn="l" rtl="0" fontAlgn="base">
              <a:spcBef>
                <a:spcPct val="20000"/>
              </a:spcBef>
              <a:spcAft>
                <a:spcPct val="0"/>
              </a:spcAft>
              <a:buChar char="»"/>
              <a:defRPr kumimoji="1" sz="2400">
                <a:solidFill>
                  <a:schemeClr val="dk1"/>
                </a:solidFill>
                <a:latin typeface="+mn-lt"/>
                <a:ea typeface="+mn-ea"/>
                <a:cs typeface="+mn-cs"/>
              </a:defRPr>
            </a:lvl9pPr>
          </a:lstStyle>
          <a:p>
            <a:pPr marL="0" indent="0">
              <a:buNone/>
            </a:pPr>
            <a:r>
              <a:rPr lang="ja-JP" altLang="en-US" sz="2400" b="1">
                <a:solidFill>
                  <a:srgbClr val="002060"/>
                </a:solidFill>
              </a:rPr>
              <a:t>［</a:t>
            </a:r>
            <a:r>
              <a:rPr lang="en-US" altLang="ja-JP" sz="2400" b="1">
                <a:solidFill>
                  <a:srgbClr val="002060"/>
                </a:solidFill>
              </a:rPr>
              <a:t>Contribution3</a:t>
            </a:r>
            <a:r>
              <a:rPr lang="ja-JP" altLang="en-US" sz="2400" b="1" dirty="0">
                <a:solidFill>
                  <a:srgbClr val="002060"/>
                </a:solidFill>
              </a:rPr>
              <a:t>］</a:t>
            </a:r>
            <a:br>
              <a:rPr lang="en-US" altLang="ja-JP" sz="2400" b="1">
                <a:solidFill>
                  <a:srgbClr val="002060"/>
                </a:solidFill>
              </a:rPr>
            </a:br>
            <a:r>
              <a:rPr lang="en-US" altLang="ja-JP" sz="2400">
                <a:solidFill>
                  <a:srgbClr val="002060"/>
                </a:solidFill>
              </a:rPr>
              <a:t>A software tool is designed to predict model energy consumption</a:t>
            </a:r>
            <a:endParaRPr lang="en-US" altLang="ja-JP" sz="2400" kern="0" dirty="0">
              <a:solidFill>
                <a:schemeClr val="tx1"/>
              </a:solidFill>
            </a:endParaRPr>
          </a:p>
        </p:txBody>
      </p:sp>
    </p:spTree>
    <p:extLst>
      <p:ext uri="{BB962C8B-B14F-4D97-AF65-F5344CB8AC3E}">
        <p14:creationId xmlns:p14="http://schemas.microsoft.com/office/powerpoint/2010/main" val="1106755080"/>
      </p:ext>
    </p:extLst>
  </p:cSld>
  <p:clrMapOvr>
    <a:masterClrMapping/>
  </p:clrMapOvr>
  <p:transition/>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 id="{77BCE7FD-25F5-4A03-908E-D82D0EA6D8F2}" vid="{8554D31C-7222-4E35-8FE7-7DB0C361625F}"/>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2053</TotalTime>
  <Words>1712</Words>
  <Application>Microsoft Office PowerPoint</Application>
  <PresentationFormat>全屏显示(4:3)</PresentationFormat>
  <Paragraphs>342</Paragraphs>
  <Slides>39</Slides>
  <Notes>39</Notes>
  <HiddenSlides>19</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39</vt:i4>
      </vt:variant>
    </vt:vector>
  </HeadingPairs>
  <TitlesOfParts>
    <vt:vector size="53" baseType="lpstr">
      <vt:lpstr>Meiryo</vt:lpstr>
      <vt:lpstr>Meiryo</vt:lpstr>
      <vt:lpstr>NimbusRomNo9L-Regu</vt:lpstr>
      <vt:lpstr>Noto Sans Symbols</vt:lpstr>
      <vt:lpstr>Söhne</vt:lpstr>
      <vt:lpstr>游ゴシック</vt:lpstr>
      <vt:lpstr>Arial</vt:lpstr>
      <vt:lpstr>Calibri</vt:lpstr>
      <vt:lpstr>Calibri Light</vt:lpstr>
      <vt:lpstr>Century</vt:lpstr>
      <vt:lpstr>Times New Roman</vt:lpstr>
      <vt:lpstr>Wingdings</vt:lpstr>
      <vt:lpstr>Office テーマ</vt:lpstr>
      <vt:lpstr>theme</vt:lpstr>
      <vt:lpstr>PowerPoint 演示文稿</vt:lpstr>
      <vt:lpstr>Outline</vt:lpstr>
      <vt:lpstr>Edge Devices </vt:lpstr>
      <vt:lpstr>Model-based Development (MBD) </vt:lpstr>
      <vt:lpstr>Model-based Development (MBD) </vt:lpstr>
      <vt:lpstr>Model-based Development (MBD) </vt:lpstr>
      <vt:lpstr>Low Level Virtual Machine Intermediate Representation （LLVM-IR）</vt:lpstr>
      <vt:lpstr>Contribution</vt:lpstr>
      <vt:lpstr>Contribution</vt:lpstr>
      <vt:lpstr>Energy Consumption Description Schema</vt:lpstr>
      <vt:lpstr>Energy Consumption Description Schema</vt:lpstr>
      <vt:lpstr>Energy Consumption Description Schema</vt:lpstr>
      <vt:lpstr>Contribution</vt:lpstr>
      <vt:lpstr>Extracting Working Portion </vt:lpstr>
      <vt:lpstr>Contribution</vt:lpstr>
      <vt:lpstr>Prediction Tool</vt:lpstr>
      <vt:lpstr>Comparison with Other Methods</vt:lpstr>
      <vt:lpstr>Experimental Environment</vt:lpstr>
      <vt:lpstr>Experimental</vt:lpstr>
      <vt:lpstr>Experimental</vt:lpstr>
      <vt:lpstr>Experimental</vt:lpstr>
      <vt:lpstr>Experimental Environment</vt:lpstr>
      <vt:lpstr>Experimental Environment</vt:lpstr>
      <vt:lpstr>＜サブタイトル＞</vt:lpstr>
      <vt:lpstr>Conclusion</vt:lpstr>
      <vt:lpstr>＜サブタイトル＞</vt:lpstr>
      <vt:lpstr>新規性は何ですか?</vt:lpstr>
      <vt:lpstr>何が難しいんですか?</vt:lpstr>
      <vt:lpstr>実装で何が難しかったですか?</vt:lpstr>
      <vt:lpstr>既存研究と比べて何が良いんですか？</vt:lpstr>
      <vt:lpstr>既存研究で提案手法が使われないのは何故?</vt:lpstr>
      <vt:lpstr>どこまでが自分で提案した部分ですか</vt:lpstr>
      <vt:lpstr>何故この研究をやろうと決めたのですか？</vt:lpstr>
      <vt:lpstr>この研究に必要性はあるのか？</vt:lpstr>
      <vt:lpstr>想定しているユーザは誰ですか？</vt:lpstr>
      <vt:lpstr>工夫したことは何ですか？</vt:lpstr>
      <vt:lpstr>その評価を選んだ理由は何ですか？</vt:lpstr>
      <vt:lpstr>評価は優位的な差があると言えるのか?</vt:lpstr>
      <vt:lpstr>今後の展望などはありますか？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t.onozawa.507@ms.saitama-u.ac.jp</dc:creator>
  <cp:lastModifiedBy>YUE HOU</cp:lastModifiedBy>
  <cp:revision>17</cp:revision>
  <dcterms:created xsi:type="dcterms:W3CDTF">2022-11-21T06:25:44Z</dcterms:created>
  <dcterms:modified xsi:type="dcterms:W3CDTF">2024-04-29T06:08:47Z</dcterms:modified>
</cp:coreProperties>
</file>