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420_A0ABA7BF.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3E8_48746E0E.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423_93069C00.xml" ContentType="application/vnd.ms-powerpoint.comments+xml"/>
  <Override PartName="/ppt/notesSlides/notesSlide11.xml" ContentType="application/vnd.openxmlformats-officedocument.presentationml.notesSlide+xml"/>
  <Override PartName="/ppt/comments/modernComment_34E_6878D7B.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42F_7C6FC334.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426_B857895A.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424_439A21C4.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modernComment_428_4AA8E0AC.xml" ContentType="application/vnd.ms-powerpoint.comments+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41"/>
  </p:notesMasterIdLst>
  <p:sldIdLst>
    <p:sldId id="825" r:id="rId3"/>
    <p:sldId id="920" r:id="rId4"/>
    <p:sldId id="921" r:id="rId5"/>
    <p:sldId id="1047" r:id="rId6"/>
    <p:sldId id="1056" r:id="rId7"/>
    <p:sldId id="1070" r:id="rId8"/>
    <p:sldId id="1000" r:id="rId9"/>
    <p:sldId id="1058" r:id="rId10"/>
    <p:sldId id="1087" r:id="rId11"/>
    <p:sldId id="1059" r:id="rId12"/>
    <p:sldId id="846" r:id="rId13"/>
    <p:sldId id="1072" r:id="rId14"/>
    <p:sldId id="1071" r:id="rId15"/>
    <p:sldId id="1083" r:id="rId16"/>
    <p:sldId id="1075" r:id="rId17"/>
    <p:sldId id="1076" r:id="rId18"/>
    <p:sldId id="1077" r:id="rId19"/>
    <p:sldId id="1078" r:id="rId20"/>
    <p:sldId id="1079" r:id="rId21"/>
    <p:sldId id="1073" r:id="rId22"/>
    <p:sldId id="1062" r:id="rId23"/>
    <p:sldId id="1080" r:id="rId24"/>
    <p:sldId id="1081" r:id="rId25"/>
    <p:sldId id="1061" r:id="rId26"/>
    <p:sldId id="1082" r:id="rId27"/>
    <p:sldId id="1084" r:id="rId28"/>
    <p:sldId id="1067" r:id="rId29"/>
    <p:sldId id="1068" r:id="rId30"/>
    <p:sldId id="1054" r:id="rId31"/>
    <p:sldId id="1069" r:id="rId32"/>
    <p:sldId id="1065" r:id="rId33"/>
    <p:sldId id="1085" r:id="rId34"/>
    <p:sldId id="1037" r:id="rId35"/>
    <p:sldId id="1066" r:id="rId36"/>
    <p:sldId id="1060" r:id="rId37"/>
    <p:sldId id="1063" r:id="rId38"/>
    <p:sldId id="1064" r:id="rId39"/>
    <p:sldId id="105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2CBCA26C-C010-46D9-8B87-FC55145E448F}">
          <p14:sldIdLst>
            <p14:sldId id="825"/>
            <p14:sldId id="920"/>
          </p14:sldIdLst>
        </p14:section>
        <p14:section name="Background" id="{AB3805D5-9A59-4CDA-B957-534378525DBF}">
          <p14:sldIdLst>
            <p14:sldId id="921"/>
            <p14:sldId id="1047"/>
            <p14:sldId id="1056"/>
            <p14:sldId id="1070"/>
            <p14:sldId id="1000"/>
            <p14:sldId id="1058"/>
            <p14:sldId id="1087"/>
            <p14:sldId id="1059"/>
          </p14:sldIdLst>
        </p14:section>
        <p14:section name="TILDE" id="{F7CF371F-51A7-41F6-B850-9A256725672C}">
          <p14:sldIdLst>
            <p14:sldId id="846"/>
            <p14:sldId id="1072"/>
            <p14:sldId id="1071"/>
            <p14:sldId id="1083"/>
            <p14:sldId id="1075"/>
            <p14:sldId id="1076"/>
            <p14:sldId id="1077"/>
            <p14:sldId id="1078"/>
            <p14:sldId id="1079"/>
            <p14:sldId id="1073"/>
            <p14:sldId id="1062"/>
            <p14:sldId id="1080"/>
            <p14:sldId id="1081"/>
            <p14:sldId id="1061"/>
            <p14:sldId id="1082"/>
            <p14:sldId id="1084"/>
          </p14:sldIdLst>
        </p14:section>
        <p14:section name="Evaluation" id="{334B77AB-F6A5-484A-85B1-3A514EA32B7D}">
          <p14:sldIdLst>
            <p14:sldId id="1067"/>
            <p14:sldId id="1068"/>
            <p14:sldId id="1054"/>
            <p14:sldId id="1069"/>
            <p14:sldId id="1065"/>
            <p14:sldId id="1085"/>
          </p14:sldIdLst>
        </p14:section>
        <p14:section name="Conclusion" id="{2CC9BF19-2EC7-4C3B-8300-3D4DB0BA8146}">
          <p14:sldIdLst>
            <p14:sldId id="1037"/>
          </p14:sldIdLst>
        </p14:section>
        <p14:section name="補足資料" id="{3F6B4360-EEC4-4334-942C-A7144D0431A5}">
          <p14:sldIdLst>
            <p14:sldId id="1066"/>
            <p14:sldId id="1060"/>
            <p14:sldId id="1063"/>
            <p14:sldId id="1064"/>
          </p14:sldIdLst>
        </p14:section>
        <p14:section name="想定質問" id="{41C19C05-BA90-44DD-9DA3-93F8E0D4EA79}">
          <p14:sldIdLst/>
        </p14:section>
        <p14:section name="廃棄" id="{B2CC3286-3786-4430-B783-8C4B58E8A3E0}">
          <p14:sldIdLst>
            <p14:sldId id="105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262062-0296-68D7-8D22-46A553EE49B3}" name="r.iwakami" initials="r." userId="S::r.iwakami.485@ms.saitama-u.ac.jp::677febd9-b54b-4d29-8754-127a0311c303" providerId="AD"/>
  <p188:author id="{4229B9F7-5A98-95B4-2668-4B437246494F}" name="he.x" initials="XH" userId="S::he.x.878@ms.saitama-u.ac.jp::7d207c4c-28f3-4a17-aaf6-8d307a522a1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1D"/>
    <a:srgbClr val="FFCCCC"/>
    <a:srgbClr val="0070C0"/>
    <a:srgbClr val="336699"/>
    <a:srgbClr val="A6DBE9"/>
    <a:srgbClr val="979797"/>
    <a:srgbClr val="142976"/>
    <a:srgbClr val="D0ECF4"/>
    <a:srgbClr val="00B050"/>
    <a:srgbClr val="C9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354C5-ED1E-43FD-8F7D-6C1194B06955}" v="149" dt="2023-10-02T07:06:19.18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4937" autoAdjust="0"/>
  </p:normalViewPr>
  <p:slideViewPr>
    <p:cSldViewPr snapToGrid="0">
      <p:cViewPr varScale="1">
        <p:scale>
          <a:sx n="64" d="100"/>
          <a:sy n="64" d="100"/>
        </p:scale>
        <p:origin x="19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x" userId="S::he.x.878@ms.saitama-u.ac.jp::7d207c4c-28f3-4a17-aaf6-8d307a522a1b" providerId="AD" clId="Web-{7624206D-4E62-2C6E-E311-D21DF518C43A}"/>
    <pc:docChg chg="modSld">
      <pc:chgData name="he.x" userId="S::he.x.878@ms.saitama-u.ac.jp::7d207c4c-28f3-4a17-aaf6-8d307a522a1b" providerId="AD" clId="Web-{7624206D-4E62-2C6E-E311-D21DF518C43A}" dt="2023-09-13T08:04:50.533" v="98" actId="20577"/>
      <pc:docMkLst>
        <pc:docMk/>
      </pc:docMkLst>
      <pc:sldChg chg="modSp">
        <pc:chgData name="he.x" userId="S::he.x.878@ms.saitama-u.ac.jp::7d207c4c-28f3-4a17-aaf6-8d307a522a1b" providerId="AD" clId="Web-{7624206D-4E62-2C6E-E311-D21DF518C43A}" dt="2023-09-13T07:36:29.185" v="1" actId="20577"/>
        <pc:sldMkLst>
          <pc:docMk/>
          <pc:sldMk cId="1515621613" sldId="825"/>
        </pc:sldMkLst>
        <pc:spChg chg="mod">
          <ac:chgData name="he.x" userId="S::he.x.878@ms.saitama-u.ac.jp::7d207c4c-28f3-4a17-aaf6-8d307a522a1b" providerId="AD" clId="Web-{7624206D-4E62-2C6E-E311-D21DF518C43A}" dt="2023-09-13T07:36:29.185" v="1" actId="20577"/>
          <ac:spMkLst>
            <pc:docMk/>
            <pc:sldMk cId="1515621613" sldId="825"/>
            <ac:spMk id="32" creationId="{00000000-0000-0000-0000-000000000000}"/>
          </ac:spMkLst>
        </pc:spChg>
      </pc:sldChg>
      <pc:sldChg chg="modSp">
        <pc:chgData name="he.x" userId="S::he.x.878@ms.saitama-u.ac.jp::7d207c4c-28f3-4a17-aaf6-8d307a522a1b" providerId="AD" clId="Web-{7624206D-4E62-2C6E-E311-D21DF518C43A}" dt="2023-09-13T07:50:57.289" v="45" actId="20577"/>
        <pc:sldMkLst>
          <pc:docMk/>
          <pc:sldMk cId="1215589902" sldId="1000"/>
        </pc:sldMkLst>
        <pc:spChg chg="mod">
          <ac:chgData name="he.x" userId="S::he.x.878@ms.saitama-u.ac.jp::7d207c4c-28f3-4a17-aaf6-8d307a522a1b" providerId="AD" clId="Web-{7624206D-4E62-2C6E-E311-D21DF518C43A}" dt="2023-09-13T07:49:34.538" v="44" actId="1076"/>
          <ac:spMkLst>
            <pc:docMk/>
            <pc:sldMk cId="1215589902" sldId="1000"/>
            <ac:spMk id="4" creationId="{01CF49B8-8C5A-B2FD-C079-EEE33527B562}"/>
          </ac:spMkLst>
        </pc:spChg>
        <pc:spChg chg="mod">
          <ac:chgData name="he.x" userId="S::he.x.878@ms.saitama-u.ac.jp::7d207c4c-28f3-4a17-aaf6-8d307a522a1b" providerId="AD" clId="Web-{7624206D-4E62-2C6E-E311-D21DF518C43A}" dt="2023-09-13T07:50:57.289" v="45" actId="20577"/>
          <ac:spMkLst>
            <pc:docMk/>
            <pc:sldMk cId="1215589902" sldId="1000"/>
            <ac:spMk id="23" creationId="{5534B72C-DBB6-B134-3BEC-091BDBB35B3C}"/>
          </ac:spMkLst>
        </pc:spChg>
      </pc:sldChg>
      <pc:sldChg chg="modSp">
        <pc:chgData name="he.x" userId="S::he.x.878@ms.saitama-u.ac.jp::7d207c4c-28f3-4a17-aaf6-8d307a522a1b" providerId="AD" clId="Web-{7624206D-4E62-2C6E-E311-D21DF518C43A}" dt="2023-09-13T07:45:45.410" v="22" actId="20577"/>
        <pc:sldMkLst>
          <pc:docMk/>
          <pc:sldMk cId="1367009362" sldId="1047"/>
        </pc:sldMkLst>
        <pc:spChg chg="mod">
          <ac:chgData name="he.x" userId="S::he.x.878@ms.saitama-u.ac.jp::7d207c4c-28f3-4a17-aaf6-8d307a522a1b" providerId="AD" clId="Web-{7624206D-4E62-2C6E-E311-D21DF518C43A}" dt="2023-09-13T07:45:45.410" v="22" actId="20577"/>
          <ac:spMkLst>
            <pc:docMk/>
            <pc:sldMk cId="1367009362" sldId="1047"/>
            <ac:spMk id="4" creationId="{F2BD9D54-168D-CA38-EE4B-96D2BA71DD2F}"/>
          </ac:spMkLst>
        </pc:spChg>
      </pc:sldChg>
      <pc:sldChg chg="modSp">
        <pc:chgData name="he.x" userId="S::he.x.878@ms.saitama-u.ac.jp::7d207c4c-28f3-4a17-aaf6-8d307a522a1b" providerId="AD" clId="Web-{7624206D-4E62-2C6E-E311-D21DF518C43A}" dt="2023-09-13T07:46:54.536" v="24" actId="20577"/>
        <pc:sldMkLst>
          <pc:docMk/>
          <pc:sldMk cId="2695604159" sldId="1056"/>
        </pc:sldMkLst>
        <pc:spChg chg="mod">
          <ac:chgData name="he.x" userId="S::he.x.878@ms.saitama-u.ac.jp::7d207c4c-28f3-4a17-aaf6-8d307a522a1b" providerId="AD" clId="Web-{7624206D-4E62-2C6E-E311-D21DF518C43A}" dt="2023-09-13T07:46:54.536" v="24" actId="20577"/>
          <ac:spMkLst>
            <pc:docMk/>
            <pc:sldMk cId="2695604159" sldId="1056"/>
            <ac:spMk id="4" creationId="{F2BD9D54-168D-CA38-EE4B-96D2BA71DD2F}"/>
          </ac:spMkLst>
        </pc:spChg>
      </pc:sldChg>
      <pc:sldChg chg="modSp">
        <pc:chgData name="he.x" userId="S::he.x.878@ms.saitama-u.ac.jp::7d207c4c-28f3-4a17-aaf6-8d307a522a1b" providerId="AD" clId="Web-{7624206D-4E62-2C6E-E311-D21DF518C43A}" dt="2023-09-13T07:55:17.698" v="72" actId="1076"/>
        <pc:sldMkLst>
          <pc:docMk/>
          <pc:sldMk cId="4165641496" sldId="1057"/>
        </pc:sldMkLst>
        <pc:spChg chg="mod">
          <ac:chgData name="he.x" userId="S::he.x.878@ms.saitama-u.ac.jp::7d207c4c-28f3-4a17-aaf6-8d307a522a1b" providerId="AD" clId="Web-{7624206D-4E62-2C6E-E311-D21DF518C43A}" dt="2023-09-13T07:55:15.151" v="71" actId="20577"/>
          <ac:spMkLst>
            <pc:docMk/>
            <pc:sldMk cId="4165641496" sldId="1057"/>
            <ac:spMk id="4" creationId="{01CF49B8-8C5A-B2FD-C079-EEE33527B562}"/>
          </ac:spMkLst>
        </pc:spChg>
        <pc:spChg chg="mod">
          <ac:chgData name="he.x" userId="S::he.x.878@ms.saitama-u.ac.jp::7d207c4c-28f3-4a17-aaf6-8d307a522a1b" providerId="AD" clId="Web-{7624206D-4E62-2C6E-E311-D21DF518C43A}" dt="2023-09-13T07:53:37.728" v="54" actId="20577"/>
          <ac:spMkLst>
            <pc:docMk/>
            <pc:sldMk cId="4165641496" sldId="1057"/>
            <ac:spMk id="43" creationId="{AA06CA2F-78A2-EA7C-958C-E24C1F53DB9E}"/>
          </ac:spMkLst>
        </pc:spChg>
        <pc:spChg chg="mod">
          <ac:chgData name="he.x" userId="S::he.x.878@ms.saitama-u.ac.jp::7d207c4c-28f3-4a17-aaf6-8d307a522a1b" providerId="AD" clId="Web-{7624206D-4E62-2C6E-E311-D21DF518C43A}" dt="2023-09-13T07:54:59.729" v="64" actId="20577"/>
          <ac:spMkLst>
            <pc:docMk/>
            <pc:sldMk cId="4165641496" sldId="1057"/>
            <ac:spMk id="68" creationId="{A32C38CB-F63A-DBCB-6EE0-5A22A2C613F3}"/>
          </ac:spMkLst>
        </pc:spChg>
        <pc:spChg chg="mod">
          <ac:chgData name="he.x" userId="S::he.x.878@ms.saitama-u.ac.jp::7d207c4c-28f3-4a17-aaf6-8d307a522a1b" providerId="AD" clId="Web-{7624206D-4E62-2C6E-E311-D21DF518C43A}" dt="2023-09-13T07:54:00.260" v="59" actId="20577"/>
          <ac:spMkLst>
            <pc:docMk/>
            <pc:sldMk cId="4165641496" sldId="1057"/>
            <ac:spMk id="72" creationId="{9D787EE1-E2CF-6B31-8CC4-87AE480B75AB}"/>
          </ac:spMkLst>
        </pc:spChg>
        <pc:grpChg chg="mod">
          <ac:chgData name="he.x" userId="S::he.x.878@ms.saitama-u.ac.jp::7d207c4c-28f3-4a17-aaf6-8d307a522a1b" providerId="AD" clId="Web-{7624206D-4E62-2C6E-E311-D21DF518C43A}" dt="2023-09-13T07:55:17.698" v="72" actId="1076"/>
          <ac:grpSpMkLst>
            <pc:docMk/>
            <pc:sldMk cId="4165641496" sldId="1057"/>
            <ac:grpSpMk id="96" creationId="{00557BA4-F5A8-8860-AE1B-1119C247BBF9}"/>
          </ac:grpSpMkLst>
        </pc:grpChg>
      </pc:sldChg>
      <pc:sldChg chg="modSp">
        <pc:chgData name="he.x" userId="S::he.x.878@ms.saitama-u.ac.jp::7d207c4c-28f3-4a17-aaf6-8d307a522a1b" providerId="AD" clId="Web-{7624206D-4E62-2C6E-E311-D21DF518C43A}" dt="2023-09-13T08:04:50.533" v="98" actId="20577"/>
        <pc:sldMkLst>
          <pc:docMk/>
          <pc:sldMk cId="2466683904" sldId="1059"/>
        </pc:sldMkLst>
        <pc:spChg chg="mod">
          <ac:chgData name="he.x" userId="S::he.x.878@ms.saitama-u.ac.jp::7d207c4c-28f3-4a17-aaf6-8d307a522a1b" providerId="AD" clId="Web-{7624206D-4E62-2C6E-E311-D21DF518C43A}" dt="2023-09-13T07:57:49.934" v="97" actId="20577"/>
          <ac:spMkLst>
            <pc:docMk/>
            <pc:sldMk cId="2466683904" sldId="1059"/>
            <ac:spMk id="57" creationId="{8963478B-EB3C-13C2-EF0F-9B7D32CC2183}"/>
          </ac:spMkLst>
        </pc:spChg>
        <pc:spChg chg="mod">
          <ac:chgData name="he.x" userId="S::he.x.878@ms.saitama-u.ac.jp::7d207c4c-28f3-4a17-aaf6-8d307a522a1b" providerId="AD" clId="Web-{7624206D-4E62-2C6E-E311-D21DF518C43A}" dt="2023-09-13T07:57:45.122" v="92" actId="20577"/>
          <ac:spMkLst>
            <pc:docMk/>
            <pc:sldMk cId="2466683904" sldId="1059"/>
            <ac:spMk id="58" creationId="{75977A0E-734D-539F-7C9E-9BB53BAD6520}"/>
          </ac:spMkLst>
        </pc:spChg>
        <pc:spChg chg="mod">
          <ac:chgData name="he.x" userId="S::he.x.878@ms.saitama-u.ac.jp::7d207c4c-28f3-4a17-aaf6-8d307a522a1b" providerId="AD" clId="Web-{7624206D-4E62-2C6E-E311-D21DF518C43A}" dt="2023-09-13T07:57:49.200" v="95" actId="20577"/>
          <ac:spMkLst>
            <pc:docMk/>
            <pc:sldMk cId="2466683904" sldId="1059"/>
            <ac:spMk id="59" creationId="{FEB88384-6726-B3AB-76B5-4D9E50EC27BA}"/>
          </ac:spMkLst>
        </pc:spChg>
        <pc:spChg chg="mod">
          <ac:chgData name="he.x" userId="S::he.x.878@ms.saitama-u.ac.jp::7d207c4c-28f3-4a17-aaf6-8d307a522a1b" providerId="AD" clId="Web-{7624206D-4E62-2C6E-E311-D21DF518C43A}" dt="2023-09-13T07:57:18.075" v="79" actId="20577"/>
          <ac:spMkLst>
            <pc:docMk/>
            <pc:sldMk cId="2466683904" sldId="1059"/>
            <ac:spMk id="61" creationId="{291F10B6-3735-F39A-B55F-1F7EEE98FCD3}"/>
          </ac:spMkLst>
        </pc:spChg>
        <pc:spChg chg="mod">
          <ac:chgData name="he.x" userId="S::he.x.878@ms.saitama-u.ac.jp::7d207c4c-28f3-4a17-aaf6-8d307a522a1b" providerId="AD" clId="Web-{7624206D-4E62-2C6E-E311-D21DF518C43A}" dt="2023-09-13T07:57:30.887" v="84" actId="20577"/>
          <ac:spMkLst>
            <pc:docMk/>
            <pc:sldMk cId="2466683904" sldId="1059"/>
            <ac:spMk id="63" creationId="{13B7F5BF-7779-0B30-20E8-331ECCC1A0F1}"/>
          </ac:spMkLst>
        </pc:spChg>
        <pc:spChg chg="mod">
          <ac:chgData name="he.x" userId="S::he.x.878@ms.saitama-u.ac.jp::7d207c4c-28f3-4a17-aaf6-8d307a522a1b" providerId="AD" clId="Web-{7624206D-4E62-2C6E-E311-D21DF518C43A}" dt="2023-09-13T08:04:50.533" v="98" actId="20577"/>
          <ac:spMkLst>
            <pc:docMk/>
            <pc:sldMk cId="2466683904" sldId="1059"/>
            <ac:spMk id="64" creationId="{FFBF9393-B223-B7D2-90AF-7BE921D79464}"/>
          </ac:spMkLst>
        </pc:spChg>
        <pc:spChg chg="mod">
          <ac:chgData name="he.x" userId="S::he.x.878@ms.saitama-u.ac.jp::7d207c4c-28f3-4a17-aaf6-8d307a522a1b" providerId="AD" clId="Web-{7624206D-4E62-2C6E-E311-D21DF518C43A}" dt="2023-09-13T07:57:44.716" v="90" actId="20577"/>
          <ac:spMkLst>
            <pc:docMk/>
            <pc:sldMk cId="2466683904" sldId="1059"/>
            <ac:spMk id="65" creationId="{5F8EB6A7-5DDF-03A9-B72C-300C87AEB4D1}"/>
          </ac:spMkLst>
        </pc:spChg>
        <pc:spChg chg="mod">
          <ac:chgData name="he.x" userId="S::he.x.878@ms.saitama-u.ac.jp::7d207c4c-28f3-4a17-aaf6-8d307a522a1b" providerId="AD" clId="Web-{7624206D-4E62-2C6E-E311-D21DF518C43A}" dt="2023-09-13T07:57:38.075" v="87" actId="20577"/>
          <ac:spMkLst>
            <pc:docMk/>
            <pc:sldMk cId="2466683904" sldId="1059"/>
            <ac:spMk id="66" creationId="{FFEFA4A9-80D1-55B0-BF3B-2C0D5335E989}"/>
          </ac:spMkLst>
        </pc:spChg>
      </pc:sldChg>
    </pc:docChg>
  </pc:docChgLst>
  <pc:docChgLst>
    <pc:chgData name="he.x" userId="7d207c4c-28f3-4a17-aaf6-8d307a522a1b" providerId="ADAL" clId="{36FB2E9F-0430-4A00-965F-F1B0AD74F593}"/>
    <pc:docChg chg="undo custSel addSld delSld modSld sldOrd modSection">
      <pc:chgData name="he.x" userId="7d207c4c-28f3-4a17-aaf6-8d307a522a1b" providerId="ADAL" clId="{36FB2E9F-0430-4A00-965F-F1B0AD74F593}" dt="2023-08-09T01:09:26.304" v="19079" actId="20577"/>
      <pc:docMkLst>
        <pc:docMk/>
      </pc:docMkLst>
      <pc:sldChg chg="modSp mod modShow">
        <pc:chgData name="he.x" userId="7d207c4c-28f3-4a17-aaf6-8d307a522a1b" providerId="ADAL" clId="{36FB2E9F-0430-4A00-965F-F1B0AD74F593}" dt="2023-08-09T01:09:26.304" v="19079" actId="20577"/>
        <pc:sldMkLst>
          <pc:docMk/>
          <pc:sldMk cId="0" sldId="256"/>
        </pc:sldMkLst>
        <pc:spChg chg="mod">
          <ac:chgData name="he.x" userId="7d207c4c-28f3-4a17-aaf6-8d307a522a1b" providerId="ADAL" clId="{36FB2E9F-0430-4A00-965F-F1B0AD74F593}" dt="2023-08-09T01:09:26.304" v="19079" actId="20577"/>
          <ac:spMkLst>
            <pc:docMk/>
            <pc:sldMk cId="0" sldId="256"/>
            <ac:spMk id="55" creationId="{00000000-0000-0000-0000-000000000000}"/>
          </ac:spMkLst>
        </pc:spChg>
      </pc:sldChg>
      <pc:sldChg chg="modSp mod modShow">
        <pc:chgData name="he.x" userId="7d207c4c-28f3-4a17-aaf6-8d307a522a1b" providerId="ADAL" clId="{36FB2E9F-0430-4A00-965F-F1B0AD74F593}" dt="2023-08-08T16:13:31.160" v="18796" actId="729"/>
        <pc:sldMkLst>
          <pc:docMk/>
          <pc:sldMk cId="0" sldId="257"/>
        </pc:sldMkLst>
        <pc:spChg chg="mod">
          <ac:chgData name="he.x" userId="7d207c4c-28f3-4a17-aaf6-8d307a522a1b" providerId="ADAL" clId="{36FB2E9F-0430-4A00-965F-F1B0AD74F593}" dt="2023-08-08T16:00:25.621" v="18638"/>
          <ac:spMkLst>
            <pc:docMk/>
            <pc:sldMk cId="0" sldId="257"/>
            <ac:spMk id="63" creationId="{00000000-0000-0000-0000-000000000000}"/>
          </ac:spMkLst>
        </pc:spChg>
      </pc:sldChg>
      <pc:sldChg chg="modSp mod modShow">
        <pc:chgData name="he.x" userId="7d207c4c-28f3-4a17-aaf6-8d307a522a1b" providerId="ADAL" clId="{36FB2E9F-0430-4A00-965F-F1B0AD74F593}" dt="2023-08-08T16:13:31.160" v="18796" actId="729"/>
        <pc:sldMkLst>
          <pc:docMk/>
          <pc:sldMk cId="0" sldId="259"/>
        </pc:sldMkLst>
        <pc:spChg chg="mod">
          <ac:chgData name="he.x" userId="7d207c4c-28f3-4a17-aaf6-8d307a522a1b" providerId="ADAL" clId="{36FB2E9F-0430-4A00-965F-F1B0AD74F593}" dt="2023-08-08T16:00:43.564" v="18639"/>
          <ac:spMkLst>
            <pc:docMk/>
            <pc:sldMk cId="0" sldId="259"/>
            <ac:spMk id="80" creationId="{00000000-0000-0000-0000-000000000000}"/>
          </ac:spMkLst>
        </pc:spChg>
      </pc:sldChg>
      <pc:sldChg chg="modSp mod modShow">
        <pc:chgData name="he.x" userId="7d207c4c-28f3-4a17-aaf6-8d307a522a1b" providerId="ADAL" clId="{36FB2E9F-0430-4A00-965F-F1B0AD74F593}" dt="2023-08-08T16:13:31.160" v="18796" actId="729"/>
        <pc:sldMkLst>
          <pc:docMk/>
          <pc:sldMk cId="0" sldId="260"/>
        </pc:sldMkLst>
        <pc:spChg chg="mod">
          <ac:chgData name="he.x" userId="7d207c4c-28f3-4a17-aaf6-8d307a522a1b" providerId="ADAL" clId="{36FB2E9F-0430-4A00-965F-F1B0AD74F593}" dt="2023-08-08T16:01:09.180" v="18640" actId="20577"/>
          <ac:spMkLst>
            <pc:docMk/>
            <pc:sldMk cId="0" sldId="260"/>
            <ac:spMk id="88" creationId="{00000000-0000-0000-0000-000000000000}"/>
          </ac:spMkLst>
        </pc:spChg>
      </pc:sldChg>
      <pc:sldChg chg="mod modShow">
        <pc:chgData name="he.x" userId="7d207c4c-28f3-4a17-aaf6-8d307a522a1b" providerId="ADAL" clId="{36FB2E9F-0430-4A00-965F-F1B0AD74F593}" dt="2023-08-08T16:13:31.160" v="18796" actId="729"/>
        <pc:sldMkLst>
          <pc:docMk/>
          <pc:sldMk cId="0" sldId="261"/>
        </pc:sldMkLst>
      </pc:sldChg>
      <pc:sldChg chg="mod modShow">
        <pc:chgData name="he.x" userId="7d207c4c-28f3-4a17-aaf6-8d307a522a1b" providerId="ADAL" clId="{36FB2E9F-0430-4A00-965F-F1B0AD74F593}" dt="2023-08-08T16:13:31.160" v="18796" actId="729"/>
        <pc:sldMkLst>
          <pc:docMk/>
          <pc:sldMk cId="0" sldId="262"/>
        </pc:sldMkLst>
      </pc:sldChg>
      <pc:sldChg chg="mod modShow">
        <pc:chgData name="he.x" userId="7d207c4c-28f3-4a17-aaf6-8d307a522a1b" providerId="ADAL" clId="{36FB2E9F-0430-4A00-965F-F1B0AD74F593}" dt="2023-08-08T16:13:31.160" v="18796" actId="729"/>
        <pc:sldMkLst>
          <pc:docMk/>
          <pc:sldMk cId="0" sldId="263"/>
        </pc:sldMkLst>
      </pc:sldChg>
      <pc:sldChg chg="mod modShow">
        <pc:chgData name="he.x" userId="7d207c4c-28f3-4a17-aaf6-8d307a522a1b" providerId="ADAL" clId="{36FB2E9F-0430-4A00-965F-F1B0AD74F593}" dt="2023-08-08T16:13:31.160" v="18796" actId="729"/>
        <pc:sldMkLst>
          <pc:docMk/>
          <pc:sldMk cId="0" sldId="264"/>
        </pc:sldMkLst>
      </pc:sldChg>
      <pc:sldChg chg="mod modShow">
        <pc:chgData name="he.x" userId="7d207c4c-28f3-4a17-aaf6-8d307a522a1b" providerId="ADAL" clId="{36FB2E9F-0430-4A00-965F-F1B0AD74F593}" dt="2023-08-08T16:13:31.160" v="18796" actId="729"/>
        <pc:sldMkLst>
          <pc:docMk/>
          <pc:sldMk cId="0" sldId="266"/>
        </pc:sldMkLst>
      </pc:sldChg>
      <pc:sldChg chg="modSp mod modNotesTx">
        <pc:chgData name="he.x" userId="7d207c4c-28f3-4a17-aaf6-8d307a522a1b" providerId="ADAL" clId="{36FB2E9F-0430-4A00-965F-F1B0AD74F593}" dt="2023-08-06T13:09:34.898" v="18351" actId="1076"/>
        <pc:sldMkLst>
          <pc:docMk/>
          <pc:sldMk cId="1515621613" sldId="825"/>
        </pc:sldMkLst>
        <pc:spChg chg="mod">
          <ac:chgData name="he.x" userId="7d207c4c-28f3-4a17-aaf6-8d307a522a1b" providerId="ADAL" clId="{36FB2E9F-0430-4A00-965F-F1B0AD74F593}" dt="2023-07-27T16:50:13.085" v="55"/>
          <ac:spMkLst>
            <pc:docMk/>
            <pc:sldMk cId="1515621613" sldId="825"/>
            <ac:spMk id="6" creationId="{00000000-0000-0000-0000-000000000000}"/>
          </ac:spMkLst>
        </pc:spChg>
        <pc:spChg chg="mod">
          <ac:chgData name="he.x" userId="7d207c4c-28f3-4a17-aaf6-8d307a522a1b" providerId="ADAL" clId="{36FB2E9F-0430-4A00-965F-F1B0AD74F593}" dt="2023-07-30T07:50:22.383" v="653"/>
          <ac:spMkLst>
            <pc:docMk/>
            <pc:sldMk cId="1515621613" sldId="825"/>
            <ac:spMk id="32" creationId="{00000000-0000-0000-0000-000000000000}"/>
          </ac:spMkLst>
        </pc:spChg>
        <pc:picChg chg="mod">
          <ac:chgData name="he.x" userId="7d207c4c-28f3-4a17-aaf6-8d307a522a1b" providerId="ADAL" clId="{36FB2E9F-0430-4A00-965F-F1B0AD74F593}" dt="2023-08-06T13:09:34.898" v="18351" actId="1076"/>
          <ac:picMkLst>
            <pc:docMk/>
            <pc:sldMk cId="1515621613" sldId="825"/>
            <ac:picMk id="36" creationId="{A4AC2B59-AFCF-4E3F-BE06-1E56B2BEBEFA}"/>
          </ac:picMkLst>
        </pc:picChg>
      </pc:sldChg>
      <pc:sldChg chg="addSp delSp modSp mod modNotesTx">
        <pc:chgData name="he.x" userId="7d207c4c-28f3-4a17-aaf6-8d307a522a1b" providerId="ADAL" clId="{36FB2E9F-0430-4A00-965F-F1B0AD74F593}" dt="2023-08-06T14:43:20.790" v="18517" actId="20577"/>
        <pc:sldMkLst>
          <pc:docMk/>
          <pc:sldMk cId="109546875" sldId="846"/>
        </pc:sldMkLst>
        <pc:spChg chg="mod">
          <ac:chgData name="he.x" userId="7d207c4c-28f3-4a17-aaf6-8d307a522a1b" providerId="ADAL" clId="{36FB2E9F-0430-4A00-965F-F1B0AD74F593}" dt="2023-08-03T01:58:46.253" v="15766" actId="1076"/>
          <ac:spMkLst>
            <pc:docMk/>
            <pc:sldMk cId="109546875" sldId="846"/>
            <ac:spMk id="2" creationId="{6E2546F7-6805-4B28-855A-E0B440457E7C}"/>
          </ac:spMkLst>
        </pc:spChg>
        <pc:spChg chg="add mod">
          <ac:chgData name="he.x" userId="7d207c4c-28f3-4a17-aaf6-8d307a522a1b" providerId="ADAL" clId="{36FB2E9F-0430-4A00-965F-F1B0AD74F593}" dt="2023-08-03T01:58:53.098" v="15767" actId="164"/>
          <ac:spMkLst>
            <pc:docMk/>
            <pc:sldMk cId="109546875" sldId="846"/>
            <ac:spMk id="3" creationId="{E0798DEC-2951-314D-F19B-18408B912597}"/>
          </ac:spMkLst>
        </pc:spChg>
        <pc:spChg chg="mod">
          <ac:chgData name="he.x" userId="7d207c4c-28f3-4a17-aaf6-8d307a522a1b" providerId="ADAL" clId="{36FB2E9F-0430-4A00-965F-F1B0AD74F593}" dt="2023-08-06T14:43:20.790" v="18517" actId="20577"/>
          <ac:spMkLst>
            <pc:docMk/>
            <pc:sldMk cId="109546875" sldId="846"/>
            <ac:spMk id="4" creationId="{9A9BBC12-DB44-46F1-BDF4-BF152BB405E2}"/>
          </ac:spMkLst>
        </pc:spChg>
        <pc:spChg chg="mod">
          <ac:chgData name="he.x" userId="7d207c4c-28f3-4a17-aaf6-8d307a522a1b" providerId="ADAL" clId="{36FB2E9F-0430-4A00-965F-F1B0AD74F593}" dt="2023-08-03T13:01:49.870" v="16673" actId="20577"/>
          <ac:spMkLst>
            <pc:docMk/>
            <pc:sldMk cId="109546875" sldId="846"/>
            <ac:spMk id="5" creationId="{26E1A5D3-14B8-4E65-8566-97A8D700CD04}"/>
          </ac:spMkLst>
        </pc:spChg>
        <pc:spChg chg="add mod">
          <ac:chgData name="he.x" userId="7d207c4c-28f3-4a17-aaf6-8d307a522a1b" providerId="ADAL" clId="{36FB2E9F-0430-4A00-965F-F1B0AD74F593}" dt="2023-08-03T01:55:21.834" v="15671" actId="164"/>
          <ac:spMkLst>
            <pc:docMk/>
            <pc:sldMk cId="109546875" sldId="846"/>
            <ac:spMk id="7" creationId="{54646A3F-AE4E-54EE-6E02-A85C6B445990}"/>
          </ac:spMkLst>
        </pc:spChg>
        <pc:spChg chg="add mod">
          <ac:chgData name="he.x" userId="7d207c4c-28f3-4a17-aaf6-8d307a522a1b" providerId="ADAL" clId="{36FB2E9F-0430-4A00-965F-F1B0AD74F593}" dt="2023-08-03T01:58:53.098" v="15767" actId="164"/>
          <ac:spMkLst>
            <pc:docMk/>
            <pc:sldMk cId="109546875" sldId="846"/>
            <ac:spMk id="8" creationId="{1004FECF-56C0-CC79-73BA-41963DD66A36}"/>
          </ac:spMkLst>
        </pc:spChg>
        <pc:spChg chg="add mod">
          <ac:chgData name="he.x" userId="7d207c4c-28f3-4a17-aaf6-8d307a522a1b" providerId="ADAL" clId="{36FB2E9F-0430-4A00-965F-F1B0AD74F593}" dt="2023-08-03T01:57:53.922" v="15705" actId="1076"/>
          <ac:spMkLst>
            <pc:docMk/>
            <pc:sldMk cId="109546875" sldId="846"/>
            <ac:spMk id="9" creationId="{1DC4AB26-207A-D82C-228F-867CEE0C6B30}"/>
          </ac:spMkLst>
        </pc:spChg>
        <pc:spChg chg="add mod">
          <ac:chgData name="he.x" userId="7d207c4c-28f3-4a17-aaf6-8d307a522a1b" providerId="ADAL" clId="{36FB2E9F-0430-4A00-965F-F1B0AD74F593}" dt="2023-08-03T01:57:57.016" v="15706" actId="1076"/>
          <ac:spMkLst>
            <pc:docMk/>
            <pc:sldMk cId="109546875" sldId="846"/>
            <ac:spMk id="10" creationId="{50E03092-F027-8007-F05C-1D0A0B004410}"/>
          </ac:spMkLst>
        </pc:spChg>
        <pc:spChg chg="add mod">
          <ac:chgData name="he.x" userId="7d207c4c-28f3-4a17-aaf6-8d307a522a1b" providerId="ADAL" clId="{36FB2E9F-0430-4A00-965F-F1B0AD74F593}" dt="2023-08-03T01:58:53.098" v="15767" actId="164"/>
          <ac:spMkLst>
            <pc:docMk/>
            <pc:sldMk cId="109546875" sldId="846"/>
            <ac:spMk id="33" creationId="{45E00611-9FAD-DFC8-A35D-1359FA2462D9}"/>
          </ac:spMkLst>
        </pc:spChg>
        <pc:grpChg chg="add mod">
          <ac:chgData name="he.x" userId="7d207c4c-28f3-4a17-aaf6-8d307a522a1b" providerId="ADAL" clId="{36FB2E9F-0430-4A00-965F-F1B0AD74F593}" dt="2023-08-03T01:58:53.098" v="15767" actId="164"/>
          <ac:grpSpMkLst>
            <pc:docMk/>
            <pc:sldMk cId="109546875" sldId="846"/>
            <ac:grpSpMk id="11" creationId="{3CC25B4E-59B4-BE5A-6751-7DFFEAA8DF5F}"/>
          </ac:grpSpMkLst>
        </pc:grpChg>
        <pc:grpChg chg="add mod">
          <ac:chgData name="he.x" userId="7d207c4c-28f3-4a17-aaf6-8d307a522a1b" providerId="ADAL" clId="{36FB2E9F-0430-4A00-965F-F1B0AD74F593}" dt="2023-08-03T01:58:53.098" v="15767" actId="164"/>
          <ac:grpSpMkLst>
            <pc:docMk/>
            <pc:sldMk cId="109546875" sldId="846"/>
            <ac:grpSpMk id="34" creationId="{B3BB5136-E7F1-3039-BFDB-F0FC5198B12C}"/>
          </ac:grpSpMkLst>
        </pc:grpChg>
        <pc:cxnChg chg="add del mod">
          <ac:chgData name="he.x" userId="7d207c4c-28f3-4a17-aaf6-8d307a522a1b" providerId="ADAL" clId="{36FB2E9F-0430-4A00-965F-F1B0AD74F593}" dt="2023-08-03T01:55:47.775" v="15678" actId="11529"/>
          <ac:cxnSpMkLst>
            <pc:docMk/>
            <pc:sldMk cId="109546875" sldId="846"/>
            <ac:cxnSpMk id="13" creationId="{877D4F87-EF5A-CB01-D60F-2ABD509561EB}"/>
          </ac:cxnSpMkLst>
        </pc:cxnChg>
        <pc:cxnChg chg="add mod">
          <ac:chgData name="he.x" userId="7d207c4c-28f3-4a17-aaf6-8d307a522a1b" providerId="ADAL" clId="{36FB2E9F-0430-4A00-965F-F1B0AD74F593}" dt="2023-08-03T01:58:53.098" v="15767" actId="164"/>
          <ac:cxnSpMkLst>
            <pc:docMk/>
            <pc:sldMk cId="109546875" sldId="846"/>
            <ac:cxnSpMk id="15" creationId="{0A09F2B3-6C97-90AE-4622-B645A9CF77E9}"/>
          </ac:cxnSpMkLst>
        </pc:cxnChg>
        <pc:cxnChg chg="add mod">
          <ac:chgData name="he.x" userId="7d207c4c-28f3-4a17-aaf6-8d307a522a1b" providerId="ADAL" clId="{36FB2E9F-0430-4A00-965F-F1B0AD74F593}" dt="2023-08-03T01:58:53.098" v="15767" actId="164"/>
          <ac:cxnSpMkLst>
            <pc:docMk/>
            <pc:sldMk cId="109546875" sldId="846"/>
            <ac:cxnSpMk id="20" creationId="{78696E90-DA0D-A61F-D0B6-FD942A88CA6E}"/>
          </ac:cxnSpMkLst>
        </pc:cxnChg>
      </pc:sldChg>
      <pc:sldChg chg="modSp mod modNotesTx">
        <pc:chgData name="he.x" userId="7d207c4c-28f3-4a17-aaf6-8d307a522a1b" providerId="ADAL" clId="{36FB2E9F-0430-4A00-965F-F1B0AD74F593}" dt="2023-08-03T12:17:56.503" v="16523" actId="20577"/>
        <pc:sldMkLst>
          <pc:docMk/>
          <pc:sldMk cId="3904194732" sldId="918"/>
        </pc:sldMkLst>
        <pc:spChg chg="mod">
          <ac:chgData name="he.x" userId="7d207c4c-28f3-4a17-aaf6-8d307a522a1b" providerId="ADAL" clId="{36FB2E9F-0430-4A00-965F-F1B0AD74F593}" dt="2023-08-01T16:59:09.792" v="7471" actId="20577"/>
          <ac:spMkLst>
            <pc:docMk/>
            <pc:sldMk cId="3904194732" sldId="918"/>
            <ac:spMk id="17" creationId="{A5D937CF-25B0-E0C0-863C-B1D29C657B5C}"/>
          </ac:spMkLst>
        </pc:spChg>
        <pc:spChg chg="mod">
          <ac:chgData name="he.x" userId="7d207c4c-28f3-4a17-aaf6-8d307a522a1b" providerId="ADAL" clId="{36FB2E9F-0430-4A00-965F-F1B0AD74F593}" dt="2023-08-01T14:44:06.045" v="4945" actId="207"/>
          <ac:spMkLst>
            <pc:docMk/>
            <pc:sldMk cId="3904194732" sldId="918"/>
            <ac:spMk id="18" creationId="{1EB5AFEB-9C75-7F26-D820-ADA339A299A9}"/>
          </ac:spMkLst>
        </pc:spChg>
      </pc:sldChg>
      <pc:sldChg chg="modSp del mod">
        <pc:chgData name="he.x" userId="7d207c4c-28f3-4a17-aaf6-8d307a522a1b" providerId="ADAL" clId="{36FB2E9F-0430-4A00-965F-F1B0AD74F593}" dt="2023-08-01T16:57:24.478" v="7453" actId="47"/>
        <pc:sldMkLst>
          <pc:docMk/>
          <pc:sldMk cId="3787731727" sldId="919"/>
        </pc:sldMkLst>
        <pc:spChg chg="mod">
          <ac:chgData name="he.x" userId="7d207c4c-28f3-4a17-aaf6-8d307a522a1b" providerId="ADAL" clId="{36FB2E9F-0430-4A00-965F-F1B0AD74F593}" dt="2023-08-01T13:27:31.248" v="4791" actId="113"/>
          <ac:spMkLst>
            <pc:docMk/>
            <pc:sldMk cId="3787731727" sldId="919"/>
            <ac:spMk id="3" creationId="{DC43F7FB-C2E5-445E-06E7-E92BE00506E2}"/>
          </ac:spMkLst>
        </pc:spChg>
        <pc:spChg chg="mod">
          <ac:chgData name="he.x" userId="7d207c4c-28f3-4a17-aaf6-8d307a522a1b" providerId="ADAL" clId="{36FB2E9F-0430-4A00-965F-F1B0AD74F593}" dt="2023-08-01T13:31:46.749" v="4842" actId="207"/>
          <ac:spMkLst>
            <pc:docMk/>
            <pc:sldMk cId="3787731727" sldId="919"/>
            <ac:spMk id="4" creationId="{E5A1CAC0-BC09-E982-94F5-AA2BECD62A88}"/>
          </ac:spMkLst>
        </pc:spChg>
        <pc:spChg chg="mod">
          <ac:chgData name="he.x" userId="7d207c4c-28f3-4a17-aaf6-8d307a522a1b" providerId="ADAL" clId="{36FB2E9F-0430-4A00-965F-F1B0AD74F593}" dt="2023-07-30T16:22:22.898" v="4782" actId="20577"/>
          <ac:spMkLst>
            <pc:docMk/>
            <pc:sldMk cId="3787731727" sldId="919"/>
            <ac:spMk id="7" creationId="{BB12D920-CFF6-D95D-2404-676FDBDA04B9}"/>
          </ac:spMkLst>
        </pc:spChg>
        <pc:spChg chg="mod">
          <ac:chgData name="he.x" userId="7d207c4c-28f3-4a17-aaf6-8d307a522a1b" providerId="ADAL" clId="{36FB2E9F-0430-4A00-965F-F1B0AD74F593}" dt="2023-08-01T13:26:57.566" v="4783"/>
          <ac:spMkLst>
            <pc:docMk/>
            <pc:sldMk cId="3787731727" sldId="919"/>
            <ac:spMk id="10" creationId="{769D07BC-6B28-376B-399C-C7CB9891822B}"/>
          </ac:spMkLst>
        </pc:spChg>
        <pc:spChg chg="mod">
          <ac:chgData name="he.x" userId="7d207c4c-28f3-4a17-aaf6-8d307a522a1b" providerId="ADAL" clId="{36FB2E9F-0430-4A00-965F-F1B0AD74F593}" dt="2023-08-01T14:44:43.956" v="4946" actId="207"/>
          <ac:spMkLst>
            <pc:docMk/>
            <pc:sldMk cId="3787731727" sldId="919"/>
            <ac:spMk id="13" creationId="{18C0BD85-2CF7-D2A5-0F20-E68DE05F768A}"/>
          </ac:spMkLst>
        </pc:spChg>
        <pc:spChg chg="mod">
          <ac:chgData name="he.x" userId="7d207c4c-28f3-4a17-aaf6-8d307a522a1b" providerId="ADAL" clId="{36FB2E9F-0430-4A00-965F-F1B0AD74F593}" dt="2023-08-01T13:29:50.266" v="4832" actId="20577"/>
          <ac:spMkLst>
            <pc:docMk/>
            <pc:sldMk cId="3787731727" sldId="919"/>
            <ac:spMk id="14" creationId="{1082FA74-0FAF-116D-B1F2-5479475B5D0C}"/>
          </ac:spMkLst>
        </pc:spChg>
      </pc:sldChg>
      <pc:sldChg chg="modNotesTx">
        <pc:chgData name="he.x" userId="7d207c4c-28f3-4a17-aaf6-8d307a522a1b" providerId="ADAL" clId="{36FB2E9F-0430-4A00-965F-F1B0AD74F593}" dt="2023-08-03T12:49:13.458" v="16583" actId="20577"/>
        <pc:sldMkLst>
          <pc:docMk/>
          <pc:sldMk cId="721841217" sldId="920"/>
        </pc:sldMkLst>
      </pc:sldChg>
      <pc:sldChg chg="addSp delSp modSp add del mod modNotesTx">
        <pc:chgData name="he.x" userId="7d207c4c-28f3-4a17-aaf6-8d307a522a1b" providerId="ADAL" clId="{36FB2E9F-0430-4A00-965F-F1B0AD74F593}" dt="2023-08-06T08:26:57.941" v="16936" actId="207"/>
        <pc:sldMkLst>
          <pc:docMk/>
          <pc:sldMk cId="1386255001" sldId="921"/>
        </pc:sldMkLst>
        <pc:spChg chg="mod">
          <ac:chgData name="he.x" userId="7d207c4c-28f3-4a17-aaf6-8d307a522a1b" providerId="ADAL" clId="{36FB2E9F-0430-4A00-965F-F1B0AD74F593}" dt="2023-08-01T15:17:04.250" v="5323" actId="20577"/>
          <ac:spMkLst>
            <pc:docMk/>
            <pc:sldMk cId="1386255001" sldId="921"/>
            <ac:spMk id="2" creationId="{6E2546F7-6805-4B28-855A-E0B440457E7C}"/>
          </ac:spMkLst>
        </pc:spChg>
        <pc:spChg chg="mod">
          <ac:chgData name="he.x" userId="7d207c4c-28f3-4a17-aaf6-8d307a522a1b" providerId="ADAL" clId="{36FB2E9F-0430-4A00-965F-F1B0AD74F593}" dt="2023-08-01T15:17:12.197" v="5325" actId="20577"/>
          <ac:spMkLst>
            <pc:docMk/>
            <pc:sldMk cId="1386255001" sldId="921"/>
            <ac:spMk id="4" creationId="{F2BD9D54-168D-CA38-EE4B-96D2BA71DD2F}"/>
          </ac:spMkLst>
        </pc:spChg>
        <pc:spChg chg="del">
          <ac:chgData name="he.x" userId="7d207c4c-28f3-4a17-aaf6-8d307a522a1b" providerId="ADAL" clId="{36FB2E9F-0430-4A00-965F-F1B0AD74F593}" dt="2023-08-02T16:53:45.185" v="15294" actId="478"/>
          <ac:spMkLst>
            <pc:docMk/>
            <pc:sldMk cId="1386255001" sldId="921"/>
            <ac:spMk id="5" creationId="{2A33985F-AB62-1BE3-5F59-BD2171642DE8}"/>
          </ac:spMkLst>
        </pc:spChg>
        <pc:spChg chg="mod">
          <ac:chgData name="he.x" userId="7d207c4c-28f3-4a17-aaf6-8d307a522a1b" providerId="ADAL" clId="{36FB2E9F-0430-4A00-965F-F1B0AD74F593}" dt="2023-08-03T02:08:52.421" v="15872"/>
          <ac:spMkLst>
            <pc:docMk/>
            <pc:sldMk cId="1386255001" sldId="921"/>
            <ac:spMk id="5" creationId="{4C48BE47-3E45-5D65-8810-6681118CA7B4}"/>
          </ac:spMkLst>
        </pc:spChg>
        <pc:spChg chg="mod">
          <ac:chgData name="he.x" userId="7d207c4c-28f3-4a17-aaf6-8d307a522a1b" providerId="ADAL" clId="{36FB2E9F-0430-4A00-965F-F1B0AD74F593}" dt="2023-08-03T02:08:52.421" v="15872"/>
          <ac:spMkLst>
            <pc:docMk/>
            <pc:sldMk cId="1386255001" sldId="921"/>
            <ac:spMk id="7" creationId="{31174EBC-4BC9-E0D9-6656-E67E86D599F2}"/>
          </ac:spMkLst>
        </pc:spChg>
        <pc:spChg chg="mod">
          <ac:chgData name="he.x" userId="7d207c4c-28f3-4a17-aaf6-8d307a522a1b" providerId="ADAL" clId="{36FB2E9F-0430-4A00-965F-F1B0AD74F593}" dt="2023-08-02T16:53:46.263" v="15295"/>
          <ac:spMkLst>
            <pc:docMk/>
            <pc:sldMk cId="1386255001" sldId="921"/>
            <ac:spMk id="8" creationId="{3A78274A-51A9-0AA7-DA9D-F01C05BFC201}"/>
          </ac:spMkLst>
        </pc:spChg>
        <pc:spChg chg="mod">
          <ac:chgData name="he.x" userId="7d207c4c-28f3-4a17-aaf6-8d307a522a1b" providerId="ADAL" clId="{36FB2E9F-0430-4A00-965F-F1B0AD74F593}" dt="2023-08-02T16:53:46.263" v="15295"/>
          <ac:spMkLst>
            <pc:docMk/>
            <pc:sldMk cId="1386255001" sldId="921"/>
            <ac:spMk id="9" creationId="{BE11A59A-8CC5-E159-F696-A568679EA43C}"/>
          </ac:spMkLst>
        </pc:spChg>
        <pc:spChg chg="mod">
          <ac:chgData name="he.x" userId="7d207c4c-28f3-4a17-aaf6-8d307a522a1b" providerId="ADAL" clId="{36FB2E9F-0430-4A00-965F-F1B0AD74F593}" dt="2023-08-03T02:08:52.421" v="15872"/>
          <ac:spMkLst>
            <pc:docMk/>
            <pc:sldMk cId="1386255001" sldId="921"/>
            <ac:spMk id="19" creationId="{45CE07A4-50CD-2FE4-FFF9-5F384D49AA6E}"/>
          </ac:spMkLst>
        </pc:spChg>
        <pc:spChg chg="mod">
          <ac:chgData name="he.x" userId="7d207c4c-28f3-4a17-aaf6-8d307a522a1b" providerId="ADAL" clId="{36FB2E9F-0430-4A00-965F-F1B0AD74F593}" dt="2023-08-03T02:08:52.421" v="15872"/>
          <ac:spMkLst>
            <pc:docMk/>
            <pc:sldMk cId="1386255001" sldId="921"/>
            <ac:spMk id="20" creationId="{427F9C4D-4F94-6517-509C-FC0F2E485248}"/>
          </ac:spMkLst>
        </pc:spChg>
        <pc:spChg chg="mod">
          <ac:chgData name="he.x" userId="7d207c4c-28f3-4a17-aaf6-8d307a522a1b" providerId="ADAL" clId="{36FB2E9F-0430-4A00-965F-F1B0AD74F593}" dt="2023-08-02T16:53:46.263" v="15295"/>
          <ac:spMkLst>
            <pc:docMk/>
            <pc:sldMk cId="1386255001" sldId="921"/>
            <ac:spMk id="21" creationId="{283196C5-D068-4477-09E3-33BFD0A52985}"/>
          </ac:spMkLst>
        </pc:spChg>
        <pc:spChg chg="mod">
          <ac:chgData name="he.x" userId="7d207c4c-28f3-4a17-aaf6-8d307a522a1b" providerId="ADAL" clId="{36FB2E9F-0430-4A00-965F-F1B0AD74F593}" dt="2023-08-03T02:08:52.421" v="15872"/>
          <ac:spMkLst>
            <pc:docMk/>
            <pc:sldMk cId="1386255001" sldId="921"/>
            <ac:spMk id="21" creationId="{5D101001-DC26-2A85-386F-C85F36E3141D}"/>
          </ac:spMkLst>
        </pc:spChg>
        <pc:spChg chg="mod">
          <ac:chgData name="he.x" userId="7d207c4c-28f3-4a17-aaf6-8d307a522a1b" providerId="ADAL" clId="{36FB2E9F-0430-4A00-965F-F1B0AD74F593}" dt="2023-08-03T02:08:52.421" v="15872"/>
          <ac:spMkLst>
            <pc:docMk/>
            <pc:sldMk cId="1386255001" sldId="921"/>
            <ac:spMk id="22" creationId="{203A5A56-6DC1-B7E6-9689-5026045B0AA5}"/>
          </ac:spMkLst>
        </pc:spChg>
        <pc:spChg chg="mod">
          <ac:chgData name="he.x" userId="7d207c4c-28f3-4a17-aaf6-8d307a522a1b" providerId="ADAL" clId="{36FB2E9F-0430-4A00-965F-F1B0AD74F593}" dt="2023-08-02T16:53:46.263" v="15295"/>
          <ac:spMkLst>
            <pc:docMk/>
            <pc:sldMk cId="1386255001" sldId="921"/>
            <ac:spMk id="22" creationId="{D749ECBC-BF7A-2B15-6B16-FDE5A1A7DC64}"/>
          </ac:spMkLst>
        </pc:spChg>
        <pc:spChg chg="mod">
          <ac:chgData name="he.x" userId="7d207c4c-28f3-4a17-aaf6-8d307a522a1b" providerId="ADAL" clId="{36FB2E9F-0430-4A00-965F-F1B0AD74F593}" dt="2023-08-02T16:53:46.263" v="15295"/>
          <ac:spMkLst>
            <pc:docMk/>
            <pc:sldMk cId="1386255001" sldId="921"/>
            <ac:spMk id="23" creationId="{38488DD1-174A-4CA3-7BB9-28B26728FA8B}"/>
          </ac:spMkLst>
        </pc:spChg>
        <pc:spChg chg="mod">
          <ac:chgData name="he.x" userId="7d207c4c-28f3-4a17-aaf6-8d307a522a1b" providerId="ADAL" clId="{36FB2E9F-0430-4A00-965F-F1B0AD74F593}" dt="2023-08-03T02:08:52.421" v="15872"/>
          <ac:spMkLst>
            <pc:docMk/>
            <pc:sldMk cId="1386255001" sldId="921"/>
            <ac:spMk id="23" creationId="{5BDAE7C2-8BB0-EC71-9E0E-47F35A53CABF}"/>
          </ac:spMkLst>
        </pc:spChg>
        <pc:spChg chg="mod">
          <ac:chgData name="he.x" userId="7d207c4c-28f3-4a17-aaf6-8d307a522a1b" providerId="ADAL" clId="{36FB2E9F-0430-4A00-965F-F1B0AD74F593}" dt="2023-08-02T16:53:46.263" v="15295"/>
          <ac:spMkLst>
            <pc:docMk/>
            <pc:sldMk cId="1386255001" sldId="921"/>
            <ac:spMk id="24" creationId="{A91DE1D2-FA74-91DE-21FA-D6552A535B63}"/>
          </ac:spMkLst>
        </pc:spChg>
        <pc:spChg chg="mod">
          <ac:chgData name="he.x" userId="7d207c4c-28f3-4a17-aaf6-8d307a522a1b" providerId="ADAL" clId="{36FB2E9F-0430-4A00-965F-F1B0AD74F593}" dt="2023-08-03T02:08:52.421" v="15872"/>
          <ac:spMkLst>
            <pc:docMk/>
            <pc:sldMk cId="1386255001" sldId="921"/>
            <ac:spMk id="24" creationId="{EDF4AB52-83BC-6F4A-D785-F5DBAAA26CEB}"/>
          </ac:spMkLst>
        </pc:spChg>
        <pc:spChg chg="mod">
          <ac:chgData name="he.x" userId="7d207c4c-28f3-4a17-aaf6-8d307a522a1b" providerId="ADAL" clId="{36FB2E9F-0430-4A00-965F-F1B0AD74F593}" dt="2023-08-03T02:08:52.421" v="15872"/>
          <ac:spMkLst>
            <pc:docMk/>
            <pc:sldMk cId="1386255001" sldId="921"/>
            <ac:spMk id="25" creationId="{C49313C9-E64B-C3E0-B35F-0F0536E72360}"/>
          </ac:spMkLst>
        </pc:spChg>
        <pc:spChg chg="mod">
          <ac:chgData name="he.x" userId="7d207c4c-28f3-4a17-aaf6-8d307a522a1b" providerId="ADAL" clId="{36FB2E9F-0430-4A00-965F-F1B0AD74F593}" dt="2023-08-02T16:53:46.263" v="15295"/>
          <ac:spMkLst>
            <pc:docMk/>
            <pc:sldMk cId="1386255001" sldId="921"/>
            <ac:spMk id="25" creationId="{E4B91CEC-7FB2-300F-187B-DF02A547B584}"/>
          </ac:spMkLst>
        </pc:spChg>
        <pc:spChg chg="mod">
          <ac:chgData name="he.x" userId="7d207c4c-28f3-4a17-aaf6-8d307a522a1b" providerId="ADAL" clId="{36FB2E9F-0430-4A00-965F-F1B0AD74F593}" dt="2023-08-03T02:08:52.421" v="15872"/>
          <ac:spMkLst>
            <pc:docMk/>
            <pc:sldMk cId="1386255001" sldId="921"/>
            <ac:spMk id="26" creationId="{6276C48B-3E4E-B409-5CF9-C3E6E7450C9C}"/>
          </ac:spMkLst>
        </pc:spChg>
        <pc:spChg chg="mod">
          <ac:chgData name="he.x" userId="7d207c4c-28f3-4a17-aaf6-8d307a522a1b" providerId="ADAL" clId="{36FB2E9F-0430-4A00-965F-F1B0AD74F593}" dt="2023-08-02T16:53:46.263" v="15295"/>
          <ac:spMkLst>
            <pc:docMk/>
            <pc:sldMk cId="1386255001" sldId="921"/>
            <ac:spMk id="26" creationId="{8858D9EC-96E1-D87E-9693-0ED919F05DA4}"/>
          </ac:spMkLst>
        </pc:spChg>
        <pc:spChg chg="mod">
          <ac:chgData name="he.x" userId="7d207c4c-28f3-4a17-aaf6-8d307a522a1b" providerId="ADAL" clId="{36FB2E9F-0430-4A00-965F-F1B0AD74F593}" dt="2023-08-03T02:08:52.421" v="15872"/>
          <ac:spMkLst>
            <pc:docMk/>
            <pc:sldMk cId="1386255001" sldId="921"/>
            <ac:spMk id="27" creationId="{1632D0DD-69DC-2642-9B02-A73B761D5F89}"/>
          </ac:spMkLst>
        </pc:spChg>
        <pc:spChg chg="mod">
          <ac:chgData name="he.x" userId="7d207c4c-28f3-4a17-aaf6-8d307a522a1b" providerId="ADAL" clId="{36FB2E9F-0430-4A00-965F-F1B0AD74F593}" dt="2023-08-02T16:53:46.263" v="15295"/>
          <ac:spMkLst>
            <pc:docMk/>
            <pc:sldMk cId="1386255001" sldId="921"/>
            <ac:spMk id="27" creationId="{7C6ACFDC-0F79-ED83-38EE-0DB1DE0E7E26}"/>
          </ac:spMkLst>
        </pc:spChg>
        <pc:spChg chg="mod">
          <ac:chgData name="he.x" userId="7d207c4c-28f3-4a17-aaf6-8d307a522a1b" providerId="ADAL" clId="{36FB2E9F-0430-4A00-965F-F1B0AD74F593}" dt="2023-08-03T02:08:52.421" v="15872"/>
          <ac:spMkLst>
            <pc:docMk/>
            <pc:sldMk cId="1386255001" sldId="921"/>
            <ac:spMk id="28" creationId="{6109293E-C1DE-F0AD-27DE-425459BEE152}"/>
          </ac:spMkLst>
        </pc:spChg>
        <pc:spChg chg="mod">
          <ac:chgData name="he.x" userId="7d207c4c-28f3-4a17-aaf6-8d307a522a1b" providerId="ADAL" clId="{36FB2E9F-0430-4A00-965F-F1B0AD74F593}" dt="2023-08-02T16:53:46.263" v="15295"/>
          <ac:spMkLst>
            <pc:docMk/>
            <pc:sldMk cId="1386255001" sldId="921"/>
            <ac:spMk id="28" creationId="{90369D90-7B03-6167-DF84-CDA2A7BDD669}"/>
          </ac:spMkLst>
        </pc:spChg>
        <pc:spChg chg="mod">
          <ac:chgData name="he.x" userId="7d207c4c-28f3-4a17-aaf6-8d307a522a1b" providerId="ADAL" clId="{36FB2E9F-0430-4A00-965F-F1B0AD74F593}" dt="2023-08-02T16:53:46.263" v="15295"/>
          <ac:spMkLst>
            <pc:docMk/>
            <pc:sldMk cId="1386255001" sldId="921"/>
            <ac:spMk id="30" creationId="{552B4D71-5DDE-2F46-5A75-928789CB6525}"/>
          </ac:spMkLst>
        </pc:spChg>
        <pc:spChg chg="mod">
          <ac:chgData name="he.x" userId="7d207c4c-28f3-4a17-aaf6-8d307a522a1b" providerId="ADAL" clId="{36FB2E9F-0430-4A00-965F-F1B0AD74F593}" dt="2023-08-03T02:08:52.421" v="15872"/>
          <ac:spMkLst>
            <pc:docMk/>
            <pc:sldMk cId="1386255001" sldId="921"/>
            <ac:spMk id="30" creationId="{710F797C-19B0-13EE-0763-01455B85DE25}"/>
          </ac:spMkLst>
        </pc:spChg>
        <pc:spChg chg="mod">
          <ac:chgData name="he.x" userId="7d207c4c-28f3-4a17-aaf6-8d307a522a1b" providerId="ADAL" clId="{36FB2E9F-0430-4A00-965F-F1B0AD74F593}" dt="2023-08-03T02:08:52.421" v="15872"/>
          <ac:spMkLst>
            <pc:docMk/>
            <pc:sldMk cId="1386255001" sldId="921"/>
            <ac:spMk id="31" creationId="{70C94EE0-2C4B-4F4F-AC64-2A4CB358849B}"/>
          </ac:spMkLst>
        </pc:spChg>
        <pc:spChg chg="mod">
          <ac:chgData name="he.x" userId="7d207c4c-28f3-4a17-aaf6-8d307a522a1b" providerId="ADAL" clId="{36FB2E9F-0430-4A00-965F-F1B0AD74F593}" dt="2023-08-02T16:54:28.372" v="15306" actId="404"/>
          <ac:spMkLst>
            <pc:docMk/>
            <pc:sldMk cId="1386255001" sldId="921"/>
            <ac:spMk id="31" creationId="{AB09D6ED-6F2C-B02D-AE6C-283F523CFF49}"/>
          </ac:spMkLst>
        </pc:spChg>
        <pc:spChg chg="mod">
          <ac:chgData name="he.x" userId="7d207c4c-28f3-4a17-aaf6-8d307a522a1b" providerId="ADAL" clId="{36FB2E9F-0430-4A00-965F-F1B0AD74F593}" dt="2023-08-03T02:08:52.421" v="15872"/>
          <ac:spMkLst>
            <pc:docMk/>
            <pc:sldMk cId="1386255001" sldId="921"/>
            <ac:spMk id="32" creationId="{33228F25-1FF7-2A24-82A8-8508E0E34FA0}"/>
          </ac:spMkLst>
        </pc:spChg>
        <pc:spChg chg="mod">
          <ac:chgData name="he.x" userId="7d207c4c-28f3-4a17-aaf6-8d307a522a1b" providerId="ADAL" clId="{36FB2E9F-0430-4A00-965F-F1B0AD74F593}" dt="2023-08-02T16:54:27.732" v="15305" actId="404"/>
          <ac:spMkLst>
            <pc:docMk/>
            <pc:sldMk cId="1386255001" sldId="921"/>
            <ac:spMk id="32" creationId="{4695C090-F802-8CDD-0B22-29AAAFA234E7}"/>
          </ac:spMkLst>
        </pc:spChg>
        <pc:spChg chg="mod">
          <ac:chgData name="he.x" userId="7d207c4c-28f3-4a17-aaf6-8d307a522a1b" providerId="ADAL" clId="{36FB2E9F-0430-4A00-965F-F1B0AD74F593}" dt="2023-08-02T16:53:46.263" v="15295"/>
          <ac:spMkLst>
            <pc:docMk/>
            <pc:sldMk cId="1386255001" sldId="921"/>
            <ac:spMk id="33" creationId="{FA20C67D-815E-03BC-CFD1-3BA91E2928EF}"/>
          </ac:spMkLst>
        </pc:spChg>
        <pc:spChg chg="mod">
          <ac:chgData name="he.x" userId="7d207c4c-28f3-4a17-aaf6-8d307a522a1b" providerId="ADAL" clId="{36FB2E9F-0430-4A00-965F-F1B0AD74F593}" dt="2023-08-03T02:08:57.422" v="15874"/>
          <ac:spMkLst>
            <pc:docMk/>
            <pc:sldMk cId="1386255001" sldId="921"/>
            <ac:spMk id="34" creationId="{163A5743-7D47-6F93-8C56-78C347EE11E8}"/>
          </ac:spMkLst>
        </pc:spChg>
        <pc:spChg chg="mod">
          <ac:chgData name="he.x" userId="7d207c4c-28f3-4a17-aaf6-8d307a522a1b" providerId="ADAL" clId="{36FB2E9F-0430-4A00-965F-F1B0AD74F593}" dt="2023-08-02T16:53:46.263" v="15295"/>
          <ac:spMkLst>
            <pc:docMk/>
            <pc:sldMk cId="1386255001" sldId="921"/>
            <ac:spMk id="34" creationId="{54AA8770-1D52-5E17-7DB1-80B550B438E9}"/>
          </ac:spMkLst>
        </pc:spChg>
        <pc:spChg chg="mod">
          <ac:chgData name="he.x" userId="7d207c4c-28f3-4a17-aaf6-8d307a522a1b" providerId="ADAL" clId="{36FB2E9F-0430-4A00-965F-F1B0AD74F593}" dt="2023-08-03T02:08:57.422" v="15874"/>
          <ac:spMkLst>
            <pc:docMk/>
            <pc:sldMk cId="1386255001" sldId="921"/>
            <ac:spMk id="35" creationId="{7CD69415-B056-083E-1A99-A621D671543D}"/>
          </ac:spMkLst>
        </pc:spChg>
        <pc:spChg chg="mod">
          <ac:chgData name="he.x" userId="7d207c4c-28f3-4a17-aaf6-8d307a522a1b" providerId="ADAL" clId="{36FB2E9F-0430-4A00-965F-F1B0AD74F593}" dt="2023-08-02T16:54:46.308" v="15310"/>
          <ac:spMkLst>
            <pc:docMk/>
            <pc:sldMk cId="1386255001" sldId="921"/>
            <ac:spMk id="36" creationId="{EABE9E35-EC9E-1F99-1BEB-E519787889A8}"/>
          </ac:spMkLst>
        </pc:spChg>
        <pc:spChg chg="mod">
          <ac:chgData name="he.x" userId="7d207c4c-28f3-4a17-aaf6-8d307a522a1b" providerId="ADAL" clId="{36FB2E9F-0430-4A00-965F-F1B0AD74F593}" dt="2023-08-02T16:54:46.308" v="15310"/>
          <ac:spMkLst>
            <pc:docMk/>
            <pc:sldMk cId="1386255001" sldId="921"/>
            <ac:spMk id="37" creationId="{524F0703-60D6-D0C9-83E4-5543E5BB2520}"/>
          </ac:spMkLst>
        </pc:spChg>
        <pc:spChg chg="mod">
          <ac:chgData name="he.x" userId="7d207c4c-28f3-4a17-aaf6-8d307a522a1b" providerId="ADAL" clId="{36FB2E9F-0430-4A00-965F-F1B0AD74F593}" dt="2023-08-06T08:26:35.304" v="16900" actId="2711"/>
          <ac:spMkLst>
            <pc:docMk/>
            <pc:sldMk cId="1386255001" sldId="921"/>
            <ac:spMk id="47" creationId="{AA33DA0A-70EA-1B8E-A0FC-ACC3D6066FF6}"/>
          </ac:spMkLst>
        </pc:spChg>
        <pc:spChg chg="mod">
          <ac:chgData name="he.x" userId="7d207c4c-28f3-4a17-aaf6-8d307a522a1b" providerId="ADAL" clId="{36FB2E9F-0430-4A00-965F-F1B0AD74F593}" dt="2023-08-03T02:08:57.422" v="15874"/>
          <ac:spMkLst>
            <pc:docMk/>
            <pc:sldMk cId="1386255001" sldId="921"/>
            <ac:spMk id="48" creationId="{6A8C76DF-8878-8D9B-1155-E7E829D72921}"/>
          </ac:spMkLst>
        </pc:spChg>
        <pc:spChg chg="mod">
          <ac:chgData name="he.x" userId="7d207c4c-28f3-4a17-aaf6-8d307a522a1b" providerId="ADAL" clId="{36FB2E9F-0430-4A00-965F-F1B0AD74F593}" dt="2023-08-03T02:08:57.422" v="15874"/>
          <ac:spMkLst>
            <pc:docMk/>
            <pc:sldMk cId="1386255001" sldId="921"/>
            <ac:spMk id="49" creationId="{02D2EED7-93CA-969E-6CD3-A1565B36A210}"/>
          </ac:spMkLst>
        </pc:spChg>
        <pc:spChg chg="mod">
          <ac:chgData name="he.x" userId="7d207c4c-28f3-4a17-aaf6-8d307a522a1b" providerId="ADAL" clId="{36FB2E9F-0430-4A00-965F-F1B0AD74F593}" dt="2023-08-02T16:54:46.308" v="15310"/>
          <ac:spMkLst>
            <pc:docMk/>
            <pc:sldMk cId="1386255001" sldId="921"/>
            <ac:spMk id="49" creationId="{75762F7B-9E3E-8F9F-77AD-C9CA24781911}"/>
          </ac:spMkLst>
        </pc:spChg>
        <pc:spChg chg="mod">
          <ac:chgData name="he.x" userId="7d207c4c-28f3-4a17-aaf6-8d307a522a1b" providerId="ADAL" clId="{36FB2E9F-0430-4A00-965F-F1B0AD74F593}" dt="2023-08-02T16:54:46.308" v="15310"/>
          <ac:spMkLst>
            <pc:docMk/>
            <pc:sldMk cId="1386255001" sldId="921"/>
            <ac:spMk id="50" creationId="{48DC4567-5A3F-4A17-2A11-707792AD0FB5}"/>
          </ac:spMkLst>
        </pc:spChg>
        <pc:spChg chg="mod">
          <ac:chgData name="he.x" userId="7d207c4c-28f3-4a17-aaf6-8d307a522a1b" providerId="ADAL" clId="{36FB2E9F-0430-4A00-965F-F1B0AD74F593}" dt="2023-08-03T02:10:34.091" v="15893" actId="1076"/>
          <ac:spMkLst>
            <pc:docMk/>
            <pc:sldMk cId="1386255001" sldId="921"/>
            <ac:spMk id="50" creationId="{C419E02E-B7B0-EDC3-EDFE-1517CED19C51}"/>
          </ac:spMkLst>
        </pc:spChg>
        <pc:spChg chg="mod">
          <ac:chgData name="he.x" userId="7d207c4c-28f3-4a17-aaf6-8d307a522a1b" providerId="ADAL" clId="{36FB2E9F-0430-4A00-965F-F1B0AD74F593}" dt="2023-08-03T02:10:38.263" v="15895" actId="14100"/>
          <ac:spMkLst>
            <pc:docMk/>
            <pc:sldMk cId="1386255001" sldId="921"/>
            <ac:spMk id="51" creationId="{227794F4-01C1-15F9-6BA0-1C476AB3F13D}"/>
          </ac:spMkLst>
        </pc:spChg>
        <pc:spChg chg="mod">
          <ac:chgData name="he.x" userId="7d207c4c-28f3-4a17-aaf6-8d307a522a1b" providerId="ADAL" clId="{36FB2E9F-0430-4A00-965F-F1B0AD74F593}" dt="2023-08-02T16:54:46.308" v="15310"/>
          <ac:spMkLst>
            <pc:docMk/>
            <pc:sldMk cId="1386255001" sldId="921"/>
            <ac:spMk id="51" creationId="{F111EB70-D411-F615-FE57-58948B5436E8}"/>
          </ac:spMkLst>
        </pc:spChg>
        <pc:spChg chg="mod">
          <ac:chgData name="he.x" userId="7d207c4c-28f3-4a17-aaf6-8d307a522a1b" providerId="ADAL" clId="{36FB2E9F-0430-4A00-965F-F1B0AD74F593}" dt="2023-08-02T16:54:46.308" v="15310"/>
          <ac:spMkLst>
            <pc:docMk/>
            <pc:sldMk cId="1386255001" sldId="921"/>
            <ac:spMk id="52" creationId="{35EC741E-3940-BFFB-BF46-D897F9F2CA9C}"/>
          </ac:spMkLst>
        </pc:spChg>
        <pc:spChg chg="mod">
          <ac:chgData name="he.x" userId="7d207c4c-28f3-4a17-aaf6-8d307a522a1b" providerId="ADAL" clId="{36FB2E9F-0430-4A00-965F-F1B0AD74F593}" dt="2023-08-03T02:09:56.767" v="15884" actId="1076"/>
          <ac:spMkLst>
            <pc:docMk/>
            <pc:sldMk cId="1386255001" sldId="921"/>
            <ac:spMk id="52" creationId="{562AB36C-29BB-62C9-679E-22FF8949684A}"/>
          </ac:spMkLst>
        </pc:spChg>
        <pc:spChg chg="mod">
          <ac:chgData name="he.x" userId="7d207c4c-28f3-4a17-aaf6-8d307a522a1b" providerId="ADAL" clId="{36FB2E9F-0430-4A00-965F-F1B0AD74F593}" dt="2023-08-02T16:54:46.308" v="15310"/>
          <ac:spMkLst>
            <pc:docMk/>
            <pc:sldMk cId="1386255001" sldId="921"/>
            <ac:spMk id="53" creationId="{3AD5E031-8058-7BF9-BE13-889DB2389C2A}"/>
          </ac:spMkLst>
        </pc:spChg>
        <pc:spChg chg="mod">
          <ac:chgData name="he.x" userId="7d207c4c-28f3-4a17-aaf6-8d307a522a1b" providerId="ADAL" clId="{36FB2E9F-0430-4A00-965F-F1B0AD74F593}" dt="2023-08-03T02:10:08.066" v="15886" actId="1076"/>
          <ac:spMkLst>
            <pc:docMk/>
            <pc:sldMk cId="1386255001" sldId="921"/>
            <ac:spMk id="53" creationId="{414600F0-BB24-3ED0-7882-60BACBD3F2D8}"/>
          </ac:spMkLst>
        </pc:spChg>
        <pc:spChg chg="mod">
          <ac:chgData name="he.x" userId="7d207c4c-28f3-4a17-aaf6-8d307a522a1b" providerId="ADAL" clId="{36FB2E9F-0430-4A00-965F-F1B0AD74F593}" dt="2023-08-03T02:10:04.112" v="15885" actId="1076"/>
          <ac:spMkLst>
            <pc:docMk/>
            <pc:sldMk cId="1386255001" sldId="921"/>
            <ac:spMk id="54" creationId="{283AA843-E02E-1E2A-3452-D5EED33AED2D}"/>
          </ac:spMkLst>
        </pc:spChg>
        <pc:spChg chg="mod">
          <ac:chgData name="he.x" userId="7d207c4c-28f3-4a17-aaf6-8d307a522a1b" providerId="ADAL" clId="{36FB2E9F-0430-4A00-965F-F1B0AD74F593}" dt="2023-08-02T16:54:46.308" v="15310"/>
          <ac:spMkLst>
            <pc:docMk/>
            <pc:sldMk cId="1386255001" sldId="921"/>
            <ac:spMk id="54" creationId="{5C6DBA57-83C4-C248-FAEE-ADE4D30BD9A5}"/>
          </ac:spMkLst>
        </pc:spChg>
        <pc:spChg chg="mod">
          <ac:chgData name="he.x" userId="7d207c4c-28f3-4a17-aaf6-8d307a522a1b" providerId="ADAL" clId="{36FB2E9F-0430-4A00-965F-F1B0AD74F593}" dt="2023-08-02T16:54:46.308" v="15310"/>
          <ac:spMkLst>
            <pc:docMk/>
            <pc:sldMk cId="1386255001" sldId="921"/>
            <ac:spMk id="55" creationId="{22D7E015-F25A-6C13-D02F-987934FA44B7}"/>
          </ac:spMkLst>
        </pc:spChg>
        <pc:spChg chg="mod">
          <ac:chgData name="he.x" userId="7d207c4c-28f3-4a17-aaf6-8d307a522a1b" providerId="ADAL" clId="{36FB2E9F-0430-4A00-965F-F1B0AD74F593}" dt="2023-08-03T02:08:57.422" v="15874"/>
          <ac:spMkLst>
            <pc:docMk/>
            <pc:sldMk cId="1386255001" sldId="921"/>
            <ac:spMk id="55" creationId="{4BD75AC8-862E-FC10-A034-0E67C1847BBD}"/>
          </ac:spMkLst>
        </pc:spChg>
        <pc:spChg chg="mod">
          <ac:chgData name="he.x" userId="7d207c4c-28f3-4a17-aaf6-8d307a522a1b" providerId="ADAL" clId="{36FB2E9F-0430-4A00-965F-F1B0AD74F593}" dt="2023-08-02T16:54:46.308" v="15310"/>
          <ac:spMkLst>
            <pc:docMk/>
            <pc:sldMk cId="1386255001" sldId="921"/>
            <ac:spMk id="56" creationId="{3BE4732B-7FD7-AF83-A9B7-0915C44B9319}"/>
          </ac:spMkLst>
        </pc:spChg>
        <pc:spChg chg="mod">
          <ac:chgData name="he.x" userId="7d207c4c-28f3-4a17-aaf6-8d307a522a1b" providerId="ADAL" clId="{36FB2E9F-0430-4A00-965F-F1B0AD74F593}" dt="2023-08-06T08:25:41.490" v="16891" actId="2711"/>
          <ac:spMkLst>
            <pc:docMk/>
            <pc:sldMk cId="1386255001" sldId="921"/>
            <ac:spMk id="56" creationId="{B32B0B3D-83D7-3DBE-1C80-DA7429DEAEB3}"/>
          </ac:spMkLst>
        </pc:spChg>
        <pc:spChg chg="mod">
          <ac:chgData name="he.x" userId="7d207c4c-28f3-4a17-aaf6-8d307a522a1b" providerId="ADAL" clId="{36FB2E9F-0430-4A00-965F-F1B0AD74F593}" dt="2023-08-06T08:25:49.972" v="16894" actId="2711"/>
          <ac:spMkLst>
            <pc:docMk/>
            <pc:sldMk cId="1386255001" sldId="921"/>
            <ac:spMk id="57" creationId="{33BF5522-9CBB-BF0A-8B0E-B2CE31B3747E}"/>
          </ac:spMkLst>
        </pc:spChg>
        <pc:spChg chg="mod">
          <ac:chgData name="he.x" userId="7d207c4c-28f3-4a17-aaf6-8d307a522a1b" providerId="ADAL" clId="{36FB2E9F-0430-4A00-965F-F1B0AD74F593}" dt="2023-08-02T16:54:46.308" v="15310"/>
          <ac:spMkLst>
            <pc:docMk/>
            <pc:sldMk cId="1386255001" sldId="921"/>
            <ac:spMk id="57" creationId="{5DA50290-6D6B-1A1C-F2F3-A928281DC621}"/>
          </ac:spMkLst>
        </pc:spChg>
        <pc:spChg chg="mod">
          <ac:chgData name="he.x" userId="7d207c4c-28f3-4a17-aaf6-8d307a522a1b" providerId="ADAL" clId="{36FB2E9F-0430-4A00-965F-F1B0AD74F593}" dt="2023-08-06T08:25:54.770" v="16895" actId="2711"/>
          <ac:spMkLst>
            <pc:docMk/>
            <pc:sldMk cId="1386255001" sldId="921"/>
            <ac:spMk id="58" creationId="{1A2A7261-9033-3E61-69C4-69288B2024A7}"/>
          </ac:spMkLst>
        </pc:spChg>
        <pc:spChg chg="mod">
          <ac:chgData name="he.x" userId="7d207c4c-28f3-4a17-aaf6-8d307a522a1b" providerId="ADAL" clId="{36FB2E9F-0430-4A00-965F-F1B0AD74F593}" dt="2023-08-02T16:54:46.308" v="15310"/>
          <ac:spMkLst>
            <pc:docMk/>
            <pc:sldMk cId="1386255001" sldId="921"/>
            <ac:spMk id="58" creationId="{E2DF6744-D84D-7966-05C4-8B8CDDC2E562}"/>
          </ac:spMkLst>
        </pc:spChg>
        <pc:spChg chg="mod">
          <ac:chgData name="he.x" userId="7d207c4c-28f3-4a17-aaf6-8d307a522a1b" providerId="ADAL" clId="{36FB2E9F-0430-4A00-965F-F1B0AD74F593}" dt="2023-08-02T16:54:46.308" v="15310"/>
          <ac:spMkLst>
            <pc:docMk/>
            <pc:sldMk cId="1386255001" sldId="921"/>
            <ac:spMk id="59" creationId="{2A8B4E40-DCDA-1102-022E-06B94C95CEC4}"/>
          </ac:spMkLst>
        </pc:spChg>
        <pc:spChg chg="mod">
          <ac:chgData name="he.x" userId="7d207c4c-28f3-4a17-aaf6-8d307a522a1b" providerId="ADAL" clId="{36FB2E9F-0430-4A00-965F-F1B0AD74F593}" dt="2023-08-06T08:26:21.709" v="16899" actId="2711"/>
          <ac:spMkLst>
            <pc:docMk/>
            <pc:sldMk cId="1386255001" sldId="921"/>
            <ac:spMk id="59" creationId="{6729804D-3211-2EC3-81FC-DF861EA8D652}"/>
          </ac:spMkLst>
        </pc:spChg>
        <pc:spChg chg="mod">
          <ac:chgData name="he.x" userId="7d207c4c-28f3-4a17-aaf6-8d307a522a1b" providerId="ADAL" clId="{36FB2E9F-0430-4A00-965F-F1B0AD74F593}" dt="2023-08-02T16:54:46.308" v="15310"/>
          <ac:spMkLst>
            <pc:docMk/>
            <pc:sldMk cId="1386255001" sldId="921"/>
            <ac:spMk id="60" creationId="{74D519ED-19A9-FC61-181E-71DB93E74E95}"/>
          </ac:spMkLst>
        </pc:spChg>
        <pc:spChg chg="mod">
          <ac:chgData name="he.x" userId="7d207c4c-28f3-4a17-aaf6-8d307a522a1b" providerId="ADAL" clId="{36FB2E9F-0430-4A00-965F-F1B0AD74F593}" dt="2023-08-02T16:54:46.308" v="15310"/>
          <ac:spMkLst>
            <pc:docMk/>
            <pc:sldMk cId="1386255001" sldId="921"/>
            <ac:spMk id="61" creationId="{CAE98456-DF78-85DA-0D8D-7F4889953754}"/>
          </ac:spMkLst>
        </pc:spChg>
        <pc:grpChg chg="add del mod">
          <ac:chgData name="he.x" userId="7d207c4c-28f3-4a17-aaf6-8d307a522a1b" providerId="ADAL" clId="{36FB2E9F-0430-4A00-965F-F1B0AD74F593}" dt="2023-08-03T02:08:54.530" v="15873"/>
          <ac:grpSpMkLst>
            <pc:docMk/>
            <pc:sldMk cId="1386255001" sldId="921"/>
            <ac:grpSpMk id="3" creationId="{A42D0617-5BF6-553F-A23B-887A1DB225DC}"/>
          </ac:grpSpMkLst>
        </pc:grpChg>
        <pc:grpChg chg="add del mod">
          <ac:chgData name="he.x" userId="7d207c4c-28f3-4a17-aaf6-8d307a522a1b" providerId="ADAL" clId="{36FB2E9F-0430-4A00-965F-F1B0AD74F593}" dt="2023-08-02T16:54:32.998" v="15309" actId="478"/>
          <ac:grpSpMkLst>
            <pc:docMk/>
            <pc:sldMk cId="1386255001" sldId="921"/>
            <ac:grpSpMk id="7" creationId="{BB181437-CC5F-1C9C-61FD-1198BB0FDCF7}"/>
          </ac:grpSpMkLst>
        </pc:grpChg>
        <pc:grpChg chg="mod">
          <ac:chgData name="he.x" userId="7d207c4c-28f3-4a17-aaf6-8d307a522a1b" providerId="ADAL" clId="{36FB2E9F-0430-4A00-965F-F1B0AD74F593}" dt="2023-08-03T02:08:52.421" v="15872"/>
          <ac:grpSpMkLst>
            <pc:docMk/>
            <pc:sldMk cId="1386255001" sldId="921"/>
            <ac:grpSpMk id="10" creationId="{335AEFBF-425D-FDAA-4AF3-2A74C5E1F3F8}"/>
          </ac:grpSpMkLst>
        </pc:grpChg>
        <pc:grpChg chg="mod">
          <ac:chgData name="he.x" userId="7d207c4c-28f3-4a17-aaf6-8d307a522a1b" providerId="ADAL" clId="{36FB2E9F-0430-4A00-965F-F1B0AD74F593}" dt="2023-08-02T16:53:46.263" v="15295"/>
          <ac:grpSpMkLst>
            <pc:docMk/>
            <pc:sldMk cId="1386255001" sldId="921"/>
            <ac:grpSpMk id="12" creationId="{4DB4DD10-892F-131E-ED10-BC29498B9FE1}"/>
          </ac:grpSpMkLst>
        </pc:grpChg>
        <pc:grpChg chg="mod">
          <ac:chgData name="he.x" userId="7d207c4c-28f3-4a17-aaf6-8d307a522a1b" providerId="ADAL" clId="{36FB2E9F-0430-4A00-965F-F1B0AD74F593}" dt="2023-08-03T02:08:52.421" v="15872"/>
          <ac:grpSpMkLst>
            <pc:docMk/>
            <pc:sldMk cId="1386255001" sldId="921"/>
            <ac:grpSpMk id="14" creationId="{5B88AC44-DEE3-8321-4BD2-A84289D5657C}"/>
          </ac:grpSpMkLst>
        </pc:grpChg>
        <pc:grpChg chg="mod">
          <ac:chgData name="he.x" userId="7d207c4c-28f3-4a17-aaf6-8d307a522a1b" providerId="ADAL" clId="{36FB2E9F-0430-4A00-965F-F1B0AD74F593}" dt="2023-08-03T02:08:52.421" v="15872"/>
          <ac:grpSpMkLst>
            <pc:docMk/>
            <pc:sldMk cId="1386255001" sldId="921"/>
            <ac:grpSpMk id="16" creationId="{091A47B5-1FEE-6BE7-9616-72273BC77CB9}"/>
          </ac:grpSpMkLst>
        </pc:grpChg>
        <pc:grpChg chg="mod">
          <ac:chgData name="he.x" userId="7d207c4c-28f3-4a17-aaf6-8d307a522a1b" providerId="ADAL" clId="{36FB2E9F-0430-4A00-965F-F1B0AD74F593}" dt="2023-08-02T16:53:46.263" v="15295"/>
          <ac:grpSpMkLst>
            <pc:docMk/>
            <pc:sldMk cId="1386255001" sldId="921"/>
            <ac:grpSpMk id="16" creationId="{C680627A-851C-1C67-8EB8-D449EB1558FB}"/>
          </ac:grpSpMkLst>
        </pc:grpChg>
        <pc:grpChg chg="mod">
          <ac:chgData name="he.x" userId="7d207c4c-28f3-4a17-aaf6-8d307a522a1b" providerId="ADAL" clId="{36FB2E9F-0430-4A00-965F-F1B0AD74F593}" dt="2023-08-02T16:53:46.263" v="15295"/>
          <ac:grpSpMkLst>
            <pc:docMk/>
            <pc:sldMk cId="1386255001" sldId="921"/>
            <ac:grpSpMk id="18" creationId="{C4BED0BA-F415-B642-4C17-4BC3179C5948}"/>
          </ac:grpSpMkLst>
        </pc:grpChg>
        <pc:grpChg chg="add mod">
          <ac:chgData name="he.x" userId="7d207c4c-28f3-4a17-aaf6-8d307a522a1b" providerId="ADAL" clId="{36FB2E9F-0430-4A00-965F-F1B0AD74F593}" dt="2023-08-03T02:09:13.580" v="15878" actId="14100"/>
          <ac:grpSpMkLst>
            <pc:docMk/>
            <pc:sldMk cId="1386255001" sldId="921"/>
            <ac:grpSpMk id="33" creationId="{F78D6A1E-8F34-D972-05DB-6BD12BBC56B2}"/>
          </ac:grpSpMkLst>
        </pc:grpChg>
        <pc:grpChg chg="add del mod">
          <ac:chgData name="he.x" userId="7d207c4c-28f3-4a17-aaf6-8d307a522a1b" providerId="ADAL" clId="{36FB2E9F-0430-4A00-965F-F1B0AD74F593}" dt="2023-08-02T16:54:53.669" v="15315"/>
          <ac:grpSpMkLst>
            <pc:docMk/>
            <pc:sldMk cId="1386255001" sldId="921"/>
            <ac:grpSpMk id="35" creationId="{78D61C07-FBF5-84A3-D162-84F8F9E07B0D}"/>
          </ac:grpSpMkLst>
        </pc:grpChg>
        <pc:grpChg chg="mod">
          <ac:chgData name="he.x" userId="7d207c4c-28f3-4a17-aaf6-8d307a522a1b" providerId="ADAL" clId="{36FB2E9F-0430-4A00-965F-F1B0AD74F593}" dt="2023-08-03T02:08:57.422" v="15874"/>
          <ac:grpSpMkLst>
            <pc:docMk/>
            <pc:sldMk cId="1386255001" sldId="921"/>
            <ac:grpSpMk id="38" creationId="{71D3CCA3-D523-E609-FA6A-57CB293DC075}"/>
          </ac:grpSpMkLst>
        </pc:grpChg>
        <pc:grpChg chg="mod">
          <ac:chgData name="he.x" userId="7d207c4c-28f3-4a17-aaf6-8d307a522a1b" providerId="ADAL" clId="{36FB2E9F-0430-4A00-965F-F1B0AD74F593}" dt="2023-08-02T16:54:46.308" v="15310"/>
          <ac:grpSpMkLst>
            <pc:docMk/>
            <pc:sldMk cId="1386255001" sldId="921"/>
            <ac:grpSpMk id="40" creationId="{4D3EC859-3304-0B04-EC7C-FEA399BA8136}"/>
          </ac:grpSpMkLst>
        </pc:grpChg>
        <pc:grpChg chg="mod">
          <ac:chgData name="he.x" userId="7d207c4c-28f3-4a17-aaf6-8d307a522a1b" providerId="ADAL" clId="{36FB2E9F-0430-4A00-965F-F1B0AD74F593}" dt="2023-08-03T02:08:57.422" v="15874"/>
          <ac:grpSpMkLst>
            <pc:docMk/>
            <pc:sldMk cId="1386255001" sldId="921"/>
            <ac:grpSpMk id="42" creationId="{617101C4-6E66-FB62-4DE1-1E35AB89E836}"/>
          </ac:grpSpMkLst>
        </pc:grpChg>
        <pc:grpChg chg="mod">
          <ac:chgData name="he.x" userId="7d207c4c-28f3-4a17-aaf6-8d307a522a1b" providerId="ADAL" clId="{36FB2E9F-0430-4A00-965F-F1B0AD74F593}" dt="2023-08-03T02:08:57.422" v="15874"/>
          <ac:grpSpMkLst>
            <pc:docMk/>
            <pc:sldMk cId="1386255001" sldId="921"/>
            <ac:grpSpMk id="44" creationId="{5A5D170D-E599-9073-1631-BCAE62D6107A}"/>
          </ac:grpSpMkLst>
        </pc:grpChg>
        <pc:grpChg chg="mod">
          <ac:chgData name="he.x" userId="7d207c4c-28f3-4a17-aaf6-8d307a522a1b" providerId="ADAL" clId="{36FB2E9F-0430-4A00-965F-F1B0AD74F593}" dt="2023-08-02T16:54:46.308" v="15310"/>
          <ac:grpSpMkLst>
            <pc:docMk/>
            <pc:sldMk cId="1386255001" sldId="921"/>
            <ac:grpSpMk id="44" creationId="{67E9E368-42F4-C2FB-DF15-11013EABC0CF}"/>
          </ac:grpSpMkLst>
        </pc:grpChg>
        <pc:grpChg chg="mod">
          <ac:chgData name="he.x" userId="7d207c4c-28f3-4a17-aaf6-8d307a522a1b" providerId="ADAL" clId="{36FB2E9F-0430-4A00-965F-F1B0AD74F593}" dt="2023-08-02T16:54:46.308" v="15310"/>
          <ac:grpSpMkLst>
            <pc:docMk/>
            <pc:sldMk cId="1386255001" sldId="921"/>
            <ac:grpSpMk id="46" creationId="{67BFEE6D-89BB-4217-E645-66BF59D8D2AE}"/>
          </ac:grpSpMkLst>
        </pc:grpChg>
        <pc:picChg chg="del">
          <ac:chgData name="he.x" userId="7d207c4c-28f3-4a17-aaf6-8d307a522a1b" providerId="ADAL" clId="{36FB2E9F-0430-4A00-965F-F1B0AD74F593}" dt="2023-08-02T16:53:43.778" v="15293" actId="478"/>
          <ac:picMkLst>
            <pc:docMk/>
            <pc:sldMk cId="1386255001" sldId="921"/>
            <ac:picMk id="3" creationId="{E8F00285-07E7-FF79-271D-AAE406D0BC01}"/>
          </ac:picMkLst>
        </pc:picChg>
        <pc:picChg chg="del mod">
          <ac:chgData name="he.x" userId="7d207c4c-28f3-4a17-aaf6-8d307a522a1b" providerId="ADAL" clId="{36FB2E9F-0430-4A00-965F-F1B0AD74F593}" dt="2023-08-01T15:17:07.337" v="5324" actId="478"/>
          <ac:picMkLst>
            <pc:docMk/>
            <pc:sldMk cId="1386255001" sldId="921"/>
            <ac:picMk id="5" creationId="{AC5E0E33-9EE8-BFFE-3EDA-CA44F1C5DF4B}"/>
          </ac:picMkLst>
        </pc:picChg>
        <pc:picChg chg="mod">
          <ac:chgData name="he.x" userId="7d207c4c-28f3-4a17-aaf6-8d307a522a1b" providerId="ADAL" clId="{36FB2E9F-0430-4A00-965F-F1B0AD74F593}" dt="2023-08-03T02:08:52.421" v="15872"/>
          <ac:picMkLst>
            <pc:docMk/>
            <pc:sldMk cId="1386255001" sldId="921"/>
            <ac:picMk id="8" creationId="{0CF9E9AB-B2BA-2CDB-EA9A-1886143A31F0}"/>
          </ac:picMkLst>
        </pc:picChg>
        <pc:picChg chg="mod">
          <ac:chgData name="he.x" userId="7d207c4c-28f3-4a17-aaf6-8d307a522a1b" providerId="ADAL" clId="{36FB2E9F-0430-4A00-965F-F1B0AD74F593}" dt="2023-08-03T02:08:52.421" v="15872"/>
          <ac:picMkLst>
            <pc:docMk/>
            <pc:sldMk cId="1386255001" sldId="921"/>
            <ac:picMk id="9" creationId="{55399827-471D-58ED-7E26-159C94850FF0}"/>
          </ac:picMkLst>
        </pc:picChg>
        <pc:picChg chg="mod">
          <ac:chgData name="he.x" userId="7d207c4c-28f3-4a17-aaf6-8d307a522a1b" providerId="ADAL" clId="{36FB2E9F-0430-4A00-965F-F1B0AD74F593}" dt="2023-08-02T16:53:46.263" v="15295"/>
          <ac:picMkLst>
            <pc:docMk/>
            <pc:sldMk cId="1386255001" sldId="921"/>
            <ac:picMk id="10" creationId="{A4908C99-AE77-37D5-7891-C338E9BA7FDD}"/>
          </ac:picMkLst>
        </pc:picChg>
        <pc:picChg chg="mod">
          <ac:chgData name="he.x" userId="7d207c4c-28f3-4a17-aaf6-8d307a522a1b" providerId="ADAL" clId="{36FB2E9F-0430-4A00-965F-F1B0AD74F593}" dt="2023-08-02T16:53:46.263" v="15295"/>
          <ac:picMkLst>
            <pc:docMk/>
            <pc:sldMk cId="1386255001" sldId="921"/>
            <ac:picMk id="11" creationId="{3D16AEE8-BFAB-F2C7-0C87-A926967D3D05}"/>
          </ac:picMkLst>
        </pc:picChg>
        <pc:picChg chg="mod">
          <ac:chgData name="he.x" userId="7d207c4c-28f3-4a17-aaf6-8d307a522a1b" providerId="ADAL" clId="{36FB2E9F-0430-4A00-965F-F1B0AD74F593}" dt="2023-08-03T02:08:57.422" v="15874"/>
          <ac:picMkLst>
            <pc:docMk/>
            <pc:sldMk cId="1386255001" sldId="921"/>
            <ac:picMk id="36" creationId="{7D4D37F7-8B27-1803-0570-FACA9C39E77B}"/>
          </ac:picMkLst>
        </pc:picChg>
        <pc:picChg chg="mod">
          <ac:chgData name="he.x" userId="7d207c4c-28f3-4a17-aaf6-8d307a522a1b" providerId="ADAL" clId="{36FB2E9F-0430-4A00-965F-F1B0AD74F593}" dt="2023-08-03T02:08:57.422" v="15874"/>
          <ac:picMkLst>
            <pc:docMk/>
            <pc:sldMk cId="1386255001" sldId="921"/>
            <ac:picMk id="37" creationId="{F984D47B-D6E9-1692-6164-0F118D95DF19}"/>
          </ac:picMkLst>
        </pc:picChg>
        <pc:picChg chg="mod">
          <ac:chgData name="he.x" userId="7d207c4c-28f3-4a17-aaf6-8d307a522a1b" providerId="ADAL" clId="{36FB2E9F-0430-4A00-965F-F1B0AD74F593}" dt="2023-08-02T16:54:46.308" v="15310"/>
          <ac:picMkLst>
            <pc:docMk/>
            <pc:sldMk cId="1386255001" sldId="921"/>
            <ac:picMk id="38" creationId="{54EABE85-9518-5409-6340-38BD71C96111}"/>
          </ac:picMkLst>
        </pc:picChg>
        <pc:picChg chg="mod">
          <ac:chgData name="he.x" userId="7d207c4c-28f3-4a17-aaf6-8d307a522a1b" providerId="ADAL" clId="{36FB2E9F-0430-4A00-965F-F1B0AD74F593}" dt="2023-08-02T16:54:46.308" v="15310"/>
          <ac:picMkLst>
            <pc:docMk/>
            <pc:sldMk cId="1386255001" sldId="921"/>
            <ac:picMk id="39" creationId="{529A7ABF-7662-4E21-4A46-4A2E69024589}"/>
          </ac:picMkLst>
        </pc:picChg>
        <pc:picChg chg="add del mod">
          <ac:chgData name="he.x" userId="7d207c4c-28f3-4a17-aaf6-8d307a522a1b" providerId="ADAL" clId="{36FB2E9F-0430-4A00-965F-F1B0AD74F593}" dt="2023-08-03T02:11:40.605" v="15904" actId="478"/>
          <ac:picMkLst>
            <pc:docMk/>
            <pc:sldMk cId="1386255001" sldId="921"/>
            <ac:picMk id="62" creationId="{1B4EEF93-52B1-C90C-77D5-FD0E07AD6739}"/>
          </ac:picMkLst>
        </pc:picChg>
        <pc:cxnChg chg="mod">
          <ac:chgData name="he.x" userId="7d207c4c-28f3-4a17-aaf6-8d307a522a1b" providerId="ADAL" clId="{36FB2E9F-0430-4A00-965F-F1B0AD74F593}" dt="2023-08-03T02:08:52.421" v="15872"/>
          <ac:cxnSpMkLst>
            <pc:docMk/>
            <pc:sldMk cId="1386255001" sldId="921"/>
            <ac:cxnSpMk id="11" creationId="{FBE7A31A-4251-869D-13EC-570BB024E176}"/>
          </ac:cxnSpMkLst>
        </pc:cxnChg>
        <pc:cxnChg chg="mod">
          <ac:chgData name="he.x" userId="7d207c4c-28f3-4a17-aaf6-8d307a522a1b" providerId="ADAL" clId="{36FB2E9F-0430-4A00-965F-F1B0AD74F593}" dt="2023-08-03T02:08:52.421" v="15872"/>
          <ac:cxnSpMkLst>
            <pc:docMk/>
            <pc:sldMk cId="1386255001" sldId="921"/>
            <ac:cxnSpMk id="12" creationId="{611284CC-BAD5-C162-B55D-003C10E26EF3}"/>
          </ac:cxnSpMkLst>
        </pc:cxnChg>
        <pc:cxnChg chg="mod">
          <ac:chgData name="he.x" userId="7d207c4c-28f3-4a17-aaf6-8d307a522a1b" providerId="ADAL" clId="{36FB2E9F-0430-4A00-965F-F1B0AD74F593}" dt="2023-08-03T02:08:52.421" v="15872"/>
          <ac:cxnSpMkLst>
            <pc:docMk/>
            <pc:sldMk cId="1386255001" sldId="921"/>
            <ac:cxnSpMk id="13" creationId="{73568E7D-91D4-4965-69F4-36E384122089}"/>
          </ac:cxnSpMkLst>
        </pc:cxnChg>
        <pc:cxnChg chg="mod">
          <ac:chgData name="he.x" userId="7d207c4c-28f3-4a17-aaf6-8d307a522a1b" providerId="ADAL" clId="{36FB2E9F-0430-4A00-965F-F1B0AD74F593}" dt="2023-08-02T16:54:32.998" v="15309" actId="478"/>
          <ac:cxnSpMkLst>
            <pc:docMk/>
            <pc:sldMk cId="1386255001" sldId="921"/>
            <ac:cxnSpMk id="13" creationId="{DC7C0E39-1301-ECC6-9047-0D49B8BD21CF}"/>
          </ac:cxnSpMkLst>
        </pc:cxnChg>
        <pc:cxnChg chg="mod">
          <ac:chgData name="he.x" userId="7d207c4c-28f3-4a17-aaf6-8d307a522a1b" providerId="ADAL" clId="{36FB2E9F-0430-4A00-965F-F1B0AD74F593}" dt="2023-08-02T16:54:32.998" v="15309" actId="478"/>
          <ac:cxnSpMkLst>
            <pc:docMk/>
            <pc:sldMk cId="1386255001" sldId="921"/>
            <ac:cxnSpMk id="14" creationId="{DD33130B-D03C-1055-BE77-12A40B281EF9}"/>
          </ac:cxnSpMkLst>
        </pc:cxnChg>
        <pc:cxnChg chg="mod">
          <ac:chgData name="he.x" userId="7d207c4c-28f3-4a17-aaf6-8d307a522a1b" providerId="ADAL" clId="{36FB2E9F-0430-4A00-965F-F1B0AD74F593}" dt="2023-08-03T02:08:52.421" v="15872"/>
          <ac:cxnSpMkLst>
            <pc:docMk/>
            <pc:sldMk cId="1386255001" sldId="921"/>
            <ac:cxnSpMk id="15" creationId="{8480D473-9D7B-88FA-C0F7-9ED88017D8E2}"/>
          </ac:cxnSpMkLst>
        </pc:cxnChg>
        <pc:cxnChg chg="mod">
          <ac:chgData name="he.x" userId="7d207c4c-28f3-4a17-aaf6-8d307a522a1b" providerId="ADAL" clId="{36FB2E9F-0430-4A00-965F-F1B0AD74F593}" dt="2023-08-02T16:54:32.998" v="15309" actId="478"/>
          <ac:cxnSpMkLst>
            <pc:docMk/>
            <pc:sldMk cId="1386255001" sldId="921"/>
            <ac:cxnSpMk id="15" creationId="{EFC0F716-1F8D-D1E0-F77F-DE72924DAB03}"/>
          </ac:cxnSpMkLst>
        </pc:cxnChg>
        <pc:cxnChg chg="mod">
          <ac:chgData name="he.x" userId="7d207c4c-28f3-4a17-aaf6-8d307a522a1b" providerId="ADAL" clId="{36FB2E9F-0430-4A00-965F-F1B0AD74F593}" dt="2023-08-02T16:54:32.998" v="15309" actId="478"/>
          <ac:cxnSpMkLst>
            <pc:docMk/>
            <pc:sldMk cId="1386255001" sldId="921"/>
            <ac:cxnSpMk id="17" creationId="{13CB32B8-148D-4200-B5F6-3CD03D7BD0BD}"/>
          </ac:cxnSpMkLst>
        </pc:cxnChg>
        <pc:cxnChg chg="mod">
          <ac:chgData name="he.x" userId="7d207c4c-28f3-4a17-aaf6-8d307a522a1b" providerId="ADAL" clId="{36FB2E9F-0430-4A00-965F-F1B0AD74F593}" dt="2023-08-03T02:08:52.421" v="15872"/>
          <ac:cxnSpMkLst>
            <pc:docMk/>
            <pc:sldMk cId="1386255001" sldId="921"/>
            <ac:cxnSpMk id="17" creationId="{1BFF692C-8A13-5FF9-5919-01CE005D146D}"/>
          </ac:cxnSpMkLst>
        </pc:cxnChg>
        <pc:cxnChg chg="mod">
          <ac:chgData name="he.x" userId="7d207c4c-28f3-4a17-aaf6-8d307a522a1b" providerId="ADAL" clId="{36FB2E9F-0430-4A00-965F-F1B0AD74F593}" dt="2023-08-03T02:08:52.421" v="15872"/>
          <ac:cxnSpMkLst>
            <pc:docMk/>
            <pc:sldMk cId="1386255001" sldId="921"/>
            <ac:cxnSpMk id="18" creationId="{75374198-3AC7-4AC2-465D-12D14402D3C9}"/>
          </ac:cxnSpMkLst>
        </pc:cxnChg>
        <pc:cxnChg chg="mod">
          <ac:chgData name="he.x" userId="7d207c4c-28f3-4a17-aaf6-8d307a522a1b" providerId="ADAL" clId="{36FB2E9F-0430-4A00-965F-F1B0AD74F593}" dt="2023-08-02T16:54:32.998" v="15309" actId="478"/>
          <ac:cxnSpMkLst>
            <pc:docMk/>
            <pc:sldMk cId="1386255001" sldId="921"/>
            <ac:cxnSpMk id="19" creationId="{5AC2FED2-0909-9207-0322-ECF67B2F58CE}"/>
          </ac:cxnSpMkLst>
        </pc:cxnChg>
        <pc:cxnChg chg="mod">
          <ac:chgData name="he.x" userId="7d207c4c-28f3-4a17-aaf6-8d307a522a1b" providerId="ADAL" clId="{36FB2E9F-0430-4A00-965F-F1B0AD74F593}" dt="2023-08-02T16:54:32.998" v="15309" actId="478"/>
          <ac:cxnSpMkLst>
            <pc:docMk/>
            <pc:sldMk cId="1386255001" sldId="921"/>
            <ac:cxnSpMk id="20" creationId="{7073B06A-44F3-151E-F77D-791AF0E3271A}"/>
          </ac:cxnSpMkLst>
        </pc:cxnChg>
        <pc:cxnChg chg="mod">
          <ac:chgData name="he.x" userId="7d207c4c-28f3-4a17-aaf6-8d307a522a1b" providerId="ADAL" clId="{36FB2E9F-0430-4A00-965F-F1B0AD74F593}" dt="2023-08-03T02:11:02.907" v="15898" actId="1582"/>
          <ac:cxnSpMkLst>
            <pc:docMk/>
            <pc:sldMk cId="1386255001" sldId="921"/>
            <ac:cxnSpMk id="39" creationId="{22707C30-8342-992A-2351-6EF49C5E788A}"/>
          </ac:cxnSpMkLst>
        </pc:cxnChg>
        <pc:cxnChg chg="mod">
          <ac:chgData name="he.x" userId="7d207c4c-28f3-4a17-aaf6-8d307a522a1b" providerId="ADAL" clId="{36FB2E9F-0430-4A00-965F-F1B0AD74F593}" dt="2023-08-03T02:11:06.705" v="15899" actId="1582"/>
          <ac:cxnSpMkLst>
            <pc:docMk/>
            <pc:sldMk cId="1386255001" sldId="921"/>
            <ac:cxnSpMk id="40" creationId="{C34B33E2-30C0-E2AB-5D47-970504C8C42B}"/>
          </ac:cxnSpMkLst>
        </pc:cxnChg>
        <pc:cxnChg chg="mod">
          <ac:chgData name="he.x" userId="7d207c4c-28f3-4a17-aaf6-8d307a522a1b" providerId="ADAL" clId="{36FB2E9F-0430-4A00-965F-F1B0AD74F593}" dt="2023-08-03T02:11:12.361" v="15900" actId="1582"/>
          <ac:cxnSpMkLst>
            <pc:docMk/>
            <pc:sldMk cId="1386255001" sldId="921"/>
            <ac:cxnSpMk id="41" creationId="{631F3EE4-597A-ABAC-A67E-7D1098771A07}"/>
          </ac:cxnSpMkLst>
        </pc:cxnChg>
        <pc:cxnChg chg="mod">
          <ac:chgData name="he.x" userId="7d207c4c-28f3-4a17-aaf6-8d307a522a1b" providerId="ADAL" clId="{36FB2E9F-0430-4A00-965F-F1B0AD74F593}" dt="2023-08-02T16:54:46.308" v="15310"/>
          <ac:cxnSpMkLst>
            <pc:docMk/>
            <pc:sldMk cId="1386255001" sldId="921"/>
            <ac:cxnSpMk id="41" creationId="{F1CDC03F-C6C7-6654-A24C-C6DFAB7C9D9F}"/>
          </ac:cxnSpMkLst>
        </pc:cxnChg>
        <pc:cxnChg chg="mod">
          <ac:chgData name="he.x" userId="7d207c4c-28f3-4a17-aaf6-8d307a522a1b" providerId="ADAL" clId="{36FB2E9F-0430-4A00-965F-F1B0AD74F593}" dt="2023-08-02T16:54:46.308" v="15310"/>
          <ac:cxnSpMkLst>
            <pc:docMk/>
            <pc:sldMk cId="1386255001" sldId="921"/>
            <ac:cxnSpMk id="42" creationId="{E1D8D7B0-9D9B-9783-6874-8ECE62B7C3EC}"/>
          </ac:cxnSpMkLst>
        </pc:cxnChg>
        <pc:cxnChg chg="mod">
          <ac:chgData name="he.x" userId="7d207c4c-28f3-4a17-aaf6-8d307a522a1b" providerId="ADAL" clId="{36FB2E9F-0430-4A00-965F-F1B0AD74F593}" dt="2023-08-02T16:54:46.308" v="15310"/>
          <ac:cxnSpMkLst>
            <pc:docMk/>
            <pc:sldMk cId="1386255001" sldId="921"/>
            <ac:cxnSpMk id="43" creationId="{01DABC6E-2E26-E1DB-0D43-D7254C070228}"/>
          </ac:cxnSpMkLst>
        </pc:cxnChg>
        <pc:cxnChg chg="mod">
          <ac:chgData name="he.x" userId="7d207c4c-28f3-4a17-aaf6-8d307a522a1b" providerId="ADAL" clId="{36FB2E9F-0430-4A00-965F-F1B0AD74F593}" dt="2023-08-03T02:11:16.445" v="15901" actId="1582"/>
          <ac:cxnSpMkLst>
            <pc:docMk/>
            <pc:sldMk cId="1386255001" sldId="921"/>
            <ac:cxnSpMk id="43" creationId="{733E78E3-8744-C6C1-4C65-4D15A7849DD7}"/>
          </ac:cxnSpMkLst>
        </pc:cxnChg>
        <pc:cxnChg chg="mod">
          <ac:chgData name="he.x" userId="7d207c4c-28f3-4a17-aaf6-8d307a522a1b" providerId="ADAL" clId="{36FB2E9F-0430-4A00-965F-F1B0AD74F593}" dt="2023-08-03T02:11:20.196" v="15902" actId="1582"/>
          <ac:cxnSpMkLst>
            <pc:docMk/>
            <pc:sldMk cId="1386255001" sldId="921"/>
            <ac:cxnSpMk id="45" creationId="{798F8E5D-8C06-9051-AC01-6D2375C0C166}"/>
          </ac:cxnSpMkLst>
        </pc:cxnChg>
        <pc:cxnChg chg="mod">
          <ac:chgData name="he.x" userId="7d207c4c-28f3-4a17-aaf6-8d307a522a1b" providerId="ADAL" clId="{36FB2E9F-0430-4A00-965F-F1B0AD74F593}" dt="2023-08-02T16:54:46.308" v="15310"/>
          <ac:cxnSpMkLst>
            <pc:docMk/>
            <pc:sldMk cId="1386255001" sldId="921"/>
            <ac:cxnSpMk id="45" creationId="{E7CC6B23-8F7C-5B66-DCAA-608662B925B8}"/>
          </ac:cxnSpMkLst>
        </pc:cxnChg>
        <pc:cxnChg chg="mod">
          <ac:chgData name="he.x" userId="7d207c4c-28f3-4a17-aaf6-8d307a522a1b" providerId="ADAL" clId="{36FB2E9F-0430-4A00-965F-F1B0AD74F593}" dt="2023-08-03T02:11:23.994" v="15903" actId="1582"/>
          <ac:cxnSpMkLst>
            <pc:docMk/>
            <pc:sldMk cId="1386255001" sldId="921"/>
            <ac:cxnSpMk id="46" creationId="{5E62FFDB-7FBA-6BE0-FF82-6E3271BE5ED7}"/>
          </ac:cxnSpMkLst>
        </pc:cxnChg>
        <pc:cxnChg chg="mod">
          <ac:chgData name="he.x" userId="7d207c4c-28f3-4a17-aaf6-8d307a522a1b" providerId="ADAL" clId="{36FB2E9F-0430-4A00-965F-F1B0AD74F593}" dt="2023-08-02T16:54:46.308" v="15310"/>
          <ac:cxnSpMkLst>
            <pc:docMk/>
            <pc:sldMk cId="1386255001" sldId="921"/>
            <ac:cxnSpMk id="47" creationId="{E8028D82-5C3A-2C56-9BBA-671F9697572F}"/>
          </ac:cxnSpMkLst>
        </pc:cxnChg>
        <pc:cxnChg chg="mod">
          <ac:chgData name="he.x" userId="7d207c4c-28f3-4a17-aaf6-8d307a522a1b" providerId="ADAL" clId="{36FB2E9F-0430-4A00-965F-F1B0AD74F593}" dt="2023-08-02T16:54:46.308" v="15310"/>
          <ac:cxnSpMkLst>
            <pc:docMk/>
            <pc:sldMk cId="1386255001" sldId="921"/>
            <ac:cxnSpMk id="48" creationId="{2CBA7F69-756C-EE2C-BCBC-CD93D3A14879}"/>
          </ac:cxnSpMkLst>
        </pc:cxnChg>
      </pc:sldChg>
      <pc:sldChg chg="modNotesTx">
        <pc:chgData name="he.x" userId="7d207c4c-28f3-4a17-aaf6-8d307a522a1b" providerId="ADAL" clId="{36FB2E9F-0430-4A00-965F-F1B0AD74F593}" dt="2023-08-03T00:51:44.150" v="15327"/>
        <pc:sldMkLst>
          <pc:docMk/>
          <pc:sldMk cId="2503720207" sldId="922"/>
        </pc:sldMkLst>
      </pc:sldChg>
      <pc:sldChg chg="addSp delSp modSp mod modNotesTx">
        <pc:chgData name="he.x" userId="7d207c4c-28f3-4a17-aaf6-8d307a522a1b" providerId="ADAL" clId="{36FB2E9F-0430-4A00-965F-F1B0AD74F593}" dt="2023-08-03T12:15:59.448" v="16509" actId="20577"/>
        <pc:sldMkLst>
          <pc:docMk/>
          <pc:sldMk cId="1215589902" sldId="1000"/>
        </pc:sldMkLst>
        <pc:spChg chg="mod">
          <ac:chgData name="he.x" userId="7d207c4c-28f3-4a17-aaf6-8d307a522a1b" providerId="ADAL" clId="{36FB2E9F-0430-4A00-965F-F1B0AD74F593}" dt="2023-08-03T01:16:50.101" v="15487" actId="1076"/>
          <ac:spMkLst>
            <pc:docMk/>
            <pc:sldMk cId="1215589902" sldId="1000"/>
            <ac:spMk id="4" creationId="{01CF49B8-8C5A-B2FD-C079-EEE33527B562}"/>
          </ac:spMkLst>
        </pc:spChg>
        <pc:spChg chg="add del mod">
          <ac:chgData name="he.x" userId="7d207c4c-28f3-4a17-aaf6-8d307a522a1b" providerId="ADAL" clId="{36FB2E9F-0430-4A00-965F-F1B0AD74F593}" dt="2023-08-03T01:31:55.293" v="15513" actId="478"/>
          <ac:spMkLst>
            <pc:docMk/>
            <pc:sldMk cId="1215589902" sldId="1000"/>
            <ac:spMk id="5" creationId="{13EEB458-E930-3659-3817-59D9BAB03724}"/>
          </ac:spMkLst>
        </pc:spChg>
        <pc:spChg chg="add del mod">
          <ac:chgData name="he.x" userId="7d207c4c-28f3-4a17-aaf6-8d307a522a1b" providerId="ADAL" clId="{36FB2E9F-0430-4A00-965F-F1B0AD74F593}" dt="2023-08-03T01:11:14.572" v="15370" actId="478"/>
          <ac:spMkLst>
            <pc:docMk/>
            <pc:sldMk cId="1215589902" sldId="1000"/>
            <ac:spMk id="7" creationId="{6395FBCA-C336-8F07-9F00-7484F4FDDB44}"/>
          </ac:spMkLst>
        </pc:spChg>
        <pc:spChg chg="add del mod">
          <ac:chgData name="he.x" userId="7d207c4c-28f3-4a17-aaf6-8d307a522a1b" providerId="ADAL" clId="{36FB2E9F-0430-4A00-965F-F1B0AD74F593}" dt="2023-08-03T01:11:15.056" v="15371" actId="478"/>
          <ac:spMkLst>
            <pc:docMk/>
            <pc:sldMk cId="1215589902" sldId="1000"/>
            <ac:spMk id="8" creationId="{A417EEC4-C77C-D11B-B53A-8CAA5BCA4381}"/>
          </ac:spMkLst>
        </pc:spChg>
        <pc:spChg chg="add del mod">
          <ac:chgData name="he.x" userId="7d207c4c-28f3-4a17-aaf6-8d307a522a1b" providerId="ADAL" clId="{36FB2E9F-0430-4A00-965F-F1B0AD74F593}" dt="2023-08-03T01:11:15.526" v="15372" actId="478"/>
          <ac:spMkLst>
            <pc:docMk/>
            <pc:sldMk cId="1215589902" sldId="1000"/>
            <ac:spMk id="9" creationId="{53305DFE-83DF-F8DC-8D76-A3E8CED03494}"/>
          </ac:spMkLst>
        </pc:spChg>
        <pc:spChg chg="add mod">
          <ac:chgData name="he.x" userId="7d207c4c-28f3-4a17-aaf6-8d307a522a1b" providerId="ADAL" clId="{36FB2E9F-0430-4A00-965F-F1B0AD74F593}" dt="2023-08-03T03:39:46.866" v="16496" actId="207"/>
          <ac:spMkLst>
            <pc:docMk/>
            <pc:sldMk cId="1215589902" sldId="1000"/>
            <ac:spMk id="10" creationId="{7290F8AA-8E94-9E6A-4458-45678D39C0CF}"/>
          </ac:spMkLst>
        </pc:spChg>
        <pc:spChg chg="add del mod">
          <ac:chgData name="he.x" userId="7d207c4c-28f3-4a17-aaf6-8d307a522a1b" providerId="ADAL" clId="{36FB2E9F-0430-4A00-965F-F1B0AD74F593}" dt="2023-08-03T01:04:27.955" v="15353" actId="478"/>
          <ac:spMkLst>
            <pc:docMk/>
            <pc:sldMk cId="1215589902" sldId="1000"/>
            <ac:spMk id="11" creationId="{85F3E443-D042-A2A9-583D-0F374CA048CB}"/>
          </ac:spMkLst>
        </pc:spChg>
        <pc:spChg chg="add mod">
          <ac:chgData name="he.x" userId="7d207c4c-28f3-4a17-aaf6-8d307a522a1b" providerId="ADAL" clId="{36FB2E9F-0430-4A00-965F-F1B0AD74F593}" dt="2023-08-03T03:39:01.970" v="16490" actId="207"/>
          <ac:spMkLst>
            <pc:docMk/>
            <pc:sldMk cId="1215589902" sldId="1000"/>
            <ac:spMk id="12" creationId="{E16FEC3A-8516-C4BD-A64D-78B59E863A9A}"/>
          </ac:spMkLst>
        </pc:spChg>
        <pc:spChg chg="add mod">
          <ac:chgData name="he.x" userId="7d207c4c-28f3-4a17-aaf6-8d307a522a1b" providerId="ADAL" clId="{36FB2E9F-0430-4A00-965F-F1B0AD74F593}" dt="2023-08-03T03:38:55.702" v="16489" actId="207"/>
          <ac:spMkLst>
            <pc:docMk/>
            <pc:sldMk cId="1215589902" sldId="1000"/>
            <ac:spMk id="13" creationId="{20B6F252-8AC4-A480-99F0-438B70D792C8}"/>
          </ac:spMkLst>
        </pc:spChg>
        <pc:spChg chg="add mod">
          <ac:chgData name="he.x" userId="7d207c4c-28f3-4a17-aaf6-8d307a522a1b" providerId="ADAL" clId="{36FB2E9F-0430-4A00-965F-F1B0AD74F593}" dt="2023-08-03T03:39:01.970" v="16490" actId="207"/>
          <ac:spMkLst>
            <pc:docMk/>
            <pc:sldMk cId="1215589902" sldId="1000"/>
            <ac:spMk id="14" creationId="{34A8CC4D-F176-12AA-F0F3-920B27D3D2B3}"/>
          </ac:spMkLst>
        </pc:spChg>
        <pc:spChg chg="add del mod">
          <ac:chgData name="he.x" userId="7d207c4c-28f3-4a17-aaf6-8d307a522a1b" providerId="ADAL" clId="{36FB2E9F-0430-4A00-965F-F1B0AD74F593}" dt="2023-08-03T01:11:26.199" v="15375" actId="478"/>
          <ac:spMkLst>
            <pc:docMk/>
            <pc:sldMk cId="1215589902" sldId="1000"/>
            <ac:spMk id="16" creationId="{30072506-ECBF-BC50-6D30-FFB7DEF1FB0E}"/>
          </ac:spMkLst>
        </pc:spChg>
        <pc:spChg chg="add mod">
          <ac:chgData name="he.x" userId="7d207c4c-28f3-4a17-aaf6-8d307a522a1b" providerId="ADAL" clId="{36FB2E9F-0430-4A00-965F-F1B0AD74F593}" dt="2023-08-03T03:38:55.702" v="16489" actId="207"/>
          <ac:spMkLst>
            <pc:docMk/>
            <pc:sldMk cId="1215589902" sldId="1000"/>
            <ac:spMk id="17" creationId="{5A7E7E7C-44A4-DBF5-158A-85353C4B613A}"/>
          </ac:spMkLst>
        </pc:spChg>
        <pc:spChg chg="add mod">
          <ac:chgData name="he.x" userId="7d207c4c-28f3-4a17-aaf6-8d307a522a1b" providerId="ADAL" clId="{36FB2E9F-0430-4A00-965F-F1B0AD74F593}" dt="2023-08-03T03:38:55.702" v="16489" actId="207"/>
          <ac:spMkLst>
            <pc:docMk/>
            <pc:sldMk cId="1215589902" sldId="1000"/>
            <ac:spMk id="18" creationId="{47EA3795-0879-EB5E-12B3-FCB569847F81}"/>
          </ac:spMkLst>
        </pc:spChg>
        <pc:spChg chg="add mod">
          <ac:chgData name="he.x" userId="7d207c4c-28f3-4a17-aaf6-8d307a522a1b" providerId="ADAL" clId="{36FB2E9F-0430-4A00-965F-F1B0AD74F593}" dt="2023-08-03T03:38:55.702" v="16489" actId="207"/>
          <ac:spMkLst>
            <pc:docMk/>
            <pc:sldMk cId="1215589902" sldId="1000"/>
            <ac:spMk id="19" creationId="{09CCD5BD-6704-AE1D-9E11-20736FE3C90E}"/>
          </ac:spMkLst>
        </pc:spChg>
        <pc:spChg chg="add mod">
          <ac:chgData name="he.x" userId="7d207c4c-28f3-4a17-aaf6-8d307a522a1b" providerId="ADAL" clId="{36FB2E9F-0430-4A00-965F-F1B0AD74F593}" dt="2023-08-03T01:16:54.977" v="15488" actId="164"/>
          <ac:spMkLst>
            <pc:docMk/>
            <pc:sldMk cId="1215589902" sldId="1000"/>
            <ac:spMk id="20" creationId="{F19F9F0F-2D74-CEAB-827A-EB9E618CB26D}"/>
          </ac:spMkLst>
        </pc:spChg>
        <pc:spChg chg="add mod">
          <ac:chgData name="he.x" userId="7d207c4c-28f3-4a17-aaf6-8d307a522a1b" providerId="ADAL" clId="{36FB2E9F-0430-4A00-965F-F1B0AD74F593}" dt="2023-08-03T01:16:59.493" v="15489" actId="164"/>
          <ac:spMkLst>
            <pc:docMk/>
            <pc:sldMk cId="1215589902" sldId="1000"/>
            <ac:spMk id="21" creationId="{AD8331CB-F3A6-2B18-A356-6C55195A2652}"/>
          </ac:spMkLst>
        </pc:spChg>
        <pc:spChg chg="add mod">
          <ac:chgData name="he.x" userId="7d207c4c-28f3-4a17-aaf6-8d307a522a1b" providerId="ADAL" clId="{36FB2E9F-0430-4A00-965F-F1B0AD74F593}" dt="2023-08-03T01:17:03.618" v="15490" actId="164"/>
          <ac:spMkLst>
            <pc:docMk/>
            <pc:sldMk cId="1215589902" sldId="1000"/>
            <ac:spMk id="22" creationId="{799829A4-3F42-DD88-BB6D-B872072C583E}"/>
          </ac:spMkLst>
        </pc:spChg>
        <pc:spChg chg="add mod">
          <ac:chgData name="he.x" userId="7d207c4c-28f3-4a17-aaf6-8d307a522a1b" providerId="ADAL" clId="{36FB2E9F-0430-4A00-965F-F1B0AD74F593}" dt="2023-08-03T01:34:43.219" v="15523" actId="14100"/>
          <ac:spMkLst>
            <pc:docMk/>
            <pc:sldMk cId="1215589902" sldId="1000"/>
            <ac:spMk id="23" creationId="{5534B72C-DBB6-B134-3BEC-091BDBB35B3C}"/>
          </ac:spMkLst>
        </pc:spChg>
        <pc:spChg chg="add mod">
          <ac:chgData name="he.x" userId="7d207c4c-28f3-4a17-aaf6-8d307a522a1b" providerId="ADAL" clId="{36FB2E9F-0430-4A00-965F-F1B0AD74F593}" dt="2023-08-03T03:38:55.702" v="16489" actId="207"/>
          <ac:spMkLst>
            <pc:docMk/>
            <pc:sldMk cId="1215589902" sldId="1000"/>
            <ac:spMk id="24" creationId="{6E8D41FE-C317-4F88-BAA8-027A456141D5}"/>
          </ac:spMkLst>
        </pc:spChg>
        <pc:spChg chg="add mod">
          <ac:chgData name="he.x" userId="7d207c4c-28f3-4a17-aaf6-8d307a522a1b" providerId="ADAL" clId="{36FB2E9F-0430-4A00-965F-F1B0AD74F593}" dt="2023-08-03T01:38:37.932" v="15557" actId="1076"/>
          <ac:spMkLst>
            <pc:docMk/>
            <pc:sldMk cId="1215589902" sldId="1000"/>
            <ac:spMk id="25" creationId="{AB031063-0954-AE63-3315-BE581B2E0719}"/>
          </ac:spMkLst>
        </pc:spChg>
        <pc:spChg chg="add mod">
          <ac:chgData name="he.x" userId="7d207c4c-28f3-4a17-aaf6-8d307a522a1b" providerId="ADAL" clId="{36FB2E9F-0430-4A00-965F-F1B0AD74F593}" dt="2023-08-03T03:39:24.798" v="16495" actId="1076"/>
          <ac:spMkLst>
            <pc:docMk/>
            <pc:sldMk cId="1215589902" sldId="1000"/>
            <ac:spMk id="26" creationId="{1FB8CEB3-8F7F-EAB6-3219-7F95BF6BED20}"/>
          </ac:spMkLst>
        </pc:spChg>
        <pc:spChg chg="add mod">
          <ac:chgData name="he.x" userId="7d207c4c-28f3-4a17-aaf6-8d307a522a1b" providerId="ADAL" clId="{36FB2E9F-0430-4A00-965F-F1B0AD74F593}" dt="2023-08-03T01:31:53.278" v="15512" actId="164"/>
          <ac:spMkLst>
            <pc:docMk/>
            <pc:sldMk cId="1215589902" sldId="1000"/>
            <ac:spMk id="35" creationId="{DEA0FDCA-0979-78A4-D117-EFACD869EC1F}"/>
          </ac:spMkLst>
        </pc:spChg>
        <pc:spChg chg="add mod">
          <ac:chgData name="he.x" userId="7d207c4c-28f3-4a17-aaf6-8d307a522a1b" providerId="ADAL" clId="{36FB2E9F-0430-4A00-965F-F1B0AD74F593}" dt="2023-08-03T01:31:53.278" v="15512" actId="164"/>
          <ac:spMkLst>
            <pc:docMk/>
            <pc:sldMk cId="1215589902" sldId="1000"/>
            <ac:spMk id="36" creationId="{B0FACEAB-E90D-D2DF-3DD5-7202DF95F048}"/>
          </ac:spMkLst>
        </pc:spChg>
        <pc:spChg chg="add del mod">
          <ac:chgData name="he.x" userId="7d207c4c-28f3-4a17-aaf6-8d307a522a1b" providerId="ADAL" clId="{36FB2E9F-0430-4A00-965F-F1B0AD74F593}" dt="2023-08-03T01:47:32.391" v="15614" actId="478"/>
          <ac:spMkLst>
            <pc:docMk/>
            <pc:sldMk cId="1215589902" sldId="1000"/>
            <ac:spMk id="115" creationId="{3C673BC3-167C-21C9-B6EB-21204722AFFF}"/>
          </ac:spMkLst>
        </pc:spChg>
        <pc:spChg chg="add mod">
          <ac:chgData name="he.x" userId="7d207c4c-28f3-4a17-aaf6-8d307a522a1b" providerId="ADAL" clId="{36FB2E9F-0430-4A00-965F-F1B0AD74F593}" dt="2023-08-03T01:48:21.553" v="15621" actId="164"/>
          <ac:spMkLst>
            <pc:docMk/>
            <pc:sldMk cId="1215589902" sldId="1000"/>
            <ac:spMk id="116" creationId="{778C799E-9E7C-C36D-5819-1BA6ED711598}"/>
          </ac:spMkLst>
        </pc:spChg>
        <pc:grpChg chg="add mod">
          <ac:chgData name="he.x" userId="7d207c4c-28f3-4a17-aaf6-8d307a522a1b" providerId="ADAL" clId="{36FB2E9F-0430-4A00-965F-F1B0AD74F593}" dt="2023-08-03T01:48:21.553" v="15621" actId="164"/>
          <ac:grpSpMkLst>
            <pc:docMk/>
            <pc:sldMk cId="1215589902" sldId="1000"/>
            <ac:grpSpMk id="27" creationId="{C16A251D-3684-40C9-3341-923C0D0AB809}"/>
          </ac:grpSpMkLst>
        </pc:grpChg>
        <pc:grpChg chg="add mod">
          <ac:chgData name="he.x" userId="7d207c4c-28f3-4a17-aaf6-8d307a522a1b" providerId="ADAL" clId="{36FB2E9F-0430-4A00-965F-F1B0AD74F593}" dt="2023-08-03T01:48:21.553" v="15621" actId="164"/>
          <ac:grpSpMkLst>
            <pc:docMk/>
            <pc:sldMk cId="1215589902" sldId="1000"/>
            <ac:grpSpMk id="28" creationId="{050DC674-8E7F-7521-D2EE-CFE90257EDCE}"/>
          </ac:grpSpMkLst>
        </pc:grpChg>
        <pc:grpChg chg="add mod">
          <ac:chgData name="he.x" userId="7d207c4c-28f3-4a17-aaf6-8d307a522a1b" providerId="ADAL" clId="{36FB2E9F-0430-4A00-965F-F1B0AD74F593}" dt="2023-08-03T01:48:21.553" v="15621" actId="164"/>
          <ac:grpSpMkLst>
            <pc:docMk/>
            <pc:sldMk cId="1215589902" sldId="1000"/>
            <ac:grpSpMk id="30" creationId="{EDB25F57-8023-5737-3165-0AAFDF883EB4}"/>
          </ac:grpSpMkLst>
        </pc:grpChg>
        <pc:grpChg chg="add mod">
          <ac:chgData name="he.x" userId="7d207c4c-28f3-4a17-aaf6-8d307a522a1b" providerId="ADAL" clId="{36FB2E9F-0430-4A00-965F-F1B0AD74F593}" dt="2023-08-03T01:48:21.553" v="15621" actId="164"/>
          <ac:grpSpMkLst>
            <pc:docMk/>
            <pc:sldMk cId="1215589902" sldId="1000"/>
            <ac:grpSpMk id="31" creationId="{F0DA7CCE-C44C-DEA3-9759-8535522A18F1}"/>
          </ac:grpSpMkLst>
        </pc:grpChg>
        <pc:grpChg chg="add mod ord">
          <ac:chgData name="he.x" userId="7d207c4c-28f3-4a17-aaf6-8d307a522a1b" providerId="ADAL" clId="{36FB2E9F-0430-4A00-965F-F1B0AD74F593}" dt="2023-08-03T01:48:21.553" v="15621" actId="164"/>
          <ac:grpSpMkLst>
            <pc:docMk/>
            <pc:sldMk cId="1215589902" sldId="1000"/>
            <ac:grpSpMk id="32" creationId="{F8B332D5-A127-48A4-1A23-6BD3914A3420}"/>
          </ac:grpSpMkLst>
        </pc:grpChg>
        <pc:grpChg chg="add mod">
          <ac:chgData name="he.x" userId="7d207c4c-28f3-4a17-aaf6-8d307a522a1b" providerId="ADAL" clId="{36FB2E9F-0430-4A00-965F-F1B0AD74F593}" dt="2023-08-03T01:48:21.553" v="15621" actId="164"/>
          <ac:grpSpMkLst>
            <pc:docMk/>
            <pc:sldMk cId="1215589902" sldId="1000"/>
            <ac:grpSpMk id="33" creationId="{B6891EF6-11B7-0D58-78B2-5761DB322AAD}"/>
          </ac:grpSpMkLst>
        </pc:grpChg>
        <pc:grpChg chg="add mod">
          <ac:chgData name="he.x" userId="7d207c4c-28f3-4a17-aaf6-8d307a522a1b" providerId="ADAL" clId="{36FB2E9F-0430-4A00-965F-F1B0AD74F593}" dt="2023-08-03T01:48:21.553" v="15621" actId="164"/>
          <ac:grpSpMkLst>
            <pc:docMk/>
            <pc:sldMk cId="1215589902" sldId="1000"/>
            <ac:grpSpMk id="34" creationId="{A218CD69-F656-9D43-6F8E-8545A5FB8D1C}"/>
          </ac:grpSpMkLst>
        </pc:grpChg>
        <pc:grpChg chg="add mod">
          <ac:chgData name="he.x" userId="7d207c4c-28f3-4a17-aaf6-8d307a522a1b" providerId="ADAL" clId="{36FB2E9F-0430-4A00-965F-F1B0AD74F593}" dt="2023-08-03T01:48:21.553" v="15621" actId="164"/>
          <ac:grpSpMkLst>
            <pc:docMk/>
            <pc:sldMk cId="1215589902" sldId="1000"/>
            <ac:grpSpMk id="37" creationId="{8404F1A1-5FB3-53BE-4D9F-4DA77978B823}"/>
          </ac:grpSpMkLst>
        </pc:grpChg>
        <pc:grpChg chg="add mod">
          <ac:chgData name="he.x" userId="7d207c4c-28f3-4a17-aaf6-8d307a522a1b" providerId="ADAL" clId="{36FB2E9F-0430-4A00-965F-F1B0AD74F593}" dt="2023-08-03T01:48:36.291" v="15623" actId="1076"/>
          <ac:grpSpMkLst>
            <pc:docMk/>
            <pc:sldMk cId="1215589902" sldId="1000"/>
            <ac:grpSpMk id="118" creationId="{BC72C40D-832E-7E21-A179-743AFEEDAB81}"/>
          </ac:grpSpMkLst>
        </pc:grpChg>
        <pc:picChg chg="add del mod">
          <ac:chgData name="he.x" userId="7d207c4c-28f3-4a17-aaf6-8d307a522a1b" providerId="ADAL" clId="{36FB2E9F-0430-4A00-965F-F1B0AD74F593}" dt="2023-08-03T01:46:38.003" v="15607" actId="478"/>
          <ac:picMkLst>
            <pc:docMk/>
            <pc:sldMk cId="1215589902" sldId="1000"/>
            <ac:picMk id="3" creationId="{C9873991-EBF8-AE6F-C9E0-2D04F9EA35D0}"/>
          </ac:picMkLst>
        </pc:picChg>
        <pc:picChg chg="add mod">
          <ac:chgData name="he.x" userId="7d207c4c-28f3-4a17-aaf6-8d307a522a1b" providerId="ADAL" clId="{36FB2E9F-0430-4A00-965F-F1B0AD74F593}" dt="2023-08-03T01:48:21.553" v="15621" actId="164"/>
          <ac:picMkLst>
            <pc:docMk/>
            <pc:sldMk cId="1215589902" sldId="1000"/>
            <ac:picMk id="15" creationId="{046D92E4-A216-F9DA-7DE0-A00EB515E900}"/>
          </ac:picMkLst>
        </pc:picChg>
        <pc:cxnChg chg="add mod">
          <ac:chgData name="he.x" userId="7d207c4c-28f3-4a17-aaf6-8d307a522a1b" providerId="ADAL" clId="{36FB2E9F-0430-4A00-965F-F1B0AD74F593}" dt="2023-08-03T01:48:21.553" v="15621" actId="164"/>
          <ac:cxnSpMkLst>
            <pc:docMk/>
            <pc:sldMk cId="1215589902" sldId="1000"/>
            <ac:cxnSpMk id="39" creationId="{BA9BC8DE-AD5F-57B5-0C28-F48809153CE2}"/>
          </ac:cxnSpMkLst>
        </pc:cxnChg>
        <pc:cxnChg chg="add del">
          <ac:chgData name="he.x" userId="7d207c4c-28f3-4a17-aaf6-8d307a522a1b" providerId="ADAL" clId="{36FB2E9F-0430-4A00-965F-F1B0AD74F593}" dt="2023-08-03T01:34:35.366" v="15521" actId="478"/>
          <ac:cxnSpMkLst>
            <pc:docMk/>
            <pc:sldMk cId="1215589902" sldId="1000"/>
            <ac:cxnSpMk id="41" creationId="{7C5A5F10-3A37-8782-7FB1-20D0F23AEF1C}"/>
          </ac:cxnSpMkLst>
        </pc:cxnChg>
        <pc:cxnChg chg="add mod">
          <ac:chgData name="he.x" userId="7d207c4c-28f3-4a17-aaf6-8d307a522a1b" providerId="ADAL" clId="{36FB2E9F-0430-4A00-965F-F1B0AD74F593}" dt="2023-08-03T01:48:21.553" v="15621" actId="164"/>
          <ac:cxnSpMkLst>
            <pc:docMk/>
            <pc:sldMk cId="1215589902" sldId="1000"/>
            <ac:cxnSpMk id="43" creationId="{51DFE189-6F65-9EED-32B7-76A7D6BD17DD}"/>
          </ac:cxnSpMkLst>
        </pc:cxnChg>
        <pc:cxnChg chg="add del mod">
          <ac:chgData name="he.x" userId="7d207c4c-28f3-4a17-aaf6-8d307a522a1b" providerId="ADAL" clId="{36FB2E9F-0430-4A00-965F-F1B0AD74F593}" dt="2023-08-03T01:35:14.089" v="15526" actId="478"/>
          <ac:cxnSpMkLst>
            <pc:docMk/>
            <pc:sldMk cId="1215589902" sldId="1000"/>
            <ac:cxnSpMk id="45" creationId="{2C794404-4C70-AF9B-28CB-E8C990D95398}"/>
          </ac:cxnSpMkLst>
        </pc:cxnChg>
        <pc:cxnChg chg="add mod">
          <ac:chgData name="he.x" userId="7d207c4c-28f3-4a17-aaf6-8d307a522a1b" providerId="ADAL" clId="{36FB2E9F-0430-4A00-965F-F1B0AD74F593}" dt="2023-08-03T01:48:21.553" v="15621" actId="164"/>
          <ac:cxnSpMkLst>
            <pc:docMk/>
            <pc:sldMk cId="1215589902" sldId="1000"/>
            <ac:cxnSpMk id="47" creationId="{3A363F39-79DE-BC2B-5F9A-313803BEDF2F}"/>
          </ac:cxnSpMkLst>
        </pc:cxnChg>
        <pc:cxnChg chg="add del">
          <ac:chgData name="he.x" userId="7d207c4c-28f3-4a17-aaf6-8d307a522a1b" providerId="ADAL" clId="{36FB2E9F-0430-4A00-965F-F1B0AD74F593}" dt="2023-08-03T01:35:32.873" v="15530" actId="478"/>
          <ac:cxnSpMkLst>
            <pc:docMk/>
            <pc:sldMk cId="1215589902" sldId="1000"/>
            <ac:cxnSpMk id="49" creationId="{72468CBA-B5E6-61F3-5987-3BB8916DD2B9}"/>
          </ac:cxnSpMkLst>
        </pc:cxnChg>
        <pc:cxnChg chg="add del">
          <ac:chgData name="he.x" userId="7d207c4c-28f3-4a17-aaf6-8d307a522a1b" providerId="ADAL" clId="{36FB2E9F-0430-4A00-965F-F1B0AD74F593}" dt="2023-08-03T01:35:48.964" v="15532" actId="478"/>
          <ac:cxnSpMkLst>
            <pc:docMk/>
            <pc:sldMk cId="1215589902" sldId="1000"/>
            <ac:cxnSpMk id="51" creationId="{C508F412-49B6-BDE3-D260-849ACEB758DC}"/>
          </ac:cxnSpMkLst>
        </pc:cxnChg>
        <pc:cxnChg chg="add mod">
          <ac:chgData name="he.x" userId="7d207c4c-28f3-4a17-aaf6-8d307a522a1b" providerId="ADAL" clId="{36FB2E9F-0430-4A00-965F-F1B0AD74F593}" dt="2023-08-03T01:48:21.553" v="15621" actId="164"/>
          <ac:cxnSpMkLst>
            <pc:docMk/>
            <pc:sldMk cId="1215589902" sldId="1000"/>
            <ac:cxnSpMk id="53" creationId="{349E6BF7-8C7D-87FA-D1E6-36418FD0F867}"/>
          </ac:cxnSpMkLst>
        </pc:cxnChg>
        <pc:cxnChg chg="add mod">
          <ac:chgData name="he.x" userId="7d207c4c-28f3-4a17-aaf6-8d307a522a1b" providerId="ADAL" clId="{36FB2E9F-0430-4A00-965F-F1B0AD74F593}" dt="2023-08-03T01:48:21.553" v="15621" actId="164"/>
          <ac:cxnSpMkLst>
            <pc:docMk/>
            <pc:sldMk cId="1215589902" sldId="1000"/>
            <ac:cxnSpMk id="60" creationId="{6033486E-5358-8B71-9AF3-1C6A6BB7E56D}"/>
          </ac:cxnSpMkLst>
        </pc:cxnChg>
        <pc:cxnChg chg="add mod">
          <ac:chgData name="he.x" userId="7d207c4c-28f3-4a17-aaf6-8d307a522a1b" providerId="ADAL" clId="{36FB2E9F-0430-4A00-965F-F1B0AD74F593}" dt="2023-08-03T01:48:21.553" v="15621" actId="164"/>
          <ac:cxnSpMkLst>
            <pc:docMk/>
            <pc:sldMk cId="1215589902" sldId="1000"/>
            <ac:cxnSpMk id="62" creationId="{3A9E7993-6C66-40D6-EBC0-F1DCDA0657C9}"/>
          </ac:cxnSpMkLst>
        </pc:cxnChg>
        <pc:cxnChg chg="add mod">
          <ac:chgData name="he.x" userId="7d207c4c-28f3-4a17-aaf6-8d307a522a1b" providerId="ADAL" clId="{36FB2E9F-0430-4A00-965F-F1B0AD74F593}" dt="2023-08-03T01:48:21.553" v="15621" actId="164"/>
          <ac:cxnSpMkLst>
            <pc:docMk/>
            <pc:sldMk cId="1215589902" sldId="1000"/>
            <ac:cxnSpMk id="68" creationId="{E406A737-D35B-B73B-776E-B0EE286786CF}"/>
          </ac:cxnSpMkLst>
        </pc:cxnChg>
        <pc:cxnChg chg="add mod">
          <ac:chgData name="he.x" userId="7d207c4c-28f3-4a17-aaf6-8d307a522a1b" providerId="ADAL" clId="{36FB2E9F-0430-4A00-965F-F1B0AD74F593}" dt="2023-08-03T01:48:21.553" v="15621" actId="164"/>
          <ac:cxnSpMkLst>
            <pc:docMk/>
            <pc:sldMk cId="1215589902" sldId="1000"/>
            <ac:cxnSpMk id="70" creationId="{532F0912-5A7D-046E-2AEE-A23F599728C8}"/>
          </ac:cxnSpMkLst>
        </pc:cxnChg>
        <pc:cxnChg chg="add mod">
          <ac:chgData name="he.x" userId="7d207c4c-28f3-4a17-aaf6-8d307a522a1b" providerId="ADAL" clId="{36FB2E9F-0430-4A00-965F-F1B0AD74F593}" dt="2023-08-03T01:48:21.553" v="15621" actId="164"/>
          <ac:cxnSpMkLst>
            <pc:docMk/>
            <pc:sldMk cId="1215589902" sldId="1000"/>
            <ac:cxnSpMk id="72" creationId="{90A2B24E-81AA-27A7-5CA1-B686417DBC68}"/>
          </ac:cxnSpMkLst>
        </pc:cxnChg>
        <pc:cxnChg chg="add mod">
          <ac:chgData name="he.x" userId="7d207c4c-28f3-4a17-aaf6-8d307a522a1b" providerId="ADAL" clId="{36FB2E9F-0430-4A00-965F-F1B0AD74F593}" dt="2023-08-03T01:48:21.553" v="15621" actId="164"/>
          <ac:cxnSpMkLst>
            <pc:docMk/>
            <pc:sldMk cId="1215589902" sldId="1000"/>
            <ac:cxnSpMk id="74" creationId="{189B6AEF-7BA6-23EC-52E4-0D03CD092F4E}"/>
          </ac:cxnSpMkLst>
        </pc:cxnChg>
        <pc:cxnChg chg="add mod">
          <ac:chgData name="he.x" userId="7d207c4c-28f3-4a17-aaf6-8d307a522a1b" providerId="ADAL" clId="{36FB2E9F-0430-4A00-965F-F1B0AD74F593}" dt="2023-08-03T01:48:21.553" v="15621" actId="164"/>
          <ac:cxnSpMkLst>
            <pc:docMk/>
            <pc:sldMk cId="1215589902" sldId="1000"/>
            <ac:cxnSpMk id="76" creationId="{EECB6171-C94A-5842-1743-242B259CD0D8}"/>
          </ac:cxnSpMkLst>
        </pc:cxnChg>
        <pc:cxnChg chg="add del">
          <ac:chgData name="he.x" userId="7d207c4c-28f3-4a17-aaf6-8d307a522a1b" providerId="ADAL" clId="{36FB2E9F-0430-4A00-965F-F1B0AD74F593}" dt="2023-08-03T01:41:15.358" v="15570" actId="478"/>
          <ac:cxnSpMkLst>
            <pc:docMk/>
            <pc:sldMk cId="1215589902" sldId="1000"/>
            <ac:cxnSpMk id="78" creationId="{23572AF3-2D90-917A-45C4-50090590CEBC}"/>
          </ac:cxnSpMkLst>
        </pc:cxnChg>
        <pc:cxnChg chg="add del">
          <ac:chgData name="he.x" userId="7d207c4c-28f3-4a17-aaf6-8d307a522a1b" providerId="ADAL" clId="{36FB2E9F-0430-4A00-965F-F1B0AD74F593}" dt="2023-08-03T01:41:30.523" v="15572" actId="478"/>
          <ac:cxnSpMkLst>
            <pc:docMk/>
            <pc:sldMk cId="1215589902" sldId="1000"/>
            <ac:cxnSpMk id="80" creationId="{563D6D46-22B7-6C72-8C19-33D7CAB4425B}"/>
          </ac:cxnSpMkLst>
        </pc:cxnChg>
        <pc:cxnChg chg="add mod">
          <ac:chgData name="he.x" userId="7d207c4c-28f3-4a17-aaf6-8d307a522a1b" providerId="ADAL" clId="{36FB2E9F-0430-4A00-965F-F1B0AD74F593}" dt="2023-08-03T01:48:21.553" v="15621" actId="164"/>
          <ac:cxnSpMkLst>
            <pc:docMk/>
            <pc:sldMk cId="1215589902" sldId="1000"/>
            <ac:cxnSpMk id="82" creationId="{DE0BB3A1-892B-F861-561C-81342BAA297E}"/>
          </ac:cxnSpMkLst>
        </pc:cxnChg>
        <pc:cxnChg chg="add mod">
          <ac:chgData name="he.x" userId="7d207c4c-28f3-4a17-aaf6-8d307a522a1b" providerId="ADAL" clId="{36FB2E9F-0430-4A00-965F-F1B0AD74F593}" dt="2023-08-03T01:48:21.553" v="15621" actId="164"/>
          <ac:cxnSpMkLst>
            <pc:docMk/>
            <pc:sldMk cId="1215589902" sldId="1000"/>
            <ac:cxnSpMk id="88" creationId="{23169EFE-0C22-6DCE-A209-0A871B068E2A}"/>
          </ac:cxnSpMkLst>
        </pc:cxnChg>
        <pc:cxnChg chg="add mod">
          <ac:chgData name="he.x" userId="7d207c4c-28f3-4a17-aaf6-8d307a522a1b" providerId="ADAL" clId="{36FB2E9F-0430-4A00-965F-F1B0AD74F593}" dt="2023-08-03T01:48:21.553" v="15621" actId="164"/>
          <ac:cxnSpMkLst>
            <pc:docMk/>
            <pc:sldMk cId="1215589902" sldId="1000"/>
            <ac:cxnSpMk id="90" creationId="{6E0FFB85-2691-ADB2-41E0-AA29CEA46E7E}"/>
          </ac:cxnSpMkLst>
        </pc:cxnChg>
        <pc:cxnChg chg="add del mod">
          <ac:chgData name="he.x" userId="7d207c4c-28f3-4a17-aaf6-8d307a522a1b" providerId="ADAL" clId="{36FB2E9F-0430-4A00-965F-F1B0AD74F593}" dt="2023-08-03T01:44:10.782" v="15585" actId="478"/>
          <ac:cxnSpMkLst>
            <pc:docMk/>
            <pc:sldMk cId="1215589902" sldId="1000"/>
            <ac:cxnSpMk id="95" creationId="{77B7AAA6-99F8-1603-1615-418389635ED9}"/>
          </ac:cxnSpMkLst>
        </pc:cxnChg>
        <pc:cxnChg chg="add del mod">
          <ac:chgData name="he.x" userId="7d207c4c-28f3-4a17-aaf6-8d307a522a1b" providerId="ADAL" clId="{36FB2E9F-0430-4A00-965F-F1B0AD74F593}" dt="2023-08-03T01:45:09.042" v="15595" actId="478"/>
          <ac:cxnSpMkLst>
            <pc:docMk/>
            <pc:sldMk cId="1215589902" sldId="1000"/>
            <ac:cxnSpMk id="97" creationId="{B02D9B1D-3733-609C-A7F9-0A0A048F6C13}"/>
          </ac:cxnSpMkLst>
        </pc:cxnChg>
        <pc:cxnChg chg="add del">
          <ac:chgData name="he.x" userId="7d207c4c-28f3-4a17-aaf6-8d307a522a1b" providerId="ADAL" clId="{36FB2E9F-0430-4A00-965F-F1B0AD74F593}" dt="2023-08-03T01:45:19.489" v="15597" actId="478"/>
          <ac:cxnSpMkLst>
            <pc:docMk/>
            <pc:sldMk cId="1215589902" sldId="1000"/>
            <ac:cxnSpMk id="104" creationId="{35065FFB-73BE-AF6C-5FDA-33B7C7FD194A}"/>
          </ac:cxnSpMkLst>
        </pc:cxnChg>
        <pc:cxnChg chg="add del">
          <ac:chgData name="he.x" userId="7d207c4c-28f3-4a17-aaf6-8d307a522a1b" providerId="ADAL" clId="{36FB2E9F-0430-4A00-965F-F1B0AD74F593}" dt="2023-08-03T01:45:36.081" v="15599" actId="478"/>
          <ac:cxnSpMkLst>
            <pc:docMk/>
            <pc:sldMk cId="1215589902" sldId="1000"/>
            <ac:cxnSpMk id="106" creationId="{8620B54C-4A1F-AB2F-74F7-48B1456F8F7E}"/>
          </ac:cxnSpMkLst>
        </pc:cxnChg>
        <pc:cxnChg chg="add del">
          <ac:chgData name="he.x" userId="7d207c4c-28f3-4a17-aaf6-8d307a522a1b" providerId="ADAL" clId="{36FB2E9F-0430-4A00-965F-F1B0AD74F593}" dt="2023-08-03T01:45:44.974" v="15601" actId="478"/>
          <ac:cxnSpMkLst>
            <pc:docMk/>
            <pc:sldMk cId="1215589902" sldId="1000"/>
            <ac:cxnSpMk id="108" creationId="{22C2C7E8-14E5-75CE-0AB8-685018F04161}"/>
          </ac:cxnSpMkLst>
        </pc:cxnChg>
        <pc:cxnChg chg="add del">
          <ac:chgData name="he.x" userId="7d207c4c-28f3-4a17-aaf6-8d307a522a1b" providerId="ADAL" clId="{36FB2E9F-0430-4A00-965F-F1B0AD74F593}" dt="2023-08-03T01:46:01.869" v="15603" actId="478"/>
          <ac:cxnSpMkLst>
            <pc:docMk/>
            <pc:sldMk cId="1215589902" sldId="1000"/>
            <ac:cxnSpMk id="110" creationId="{1534FBDA-A8A5-240F-9C33-30250C771600}"/>
          </ac:cxnSpMkLst>
        </pc:cxnChg>
        <pc:cxnChg chg="add mod">
          <ac:chgData name="he.x" userId="7d207c4c-28f3-4a17-aaf6-8d307a522a1b" providerId="ADAL" clId="{36FB2E9F-0430-4A00-965F-F1B0AD74F593}" dt="2023-08-03T01:48:21.553" v="15621" actId="164"/>
          <ac:cxnSpMkLst>
            <pc:docMk/>
            <pc:sldMk cId="1215589902" sldId="1000"/>
            <ac:cxnSpMk id="112" creationId="{D14B5ECD-74E7-0787-692B-5F7867AA8D81}"/>
          </ac:cxnSpMkLst>
        </pc:cxnChg>
      </pc:sldChg>
      <pc:sldChg chg="addSp delSp modSp mod modNotesTx">
        <pc:chgData name="he.x" userId="7d207c4c-28f3-4a17-aaf6-8d307a522a1b" providerId="ADAL" clId="{36FB2E9F-0430-4A00-965F-F1B0AD74F593}" dt="2023-08-03T03:30:00.004" v="16456" actId="1036"/>
        <pc:sldMkLst>
          <pc:docMk/>
          <pc:sldMk cId="765351173" sldId="1001"/>
        </pc:sldMkLst>
        <pc:spChg chg="del">
          <ac:chgData name="he.x" userId="7d207c4c-28f3-4a17-aaf6-8d307a522a1b" providerId="ADAL" clId="{36FB2E9F-0430-4A00-965F-F1B0AD74F593}" dt="2023-08-03T02:21:55.559" v="15906" actId="478"/>
          <ac:spMkLst>
            <pc:docMk/>
            <pc:sldMk cId="765351173" sldId="1001"/>
            <ac:spMk id="5" creationId="{453ED2D6-4AE0-9D97-74A0-6E62F3C9CF74}"/>
          </ac:spMkLst>
        </pc:spChg>
        <pc:spChg chg="del">
          <ac:chgData name="he.x" userId="7d207c4c-28f3-4a17-aaf6-8d307a522a1b" providerId="ADAL" clId="{36FB2E9F-0430-4A00-965F-F1B0AD74F593}" dt="2023-08-03T02:21:58.148" v="15908" actId="478"/>
          <ac:spMkLst>
            <pc:docMk/>
            <pc:sldMk cId="765351173" sldId="1001"/>
            <ac:spMk id="7" creationId="{787FEB86-8D3C-66B5-FA3B-96C847CA1832}"/>
          </ac:spMkLst>
        </pc:spChg>
        <pc:spChg chg="mod">
          <ac:chgData name="he.x" userId="7d207c4c-28f3-4a17-aaf6-8d307a522a1b" providerId="ADAL" clId="{36FB2E9F-0430-4A00-965F-F1B0AD74F593}" dt="2023-08-03T03:26:40.523" v="16389" actId="1076"/>
          <ac:spMkLst>
            <pc:docMk/>
            <pc:sldMk cId="765351173" sldId="1001"/>
            <ac:spMk id="13" creationId="{6DB1CCBB-A0D5-834D-154C-62F43F1ED2B5}"/>
          </ac:spMkLst>
        </pc:spChg>
        <pc:spChg chg="add mod">
          <ac:chgData name="he.x" userId="7d207c4c-28f3-4a17-aaf6-8d307a522a1b" providerId="ADAL" clId="{36FB2E9F-0430-4A00-965F-F1B0AD74F593}" dt="2023-08-03T03:30:00.004" v="16456" actId="1036"/>
          <ac:spMkLst>
            <pc:docMk/>
            <pc:sldMk cId="765351173" sldId="1001"/>
            <ac:spMk id="22" creationId="{9F5B248D-34F8-E2BE-0FE2-21B3434A3531}"/>
          </ac:spMkLst>
        </pc:spChg>
        <pc:spChg chg="add mod">
          <ac:chgData name="he.x" userId="7d207c4c-28f3-4a17-aaf6-8d307a522a1b" providerId="ADAL" clId="{36FB2E9F-0430-4A00-965F-F1B0AD74F593}" dt="2023-08-03T03:30:00.004" v="16456" actId="1036"/>
          <ac:spMkLst>
            <pc:docMk/>
            <pc:sldMk cId="765351173" sldId="1001"/>
            <ac:spMk id="25" creationId="{EC5CA925-3CCE-2DA0-377C-15A03AF806C3}"/>
          </ac:spMkLst>
        </pc:spChg>
        <pc:spChg chg="add mod">
          <ac:chgData name="he.x" userId="7d207c4c-28f3-4a17-aaf6-8d307a522a1b" providerId="ADAL" clId="{36FB2E9F-0430-4A00-965F-F1B0AD74F593}" dt="2023-08-03T03:30:00.004" v="16456" actId="1036"/>
          <ac:spMkLst>
            <pc:docMk/>
            <pc:sldMk cId="765351173" sldId="1001"/>
            <ac:spMk id="26" creationId="{F8A6372B-9F97-2377-7E6A-2E9F3D61DDCD}"/>
          </ac:spMkLst>
        </pc:spChg>
        <pc:spChg chg="add mod">
          <ac:chgData name="he.x" userId="7d207c4c-28f3-4a17-aaf6-8d307a522a1b" providerId="ADAL" clId="{36FB2E9F-0430-4A00-965F-F1B0AD74F593}" dt="2023-08-03T03:30:00.004" v="16456" actId="1036"/>
          <ac:spMkLst>
            <pc:docMk/>
            <pc:sldMk cId="765351173" sldId="1001"/>
            <ac:spMk id="27" creationId="{E9B706DC-425E-3782-8EA4-7FE977E3C588}"/>
          </ac:spMkLst>
        </pc:spChg>
        <pc:spChg chg="add mod">
          <ac:chgData name="he.x" userId="7d207c4c-28f3-4a17-aaf6-8d307a522a1b" providerId="ADAL" clId="{36FB2E9F-0430-4A00-965F-F1B0AD74F593}" dt="2023-08-03T03:30:00.004" v="16456" actId="1036"/>
          <ac:spMkLst>
            <pc:docMk/>
            <pc:sldMk cId="765351173" sldId="1001"/>
            <ac:spMk id="28" creationId="{D8E587F5-9BC2-BEA9-84F1-B16062F7B926}"/>
          </ac:spMkLst>
        </pc:spChg>
        <pc:spChg chg="add mod">
          <ac:chgData name="he.x" userId="7d207c4c-28f3-4a17-aaf6-8d307a522a1b" providerId="ADAL" clId="{36FB2E9F-0430-4A00-965F-F1B0AD74F593}" dt="2023-08-03T03:01:09.148" v="16194" actId="164"/>
          <ac:spMkLst>
            <pc:docMk/>
            <pc:sldMk cId="765351173" sldId="1001"/>
            <ac:spMk id="32" creationId="{8979D2CD-F6DA-DC49-F0FF-E503C1BC7A1C}"/>
          </ac:spMkLst>
        </pc:spChg>
        <pc:spChg chg="add mod">
          <ac:chgData name="he.x" userId="7d207c4c-28f3-4a17-aaf6-8d307a522a1b" providerId="ADAL" clId="{36FB2E9F-0430-4A00-965F-F1B0AD74F593}" dt="2023-08-03T03:01:09.148" v="16194" actId="164"/>
          <ac:spMkLst>
            <pc:docMk/>
            <pc:sldMk cId="765351173" sldId="1001"/>
            <ac:spMk id="33" creationId="{DFEE8F8F-CB70-AFD0-63F1-D00311BE6E75}"/>
          </ac:spMkLst>
        </pc:spChg>
        <pc:spChg chg="add del mod">
          <ac:chgData name="he.x" userId="7d207c4c-28f3-4a17-aaf6-8d307a522a1b" providerId="ADAL" clId="{36FB2E9F-0430-4A00-965F-F1B0AD74F593}" dt="2023-08-03T03:00:03.690" v="16174" actId="478"/>
          <ac:spMkLst>
            <pc:docMk/>
            <pc:sldMk cId="765351173" sldId="1001"/>
            <ac:spMk id="34" creationId="{95CECD99-8709-2409-4BE8-94FF9396B8FA}"/>
          </ac:spMkLst>
        </pc:spChg>
        <pc:spChg chg="add del mod">
          <ac:chgData name="he.x" userId="7d207c4c-28f3-4a17-aaf6-8d307a522a1b" providerId="ADAL" clId="{36FB2E9F-0430-4A00-965F-F1B0AD74F593}" dt="2023-08-03T03:00:05.115" v="16175" actId="478"/>
          <ac:spMkLst>
            <pc:docMk/>
            <pc:sldMk cId="765351173" sldId="1001"/>
            <ac:spMk id="35" creationId="{7610D84E-A7B4-B623-3716-7904FA49948E}"/>
          </ac:spMkLst>
        </pc:spChg>
        <pc:spChg chg="add del mod">
          <ac:chgData name="he.x" userId="7d207c4c-28f3-4a17-aaf6-8d307a522a1b" providerId="ADAL" clId="{36FB2E9F-0430-4A00-965F-F1B0AD74F593}" dt="2023-08-03T03:00:05.774" v="16176" actId="478"/>
          <ac:spMkLst>
            <pc:docMk/>
            <pc:sldMk cId="765351173" sldId="1001"/>
            <ac:spMk id="36" creationId="{39E84856-C29F-B257-D2BA-F0DCBCC0F837}"/>
          </ac:spMkLst>
        </pc:spChg>
        <pc:spChg chg="add del mod">
          <ac:chgData name="he.x" userId="7d207c4c-28f3-4a17-aaf6-8d307a522a1b" providerId="ADAL" clId="{36FB2E9F-0430-4A00-965F-F1B0AD74F593}" dt="2023-08-03T03:00:06.779" v="16177" actId="478"/>
          <ac:spMkLst>
            <pc:docMk/>
            <pc:sldMk cId="765351173" sldId="1001"/>
            <ac:spMk id="37" creationId="{4FC08CE1-C5B5-B09A-CFA5-B439DB1D23D6}"/>
          </ac:spMkLst>
        </pc:spChg>
        <pc:spChg chg="add mod">
          <ac:chgData name="he.x" userId="7d207c4c-28f3-4a17-aaf6-8d307a522a1b" providerId="ADAL" clId="{36FB2E9F-0430-4A00-965F-F1B0AD74F593}" dt="2023-08-03T03:02:31.745" v="16223" actId="164"/>
          <ac:spMkLst>
            <pc:docMk/>
            <pc:sldMk cId="765351173" sldId="1001"/>
            <ac:spMk id="38" creationId="{A1467330-2864-7558-D036-1EBCE8C72D7A}"/>
          </ac:spMkLst>
        </pc:spChg>
        <pc:spChg chg="add mod">
          <ac:chgData name="he.x" userId="7d207c4c-28f3-4a17-aaf6-8d307a522a1b" providerId="ADAL" clId="{36FB2E9F-0430-4A00-965F-F1B0AD74F593}" dt="2023-08-03T03:01:09.148" v="16194" actId="164"/>
          <ac:spMkLst>
            <pc:docMk/>
            <pc:sldMk cId="765351173" sldId="1001"/>
            <ac:spMk id="39" creationId="{1B994487-D0CD-4821-319D-E15358139EB3}"/>
          </ac:spMkLst>
        </pc:spChg>
        <pc:spChg chg="add mod">
          <ac:chgData name="he.x" userId="7d207c4c-28f3-4a17-aaf6-8d307a522a1b" providerId="ADAL" clId="{36FB2E9F-0430-4A00-965F-F1B0AD74F593}" dt="2023-08-03T03:02:31.745" v="16223" actId="164"/>
          <ac:spMkLst>
            <pc:docMk/>
            <pc:sldMk cId="765351173" sldId="1001"/>
            <ac:spMk id="75" creationId="{84845A1C-9F0D-01D0-EDE1-43A66CBFECF3}"/>
          </ac:spMkLst>
        </pc:spChg>
        <pc:spChg chg="add mod">
          <ac:chgData name="he.x" userId="7d207c4c-28f3-4a17-aaf6-8d307a522a1b" providerId="ADAL" clId="{36FB2E9F-0430-4A00-965F-F1B0AD74F593}" dt="2023-08-03T03:17:53.317" v="16278" actId="1076"/>
          <ac:spMkLst>
            <pc:docMk/>
            <pc:sldMk cId="765351173" sldId="1001"/>
            <ac:spMk id="77" creationId="{AEB467E2-EE50-F741-1B84-3AF0AAF7387E}"/>
          </ac:spMkLst>
        </pc:spChg>
        <pc:spChg chg="add mod">
          <ac:chgData name="he.x" userId="7d207c4c-28f3-4a17-aaf6-8d307a522a1b" providerId="ADAL" clId="{36FB2E9F-0430-4A00-965F-F1B0AD74F593}" dt="2023-08-03T03:13:36.831" v="16244" actId="164"/>
          <ac:spMkLst>
            <pc:docMk/>
            <pc:sldMk cId="765351173" sldId="1001"/>
            <ac:spMk id="78" creationId="{A0508B7F-88C6-12E9-D54A-9C09C3F1BCD0}"/>
          </ac:spMkLst>
        </pc:spChg>
        <pc:spChg chg="add mod">
          <ac:chgData name="he.x" userId="7d207c4c-28f3-4a17-aaf6-8d307a522a1b" providerId="ADAL" clId="{36FB2E9F-0430-4A00-965F-F1B0AD74F593}" dt="2023-08-03T03:19:50.867" v="16305" actId="1076"/>
          <ac:spMkLst>
            <pc:docMk/>
            <pc:sldMk cId="765351173" sldId="1001"/>
            <ac:spMk id="79" creationId="{4B17D513-0CEA-5910-B75A-1ED56F2BD772}"/>
          </ac:spMkLst>
        </pc:spChg>
        <pc:spChg chg="add mod">
          <ac:chgData name="he.x" userId="7d207c4c-28f3-4a17-aaf6-8d307a522a1b" providerId="ADAL" clId="{36FB2E9F-0430-4A00-965F-F1B0AD74F593}" dt="2023-08-03T03:13:36.831" v="16244" actId="164"/>
          <ac:spMkLst>
            <pc:docMk/>
            <pc:sldMk cId="765351173" sldId="1001"/>
            <ac:spMk id="80" creationId="{F7507FBA-0C9A-28CB-0178-11F4350DD680}"/>
          </ac:spMkLst>
        </pc:spChg>
        <pc:spChg chg="mod">
          <ac:chgData name="he.x" userId="7d207c4c-28f3-4a17-aaf6-8d307a522a1b" providerId="ADAL" clId="{36FB2E9F-0430-4A00-965F-F1B0AD74F593}" dt="2023-08-03T03:13:53.190" v="16248"/>
          <ac:spMkLst>
            <pc:docMk/>
            <pc:sldMk cId="765351173" sldId="1001"/>
            <ac:spMk id="86" creationId="{0606B73C-CC8E-EAE3-731E-157ACF31D601}"/>
          </ac:spMkLst>
        </pc:spChg>
        <pc:spChg chg="mod">
          <ac:chgData name="he.x" userId="7d207c4c-28f3-4a17-aaf6-8d307a522a1b" providerId="ADAL" clId="{36FB2E9F-0430-4A00-965F-F1B0AD74F593}" dt="2023-08-03T03:13:53.190" v="16248"/>
          <ac:spMkLst>
            <pc:docMk/>
            <pc:sldMk cId="765351173" sldId="1001"/>
            <ac:spMk id="87" creationId="{4EAC790A-1E18-34E7-F37A-F00AC11994E3}"/>
          </ac:spMkLst>
        </pc:spChg>
        <pc:spChg chg="mod">
          <ac:chgData name="he.x" userId="7d207c4c-28f3-4a17-aaf6-8d307a522a1b" providerId="ADAL" clId="{36FB2E9F-0430-4A00-965F-F1B0AD74F593}" dt="2023-08-03T03:13:53.190" v="16248"/>
          <ac:spMkLst>
            <pc:docMk/>
            <pc:sldMk cId="765351173" sldId="1001"/>
            <ac:spMk id="88" creationId="{EA1DDDA8-F237-AB49-9492-64E8981BDFEA}"/>
          </ac:spMkLst>
        </pc:spChg>
        <pc:spChg chg="mod">
          <ac:chgData name="he.x" userId="7d207c4c-28f3-4a17-aaf6-8d307a522a1b" providerId="ADAL" clId="{36FB2E9F-0430-4A00-965F-F1B0AD74F593}" dt="2023-08-03T03:13:53.190" v="16248"/>
          <ac:spMkLst>
            <pc:docMk/>
            <pc:sldMk cId="765351173" sldId="1001"/>
            <ac:spMk id="89" creationId="{91B4264D-7350-2DD2-DDAA-1A21B8E94328}"/>
          </ac:spMkLst>
        </pc:spChg>
        <pc:spChg chg="mod">
          <ac:chgData name="he.x" userId="7d207c4c-28f3-4a17-aaf6-8d307a522a1b" providerId="ADAL" clId="{36FB2E9F-0430-4A00-965F-F1B0AD74F593}" dt="2023-08-03T03:13:53.190" v="16248"/>
          <ac:spMkLst>
            <pc:docMk/>
            <pc:sldMk cId="765351173" sldId="1001"/>
            <ac:spMk id="90" creationId="{445B9F08-F5C4-2621-5DFA-BE10755C70F4}"/>
          </ac:spMkLst>
        </pc:spChg>
        <pc:spChg chg="mod">
          <ac:chgData name="he.x" userId="7d207c4c-28f3-4a17-aaf6-8d307a522a1b" providerId="ADAL" clId="{36FB2E9F-0430-4A00-965F-F1B0AD74F593}" dt="2023-08-03T03:13:53.190" v="16248"/>
          <ac:spMkLst>
            <pc:docMk/>
            <pc:sldMk cId="765351173" sldId="1001"/>
            <ac:spMk id="91" creationId="{564000E4-E3CE-354F-3A56-7BAF6B389C07}"/>
          </ac:spMkLst>
        </pc:spChg>
        <pc:spChg chg="mod">
          <ac:chgData name="he.x" userId="7d207c4c-28f3-4a17-aaf6-8d307a522a1b" providerId="ADAL" clId="{36FB2E9F-0430-4A00-965F-F1B0AD74F593}" dt="2023-08-03T03:13:53.190" v="16248"/>
          <ac:spMkLst>
            <pc:docMk/>
            <pc:sldMk cId="765351173" sldId="1001"/>
            <ac:spMk id="92" creationId="{10A16015-72B4-0BF4-2778-D9C9F54F6D94}"/>
          </ac:spMkLst>
        </pc:spChg>
        <pc:spChg chg="mod">
          <ac:chgData name="he.x" userId="7d207c4c-28f3-4a17-aaf6-8d307a522a1b" providerId="ADAL" clId="{36FB2E9F-0430-4A00-965F-F1B0AD74F593}" dt="2023-08-03T03:13:53.190" v="16248"/>
          <ac:spMkLst>
            <pc:docMk/>
            <pc:sldMk cId="765351173" sldId="1001"/>
            <ac:spMk id="93" creationId="{CF8E51C8-9412-4F83-B014-DA97A8139703}"/>
          </ac:spMkLst>
        </pc:spChg>
        <pc:spChg chg="mod">
          <ac:chgData name="he.x" userId="7d207c4c-28f3-4a17-aaf6-8d307a522a1b" providerId="ADAL" clId="{36FB2E9F-0430-4A00-965F-F1B0AD74F593}" dt="2023-08-03T03:14:29.758" v="16249" actId="207"/>
          <ac:spMkLst>
            <pc:docMk/>
            <pc:sldMk cId="765351173" sldId="1001"/>
            <ac:spMk id="95" creationId="{809AC346-2128-5C49-9CFB-5167803AB2CD}"/>
          </ac:spMkLst>
        </pc:spChg>
        <pc:spChg chg="mod">
          <ac:chgData name="he.x" userId="7d207c4c-28f3-4a17-aaf6-8d307a522a1b" providerId="ADAL" clId="{36FB2E9F-0430-4A00-965F-F1B0AD74F593}" dt="2023-08-03T03:14:29.758" v="16249" actId="207"/>
          <ac:spMkLst>
            <pc:docMk/>
            <pc:sldMk cId="765351173" sldId="1001"/>
            <ac:spMk id="96" creationId="{7BCCDF27-274E-0715-C112-78522FEFCD5F}"/>
          </ac:spMkLst>
        </pc:spChg>
        <pc:spChg chg="mod">
          <ac:chgData name="he.x" userId="7d207c4c-28f3-4a17-aaf6-8d307a522a1b" providerId="ADAL" clId="{36FB2E9F-0430-4A00-965F-F1B0AD74F593}" dt="2023-08-03T03:14:29.758" v="16249" actId="207"/>
          <ac:spMkLst>
            <pc:docMk/>
            <pc:sldMk cId="765351173" sldId="1001"/>
            <ac:spMk id="97" creationId="{FB18CFD9-C3A6-E6BB-E438-EA11BC8FB610}"/>
          </ac:spMkLst>
        </pc:spChg>
        <pc:spChg chg="mod">
          <ac:chgData name="he.x" userId="7d207c4c-28f3-4a17-aaf6-8d307a522a1b" providerId="ADAL" clId="{36FB2E9F-0430-4A00-965F-F1B0AD74F593}" dt="2023-08-03T03:14:29.758" v="16249" actId="207"/>
          <ac:spMkLst>
            <pc:docMk/>
            <pc:sldMk cId="765351173" sldId="1001"/>
            <ac:spMk id="98" creationId="{D48BD07F-0CD7-B6C3-21E0-0FDCC3F8F197}"/>
          </ac:spMkLst>
        </pc:spChg>
        <pc:spChg chg="mod">
          <ac:chgData name="he.x" userId="7d207c4c-28f3-4a17-aaf6-8d307a522a1b" providerId="ADAL" clId="{36FB2E9F-0430-4A00-965F-F1B0AD74F593}" dt="2023-08-03T03:14:29.758" v="16249" actId="207"/>
          <ac:spMkLst>
            <pc:docMk/>
            <pc:sldMk cId="765351173" sldId="1001"/>
            <ac:spMk id="99" creationId="{837D8E4C-7627-F564-EDA0-97B7FA305E6B}"/>
          </ac:spMkLst>
        </pc:spChg>
        <pc:spChg chg="mod">
          <ac:chgData name="he.x" userId="7d207c4c-28f3-4a17-aaf6-8d307a522a1b" providerId="ADAL" clId="{36FB2E9F-0430-4A00-965F-F1B0AD74F593}" dt="2023-08-03T03:14:29.758" v="16249" actId="207"/>
          <ac:spMkLst>
            <pc:docMk/>
            <pc:sldMk cId="765351173" sldId="1001"/>
            <ac:spMk id="100" creationId="{A1B842D0-7ED5-FF38-497F-5B608CF78A4F}"/>
          </ac:spMkLst>
        </pc:spChg>
        <pc:spChg chg="mod">
          <ac:chgData name="he.x" userId="7d207c4c-28f3-4a17-aaf6-8d307a522a1b" providerId="ADAL" clId="{36FB2E9F-0430-4A00-965F-F1B0AD74F593}" dt="2023-08-03T03:14:29.758" v="16249" actId="207"/>
          <ac:spMkLst>
            <pc:docMk/>
            <pc:sldMk cId="765351173" sldId="1001"/>
            <ac:spMk id="101" creationId="{0A860913-E49A-6DB4-EAD6-C636457E4588}"/>
          </ac:spMkLst>
        </pc:spChg>
        <pc:spChg chg="mod">
          <ac:chgData name="he.x" userId="7d207c4c-28f3-4a17-aaf6-8d307a522a1b" providerId="ADAL" clId="{36FB2E9F-0430-4A00-965F-F1B0AD74F593}" dt="2023-08-03T03:14:29.758" v="16249" actId="207"/>
          <ac:spMkLst>
            <pc:docMk/>
            <pc:sldMk cId="765351173" sldId="1001"/>
            <ac:spMk id="102" creationId="{A59E551C-C297-43CE-87D8-851293C7EB5D}"/>
          </ac:spMkLst>
        </pc:spChg>
        <pc:spChg chg="mod">
          <ac:chgData name="he.x" userId="7d207c4c-28f3-4a17-aaf6-8d307a522a1b" providerId="ADAL" clId="{36FB2E9F-0430-4A00-965F-F1B0AD74F593}" dt="2023-08-03T03:14:29.758" v="16249" actId="207"/>
          <ac:spMkLst>
            <pc:docMk/>
            <pc:sldMk cId="765351173" sldId="1001"/>
            <ac:spMk id="103" creationId="{FBAE9337-022A-E425-B1FF-09255144447F}"/>
          </ac:spMkLst>
        </pc:spChg>
        <pc:spChg chg="mod">
          <ac:chgData name="he.x" userId="7d207c4c-28f3-4a17-aaf6-8d307a522a1b" providerId="ADAL" clId="{36FB2E9F-0430-4A00-965F-F1B0AD74F593}" dt="2023-08-03T03:14:29.758" v="16249" actId="207"/>
          <ac:spMkLst>
            <pc:docMk/>
            <pc:sldMk cId="765351173" sldId="1001"/>
            <ac:spMk id="104" creationId="{26E5BC03-F3BD-03BF-64DC-CA85C7C32186}"/>
          </ac:spMkLst>
        </pc:spChg>
        <pc:spChg chg="mod">
          <ac:chgData name="he.x" userId="7d207c4c-28f3-4a17-aaf6-8d307a522a1b" providerId="ADAL" clId="{36FB2E9F-0430-4A00-965F-F1B0AD74F593}" dt="2023-08-03T03:15:01.246" v="16250" actId="207"/>
          <ac:spMkLst>
            <pc:docMk/>
            <pc:sldMk cId="765351173" sldId="1001"/>
            <ac:spMk id="105" creationId="{CABC9CEF-5222-84CE-25F4-287BEE4BE69D}"/>
          </ac:spMkLst>
        </pc:spChg>
        <pc:spChg chg="mod">
          <ac:chgData name="he.x" userId="7d207c4c-28f3-4a17-aaf6-8d307a522a1b" providerId="ADAL" clId="{36FB2E9F-0430-4A00-965F-F1B0AD74F593}" dt="2023-08-03T03:15:01.246" v="16250" actId="207"/>
          <ac:spMkLst>
            <pc:docMk/>
            <pc:sldMk cId="765351173" sldId="1001"/>
            <ac:spMk id="106" creationId="{2365E8E3-20C2-7B03-D5BB-968360796CFA}"/>
          </ac:spMkLst>
        </pc:spChg>
        <pc:spChg chg="mod">
          <ac:chgData name="he.x" userId="7d207c4c-28f3-4a17-aaf6-8d307a522a1b" providerId="ADAL" clId="{36FB2E9F-0430-4A00-965F-F1B0AD74F593}" dt="2023-08-03T03:14:29.758" v="16249" actId="207"/>
          <ac:spMkLst>
            <pc:docMk/>
            <pc:sldMk cId="765351173" sldId="1001"/>
            <ac:spMk id="107" creationId="{FC2A4AFD-F602-40D0-EE87-82C451845ACA}"/>
          </ac:spMkLst>
        </pc:spChg>
        <pc:spChg chg="mod">
          <ac:chgData name="he.x" userId="7d207c4c-28f3-4a17-aaf6-8d307a522a1b" providerId="ADAL" clId="{36FB2E9F-0430-4A00-965F-F1B0AD74F593}" dt="2023-08-03T03:14:29.758" v="16249" actId="207"/>
          <ac:spMkLst>
            <pc:docMk/>
            <pc:sldMk cId="765351173" sldId="1001"/>
            <ac:spMk id="108" creationId="{5C7C8189-7778-070F-D6B3-DFC7E4F61AB2}"/>
          </ac:spMkLst>
        </pc:spChg>
        <pc:spChg chg="mod">
          <ac:chgData name="he.x" userId="7d207c4c-28f3-4a17-aaf6-8d307a522a1b" providerId="ADAL" clId="{36FB2E9F-0430-4A00-965F-F1B0AD74F593}" dt="2023-08-03T03:15:01.246" v="16250" actId="207"/>
          <ac:spMkLst>
            <pc:docMk/>
            <pc:sldMk cId="765351173" sldId="1001"/>
            <ac:spMk id="109" creationId="{B82E5ADD-9F09-520B-5B6D-B23836081AB7}"/>
          </ac:spMkLst>
        </pc:spChg>
        <pc:spChg chg="mod">
          <ac:chgData name="he.x" userId="7d207c4c-28f3-4a17-aaf6-8d307a522a1b" providerId="ADAL" clId="{36FB2E9F-0430-4A00-965F-F1B0AD74F593}" dt="2023-08-03T03:15:01.246" v="16250" actId="207"/>
          <ac:spMkLst>
            <pc:docMk/>
            <pc:sldMk cId="765351173" sldId="1001"/>
            <ac:spMk id="110" creationId="{9CD946CC-7892-AC42-7779-0C021CDF9847}"/>
          </ac:spMkLst>
        </pc:spChg>
        <pc:spChg chg="mod">
          <ac:chgData name="he.x" userId="7d207c4c-28f3-4a17-aaf6-8d307a522a1b" providerId="ADAL" clId="{36FB2E9F-0430-4A00-965F-F1B0AD74F593}" dt="2023-08-03T03:14:29.758" v="16249" actId="207"/>
          <ac:spMkLst>
            <pc:docMk/>
            <pc:sldMk cId="765351173" sldId="1001"/>
            <ac:spMk id="111" creationId="{669EDA35-5D5B-C73E-48AA-6DF5CEBE8610}"/>
          </ac:spMkLst>
        </pc:spChg>
        <pc:spChg chg="mod">
          <ac:chgData name="he.x" userId="7d207c4c-28f3-4a17-aaf6-8d307a522a1b" providerId="ADAL" clId="{36FB2E9F-0430-4A00-965F-F1B0AD74F593}" dt="2023-08-03T03:14:29.758" v="16249" actId="207"/>
          <ac:spMkLst>
            <pc:docMk/>
            <pc:sldMk cId="765351173" sldId="1001"/>
            <ac:spMk id="112" creationId="{FE574FB2-0995-BB39-C2CB-53CE742C4242}"/>
          </ac:spMkLst>
        </pc:spChg>
        <pc:spChg chg="mod">
          <ac:chgData name="he.x" userId="7d207c4c-28f3-4a17-aaf6-8d307a522a1b" providerId="ADAL" clId="{36FB2E9F-0430-4A00-965F-F1B0AD74F593}" dt="2023-08-03T03:14:29.758" v="16249" actId="207"/>
          <ac:spMkLst>
            <pc:docMk/>
            <pc:sldMk cId="765351173" sldId="1001"/>
            <ac:spMk id="113" creationId="{A1F5A032-202C-28C1-8E3C-5333AFE58FA2}"/>
          </ac:spMkLst>
        </pc:spChg>
        <pc:spChg chg="mod">
          <ac:chgData name="he.x" userId="7d207c4c-28f3-4a17-aaf6-8d307a522a1b" providerId="ADAL" clId="{36FB2E9F-0430-4A00-965F-F1B0AD74F593}" dt="2023-08-03T03:14:29.758" v="16249" actId="207"/>
          <ac:spMkLst>
            <pc:docMk/>
            <pc:sldMk cId="765351173" sldId="1001"/>
            <ac:spMk id="114" creationId="{0E68E4AC-B736-0A25-CFC9-7AB8DB9C5150}"/>
          </ac:spMkLst>
        </pc:spChg>
        <pc:spChg chg="mod">
          <ac:chgData name="he.x" userId="7d207c4c-28f3-4a17-aaf6-8d307a522a1b" providerId="ADAL" clId="{36FB2E9F-0430-4A00-965F-F1B0AD74F593}" dt="2023-08-03T03:14:29.758" v="16249" actId="207"/>
          <ac:spMkLst>
            <pc:docMk/>
            <pc:sldMk cId="765351173" sldId="1001"/>
            <ac:spMk id="115" creationId="{4894C723-2CE8-95A3-187A-1CE43B0AB213}"/>
          </ac:spMkLst>
        </pc:spChg>
        <pc:spChg chg="mod">
          <ac:chgData name="he.x" userId="7d207c4c-28f3-4a17-aaf6-8d307a522a1b" providerId="ADAL" clId="{36FB2E9F-0430-4A00-965F-F1B0AD74F593}" dt="2023-08-03T03:14:29.758" v="16249" actId="207"/>
          <ac:spMkLst>
            <pc:docMk/>
            <pc:sldMk cId="765351173" sldId="1001"/>
            <ac:spMk id="116" creationId="{FB1929E6-F1F2-F68F-0461-187DC3C3EEDA}"/>
          </ac:spMkLst>
        </pc:spChg>
        <pc:spChg chg="mod">
          <ac:chgData name="he.x" userId="7d207c4c-28f3-4a17-aaf6-8d307a522a1b" providerId="ADAL" clId="{36FB2E9F-0430-4A00-965F-F1B0AD74F593}" dt="2023-08-03T03:14:29.758" v="16249" actId="207"/>
          <ac:spMkLst>
            <pc:docMk/>
            <pc:sldMk cId="765351173" sldId="1001"/>
            <ac:spMk id="117" creationId="{F6155879-7835-949F-D0ED-82586C1BEF41}"/>
          </ac:spMkLst>
        </pc:spChg>
        <pc:spChg chg="mod">
          <ac:chgData name="he.x" userId="7d207c4c-28f3-4a17-aaf6-8d307a522a1b" providerId="ADAL" clId="{36FB2E9F-0430-4A00-965F-F1B0AD74F593}" dt="2023-08-03T03:14:29.758" v="16249" actId="207"/>
          <ac:spMkLst>
            <pc:docMk/>
            <pc:sldMk cId="765351173" sldId="1001"/>
            <ac:spMk id="118" creationId="{1A26BC66-07E1-325A-F3A4-0EECE079CA17}"/>
          </ac:spMkLst>
        </pc:spChg>
        <pc:spChg chg="mod">
          <ac:chgData name="he.x" userId="7d207c4c-28f3-4a17-aaf6-8d307a522a1b" providerId="ADAL" clId="{36FB2E9F-0430-4A00-965F-F1B0AD74F593}" dt="2023-08-03T03:14:29.758" v="16249" actId="207"/>
          <ac:spMkLst>
            <pc:docMk/>
            <pc:sldMk cId="765351173" sldId="1001"/>
            <ac:spMk id="119" creationId="{68FF6911-9069-2CC5-21DA-2D5FCF9D4FA8}"/>
          </ac:spMkLst>
        </pc:spChg>
        <pc:spChg chg="mod">
          <ac:chgData name="he.x" userId="7d207c4c-28f3-4a17-aaf6-8d307a522a1b" providerId="ADAL" clId="{36FB2E9F-0430-4A00-965F-F1B0AD74F593}" dt="2023-08-03T03:14:29.758" v="16249" actId="207"/>
          <ac:spMkLst>
            <pc:docMk/>
            <pc:sldMk cId="765351173" sldId="1001"/>
            <ac:spMk id="120" creationId="{B555D372-D20C-3A21-B99B-B07AFAF7D4C0}"/>
          </ac:spMkLst>
        </pc:spChg>
        <pc:spChg chg="mod">
          <ac:chgData name="he.x" userId="7d207c4c-28f3-4a17-aaf6-8d307a522a1b" providerId="ADAL" clId="{36FB2E9F-0430-4A00-965F-F1B0AD74F593}" dt="2023-08-03T03:15:01.246" v="16250" actId="207"/>
          <ac:spMkLst>
            <pc:docMk/>
            <pc:sldMk cId="765351173" sldId="1001"/>
            <ac:spMk id="121" creationId="{37F24AB1-94EB-721E-1684-75F4A6129EFC}"/>
          </ac:spMkLst>
        </pc:spChg>
        <pc:spChg chg="mod">
          <ac:chgData name="he.x" userId="7d207c4c-28f3-4a17-aaf6-8d307a522a1b" providerId="ADAL" clId="{36FB2E9F-0430-4A00-965F-F1B0AD74F593}" dt="2023-08-03T03:15:01.246" v="16250" actId="207"/>
          <ac:spMkLst>
            <pc:docMk/>
            <pc:sldMk cId="765351173" sldId="1001"/>
            <ac:spMk id="122" creationId="{75A4FA51-AE56-896B-AE96-6CD0DC237ADE}"/>
          </ac:spMkLst>
        </pc:spChg>
        <pc:spChg chg="mod">
          <ac:chgData name="he.x" userId="7d207c4c-28f3-4a17-aaf6-8d307a522a1b" providerId="ADAL" clId="{36FB2E9F-0430-4A00-965F-F1B0AD74F593}" dt="2023-08-03T03:14:29.758" v="16249" actId="207"/>
          <ac:spMkLst>
            <pc:docMk/>
            <pc:sldMk cId="765351173" sldId="1001"/>
            <ac:spMk id="123" creationId="{D1CF54EE-7795-AD3F-EC4E-9D9CB28CE37D}"/>
          </ac:spMkLst>
        </pc:spChg>
        <pc:spChg chg="mod">
          <ac:chgData name="he.x" userId="7d207c4c-28f3-4a17-aaf6-8d307a522a1b" providerId="ADAL" clId="{36FB2E9F-0430-4A00-965F-F1B0AD74F593}" dt="2023-08-03T03:14:29.758" v="16249" actId="207"/>
          <ac:spMkLst>
            <pc:docMk/>
            <pc:sldMk cId="765351173" sldId="1001"/>
            <ac:spMk id="124" creationId="{FA6D638D-7B62-C6A8-215A-27FA922C0E87}"/>
          </ac:spMkLst>
        </pc:spChg>
        <pc:spChg chg="mod">
          <ac:chgData name="he.x" userId="7d207c4c-28f3-4a17-aaf6-8d307a522a1b" providerId="ADAL" clId="{36FB2E9F-0430-4A00-965F-F1B0AD74F593}" dt="2023-08-03T03:15:01.246" v="16250" actId="207"/>
          <ac:spMkLst>
            <pc:docMk/>
            <pc:sldMk cId="765351173" sldId="1001"/>
            <ac:spMk id="125" creationId="{852BB311-1C9D-D92D-99FA-A0A97A10571A}"/>
          </ac:spMkLst>
        </pc:spChg>
        <pc:spChg chg="mod">
          <ac:chgData name="he.x" userId="7d207c4c-28f3-4a17-aaf6-8d307a522a1b" providerId="ADAL" clId="{36FB2E9F-0430-4A00-965F-F1B0AD74F593}" dt="2023-08-03T03:15:01.246" v="16250" actId="207"/>
          <ac:spMkLst>
            <pc:docMk/>
            <pc:sldMk cId="765351173" sldId="1001"/>
            <ac:spMk id="126" creationId="{F4D2E5B7-651A-0F84-9AE5-FB2D4D1D5B22}"/>
          </ac:spMkLst>
        </pc:spChg>
        <pc:spChg chg="mod">
          <ac:chgData name="he.x" userId="7d207c4c-28f3-4a17-aaf6-8d307a522a1b" providerId="ADAL" clId="{36FB2E9F-0430-4A00-965F-F1B0AD74F593}" dt="2023-08-03T03:15:01.246" v="16250" actId="207"/>
          <ac:spMkLst>
            <pc:docMk/>
            <pc:sldMk cId="765351173" sldId="1001"/>
            <ac:spMk id="127" creationId="{C8A5A8BD-1A21-915A-2AE2-12128841A1CD}"/>
          </ac:spMkLst>
        </pc:spChg>
        <pc:spChg chg="mod">
          <ac:chgData name="he.x" userId="7d207c4c-28f3-4a17-aaf6-8d307a522a1b" providerId="ADAL" clId="{36FB2E9F-0430-4A00-965F-F1B0AD74F593}" dt="2023-08-03T03:15:01.246" v="16250" actId="207"/>
          <ac:spMkLst>
            <pc:docMk/>
            <pc:sldMk cId="765351173" sldId="1001"/>
            <ac:spMk id="128" creationId="{958669A3-9DD0-0CA4-F0FA-1CB5D8FC25F6}"/>
          </ac:spMkLst>
        </pc:spChg>
        <pc:spChg chg="mod">
          <ac:chgData name="he.x" userId="7d207c4c-28f3-4a17-aaf6-8d307a522a1b" providerId="ADAL" clId="{36FB2E9F-0430-4A00-965F-F1B0AD74F593}" dt="2023-08-03T03:15:01.246" v="16250" actId="207"/>
          <ac:spMkLst>
            <pc:docMk/>
            <pc:sldMk cId="765351173" sldId="1001"/>
            <ac:spMk id="129" creationId="{2084DCAE-C2B2-E67E-371B-7021E2430CAC}"/>
          </ac:spMkLst>
        </pc:spChg>
        <pc:spChg chg="mod">
          <ac:chgData name="he.x" userId="7d207c4c-28f3-4a17-aaf6-8d307a522a1b" providerId="ADAL" clId="{36FB2E9F-0430-4A00-965F-F1B0AD74F593}" dt="2023-08-03T03:15:01.246" v="16250" actId="207"/>
          <ac:spMkLst>
            <pc:docMk/>
            <pc:sldMk cId="765351173" sldId="1001"/>
            <ac:spMk id="130" creationId="{0C017672-600D-E97C-39FD-59DBC6A75262}"/>
          </ac:spMkLst>
        </pc:spChg>
        <pc:spChg chg="mod">
          <ac:chgData name="he.x" userId="7d207c4c-28f3-4a17-aaf6-8d307a522a1b" providerId="ADAL" clId="{36FB2E9F-0430-4A00-965F-F1B0AD74F593}" dt="2023-08-03T03:15:01.246" v="16250" actId="207"/>
          <ac:spMkLst>
            <pc:docMk/>
            <pc:sldMk cId="765351173" sldId="1001"/>
            <ac:spMk id="131" creationId="{7971286D-D637-2777-10C6-67D5BA2FAACD}"/>
          </ac:spMkLst>
        </pc:spChg>
        <pc:spChg chg="mod">
          <ac:chgData name="he.x" userId="7d207c4c-28f3-4a17-aaf6-8d307a522a1b" providerId="ADAL" clId="{36FB2E9F-0430-4A00-965F-F1B0AD74F593}" dt="2023-08-03T03:15:01.246" v="16250" actId="207"/>
          <ac:spMkLst>
            <pc:docMk/>
            <pc:sldMk cId="765351173" sldId="1001"/>
            <ac:spMk id="132" creationId="{77764C22-B727-CE8B-274F-D4A058A7735A}"/>
          </ac:spMkLst>
        </pc:spChg>
        <pc:spChg chg="mod">
          <ac:chgData name="he.x" userId="7d207c4c-28f3-4a17-aaf6-8d307a522a1b" providerId="ADAL" clId="{36FB2E9F-0430-4A00-965F-F1B0AD74F593}" dt="2023-08-03T03:15:01.246" v="16250" actId="207"/>
          <ac:spMkLst>
            <pc:docMk/>
            <pc:sldMk cId="765351173" sldId="1001"/>
            <ac:spMk id="133" creationId="{92ED7DCB-A654-995E-4F3D-234C02186A9E}"/>
          </ac:spMkLst>
        </pc:spChg>
        <pc:spChg chg="mod">
          <ac:chgData name="he.x" userId="7d207c4c-28f3-4a17-aaf6-8d307a522a1b" providerId="ADAL" clId="{36FB2E9F-0430-4A00-965F-F1B0AD74F593}" dt="2023-08-03T03:15:01.246" v="16250" actId="207"/>
          <ac:spMkLst>
            <pc:docMk/>
            <pc:sldMk cId="765351173" sldId="1001"/>
            <ac:spMk id="134" creationId="{4BF8587B-019B-E0B5-C26B-2F3EDDB42E03}"/>
          </ac:spMkLst>
        </pc:spChg>
        <pc:spChg chg="mod">
          <ac:chgData name="he.x" userId="7d207c4c-28f3-4a17-aaf6-8d307a522a1b" providerId="ADAL" clId="{36FB2E9F-0430-4A00-965F-F1B0AD74F593}" dt="2023-08-03T03:15:18.408" v="16251" actId="207"/>
          <ac:spMkLst>
            <pc:docMk/>
            <pc:sldMk cId="765351173" sldId="1001"/>
            <ac:spMk id="135" creationId="{F33D9FEF-2E61-ED1A-A55C-37EA1DB743C3}"/>
          </ac:spMkLst>
        </pc:spChg>
        <pc:spChg chg="mod">
          <ac:chgData name="he.x" userId="7d207c4c-28f3-4a17-aaf6-8d307a522a1b" providerId="ADAL" clId="{36FB2E9F-0430-4A00-965F-F1B0AD74F593}" dt="2023-08-03T03:15:18.408" v="16251" actId="207"/>
          <ac:spMkLst>
            <pc:docMk/>
            <pc:sldMk cId="765351173" sldId="1001"/>
            <ac:spMk id="136" creationId="{88CE33BE-D0F8-8EAC-8BEE-B750F199DA64}"/>
          </ac:spMkLst>
        </pc:spChg>
        <pc:spChg chg="mod">
          <ac:chgData name="he.x" userId="7d207c4c-28f3-4a17-aaf6-8d307a522a1b" providerId="ADAL" clId="{36FB2E9F-0430-4A00-965F-F1B0AD74F593}" dt="2023-08-03T03:15:18.408" v="16251" actId="207"/>
          <ac:spMkLst>
            <pc:docMk/>
            <pc:sldMk cId="765351173" sldId="1001"/>
            <ac:spMk id="137" creationId="{56F3CFB0-AEB1-DF98-E936-4F80DD39808D}"/>
          </ac:spMkLst>
        </pc:spChg>
        <pc:spChg chg="mod">
          <ac:chgData name="he.x" userId="7d207c4c-28f3-4a17-aaf6-8d307a522a1b" providerId="ADAL" clId="{36FB2E9F-0430-4A00-965F-F1B0AD74F593}" dt="2023-08-03T03:15:18.408" v="16251" actId="207"/>
          <ac:spMkLst>
            <pc:docMk/>
            <pc:sldMk cId="765351173" sldId="1001"/>
            <ac:spMk id="138" creationId="{DBC72718-C05D-A38A-1E4A-5D3286EB98AA}"/>
          </ac:spMkLst>
        </pc:spChg>
        <pc:spChg chg="mod">
          <ac:chgData name="he.x" userId="7d207c4c-28f3-4a17-aaf6-8d307a522a1b" providerId="ADAL" clId="{36FB2E9F-0430-4A00-965F-F1B0AD74F593}" dt="2023-08-03T03:15:18.408" v="16251" actId="207"/>
          <ac:spMkLst>
            <pc:docMk/>
            <pc:sldMk cId="765351173" sldId="1001"/>
            <ac:spMk id="139" creationId="{C8A9D808-009B-0D56-5F04-799A7EB6E17F}"/>
          </ac:spMkLst>
        </pc:spChg>
        <pc:spChg chg="mod">
          <ac:chgData name="he.x" userId="7d207c4c-28f3-4a17-aaf6-8d307a522a1b" providerId="ADAL" clId="{36FB2E9F-0430-4A00-965F-F1B0AD74F593}" dt="2023-08-03T03:15:18.408" v="16251" actId="207"/>
          <ac:spMkLst>
            <pc:docMk/>
            <pc:sldMk cId="765351173" sldId="1001"/>
            <ac:spMk id="140" creationId="{850A9BD1-6331-BB0A-C8EA-523EBD19CC7C}"/>
          </ac:spMkLst>
        </pc:spChg>
        <pc:spChg chg="mod">
          <ac:chgData name="he.x" userId="7d207c4c-28f3-4a17-aaf6-8d307a522a1b" providerId="ADAL" clId="{36FB2E9F-0430-4A00-965F-F1B0AD74F593}" dt="2023-08-03T03:15:18.408" v="16251" actId="207"/>
          <ac:spMkLst>
            <pc:docMk/>
            <pc:sldMk cId="765351173" sldId="1001"/>
            <ac:spMk id="141" creationId="{401DEBDC-316B-4C6A-71B7-FA33C704D9B2}"/>
          </ac:spMkLst>
        </pc:spChg>
        <pc:spChg chg="mod">
          <ac:chgData name="he.x" userId="7d207c4c-28f3-4a17-aaf6-8d307a522a1b" providerId="ADAL" clId="{36FB2E9F-0430-4A00-965F-F1B0AD74F593}" dt="2023-08-03T03:15:18.408" v="16251" actId="207"/>
          <ac:spMkLst>
            <pc:docMk/>
            <pc:sldMk cId="765351173" sldId="1001"/>
            <ac:spMk id="142" creationId="{2FEB8740-6532-3EEE-AF34-A0D10812416A}"/>
          </ac:spMkLst>
        </pc:spChg>
        <pc:spChg chg="mod">
          <ac:chgData name="he.x" userId="7d207c4c-28f3-4a17-aaf6-8d307a522a1b" providerId="ADAL" clId="{36FB2E9F-0430-4A00-965F-F1B0AD74F593}" dt="2023-08-03T03:15:01.246" v="16250" actId="207"/>
          <ac:spMkLst>
            <pc:docMk/>
            <pc:sldMk cId="765351173" sldId="1001"/>
            <ac:spMk id="143" creationId="{481AEA32-05F1-8039-C3FA-2AEC314175D4}"/>
          </ac:spMkLst>
        </pc:spChg>
        <pc:spChg chg="mod">
          <ac:chgData name="he.x" userId="7d207c4c-28f3-4a17-aaf6-8d307a522a1b" providerId="ADAL" clId="{36FB2E9F-0430-4A00-965F-F1B0AD74F593}" dt="2023-08-03T03:15:01.246" v="16250" actId="207"/>
          <ac:spMkLst>
            <pc:docMk/>
            <pc:sldMk cId="765351173" sldId="1001"/>
            <ac:spMk id="144" creationId="{AA07EC93-E970-41F5-4AC6-B544438C8210}"/>
          </ac:spMkLst>
        </pc:spChg>
        <pc:spChg chg="mod">
          <ac:chgData name="he.x" userId="7d207c4c-28f3-4a17-aaf6-8d307a522a1b" providerId="ADAL" clId="{36FB2E9F-0430-4A00-965F-F1B0AD74F593}" dt="2023-08-03T03:15:01.246" v="16250" actId="207"/>
          <ac:spMkLst>
            <pc:docMk/>
            <pc:sldMk cId="765351173" sldId="1001"/>
            <ac:spMk id="145" creationId="{FFC368B4-33E9-A047-E459-F9F7CDBD64AA}"/>
          </ac:spMkLst>
        </pc:spChg>
        <pc:spChg chg="mod">
          <ac:chgData name="he.x" userId="7d207c4c-28f3-4a17-aaf6-8d307a522a1b" providerId="ADAL" clId="{36FB2E9F-0430-4A00-965F-F1B0AD74F593}" dt="2023-08-03T03:15:01.246" v="16250" actId="207"/>
          <ac:spMkLst>
            <pc:docMk/>
            <pc:sldMk cId="765351173" sldId="1001"/>
            <ac:spMk id="146" creationId="{182D7113-854D-94DD-4FCE-0A187F272DF1}"/>
          </ac:spMkLst>
        </pc:spChg>
        <pc:spChg chg="mod">
          <ac:chgData name="he.x" userId="7d207c4c-28f3-4a17-aaf6-8d307a522a1b" providerId="ADAL" clId="{36FB2E9F-0430-4A00-965F-F1B0AD74F593}" dt="2023-08-03T03:15:01.246" v="16250" actId="207"/>
          <ac:spMkLst>
            <pc:docMk/>
            <pc:sldMk cId="765351173" sldId="1001"/>
            <ac:spMk id="147" creationId="{E0E26E98-1F5B-720A-40B8-1929EF8AD7D5}"/>
          </ac:spMkLst>
        </pc:spChg>
        <pc:spChg chg="mod">
          <ac:chgData name="he.x" userId="7d207c4c-28f3-4a17-aaf6-8d307a522a1b" providerId="ADAL" clId="{36FB2E9F-0430-4A00-965F-F1B0AD74F593}" dt="2023-08-03T03:15:01.246" v="16250" actId="207"/>
          <ac:spMkLst>
            <pc:docMk/>
            <pc:sldMk cId="765351173" sldId="1001"/>
            <ac:spMk id="148" creationId="{B89BE48D-0720-06E8-D115-CA0A9C7F743C}"/>
          </ac:spMkLst>
        </pc:spChg>
        <pc:spChg chg="mod">
          <ac:chgData name="he.x" userId="7d207c4c-28f3-4a17-aaf6-8d307a522a1b" providerId="ADAL" clId="{36FB2E9F-0430-4A00-965F-F1B0AD74F593}" dt="2023-08-03T03:15:01.246" v="16250" actId="207"/>
          <ac:spMkLst>
            <pc:docMk/>
            <pc:sldMk cId="765351173" sldId="1001"/>
            <ac:spMk id="149" creationId="{4DA8E4D9-0696-170C-4C84-3219C3B657A0}"/>
          </ac:spMkLst>
        </pc:spChg>
        <pc:spChg chg="mod">
          <ac:chgData name="he.x" userId="7d207c4c-28f3-4a17-aaf6-8d307a522a1b" providerId="ADAL" clId="{36FB2E9F-0430-4A00-965F-F1B0AD74F593}" dt="2023-08-03T03:15:01.246" v="16250" actId="207"/>
          <ac:spMkLst>
            <pc:docMk/>
            <pc:sldMk cId="765351173" sldId="1001"/>
            <ac:spMk id="150" creationId="{C4CC6596-8527-A03E-0BF2-6441A2050AB6}"/>
          </ac:spMkLst>
        </pc:spChg>
        <pc:spChg chg="mod">
          <ac:chgData name="he.x" userId="7d207c4c-28f3-4a17-aaf6-8d307a522a1b" providerId="ADAL" clId="{36FB2E9F-0430-4A00-965F-F1B0AD74F593}" dt="2023-08-03T03:15:18.408" v="16251" actId="207"/>
          <ac:spMkLst>
            <pc:docMk/>
            <pc:sldMk cId="765351173" sldId="1001"/>
            <ac:spMk id="151" creationId="{1E2AEAAD-A2C5-746E-1089-005999165E10}"/>
          </ac:spMkLst>
        </pc:spChg>
        <pc:spChg chg="mod">
          <ac:chgData name="he.x" userId="7d207c4c-28f3-4a17-aaf6-8d307a522a1b" providerId="ADAL" clId="{36FB2E9F-0430-4A00-965F-F1B0AD74F593}" dt="2023-08-03T03:15:18.408" v="16251" actId="207"/>
          <ac:spMkLst>
            <pc:docMk/>
            <pc:sldMk cId="765351173" sldId="1001"/>
            <ac:spMk id="152" creationId="{5FE5D19C-4DE7-4DA6-7461-01493C0426C4}"/>
          </ac:spMkLst>
        </pc:spChg>
        <pc:spChg chg="mod">
          <ac:chgData name="he.x" userId="7d207c4c-28f3-4a17-aaf6-8d307a522a1b" providerId="ADAL" clId="{36FB2E9F-0430-4A00-965F-F1B0AD74F593}" dt="2023-08-03T03:15:18.408" v="16251" actId="207"/>
          <ac:spMkLst>
            <pc:docMk/>
            <pc:sldMk cId="765351173" sldId="1001"/>
            <ac:spMk id="153" creationId="{6AFC0CCE-F154-3195-42ED-A75FCA60E93A}"/>
          </ac:spMkLst>
        </pc:spChg>
        <pc:spChg chg="mod">
          <ac:chgData name="he.x" userId="7d207c4c-28f3-4a17-aaf6-8d307a522a1b" providerId="ADAL" clId="{36FB2E9F-0430-4A00-965F-F1B0AD74F593}" dt="2023-08-03T03:15:18.408" v="16251" actId="207"/>
          <ac:spMkLst>
            <pc:docMk/>
            <pc:sldMk cId="765351173" sldId="1001"/>
            <ac:spMk id="154" creationId="{52805DF1-A477-7A33-0C84-F71018DF44E6}"/>
          </ac:spMkLst>
        </pc:spChg>
        <pc:spChg chg="mod">
          <ac:chgData name="he.x" userId="7d207c4c-28f3-4a17-aaf6-8d307a522a1b" providerId="ADAL" clId="{36FB2E9F-0430-4A00-965F-F1B0AD74F593}" dt="2023-08-03T03:15:18.408" v="16251" actId="207"/>
          <ac:spMkLst>
            <pc:docMk/>
            <pc:sldMk cId="765351173" sldId="1001"/>
            <ac:spMk id="155" creationId="{9EE4FEF3-D568-1FE2-70FF-8C906420BEB8}"/>
          </ac:spMkLst>
        </pc:spChg>
        <pc:spChg chg="mod">
          <ac:chgData name="he.x" userId="7d207c4c-28f3-4a17-aaf6-8d307a522a1b" providerId="ADAL" clId="{36FB2E9F-0430-4A00-965F-F1B0AD74F593}" dt="2023-08-03T03:15:18.408" v="16251" actId="207"/>
          <ac:spMkLst>
            <pc:docMk/>
            <pc:sldMk cId="765351173" sldId="1001"/>
            <ac:spMk id="156" creationId="{FEB5AA83-01B1-6D5F-3EDF-55DC6BF68F5E}"/>
          </ac:spMkLst>
        </pc:spChg>
        <pc:spChg chg="mod">
          <ac:chgData name="he.x" userId="7d207c4c-28f3-4a17-aaf6-8d307a522a1b" providerId="ADAL" clId="{36FB2E9F-0430-4A00-965F-F1B0AD74F593}" dt="2023-08-03T03:15:18.408" v="16251" actId="207"/>
          <ac:spMkLst>
            <pc:docMk/>
            <pc:sldMk cId="765351173" sldId="1001"/>
            <ac:spMk id="157" creationId="{C7D09D2C-E4E0-D524-AD1C-DCB23B7CEC89}"/>
          </ac:spMkLst>
        </pc:spChg>
        <pc:spChg chg="mod">
          <ac:chgData name="he.x" userId="7d207c4c-28f3-4a17-aaf6-8d307a522a1b" providerId="ADAL" clId="{36FB2E9F-0430-4A00-965F-F1B0AD74F593}" dt="2023-08-03T03:15:18.408" v="16251" actId="207"/>
          <ac:spMkLst>
            <pc:docMk/>
            <pc:sldMk cId="765351173" sldId="1001"/>
            <ac:spMk id="158" creationId="{3E89387A-2C5B-A7E4-0B19-2F83DB2CFB1C}"/>
          </ac:spMkLst>
        </pc:spChg>
        <pc:spChg chg="add mod">
          <ac:chgData name="he.x" userId="7d207c4c-28f3-4a17-aaf6-8d307a522a1b" providerId="ADAL" clId="{36FB2E9F-0430-4A00-965F-F1B0AD74F593}" dt="2023-08-03T03:25:43.948" v="16375" actId="164"/>
          <ac:spMkLst>
            <pc:docMk/>
            <pc:sldMk cId="765351173" sldId="1001"/>
            <ac:spMk id="160" creationId="{77267BAD-CD7A-3096-6258-EB92432DD6A5}"/>
          </ac:spMkLst>
        </pc:spChg>
        <pc:spChg chg="add mod">
          <ac:chgData name="he.x" userId="7d207c4c-28f3-4a17-aaf6-8d307a522a1b" providerId="ADAL" clId="{36FB2E9F-0430-4A00-965F-F1B0AD74F593}" dt="2023-08-03T03:25:43.948" v="16375" actId="164"/>
          <ac:spMkLst>
            <pc:docMk/>
            <pc:sldMk cId="765351173" sldId="1001"/>
            <ac:spMk id="162" creationId="{E2689638-1D9E-1B00-D299-15BF2DB4917A}"/>
          </ac:spMkLst>
        </pc:spChg>
        <pc:spChg chg="add mod">
          <ac:chgData name="he.x" userId="7d207c4c-28f3-4a17-aaf6-8d307a522a1b" providerId="ADAL" clId="{36FB2E9F-0430-4A00-965F-F1B0AD74F593}" dt="2023-08-03T03:25:43.948" v="16375" actId="164"/>
          <ac:spMkLst>
            <pc:docMk/>
            <pc:sldMk cId="765351173" sldId="1001"/>
            <ac:spMk id="177" creationId="{2274400B-BC2A-CD1A-5F96-59694F687895}"/>
          </ac:spMkLst>
        </pc:spChg>
        <pc:spChg chg="add mod">
          <ac:chgData name="he.x" userId="7d207c4c-28f3-4a17-aaf6-8d307a522a1b" providerId="ADAL" clId="{36FB2E9F-0430-4A00-965F-F1B0AD74F593}" dt="2023-08-03T03:26:22.003" v="16385" actId="164"/>
          <ac:spMkLst>
            <pc:docMk/>
            <pc:sldMk cId="765351173" sldId="1001"/>
            <ac:spMk id="187" creationId="{FD858986-83AB-9D63-C6DF-A5403155E9FB}"/>
          </ac:spMkLst>
        </pc:spChg>
        <pc:spChg chg="add mod">
          <ac:chgData name="he.x" userId="7d207c4c-28f3-4a17-aaf6-8d307a522a1b" providerId="ADAL" clId="{36FB2E9F-0430-4A00-965F-F1B0AD74F593}" dt="2023-08-03T03:29:34.370" v="16430" actId="1035"/>
          <ac:spMkLst>
            <pc:docMk/>
            <pc:sldMk cId="765351173" sldId="1001"/>
            <ac:spMk id="189" creationId="{4D619CB9-6FB9-478C-1B14-6A1C89233F12}"/>
          </ac:spMkLst>
        </pc:spChg>
        <pc:spChg chg="add mod">
          <ac:chgData name="he.x" userId="7d207c4c-28f3-4a17-aaf6-8d307a522a1b" providerId="ADAL" clId="{36FB2E9F-0430-4A00-965F-F1B0AD74F593}" dt="2023-08-03T03:29:17.535" v="16422" actId="20577"/>
          <ac:spMkLst>
            <pc:docMk/>
            <pc:sldMk cId="765351173" sldId="1001"/>
            <ac:spMk id="190" creationId="{FF0339A0-77ED-69EE-EF10-C65D8FB9CEB2}"/>
          </ac:spMkLst>
        </pc:spChg>
        <pc:spChg chg="add mod">
          <ac:chgData name="he.x" userId="7d207c4c-28f3-4a17-aaf6-8d307a522a1b" providerId="ADAL" clId="{36FB2E9F-0430-4A00-965F-F1B0AD74F593}" dt="2023-08-03T03:29:39.091" v="16432" actId="1036"/>
          <ac:spMkLst>
            <pc:docMk/>
            <pc:sldMk cId="765351173" sldId="1001"/>
            <ac:spMk id="191" creationId="{46089585-3752-8DEF-781B-F78DFA03DE6C}"/>
          </ac:spMkLst>
        </pc:spChg>
        <pc:grpChg chg="add mod">
          <ac:chgData name="he.x" userId="7d207c4c-28f3-4a17-aaf6-8d307a522a1b" providerId="ADAL" clId="{36FB2E9F-0430-4A00-965F-F1B0AD74F593}" dt="2023-08-03T03:30:00.004" v="16456" actId="1036"/>
          <ac:grpSpMkLst>
            <pc:docMk/>
            <pc:sldMk cId="765351173" sldId="1001"/>
            <ac:grpSpMk id="30" creationId="{5D436E9C-903A-038F-2F8D-42973645238B}"/>
          </ac:grpSpMkLst>
        </pc:grpChg>
        <pc:grpChg chg="add mod">
          <ac:chgData name="he.x" userId="7d207c4c-28f3-4a17-aaf6-8d307a522a1b" providerId="ADAL" clId="{36FB2E9F-0430-4A00-965F-F1B0AD74F593}" dt="2023-08-03T03:02:31.745" v="16223" actId="164"/>
          <ac:grpSpMkLst>
            <pc:docMk/>
            <pc:sldMk cId="765351173" sldId="1001"/>
            <ac:grpSpMk id="72" creationId="{2DBEB083-0C12-28E6-6EA6-FE27085F8D3C}"/>
          </ac:grpSpMkLst>
        </pc:grpChg>
        <pc:grpChg chg="add mod">
          <ac:chgData name="he.x" userId="7d207c4c-28f3-4a17-aaf6-8d307a522a1b" providerId="ADAL" clId="{36FB2E9F-0430-4A00-965F-F1B0AD74F593}" dt="2023-08-03T03:27:50.057" v="16395" actId="1076"/>
          <ac:grpSpMkLst>
            <pc:docMk/>
            <pc:sldMk cId="765351173" sldId="1001"/>
            <ac:grpSpMk id="76" creationId="{1B43ACF4-BE68-A02D-DA2A-6071F03099FC}"/>
          </ac:grpSpMkLst>
        </pc:grpChg>
        <pc:grpChg chg="add mod">
          <ac:chgData name="he.x" userId="7d207c4c-28f3-4a17-aaf6-8d307a522a1b" providerId="ADAL" clId="{36FB2E9F-0430-4A00-965F-F1B0AD74F593}" dt="2023-08-03T03:16:07.314" v="16253" actId="164"/>
          <ac:grpSpMkLst>
            <pc:docMk/>
            <pc:sldMk cId="765351173" sldId="1001"/>
            <ac:grpSpMk id="83" creationId="{BC95E698-8921-9DB9-A7F3-4CA1AFF77C2A}"/>
          </ac:grpSpMkLst>
        </pc:grpChg>
        <pc:grpChg chg="add mod">
          <ac:chgData name="he.x" userId="7d207c4c-28f3-4a17-aaf6-8d307a522a1b" providerId="ADAL" clId="{36FB2E9F-0430-4A00-965F-F1B0AD74F593}" dt="2023-08-03T03:16:07.314" v="16253" actId="164"/>
          <ac:grpSpMkLst>
            <pc:docMk/>
            <pc:sldMk cId="765351173" sldId="1001"/>
            <ac:grpSpMk id="84" creationId="{0BCCC5EA-A2CA-06CA-CDF5-A1B85BCAB39C}"/>
          </ac:grpSpMkLst>
        </pc:grpChg>
        <pc:grpChg chg="add mod">
          <ac:chgData name="he.x" userId="7d207c4c-28f3-4a17-aaf6-8d307a522a1b" providerId="ADAL" clId="{36FB2E9F-0430-4A00-965F-F1B0AD74F593}" dt="2023-08-03T03:25:43.948" v="16375" actId="164"/>
          <ac:grpSpMkLst>
            <pc:docMk/>
            <pc:sldMk cId="765351173" sldId="1001"/>
            <ac:grpSpMk id="85" creationId="{B3503109-5F04-9B35-9CD9-AA302AF5D81E}"/>
          </ac:grpSpMkLst>
        </pc:grpChg>
        <pc:grpChg chg="mod">
          <ac:chgData name="he.x" userId="7d207c4c-28f3-4a17-aaf6-8d307a522a1b" providerId="ADAL" clId="{36FB2E9F-0430-4A00-965F-F1B0AD74F593}" dt="2023-08-03T03:13:53.190" v="16248"/>
          <ac:grpSpMkLst>
            <pc:docMk/>
            <pc:sldMk cId="765351173" sldId="1001"/>
            <ac:grpSpMk id="94" creationId="{82359D32-830B-0287-E098-917FD94270B6}"/>
          </ac:grpSpMkLst>
        </pc:grpChg>
        <pc:grpChg chg="add mod">
          <ac:chgData name="he.x" userId="7d207c4c-28f3-4a17-aaf6-8d307a522a1b" providerId="ADAL" clId="{36FB2E9F-0430-4A00-965F-F1B0AD74F593}" dt="2023-08-03T03:25:43.948" v="16375" actId="164"/>
          <ac:grpSpMkLst>
            <pc:docMk/>
            <pc:sldMk cId="765351173" sldId="1001"/>
            <ac:grpSpMk id="159" creationId="{73E2A592-5C94-EF5E-E3FF-E044C678B076}"/>
          </ac:grpSpMkLst>
        </pc:grpChg>
        <pc:grpChg chg="add mod">
          <ac:chgData name="he.x" userId="7d207c4c-28f3-4a17-aaf6-8d307a522a1b" providerId="ADAL" clId="{36FB2E9F-0430-4A00-965F-F1B0AD74F593}" dt="2023-08-03T03:26:22.003" v="16385" actId="164"/>
          <ac:grpSpMkLst>
            <pc:docMk/>
            <pc:sldMk cId="765351173" sldId="1001"/>
            <ac:grpSpMk id="186" creationId="{06393E92-4593-325A-955C-6BCF4484C6EE}"/>
          </ac:grpSpMkLst>
        </pc:grpChg>
        <pc:grpChg chg="add mod">
          <ac:chgData name="he.x" userId="7d207c4c-28f3-4a17-aaf6-8d307a522a1b" providerId="ADAL" clId="{36FB2E9F-0430-4A00-965F-F1B0AD74F593}" dt="2023-08-03T03:26:46.067" v="16390" actId="1076"/>
          <ac:grpSpMkLst>
            <pc:docMk/>
            <pc:sldMk cId="765351173" sldId="1001"/>
            <ac:grpSpMk id="188" creationId="{39ED68E9-C82B-5285-5E41-03F79C690D32}"/>
          </ac:grpSpMkLst>
        </pc:grpChg>
        <pc:picChg chg="del">
          <ac:chgData name="he.x" userId="7d207c4c-28f3-4a17-aaf6-8d307a522a1b" providerId="ADAL" clId="{36FB2E9F-0430-4A00-965F-F1B0AD74F593}" dt="2023-08-03T02:21:54.157" v="15905" actId="478"/>
          <ac:picMkLst>
            <pc:docMk/>
            <pc:sldMk cId="765351173" sldId="1001"/>
            <ac:picMk id="3" creationId="{A173B4CF-9119-6CC9-7E16-A2CEF0A27382}"/>
          </ac:picMkLst>
        </pc:picChg>
        <pc:picChg chg="del">
          <ac:chgData name="he.x" userId="7d207c4c-28f3-4a17-aaf6-8d307a522a1b" providerId="ADAL" clId="{36FB2E9F-0430-4A00-965F-F1B0AD74F593}" dt="2023-08-03T02:21:56.213" v="15907" actId="478"/>
          <ac:picMkLst>
            <pc:docMk/>
            <pc:sldMk cId="765351173" sldId="1001"/>
            <ac:picMk id="4" creationId="{DAF6A58D-596D-6841-2A7E-B4F7F277BC67}"/>
          </ac:picMkLst>
        </pc:picChg>
        <pc:picChg chg="add del mod">
          <ac:chgData name="he.x" userId="7d207c4c-28f3-4a17-aaf6-8d307a522a1b" providerId="ADAL" clId="{36FB2E9F-0430-4A00-965F-F1B0AD74F593}" dt="2023-08-03T02:24:08.256" v="15934" actId="478"/>
          <ac:picMkLst>
            <pc:docMk/>
            <pc:sldMk cId="765351173" sldId="1001"/>
            <ac:picMk id="9" creationId="{ADF8F93D-D232-7B6C-B23A-461FA03D4F84}"/>
          </ac:picMkLst>
        </pc:picChg>
        <pc:picChg chg="add del mod">
          <ac:chgData name="he.x" userId="7d207c4c-28f3-4a17-aaf6-8d307a522a1b" providerId="ADAL" clId="{36FB2E9F-0430-4A00-965F-F1B0AD74F593}" dt="2023-08-03T02:27:29.684" v="16010" actId="478"/>
          <ac:picMkLst>
            <pc:docMk/>
            <pc:sldMk cId="765351173" sldId="1001"/>
            <ac:picMk id="24" creationId="{895478D4-8206-FF14-7D8C-E66F9944E0D0}"/>
          </ac:picMkLst>
        </pc:picChg>
        <pc:picChg chg="add del mod">
          <ac:chgData name="he.x" userId="7d207c4c-28f3-4a17-aaf6-8d307a522a1b" providerId="ADAL" clId="{36FB2E9F-0430-4A00-965F-F1B0AD74F593}" dt="2023-08-03T03:27:02.827" v="16393" actId="478"/>
          <ac:picMkLst>
            <pc:docMk/>
            <pc:sldMk cId="765351173" sldId="1001"/>
            <ac:picMk id="31" creationId="{8431B00A-3C2B-3A15-0CCA-A8BF8CC80591}"/>
          </ac:picMkLst>
        </pc:picChg>
        <pc:cxnChg chg="add mod">
          <ac:chgData name="he.x" userId="7d207c4c-28f3-4a17-aaf6-8d307a522a1b" providerId="ADAL" clId="{36FB2E9F-0430-4A00-965F-F1B0AD74F593}" dt="2023-08-03T03:30:00.004" v="16456" actId="1036"/>
          <ac:cxnSpMkLst>
            <pc:docMk/>
            <pc:sldMk cId="765351173" sldId="1001"/>
            <ac:cxnSpMk id="11" creationId="{8D85ED76-1553-C50D-0EEE-E584DA0F056C}"/>
          </ac:cxnSpMkLst>
        </pc:cxnChg>
        <pc:cxnChg chg="add del mod">
          <ac:chgData name="he.x" userId="7d207c4c-28f3-4a17-aaf6-8d307a522a1b" providerId="ADAL" clId="{36FB2E9F-0430-4A00-965F-F1B0AD74F593}" dt="2023-08-03T02:23:18.766" v="15923" actId="478"/>
          <ac:cxnSpMkLst>
            <pc:docMk/>
            <pc:sldMk cId="765351173" sldId="1001"/>
            <ac:cxnSpMk id="14" creationId="{018E3939-67BA-B36E-58E0-31FEAAE3F7E4}"/>
          </ac:cxnSpMkLst>
        </pc:cxnChg>
        <pc:cxnChg chg="add mod">
          <ac:chgData name="he.x" userId="7d207c4c-28f3-4a17-aaf6-8d307a522a1b" providerId="ADAL" clId="{36FB2E9F-0430-4A00-965F-F1B0AD74F593}" dt="2023-08-03T03:01:09.148" v="16194" actId="164"/>
          <ac:cxnSpMkLst>
            <pc:docMk/>
            <pc:sldMk cId="765351173" sldId="1001"/>
            <ac:cxnSpMk id="41" creationId="{54708AF7-BB30-588A-E02D-DD1C90855ABB}"/>
          </ac:cxnSpMkLst>
        </pc:cxnChg>
        <pc:cxnChg chg="add del mod">
          <ac:chgData name="he.x" userId="7d207c4c-28f3-4a17-aaf6-8d307a522a1b" providerId="ADAL" clId="{36FB2E9F-0430-4A00-965F-F1B0AD74F593}" dt="2023-08-03T03:00:14.426" v="16180" actId="478"/>
          <ac:cxnSpMkLst>
            <pc:docMk/>
            <pc:sldMk cId="765351173" sldId="1001"/>
            <ac:cxnSpMk id="43" creationId="{AE911BED-12E0-FDEE-DCDE-BCA0DA84486D}"/>
          </ac:cxnSpMkLst>
        </pc:cxnChg>
        <pc:cxnChg chg="add del mod">
          <ac:chgData name="he.x" userId="7d207c4c-28f3-4a17-aaf6-8d307a522a1b" providerId="ADAL" clId="{36FB2E9F-0430-4A00-965F-F1B0AD74F593}" dt="2023-08-03T03:00:09.519" v="16178" actId="478"/>
          <ac:cxnSpMkLst>
            <pc:docMk/>
            <pc:sldMk cId="765351173" sldId="1001"/>
            <ac:cxnSpMk id="45" creationId="{F51E06EC-1A88-8164-3D26-DC304C558BA1}"/>
          </ac:cxnSpMkLst>
        </pc:cxnChg>
        <pc:cxnChg chg="add del mod">
          <ac:chgData name="he.x" userId="7d207c4c-28f3-4a17-aaf6-8d307a522a1b" providerId="ADAL" clId="{36FB2E9F-0430-4A00-965F-F1B0AD74F593}" dt="2023-08-03T02:57:55.663" v="16156" actId="11529"/>
          <ac:cxnSpMkLst>
            <pc:docMk/>
            <pc:sldMk cId="765351173" sldId="1001"/>
            <ac:cxnSpMk id="47" creationId="{6678EC6A-14D3-B56C-028C-125111639DA1}"/>
          </ac:cxnSpMkLst>
        </pc:cxnChg>
        <pc:cxnChg chg="add mod">
          <ac:chgData name="he.x" userId="7d207c4c-28f3-4a17-aaf6-8d307a522a1b" providerId="ADAL" clId="{36FB2E9F-0430-4A00-965F-F1B0AD74F593}" dt="2023-08-03T03:01:09.148" v="16194" actId="164"/>
          <ac:cxnSpMkLst>
            <pc:docMk/>
            <pc:sldMk cId="765351173" sldId="1001"/>
            <ac:cxnSpMk id="49" creationId="{2BD2A4E9-43AF-864A-5F95-FA3D7CD39004}"/>
          </ac:cxnSpMkLst>
        </pc:cxnChg>
        <pc:cxnChg chg="add del">
          <ac:chgData name="he.x" userId="7d207c4c-28f3-4a17-aaf6-8d307a522a1b" providerId="ADAL" clId="{36FB2E9F-0430-4A00-965F-F1B0AD74F593}" dt="2023-08-03T03:00:48.761" v="16189" actId="478"/>
          <ac:cxnSpMkLst>
            <pc:docMk/>
            <pc:sldMk cId="765351173" sldId="1001"/>
            <ac:cxnSpMk id="51" creationId="{7803E50F-D930-6DE6-F088-FCE25AB4989D}"/>
          </ac:cxnSpMkLst>
        </pc:cxnChg>
        <pc:cxnChg chg="add del mod">
          <ac:chgData name="he.x" userId="7d207c4c-28f3-4a17-aaf6-8d307a522a1b" providerId="ADAL" clId="{36FB2E9F-0430-4A00-965F-F1B0AD74F593}" dt="2023-08-03T02:58:59.579" v="16163" actId="11529"/>
          <ac:cxnSpMkLst>
            <pc:docMk/>
            <pc:sldMk cId="765351173" sldId="1001"/>
            <ac:cxnSpMk id="53" creationId="{29759B80-3DB4-3DCD-967E-5FE653775735}"/>
          </ac:cxnSpMkLst>
        </pc:cxnChg>
        <pc:cxnChg chg="add del mod">
          <ac:chgData name="he.x" userId="7d207c4c-28f3-4a17-aaf6-8d307a522a1b" providerId="ADAL" clId="{36FB2E9F-0430-4A00-965F-F1B0AD74F593}" dt="2023-08-03T03:00:43.552" v="16186" actId="478"/>
          <ac:cxnSpMkLst>
            <pc:docMk/>
            <pc:sldMk cId="765351173" sldId="1001"/>
            <ac:cxnSpMk id="55" creationId="{030D9659-15FE-05CA-F423-D8D82468EFBA}"/>
          </ac:cxnSpMkLst>
        </pc:cxnChg>
        <pc:cxnChg chg="add del mod">
          <ac:chgData name="he.x" userId="7d207c4c-28f3-4a17-aaf6-8d307a522a1b" providerId="ADAL" clId="{36FB2E9F-0430-4A00-965F-F1B0AD74F593}" dt="2023-08-03T03:00:42.885" v="16185" actId="478"/>
          <ac:cxnSpMkLst>
            <pc:docMk/>
            <pc:sldMk cId="765351173" sldId="1001"/>
            <ac:cxnSpMk id="56" creationId="{8F88F8A7-4144-874A-A3A0-58FF0144C163}"/>
          </ac:cxnSpMkLst>
        </pc:cxnChg>
        <pc:cxnChg chg="add del mod">
          <ac:chgData name="he.x" userId="7d207c4c-28f3-4a17-aaf6-8d307a522a1b" providerId="ADAL" clId="{36FB2E9F-0430-4A00-965F-F1B0AD74F593}" dt="2023-08-03T03:00:44.230" v="16187" actId="478"/>
          <ac:cxnSpMkLst>
            <pc:docMk/>
            <pc:sldMk cId="765351173" sldId="1001"/>
            <ac:cxnSpMk id="59" creationId="{BCBE09B7-6EBB-3061-507F-2525E4A23D56}"/>
          </ac:cxnSpMkLst>
        </pc:cxnChg>
        <pc:cxnChg chg="add mod">
          <ac:chgData name="he.x" userId="7d207c4c-28f3-4a17-aaf6-8d307a522a1b" providerId="ADAL" clId="{36FB2E9F-0430-4A00-965F-F1B0AD74F593}" dt="2023-08-03T03:01:09.148" v="16194" actId="164"/>
          <ac:cxnSpMkLst>
            <pc:docMk/>
            <pc:sldMk cId="765351173" sldId="1001"/>
            <ac:cxnSpMk id="67" creationId="{5076F936-69B1-7188-C5B1-2F5BEE44E47B}"/>
          </ac:cxnSpMkLst>
        </pc:cxnChg>
        <pc:cxnChg chg="add mod">
          <ac:chgData name="he.x" userId="7d207c4c-28f3-4a17-aaf6-8d307a522a1b" providerId="ADAL" clId="{36FB2E9F-0430-4A00-965F-F1B0AD74F593}" dt="2023-08-03T03:02:31.745" v="16223" actId="164"/>
          <ac:cxnSpMkLst>
            <pc:docMk/>
            <pc:sldMk cId="765351173" sldId="1001"/>
            <ac:cxnSpMk id="74" creationId="{3237B48D-917D-AB42-4698-AF941EEE46D7}"/>
          </ac:cxnSpMkLst>
        </pc:cxnChg>
        <pc:cxnChg chg="add mod">
          <ac:chgData name="he.x" userId="7d207c4c-28f3-4a17-aaf6-8d307a522a1b" providerId="ADAL" clId="{36FB2E9F-0430-4A00-965F-F1B0AD74F593}" dt="2023-08-03T03:17:53.317" v="16278" actId="1076"/>
          <ac:cxnSpMkLst>
            <pc:docMk/>
            <pc:sldMk cId="765351173" sldId="1001"/>
            <ac:cxnSpMk id="82" creationId="{3153A9F1-70A1-C4C7-EB1C-4BCDFDE31625}"/>
          </ac:cxnSpMkLst>
        </pc:cxnChg>
        <pc:cxnChg chg="add mod">
          <ac:chgData name="he.x" userId="7d207c4c-28f3-4a17-aaf6-8d307a522a1b" providerId="ADAL" clId="{36FB2E9F-0430-4A00-965F-F1B0AD74F593}" dt="2023-08-03T03:25:43.948" v="16375" actId="164"/>
          <ac:cxnSpMkLst>
            <pc:docMk/>
            <pc:sldMk cId="765351173" sldId="1001"/>
            <ac:cxnSpMk id="164" creationId="{57C0629B-A9C1-B4B8-0CEB-EF6615668DC0}"/>
          </ac:cxnSpMkLst>
        </pc:cxnChg>
        <pc:cxnChg chg="add mod">
          <ac:chgData name="he.x" userId="7d207c4c-28f3-4a17-aaf6-8d307a522a1b" providerId="ADAL" clId="{36FB2E9F-0430-4A00-965F-F1B0AD74F593}" dt="2023-08-03T03:25:43.948" v="16375" actId="164"/>
          <ac:cxnSpMkLst>
            <pc:docMk/>
            <pc:sldMk cId="765351173" sldId="1001"/>
            <ac:cxnSpMk id="166" creationId="{97301279-6DCF-A8CF-20EB-1D937F2FAFF0}"/>
          </ac:cxnSpMkLst>
        </pc:cxnChg>
        <pc:cxnChg chg="add del">
          <ac:chgData name="he.x" userId="7d207c4c-28f3-4a17-aaf6-8d307a522a1b" providerId="ADAL" clId="{36FB2E9F-0430-4A00-965F-F1B0AD74F593}" dt="2023-08-03T03:22:16.552" v="16310" actId="478"/>
          <ac:cxnSpMkLst>
            <pc:docMk/>
            <pc:sldMk cId="765351173" sldId="1001"/>
            <ac:cxnSpMk id="168" creationId="{9DCD32A1-BC0C-8598-96CA-BEF9F1D4A032}"/>
          </ac:cxnSpMkLst>
        </pc:cxnChg>
        <pc:cxnChg chg="add mod">
          <ac:chgData name="he.x" userId="7d207c4c-28f3-4a17-aaf6-8d307a522a1b" providerId="ADAL" clId="{36FB2E9F-0430-4A00-965F-F1B0AD74F593}" dt="2023-08-03T03:25:43.948" v="16375" actId="164"/>
          <ac:cxnSpMkLst>
            <pc:docMk/>
            <pc:sldMk cId="765351173" sldId="1001"/>
            <ac:cxnSpMk id="169" creationId="{EF0FBCDE-2451-D7E4-23C7-F0682CF4CDBF}"/>
          </ac:cxnSpMkLst>
        </pc:cxnChg>
        <pc:cxnChg chg="add mod">
          <ac:chgData name="he.x" userId="7d207c4c-28f3-4a17-aaf6-8d307a522a1b" providerId="ADAL" clId="{36FB2E9F-0430-4A00-965F-F1B0AD74F593}" dt="2023-08-03T03:25:43.948" v="16375" actId="164"/>
          <ac:cxnSpMkLst>
            <pc:docMk/>
            <pc:sldMk cId="765351173" sldId="1001"/>
            <ac:cxnSpMk id="175" creationId="{0FAA39C2-99CB-E5AD-7C26-A0403E954D47}"/>
          </ac:cxnSpMkLst>
        </pc:cxnChg>
        <pc:cxnChg chg="add mod">
          <ac:chgData name="he.x" userId="7d207c4c-28f3-4a17-aaf6-8d307a522a1b" providerId="ADAL" clId="{36FB2E9F-0430-4A00-965F-F1B0AD74F593}" dt="2023-08-03T03:25:43.948" v="16375" actId="164"/>
          <ac:cxnSpMkLst>
            <pc:docMk/>
            <pc:sldMk cId="765351173" sldId="1001"/>
            <ac:cxnSpMk id="178" creationId="{E06C0543-591D-0755-F6A4-FE741DBA1339}"/>
          </ac:cxnSpMkLst>
        </pc:cxnChg>
        <pc:cxnChg chg="add mod">
          <ac:chgData name="he.x" userId="7d207c4c-28f3-4a17-aaf6-8d307a522a1b" providerId="ADAL" clId="{36FB2E9F-0430-4A00-965F-F1B0AD74F593}" dt="2023-08-03T03:25:43.948" v="16375" actId="164"/>
          <ac:cxnSpMkLst>
            <pc:docMk/>
            <pc:sldMk cId="765351173" sldId="1001"/>
            <ac:cxnSpMk id="182" creationId="{81D256CD-B07E-1FB7-F8A8-1581A2C80C00}"/>
          </ac:cxnSpMkLst>
        </pc:cxnChg>
        <pc:cxnChg chg="add mod">
          <ac:chgData name="he.x" userId="7d207c4c-28f3-4a17-aaf6-8d307a522a1b" providerId="ADAL" clId="{36FB2E9F-0430-4A00-965F-F1B0AD74F593}" dt="2023-08-03T03:25:43.948" v="16375" actId="164"/>
          <ac:cxnSpMkLst>
            <pc:docMk/>
            <pc:sldMk cId="765351173" sldId="1001"/>
            <ac:cxnSpMk id="184" creationId="{439AC9A5-88BF-3820-E161-9103E40035B9}"/>
          </ac:cxnSpMkLst>
        </pc:cxnChg>
      </pc:sldChg>
      <pc:sldChg chg="modSp del mod">
        <pc:chgData name="he.x" userId="7d207c4c-28f3-4a17-aaf6-8d307a522a1b" providerId="ADAL" clId="{36FB2E9F-0430-4A00-965F-F1B0AD74F593}" dt="2023-08-01T14:07:10.902" v="4848" actId="47"/>
        <pc:sldMkLst>
          <pc:docMk/>
          <pc:sldMk cId="1158884557" sldId="1002"/>
        </pc:sldMkLst>
        <pc:spChg chg="mod">
          <ac:chgData name="he.x" userId="7d207c4c-28f3-4a17-aaf6-8d307a522a1b" providerId="ADAL" clId="{36FB2E9F-0430-4A00-965F-F1B0AD74F593}" dt="2023-07-30T16:21:25.727" v="4759" actId="20577"/>
          <ac:spMkLst>
            <pc:docMk/>
            <pc:sldMk cId="1158884557" sldId="1002"/>
            <ac:spMk id="3" creationId="{DC43F7FB-C2E5-445E-06E7-E92BE00506E2}"/>
          </ac:spMkLst>
        </pc:spChg>
        <pc:spChg chg="mod">
          <ac:chgData name="he.x" userId="7d207c4c-28f3-4a17-aaf6-8d307a522a1b" providerId="ADAL" clId="{36FB2E9F-0430-4A00-965F-F1B0AD74F593}" dt="2023-07-30T16:21:21.119" v="4755" actId="20577"/>
          <ac:spMkLst>
            <pc:docMk/>
            <pc:sldMk cId="1158884557" sldId="1002"/>
            <ac:spMk id="4" creationId="{E5A1CAC0-BC09-E982-94F5-AA2BECD62A88}"/>
          </ac:spMkLst>
        </pc:spChg>
        <pc:spChg chg="mod">
          <ac:chgData name="he.x" userId="7d207c4c-28f3-4a17-aaf6-8d307a522a1b" providerId="ADAL" clId="{36FB2E9F-0430-4A00-965F-F1B0AD74F593}" dt="2023-07-30T16:21:47.480" v="4768" actId="1076"/>
          <ac:spMkLst>
            <pc:docMk/>
            <pc:sldMk cId="1158884557" sldId="1002"/>
            <ac:spMk id="5" creationId="{F21BAB74-B428-29CE-C771-2EA1AA02F296}"/>
          </ac:spMkLst>
        </pc:spChg>
        <pc:spChg chg="mod">
          <ac:chgData name="he.x" userId="7d207c4c-28f3-4a17-aaf6-8d307a522a1b" providerId="ADAL" clId="{36FB2E9F-0430-4A00-965F-F1B0AD74F593}" dt="2023-07-30T16:21:35.291" v="4763" actId="20577"/>
          <ac:spMkLst>
            <pc:docMk/>
            <pc:sldMk cId="1158884557" sldId="1002"/>
            <ac:spMk id="7" creationId="{BB12D920-CFF6-D95D-2404-676FDBDA04B9}"/>
          </ac:spMkLst>
        </pc:spChg>
        <pc:spChg chg="mod">
          <ac:chgData name="he.x" userId="7d207c4c-28f3-4a17-aaf6-8d307a522a1b" providerId="ADAL" clId="{36FB2E9F-0430-4A00-965F-F1B0AD74F593}" dt="2023-07-30T16:21:31.947" v="4760" actId="1076"/>
          <ac:spMkLst>
            <pc:docMk/>
            <pc:sldMk cId="1158884557" sldId="1002"/>
            <ac:spMk id="9" creationId="{7961701A-CF71-404D-5294-30B699973ECA}"/>
          </ac:spMkLst>
        </pc:spChg>
        <pc:spChg chg="mod">
          <ac:chgData name="he.x" userId="7d207c4c-28f3-4a17-aaf6-8d307a522a1b" providerId="ADAL" clId="{36FB2E9F-0430-4A00-965F-F1B0AD74F593}" dt="2023-07-30T16:21:40.698" v="4767" actId="20577"/>
          <ac:spMkLst>
            <pc:docMk/>
            <pc:sldMk cId="1158884557" sldId="1002"/>
            <ac:spMk id="10" creationId="{769D07BC-6B28-376B-399C-C7CB9891822B}"/>
          </ac:spMkLst>
        </pc:spChg>
      </pc:sldChg>
      <pc:sldChg chg="addSp delSp modSp mod modNotesTx">
        <pc:chgData name="he.x" userId="7d207c4c-28f3-4a17-aaf6-8d307a522a1b" providerId="ADAL" clId="{36FB2E9F-0430-4A00-965F-F1B0AD74F593}" dt="2023-08-06T08:58:35.903" v="16944" actId="1076"/>
        <pc:sldMkLst>
          <pc:docMk/>
          <pc:sldMk cId="3202966207" sldId="1003"/>
        </pc:sldMkLst>
        <pc:spChg chg="mod">
          <ac:chgData name="he.x" userId="7d207c4c-28f3-4a17-aaf6-8d307a522a1b" providerId="ADAL" clId="{36FB2E9F-0430-4A00-965F-F1B0AD74F593}" dt="2023-08-03T12:20:37.128" v="16575" actId="403"/>
          <ac:spMkLst>
            <pc:docMk/>
            <pc:sldMk cId="3202966207" sldId="1003"/>
            <ac:spMk id="4" creationId="{9A9BBC12-DB44-46F1-BDF4-BF152BB405E2}"/>
          </ac:spMkLst>
        </pc:spChg>
        <pc:spChg chg="mod">
          <ac:chgData name="he.x" userId="7d207c4c-28f3-4a17-aaf6-8d307a522a1b" providerId="ADAL" clId="{36FB2E9F-0430-4A00-965F-F1B0AD74F593}" dt="2023-08-03T13:01:41.968" v="16663" actId="20577"/>
          <ac:spMkLst>
            <pc:docMk/>
            <pc:sldMk cId="3202966207" sldId="1003"/>
            <ac:spMk id="5" creationId="{26E1A5D3-14B8-4E65-8566-97A8D700CD04}"/>
          </ac:spMkLst>
        </pc:spChg>
        <pc:spChg chg="add mod">
          <ac:chgData name="he.x" userId="7d207c4c-28f3-4a17-aaf6-8d307a522a1b" providerId="ADAL" clId="{36FB2E9F-0430-4A00-965F-F1B0AD74F593}" dt="2023-08-03T02:01:45.940" v="15806" actId="164"/>
          <ac:spMkLst>
            <pc:docMk/>
            <pc:sldMk cId="3202966207" sldId="1003"/>
            <ac:spMk id="11" creationId="{76525A83-C47A-1D21-2460-6B04D9CB1182}"/>
          </ac:spMkLst>
        </pc:spChg>
        <pc:spChg chg="add mod">
          <ac:chgData name="he.x" userId="7d207c4c-28f3-4a17-aaf6-8d307a522a1b" providerId="ADAL" clId="{36FB2E9F-0430-4A00-965F-F1B0AD74F593}" dt="2023-08-03T02:01:45.940" v="15806" actId="164"/>
          <ac:spMkLst>
            <pc:docMk/>
            <pc:sldMk cId="3202966207" sldId="1003"/>
            <ac:spMk id="16" creationId="{8A04A554-A322-14F5-922D-ED97D640D8AB}"/>
          </ac:spMkLst>
        </pc:spChg>
        <pc:spChg chg="add mod">
          <ac:chgData name="he.x" userId="7d207c4c-28f3-4a17-aaf6-8d307a522a1b" providerId="ADAL" clId="{36FB2E9F-0430-4A00-965F-F1B0AD74F593}" dt="2023-08-06T08:58:16.123" v="16942" actId="1076"/>
          <ac:spMkLst>
            <pc:docMk/>
            <pc:sldMk cId="3202966207" sldId="1003"/>
            <ac:spMk id="21" creationId="{819F711E-AE4E-73FB-3C0C-87FA8364D5F3}"/>
          </ac:spMkLst>
        </pc:spChg>
        <pc:spChg chg="add mod">
          <ac:chgData name="he.x" userId="7d207c4c-28f3-4a17-aaf6-8d307a522a1b" providerId="ADAL" clId="{36FB2E9F-0430-4A00-965F-F1B0AD74F593}" dt="2023-08-06T08:58:16.123" v="16942" actId="1076"/>
          <ac:spMkLst>
            <pc:docMk/>
            <pc:sldMk cId="3202966207" sldId="1003"/>
            <ac:spMk id="23" creationId="{3482869F-0BAC-2D07-9CCA-99F3334885C5}"/>
          </ac:spMkLst>
        </pc:spChg>
        <pc:spChg chg="add mod">
          <ac:chgData name="he.x" userId="7d207c4c-28f3-4a17-aaf6-8d307a522a1b" providerId="ADAL" clId="{36FB2E9F-0430-4A00-965F-F1B0AD74F593}" dt="2023-08-06T08:58:16.123" v="16942" actId="1076"/>
          <ac:spMkLst>
            <pc:docMk/>
            <pc:sldMk cId="3202966207" sldId="1003"/>
            <ac:spMk id="24" creationId="{DB177A03-69FB-E28D-27CC-F9ADE2C1A360}"/>
          </ac:spMkLst>
        </pc:spChg>
        <pc:spChg chg="add mod">
          <ac:chgData name="he.x" userId="7d207c4c-28f3-4a17-aaf6-8d307a522a1b" providerId="ADAL" clId="{36FB2E9F-0430-4A00-965F-F1B0AD74F593}" dt="2023-08-06T08:58:16.123" v="16942" actId="1076"/>
          <ac:spMkLst>
            <pc:docMk/>
            <pc:sldMk cId="3202966207" sldId="1003"/>
            <ac:spMk id="25" creationId="{8143CD7F-8DB3-30D5-022E-D00B89207317}"/>
          </ac:spMkLst>
        </pc:spChg>
        <pc:spChg chg="add mod">
          <ac:chgData name="he.x" userId="7d207c4c-28f3-4a17-aaf6-8d307a522a1b" providerId="ADAL" clId="{36FB2E9F-0430-4A00-965F-F1B0AD74F593}" dt="2023-08-06T08:58:35.903" v="16944" actId="1076"/>
          <ac:spMkLst>
            <pc:docMk/>
            <pc:sldMk cId="3202966207" sldId="1003"/>
            <ac:spMk id="26" creationId="{6675BB9F-4FF1-68E8-93DA-F02865C2CBB9}"/>
          </ac:spMkLst>
        </pc:spChg>
        <pc:spChg chg="add mod">
          <ac:chgData name="he.x" userId="7d207c4c-28f3-4a17-aaf6-8d307a522a1b" providerId="ADAL" clId="{36FB2E9F-0430-4A00-965F-F1B0AD74F593}" dt="2023-08-06T08:58:35.903" v="16944" actId="1076"/>
          <ac:spMkLst>
            <pc:docMk/>
            <pc:sldMk cId="3202966207" sldId="1003"/>
            <ac:spMk id="27" creationId="{92FFDF0C-0566-27F5-FCA3-89C0DCC1FA3D}"/>
          </ac:spMkLst>
        </pc:spChg>
        <pc:spChg chg="add mod">
          <ac:chgData name="he.x" userId="7d207c4c-28f3-4a17-aaf6-8d307a522a1b" providerId="ADAL" clId="{36FB2E9F-0430-4A00-965F-F1B0AD74F593}" dt="2023-08-06T08:58:35.903" v="16944" actId="1076"/>
          <ac:spMkLst>
            <pc:docMk/>
            <pc:sldMk cId="3202966207" sldId="1003"/>
            <ac:spMk id="28" creationId="{9F75C83B-5D96-FF90-C62D-66D05D098A82}"/>
          </ac:spMkLst>
        </pc:spChg>
        <pc:spChg chg="add mod">
          <ac:chgData name="he.x" userId="7d207c4c-28f3-4a17-aaf6-8d307a522a1b" providerId="ADAL" clId="{36FB2E9F-0430-4A00-965F-F1B0AD74F593}" dt="2023-08-06T08:58:35.903" v="16944" actId="1076"/>
          <ac:spMkLst>
            <pc:docMk/>
            <pc:sldMk cId="3202966207" sldId="1003"/>
            <ac:spMk id="30" creationId="{CF054BE8-5D83-323A-23B9-F5C3E4EEC025}"/>
          </ac:spMkLst>
        </pc:spChg>
        <pc:grpChg chg="add mod">
          <ac:chgData name="he.x" userId="7d207c4c-28f3-4a17-aaf6-8d307a522a1b" providerId="ADAL" clId="{36FB2E9F-0430-4A00-965F-F1B0AD74F593}" dt="2023-08-03T02:01:45.940" v="15806" actId="164"/>
          <ac:grpSpMkLst>
            <pc:docMk/>
            <pc:sldMk cId="3202966207" sldId="1003"/>
            <ac:grpSpMk id="10" creationId="{157EA6CE-3A68-3BD3-2B05-2C29504A7ACE}"/>
          </ac:grpSpMkLst>
        </pc:grpChg>
        <pc:grpChg chg="add mod">
          <ac:chgData name="he.x" userId="7d207c4c-28f3-4a17-aaf6-8d307a522a1b" providerId="ADAL" clId="{36FB2E9F-0430-4A00-965F-F1B0AD74F593}" dt="2023-08-03T12:20:47.900" v="16576" actId="1076"/>
          <ac:grpSpMkLst>
            <pc:docMk/>
            <pc:sldMk cId="3202966207" sldId="1003"/>
            <ac:grpSpMk id="17" creationId="{DF62306A-9562-93C1-1792-5E9D38F71BDD}"/>
          </ac:grpSpMkLst>
        </pc:grpChg>
        <pc:picChg chg="mod">
          <ac:chgData name="he.x" userId="7d207c4c-28f3-4a17-aaf6-8d307a522a1b" providerId="ADAL" clId="{36FB2E9F-0430-4A00-965F-F1B0AD74F593}" dt="2023-08-03T01:59:33.114" v="15768" actId="164"/>
          <ac:picMkLst>
            <pc:docMk/>
            <pc:sldMk cId="3202966207" sldId="1003"/>
            <ac:picMk id="3" creationId="{834C87E4-9B1F-F46A-6197-3284E287E01D}"/>
          </ac:picMkLst>
        </pc:picChg>
        <pc:picChg chg="mod">
          <ac:chgData name="he.x" userId="7d207c4c-28f3-4a17-aaf6-8d307a522a1b" providerId="ADAL" clId="{36FB2E9F-0430-4A00-965F-F1B0AD74F593}" dt="2023-08-03T01:59:33.114" v="15768" actId="164"/>
          <ac:picMkLst>
            <pc:docMk/>
            <pc:sldMk cId="3202966207" sldId="1003"/>
            <ac:picMk id="7" creationId="{FB5E3D75-7414-9C7A-430B-F567C74E1E9B}"/>
          </ac:picMkLst>
        </pc:picChg>
        <pc:picChg chg="mod">
          <ac:chgData name="he.x" userId="7d207c4c-28f3-4a17-aaf6-8d307a522a1b" providerId="ADAL" clId="{36FB2E9F-0430-4A00-965F-F1B0AD74F593}" dt="2023-08-03T01:59:33.114" v="15768" actId="164"/>
          <ac:picMkLst>
            <pc:docMk/>
            <pc:sldMk cId="3202966207" sldId="1003"/>
            <ac:picMk id="8" creationId="{2E4C1422-9AAC-60B1-C35D-83A6AD7D503E}"/>
          </ac:picMkLst>
        </pc:picChg>
        <pc:picChg chg="mod">
          <ac:chgData name="he.x" userId="7d207c4c-28f3-4a17-aaf6-8d307a522a1b" providerId="ADAL" clId="{36FB2E9F-0430-4A00-965F-F1B0AD74F593}" dt="2023-08-03T01:59:33.114" v="15768" actId="164"/>
          <ac:picMkLst>
            <pc:docMk/>
            <pc:sldMk cId="3202966207" sldId="1003"/>
            <ac:picMk id="9" creationId="{1B4ECA2E-AAEC-ECC6-0BF6-BBC48973BD68}"/>
          </ac:picMkLst>
        </pc:picChg>
        <pc:cxnChg chg="add del">
          <ac:chgData name="he.x" userId="7d207c4c-28f3-4a17-aaf6-8d307a522a1b" providerId="ADAL" clId="{36FB2E9F-0430-4A00-965F-F1B0AD74F593}" dt="2023-08-03T02:01:17.498" v="15801" actId="478"/>
          <ac:cxnSpMkLst>
            <pc:docMk/>
            <pc:sldMk cId="3202966207" sldId="1003"/>
            <ac:cxnSpMk id="13" creationId="{A22E7D77-D6EC-37C9-7B65-41867A5D1B95}"/>
          </ac:cxnSpMkLst>
        </pc:cxnChg>
        <pc:cxnChg chg="add del mod">
          <ac:chgData name="he.x" userId="7d207c4c-28f3-4a17-aaf6-8d307a522a1b" providerId="ADAL" clId="{36FB2E9F-0430-4A00-965F-F1B0AD74F593}" dt="2023-08-03T02:01:14.795" v="15800" actId="478"/>
          <ac:cxnSpMkLst>
            <pc:docMk/>
            <pc:sldMk cId="3202966207" sldId="1003"/>
            <ac:cxnSpMk id="15" creationId="{A8881F8B-775C-4167-241C-D2BDEBACF44B}"/>
          </ac:cxnSpMkLst>
        </pc:cxnChg>
      </pc:sldChg>
      <pc:sldChg chg="modSp mod modNotesTx">
        <pc:chgData name="he.x" userId="7d207c4c-28f3-4a17-aaf6-8d307a522a1b" providerId="ADAL" clId="{36FB2E9F-0430-4A00-965F-F1B0AD74F593}" dt="2023-08-06T14:58:53.479" v="18523" actId="20577"/>
        <pc:sldMkLst>
          <pc:docMk/>
          <pc:sldMk cId="1945807627" sldId="1004"/>
        </pc:sldMkLst>
        <pc:spChg chg="mod">
          <ac:chgData name="he.x" userId="7d207c4c-28f3-4a17-aaf6-8d307a522a1b" providerId="ADAL" clId="{36FB2E9F-0430-4A00-965F-F1B0AD74F593}" dt="2023-08-06T14:58:53.479" v="18523" actId="20577"/>
          <ac:spMkLst>
            <pc:docMk/>
            <pc:sldMk cId="1945807627" sldId="1004"/>
            <ac:spMk id="4" creationId="{9A9BBC12-DB44-46F1-BDF4-BF152BB405E2}"/>
          </ac:spMkLst>
        </pc:spChg>
        <pc:spChg chg="mod">
          <ac:chgData name="he.x" userId="7d207c4c-28f3-4a17-aaf6-8d307a522a1b" providerId="ADAL" clId="{36FB2E9F-0430-4A00-965F-F1B0AD74F593}" dt="2023-08-03T13:04:37.844" v="16715" actId="20577"/>
          <ac:spMkLst>
            <pc:docMk/>
            <pc:sldMk cId="1945807627" sldId="1004"/>
            <ac:spMk id="5" creationId="{26E1A5D3-14B8-4E65-8566-97A8D700CD04}"/>
          </ac:spMkLst>
        </pc:spChg>
      </pc:sldChg>
      <pc:sldChg chg="modSp add del mod modNotesTx">
        <pc:chgData name="he.x" userId="7d207c4c-28f3-4a17-aaf6-8d307a522a1b" providerId="ADAL" clId="{36FB2E9F-0430-4A00-965F-F1B0AD74F593}" dt="2023-08-03T00:51:20.048" v="15326" actId="47"/>
        <pc:sldMkLst>
          <pc:docMk/>
          <pc:sldMk cId="3071771978" sldId="1005"/>
        </pc:sldMkLst>
        <pc:spChg chg="mod">
          <ac:chgData name="he.x" userId="7d207c4c-28f3-4a17-aaf6-8d307a522a1b" providerId="ADAL" clId="{36FB2E9F-0430-4A00-965F-F1B0AD74F593}" dt="2023-07-25T15:39:59.754" v="22" actId="20577"/>
          <ac:spMkLst>
            <pc:docMk/>
            <pc:sldMk cId="3071771978" sldId="1005"/>
            <ac:spMk id="2" creationId="{6E2546F7-6805-4B28-855A-E0B440457E7C}"/>
          </ac:spMkLst>
        </pc:spChg>
        <pc:spChg chg="mod">
          <ac:chgData name="he.x" userId="7d207c4c-28f3-4a17-aaf6-8d307a522a1b" providerId="ADAL" clId="{36FB2E9F-0430-4A00-965F-F1B0AD74F593}" dt="2023-07-25T15:39:53.956" v="16" actId="20577"/>
          <ac:spMkLst>
            <pc:docMk/>
            <pc:sldMk cId="3071771978" sldId="1005"/>
            <ac:spMk id="13" creationId="{6DB1CCBB-A0D5-834D-154C-62F43F1ED2B5}"/>
          </ac:spMkLst>
        </pc:spChg>
      </pc:sldChg>
      <pc:sldChg chg="modSp mod modNotesTx">
        <pc:chgData name="he.x" userId="7d207c4c-28f3-4a17-aaf6-8d307a522a1b" providerId="ADAL" clId="{36FB2E9F-0430-4A00-965F-F1B0AD74F593}" dt="2023-08-03T13:12:56.962" v="16872" actId="20577"/>
        <pc:sldMkLst>
          <pc:docMk/>
          <pc:sldMk cId="531747383" sldId="1006"/>
        </pc:sldMkLst>
        <pc:spChg chg="mod">
          <ac:chgData name="he.x" userId="7d207c4c-28f3-4a17-aaf6-8d307a522a1b" providerId="ADAL" clId="{36FB2E9F-0430-4A00-965F-F1B0AD74F593}" dt="2023-08-03T13:12:56.962" v="16872" actId="20577"/>
          <ac:spMkLst>
            <pc:docMk/>
            <pc:sldMk cId="531747383" sldId="1006"/>
            <ac:spMk id="5" creationId="{26E1A5D3-14B8-4E65-8566-97A8D700CD04}"/>
          </ac:spMkLst>
        </pc:spChg>
      </pc:sldChg>
      <pc:sldChg chg="modSp del mod">
        <pc:chgData name="he.x" userId="7d207c4c-28f3-4a17-aaf6-8d307a522a1b" providerId="ADAL" clId="{36FB2E9F-0430-4A00-965F-F1B0AD74F593}" dt="2023-08-01T14:07:52.579" v="4856" actId="47"/>
        <pc:sldMkLst>
          <pc:docMk/>
          <pc:sldMk cId="1156511200" sldId="1007"/>
        </pc:sldMkLst>
        <pc:spChg chg="mod">
          <ac:chgData name="he.x" userId="7d207c4c-28f3-4a17-aaf6-8d307a522a1b" providerId="ADAL" clId="{36FB2E9F-0430-4A00-965F-F1B0AD74F593}" dt="2023-07-30T16:20:55.938" v="4745" actId="20577"/>
          <ac:spMkLst>
            <pc:docMk/>
            <pc:sldMk cId="1156511200" sldId="1007"/>
            <ac:spMk id="3" creationId="{DC43F7FB-C2E5-445E-06E7-E92BE00506E2}"/>
          </ac:spMkLst>
        </pc:spChg>
        <pc:spChg chg="mod">
          <ac:chgData name="he.x" userId="7d207c4c-28f3-4a17-aaf6-8d307a522a1b" providerId="ADAL" clId="{36FB2E9F-0430-4A00-965F-F1B0AD74F593}" dt="2023-07-30T16:21:00.988" v="4749" actId="20577"/>
          <ac:spMkLst>
            <pc:docMk/>
            <pc:sldMk cId="1156511200" sldId="1007"/>
            <ac:spMk id="4" creationId="{E5A1CAC0-BC09-E982-94F5-AA2BECD62A88}"/>
          </ac:spMkLst>
        </pc:spChg>
        <pc:spChg chg="mod">
          <ac:chgData name="he.x" userId="7d207c4c-28f3-4a17-aaf6-8d307a522a1b" providerId="ADAL" clId="{36FB2E9F-0430-4A00-965F-F1B0AD74F593}" dt="2023-07-30T16:20:49.085" v="4741" actId="1035"/>
          <ac:spMkLst>
            <pc:docMk/>
            <pc:sldMk cId="1156511200" sldId="1007"/>
            <ac:spMk id="5" creationId="{F21BAB74-B428-29CE-C771-2EA1AA02F296}"/>
          </ac:spMkLst>
        </pc:spChg>
        <pc:spChg chg="mod">
          <ac:chgData name="he.x" userId="7d207c4c-28f3-4a17-aaf6-8d307a522a1b" providerId="ADAL" clId="{36FB2E9F-0430-4A00-965F-F1B0AD74F593}" dt="2023-07-30T16:20:34.992" v="4716" actId="20577"/>
          <ac:spMkLst>
            <pc:docMk/>
            <pc:sldMk cId="1156511200" sldId="1007"/>
            <ac:spMk id="7" creationId="{BB12D920-CFF6-D95D-2404-676FDBDA04B9}"/>
          </ac:spMkLst>
        </pc:spChg>
        <pc:spChg chg="mod">
          <ac:chgData name="he.x" userId="7d207c4c-28f3-4a17-aaf6-8d307a522a1b" providerId="ADAL" clId="{36FB2E9F-0430-4A00-965F-F1B0AD74F593}" dt="2023-07-30T16:21:06.555" v="4750" actId="1076"/>
          <ac:spMkLst>
            <pc:docMk/>
            <pc:sldMk cId="1156511200" sldId="1007"/>
            <ac:spMk id="9" creationId="{7961701A-CF71-404D-5294-30B699973ECA}"/>
          </ac:spMkLst>
        </pc:spChg>
        <pc:spChg chg="mod">
          <ac:chgData name="he.x" userId="7d207c4c-28f3-4a17-aaf6-8d307a522a1b" providerId="ADAL" clId="{36FB2E9F-0430-4A00-965F-F1B0AD74F593}" dt="2023-07-30T16:20:43.097" v="4721" actId="20577"/>
          <ac:spMkLst>
            <pc:docMk/>
            <pc:sldMk cId="1156511200" sldId="1007"/>
            <ac:spMk id="10" creationId="{769D07BC-6B28-376B-399C-C7CB9891822B}"/>
          </ac:spMkLst>
        </pc:spChg>
      </pc:sldChg>
      <pc:sldChg chg="modSp del mod">
        <pc:chgData name="he.x" userId="7d207c4c-28f3-4a17-aaf6-8d307a522a1b" providerId="ADAL" clId="{36FB2E9F-0430-4A00-965F-F1B0AD74F593}" dt="2023-08-01T14:36:20.664" v="4866" actId="47"/>
        <pc:sldMkLst>
          <pc:docMk/>
          <pc:sldMk cId="1957036313" sldId="1008"/>
        </pc:sldMkLst>
        <pc:spChg chg="mod">
          <ac:chgData name="he.x" userId="7d207c4c-28f3-4a17-aaf6-8d307a522a1b" providerId="ADAL" clId="{36FB2E9F-0430-4A00-965F-F1B0AD74F593}" dt="2023-07-30T16:20:14.941" v="4708" actId="20577"/>
          <ac:spMkLst>
            <pc:docMk/>
            <pc:sldMk cId="1957036313" sldId="1008"/>
            <ac:spMk id="3" creationId="{DC43F7FB-C2E5-445E-06E7-E92BE00506E2}"/>
          </ac:spMkLst>
        </pc:spChg>
        <pc:spChg chg="mod">
          <ac:chgData name="he.x" userId="7d207c4c-28f3-4a17-aaf6-8d307a522a1b" providerId="ADAL" clId="{36FB2E9F-0430-4A00-965F-F1B0AD74F593}" dt="2023-07-30T16:20:20.588" v="4712" actId="20577"/>
          <ac:spMkLst>
            <pc:docMk/>
            <pc:sldMk cId="1957036313" sldId="1008"/>
            <ac:spMk id="4" creationId="{E5A1CAC0-BC09-E982-94F5-AA2BECD62A88}"/>
          </ac:spMkLst>
        </pc:spChg>
        <pc:spChg chg="mod">
          <ac:chgData name="he.x" userId="7d207c4c-28f3-4a17-aaf6-8d307a522a1b" providerId="ADAL" clId="{36FB2E9F-0430-4A00-965F-F1B0AD74F593}" dt="2023-07-30T16:20:07.804" v="4700" actId="1076"/>
          <ac:spMkLst>
            <pc:docMk/>
            <pc:sldMk cId="1957036313" sldId="1008"/>
            <ac:spMk id="5" creationId="{F21BAB74-B428-29CE-C771-2EA1AA02F296}"/>
          </ac:spMkLst>
        </pc:spChg>
        <pc:spChg chg="mod">
          <ac:chgData name="he.x" userId="7d207c4c-28f3-4a17-aaf6-8d307a522a1b" providerId="ADAL" clId="{36FB2E9F-0430-4A00-965F-F1B0AD74F593}" dt="2023-07-30T16:19:58.190" v="4695" actId="20577"/>
          <ac:spMkLst>
            <pc:docMk/>
            <pc:sldMk cId="1957036313" sldId="1008"/>
            <ac:spMk id="7" creationId="{BB12D920-CFF6-D95D-2404-676FDBDA04B9}"/>
          </ac:spMkLst>
        </pc:spChg>
        <pc:spChg chg="mod">
          <ac:chgData name="he.x" userId="7d207c4c-28f3-4a17-aaf6-8d307a522a1b" providerId="ADAL" clId="{36FB2E9F-0430-4A00-965F-F1B0AD74F593}" dt="2023-07-30T16:20:25.413" v="4713" actId="1076"/>
          <ac:spMkLst>
            <pc:docMk/>
            <pc:sldMk cId="1957036313" sldId="1008"/>
            <ac:spMk id="9" creationId="{7961701A-CF71-404D-5294-30B699973ECA}"/>
          </ac:spMkLst>
        </pc:spChg>
        <pc:spChg chg="mod">
          <ac:chgData name="he.x" userId="7d207c4c-28f3-4a17-aaf6-8d307a522a1b" providerId="ADAL" clId="{36FB2E9F-0430-4A00-965F-F1B0AD74F593}" dt="2023-07-30T16:20:03.460" v="4699" actId="20577"/>
          <ac:spMkLst>
            <pc:docMk/>
            <pc:sldMk cId="1957036313" sldId="1008"/>
            <ac:spMk id="10" creationId="{769D07BC-6B28-376B-399C-C7CB9891822B}"/>
          </ac:spMkLst>
        </pc:spChg>
      </pc:sldChg>
      <pc:sldChg chg="addSp modSp mod modNotesTx">
        <pc:chgData name="he.x" userId="7d207c4c-28f3-4a17-aaf6-8d307a522a1b" providerId="ADAL" clId="{36FB2E9F-0430-4A00-965F-F1B0AD74F593}" dt="2023-08-03T13:05:56.017" v="16726" actId="20577"/>
        <pc:sldMkLst>
          <pc:docMk/>
          <pc:sldMk cId="1935901380" sldId="1009"/>
        </pc:sldMkLst>
        <pc:spChg chg="mod">
          <ac:chgData name="he.x" userId="7d207c4c-28f3-4a17-aaf6-8d307a522a1b" providerId="ADAL" clId="{36FB2E9F-0430-4A00-965F-F1B0AD74F593}" dt="2023-08-03T02:05:01.716" v="15817" actId="164"/>
          <ac:spMkLst>
            <pc:docMk/>
            <pc:sldMk cId="1935901380" sldId="1009"/>
            <ac:spMk id="3" creationId="{2672DA0B-ADF7-E102-D74C-117E7B16579F}"/>
          </ac:spMkLst>
        </pc:spChg>
        <pc:spChg chg="mod">
          <ac:chgData name="he.x" userId="7d207c4c-28f3-4a17-aaf6-8d307a522a1b" providerId="ADAL" clId="{36FB2E9F-0430-4A00-965F-F1B0AD74F593}" dt="2023-08-03T02:04:28.415" v="15810" actId="404"/>
          <ac:spMkLst>
            <pc:docMk/>
            <pc:sldMk cId="1935901380" sldId="1009"/>
            <ac:spMk id="4" creationId="{9A9BBC12-DB44-46F1-BDF4-BF152BB405E2}"/>
          </ac:spMkLst>
        </pc:spChg>
        <pc:spChg chg="mod">
          <ac:chgData name="he.x" userId="7d207c4c-28f3-4a17-aaf6-8d307a522a1b" providerId="ADAL" clId="{36FB2E9F-0430-4A00-965F-F1B0AD74F593}" dt="2023-08-03T13:05:56.017" v="16726" actId="20577"/>
          <ac:spMkLst>
            <pc:docMk/>
            <pc:sldMk cId="1935901380" sldId="1009"/>
            <ac:spMk id="5" creationId="{26E1A5D3-14B8-4E65-8566-97A8D700CD04}"/>
          </ac:spMkLst>
        </pc:spChg>
        <pc:spChg chg="add mod">
          <ac:chgData name="he.x" userId="7d207c4c-28f3-4a17-aaf6-8d307a522a1b" providerId="ADAL" clId="{36FB2E9F-0430-4A00-965F-F1B0AD74F593}" dt="2023-08-03T02:07:49.788" v="15857" actId="1076"/>
          <ac:spMkLst>
            <pc:docMk/>
            <pc:sldMk cId="1935901380" sldId="1009"/>
            <ac:spMk id="9" creationId="{D7A74DB5-2572-18F5-0DB0-853034EC1D4E}"/>
          </ac:spMkLst>
        </pc:spChg>
        <pc:spChg chg="add mod">
          <ac:chgData name="he.x" userId="7d207c4c-28f3-4a17-aaf6-8d307a522a1b" providerId="ADAL" clId="{36FB2E9F-0430-4A00-965F-F1B0AD74F593}" dt="2023-08-03T02:07:49.788" v="15857" actId="1076"/>
          <ac:spMkLst>
            <pc:docMk/>
            <pc:sldMk cId="1935901380" sldId="1009"/>
            <ac:spMk id="10" creationId="{E3A6FF28-D4FD-E0AA-5D72-D8783DD7A68C}"/>
          </ac:spMkLst>
        </pc:spChg>
        <pc:spChg chg="add mod">
          <ac:chgData name="he.x" userId="7d207c4c-28f3-4a17-aaf6-8d307a522a1b" providerId="ADAL" clId="{36FB2E9F-0430-4A00-965F-F1B0AD74F593}" dt="2023-08-03T02:08:18.932" v="15869" actId="1076"/>
          <ac:spMkLst>
            <pc:docMk/>
            <pc:sldMk cId="1935901380" sldId="1009"/>
            <ac:spMk id="11" creationId="{6A0E4ECE-F568-E18D-775B-4BD06E7392C5}"/>
          </ac:spMkLst>
        </pc:spChg>
        <pc:grpChg chg="add mod">
          <ac:chgData name="he.x" userId="7d207c4c-28f3-4a17-aaf6-8d307a522a1b" providerId="ADAL" clId="{36FB2E9F-0430-4A00-965F-F1B0AD74F593}" dt="2023-08-03T02:07:49.788" v="15857" actId="1076"/>
          <ac:grpSpMkLst>
            <pc:docMk/>
            <pc:sldMk cId="1935901380" sldId="1009"/>
            <ac:grpSpMk id="7" creationId="{EE43FDEC-958A-4238-DDAC-72A72370D3B2}"/>
          </ac:grpSpMkLst>
        </pc:grpChg>
        <pc:picChg chg="mod">
          <ac:chgData name="he.x" userId="7d207c4c-28f3-4a17-aaf6-8d307a522a1b" providerId="ADAL" clId="{36FB2E9F-0430-4A00-965F-F1B0AD74F593}" dt="2023-08-03T02:05:01.716" v="15817" actId="164"/>
          <ac:picMkLst>
            <pc:docMk/>
            <pc:sldMk cId="1935901380" sldId="1009"/>
            <ac:picMk id="8" creationId="{A25F1D24-B3E0-FB65-EC4B-54FCA60ADBFB}"/>
          </ac:picMkLst>
        </pc:picChg>
      </pc:sldChg>
      <pc:sldChg chg="modSp del mod">
        <pc:chgData name="he.x" userId="7d207c4c-28f3-4a17-aaf6-8d307a522a1b" providerId="ADAL" clId="{36FB2E9F-0430-4A00-965F-F1B0AD74F593}" dt="2023-08-01T14:37:37.564" v="4876" actId="47"/>
        <pc:sldMkLst>
          <pc:docMk/>
          <pc:sldMk cId="3980927906" sldId="1010"/>
        </pc:sldMkLst>
        <pc:spChg chg="mod">
          <ac:chgData name="he.x" userId="7d207c4c-28f3-4a17-aaf6-8d307a522a1b" providerId="ADAL" clId="{36FB2E9F-0430-4A00-965F-F1B0AD74F593}" dt="2023-07-30T16:19:12.703" v="4679" actId="20577"/>
          <ac:spMkLst>
            <pc:docMk/>
            <pc:sldMk cId="3980927906" sldId="1010"/>
            <ac:spMk id="3" creationId="{DC43F7FB-C2E5-445E-06E7-E92BE00506E2}"/>
          </ac:spMkLst>
        </pc:spChg>
        <pc:spChg chg="mod">
          <ac:chgData name="he.x" userId="7d207c4c-28f3-4a17-aaf6-8d307a522a1b" providerId="ADAL" clId="{36FB2E9F-0430-4A00-965F-F1B0AD74F593}" dt="2023-07-30T16:19:23.705" v="4685" actId="20577"/>
          <ac:spMkLst>
            <pc:docMk/>
            <pc:sldMk cId="3980927906" sldId="1010"/>
            <ac:spMk id="4" creationId="{E5A1CAC0-BC09-E982-94F5-AA2BECD62A88}"/>
          </ac:spMkLst>
        </pc:spChg>
        <pc:spChg chg="mod">
          <ac:chgData name="he.x" userId="7d207c4c-28f3-4a17-aaf6-8d307a522a1b" providerId="ADAL" clId="{36FB2E9F-0430-4A00-965F-F1B0AD74F593}" dt="2023-07-30T16:19:47.320" v="4692" actId="1038"/>
          <ac:spMkLst>
            <pc:docMk/>
            <pc:sldMk cId="3980927906" sldId="1010"/>
            <ac:spMk id="5" creationId="{F21BAB74-B428-29CE-C771-2EA1AA02F296}"/>
          </ac:spMkLst>
        </pc:spChg>
        <pc:spChg chg="mod">
          <ac:chgData name="he.x" userId="7d207c4c-28f3-4a17-aaf6-8d307a522a1b" providerId="ADAL" clId="{36FB2E9F-0430-4A00-965F-F1B0AD74F593}" dt="2023-07-30T16:19:39.194" v="4690" actId="20577"/>
          <ac:spMkLst>
            <pc:docMk/>
            <pc:sldMk cId="3980927906" sldId="1010"/>
            <ac:spMk id="7" creationId="{BB12D920-CFF6-D95D-2404-676FDBDA04B9}"/>
          </ac:spMkLst>
        </pc:spChg>
        <pc:spChg chg="mod">
          <ac:chgData name="he.x" userId="7d207c4c-28f3-4a17-aaf6-8d307a522a1b" providerId="ADAL" clId="{36FB2E9F-0430-4A00-965F-F1B0AD74F593}" dt="2023-07-30T16:19:31.262" v="4686" actId="1076"/>
          <ac:spMkLst>
            <pc:docMk/>
            <pc:sldMk cId="3980927906" sldId="1010"/>
            <ac:spMk id="9" creationId="{7961701A-CF71-404D-5294-30B699973ECA}"/>
          </ac:spMkLst>
        </pc:spChg>
        <pc:spChg chg="mod">
          <ac:chgData name="he.x" userId="7d207c4c-28f3-4a17-aaf6-8d307a522a1b" providerId="ADAL" clId="{36FB2E9F-0430-4A00-965F-F1B0AD74F593}" dt="2023-07-30T16:19:06.529" v="4675" actId="20577"/>
          <ac:spMkLst>
            <pc:docMk/>
            <pc:sldMk cId="3980927906" sldId="1010"/>
            <ac:spMk id="10" creationId="{769D07BC-6B28-376B-399C-C7CB9891822B}"/>
          </ac:spMkLst>
        </pc:spChg>
      </pc:sldChg>
      <pc:sldChg chg="addSp modSp mod modNotesTx">
        <pc:chgData name="he.x" userId="7d207c4c-28f3-4a17-aaf6-8d307a522a1b" providerId="ADAL" clId="{36FB2E9F-0430-4A00-965F-F1B0AD74F593}" dt="2023-08-06T11:35:45.835" v="17382" actId="20577"/>
        <pc:sldMkLst>
          <pc:docMk/>
          <pc:sldMk cId="2740701430" sldId="1011"/>
        </pc:sldMkLst>
        <pc:spChg chg="mod">
          <ac:chgData name="he.x" userId="7d207c4c-28f3-4a17-aaf6-8d307a522a1b" providerId="ADAL" clId="{36FB2E9F-0430-4A00-965F-F1B0AD74F593}" dt="2023-08-01T15:08:39.421" v="5122" actId="20577"/>
          <ac:spMkLst>
            <pc:docMk/>
            <pc:sldMk cId="2740701430" sldId="1011"/>
            <ac:spMk id="2" creationId="{6E2546F7-6805-4B28-855A-E0B440457E7C}"/>
          </ac:spMkLst>
        </pc:spChg>
        <pc:spChg chg="mod">
          <ac:chgData name="he.x" userId="7d207c4c-28f3-4a17-aaf6-8d307a522a1b" providerId="ADAL" clId="{36FB2E9F-0430-4A00-965F-F1B0AD74F593}" dt="2023-07-29T14:11:57.367" v="274" actId="20577"/>
          <ac:spMkLst>
            <pc:docMk/>
            <pc:sldMk cId="2740701430" sldId="1011"/>
            <ac:spMk id="4" creationId="{9A9BBC12-DB44-46F1-BDF4-BF152BB405E2}"/>
          </ac:spMkLst>
        </pc:spChg>
        <pc:spChg chg="mod">
          <ac:chgData name="he.x" userId="7d207c4c-28f3-4a17-aaf6-8d307a522a1b" providerId="ADAL" clId="{36FB2E9F-0430-4A00-965F-F1B0AD74F593}" dt="2023-08-03T13:06:31.166" v="16738" actId="20577"/>
          <ac:spMkLst>
            <pc:docMk/>
            <pc:sldMk cId="2740701430" sldId="1011"/>
            <ac:spMk id="5" creationId="{26E1A5D3-14B8-4E65-8566-97A8D700CD04}"/>
          </ac:spMkLst>
        </pc:spChg>
        <pc:spChg chg="mod">
          <ac:chgData name="he.x" userId="7d207c4c-28f3-4a17-aaf6-8d307a522a1b" providerId="ADAL" clId="{36FB2E9F-0430-4A00-965F-F1B0AD74F593}" dt="2023-08-01T15:08:11.283" v="5120" actId="14100"/>
          <ac:spMkLst>
            <pc:docMk/>
            <pc:sldMk cId="2740701430" sldId="1011"/>
            <ac:spMk id="29" creationId="{63BC3FE3-50FB-4DA5-8DF7-DCDA6792D912}"/>
          </ac:spMkLst>
        </pc:spChg>
        <pc:picChg chg="add mod modCrop">
          <ac:chgData name="he.x" userId="7d207c4c-28f3-4a17-aaf6-8d307a522a1b" providerId="ADAL" clId="{36FB2E9F-0430-4A00-965F-F1B0AD74F593}" dt="2023-08-06T11:19:40.836" v="16945" actId="1076"/>
          <ac:picMkLst>
            <pc:docMk/>
            <pc:sldMk cId="2740701430" sldId="1011"/>
            <ac:picMk id="3" creationId="{E1F589CC-2B25-96A3-4C1C-1A7746DA6591}"/>
          </ac:picMkLst>
        </pc:picChg>
      </pc:sldChg>
      <pc:sldChg chg="modSp del mod">
        <pc:chgData name="he.x" userId="7d207c4c-28f3-4a17-aaf6-8d307a522a1b" providerId="ADAL" clId="{36FB2E9F-0430-4A00-965F-F1B0AD74F593}" dt="2023-08-01T14:39:13.553" v="4887" actId="47"/>
        <pc:sldMkLst>
          <pc:docMk/>
          <pc:sldMk cId="124369955" sldId="1012"/>
        </pc:sldMkLst>
        <pc:spChg chg="mod">
          <ac:chgData name="he.x" userId="7d207c4c-28f3-4a17-aaf6-8d307a522a1b" providerId="ADAL" clId="{36FB2E9F-0430-4A00-965F-F1B0AD74F593}" dt="2023-07-30T16:18:32.471" v="4663" actId="207"/>
          <ac:spMkLst>
            <pc:docMk/>
            <pc:sldMk cId="124369955" sldId="1012"/>
            <ac:spMk id="4" creationId="{E5A1CAC0-BC09-E982-94F5-AA2BECD62A88}"/>
          </ac:spMkLst>
        </pc:spChg>
        <pc:spChg chg="mod">
          <ac:chgData name="he.x" userId="7d207c4c-28f3-4a17-aaf6-8d307a522a1b" providerId="ADAL" clId="{36FB2E9F-0430-4A00-965F-F1B0AD74F593}" dt="2023-07-30T16:18:58.288" v="4672" actId="1076"/>
          <ac:spMkLst>
            <pc:docMk/>
            <pc:sldMk cId="124369955" sldId="1012"/>
            <ac:spMk id="5" creationId="{F21BAB74-B428-29CE-C771-2EA1AA02F296}"/>
          </ac:spMkLst>
        </pc:spChg>
        <pc:spChg chg="mod">
          <ac:chgData name="he.x" userId="7d207c4c-28f3-4a17-aaf6-8d307a522a1b" providerId="ADAL" clId="{36FB2E9F-0430-4A00-965F-F1B0AD74F593}" dt="2023-07-30T16:18:49.178" v="4671" actId="20577"/>
          <ac:spMkLst>
            <pc:docMk/>
            <pc:sldMk cId="124369955" sldId="1012"/>
            <ac:spMk id="7" creationId="{BB12D920-CFF6-D95D-2404-676FDBDA04B9}"/>
          </ac:spMkLst>
        </pc:spChg>
        <pc:spChg chg="mod">
          <ac:chgData name="he.x" userId="7d207c4c-28f3-4a17-aaf6-8d307a522a1b" providerId="ADAL" clId="{36FB2E9F-0430-4A00-965F-F1B0AD74F593}" dt="2023-07-30T16:18:40.082" v="4664" actId="1076"/>
          <ac:spMkLst>
            <pc:docMk/>
            <pc:sldMk cId="124369955" sldId="1012"/>
            <ac:spMk id="9" creationId="{7961701A-CF71-404D-5294-30B699973ECA}"/>
          </ac:spMkLst>
        </pc:spChg>
        <pc:spChg chg="mod">
          <ac:chgData name="he.x" userId="7d207c4c-28f3-4a17-aaf6-8d307a522a1b" providerId="ADAL" clId="{36FB2E9F-0430-4A00-965F-F1B0AD74F593}" dt="2023-07-30T16:18:42.832" v="4667" actId="20577"/>
          <ac:spMkLst>
            <pc:docMk/>
            <pc:sldMk cId="124369955" sldId="1012"/>
            <ac:spMk id="10" creationId="{769D07BC-6B28-376B-399C-C7CB9891822B}"/>
          </ac:spMkLst>
        </pc:spChg>
      </pc:sldChg>
      <pc:sldChg chg="modSp del mod">
        <pc:chgData name="he.x" userId="7d207c4c-28f3-4a17-aaf6-8d307a522a1b" providerId="ADAL" clId="{36FB2E9F-0430-4A00-965F-F1B0AD74F593}" dt="2023-08-01T14:39:22.382" v="4891" actId="47"/>
        <pc:sldMkLst>
          <pc:docMk/>
          <pc:sldMk cId="1645424646" sldId="1013"/>
        </pc:sldMkLst>
        <pc:spChg chg="mod">
          <ac:chgData name="he.x" userId="7d207c4c-28f3-4a17-aaf6-8d307a522a1b" providerId="ADAL" clId="{36FB2E9F-0430-4A00-965F-F1B0AD74F593}" dt="2023-07-30T16:17:08.921" v="4645" actId="20577"/>
          <ac:spMkLst>
            <pc:docMk/>
            <pc:sldMk cId="1645424646" sldId="1013"/>
            <ac:spMk id="3" creationId="{DC43F7FB-C2E5-445E-06E7-E92BE00506E2}"/>
          </ac:spMkLst>
        </pc:spChg>
        <pc:spChg chg="mod">
          <ac:chgData name="he.x" userId="7d207c4c-28f3-4a17-aaf6-8d307a522a1b" providerId="ADAL" clId="{36FB2E9F-0430-4A00-965F-F1B0AD74F593}" dt="2023-07-30T16:17:36.514" v="4651" actId="207"/>
          <ac:spMkLst>
            <pc:docMk/>
            <pc:sldMk cId="1645424646" sldId="1013"/>
            <ac:spMk id="4" creationId="{E5A1CAC0-BC09-E982-94F5-AA2BECD62A88}"/>
          </ac:spMkLst>
        </pc:spChg>
        <pc:spChg chg="mod">
          <ac:chgData name="he.x" userId="7d207c4c-28f3-4a17-aaf6-8d307a522a1b" providerId="ADAL" clId="{36FB2E9F-0430-4A00-965F-F1B0AD74F593}" dt="2023-07-30T16:18:07.675" v="4657" actId="1076"/>
          <ac:spMkLst>
            <pc:docMk/>
            <pc:sldMk cId="1645424646" sldId="1013"/>
            <ac:spMk id="5" creationId="{F21BAB74-B428-29CE-C771-2EA1AA02F296}"/>
          </ac:spMkLst>
        </pc:spChg>
        <pc:spChg chg="mod">
          <ac:chgData name="he.x" userId="7d207c4c-28f3-4a17-aaf6-8d307a522a1b" providerId="ADAL" clId="{36FB2E9F-0430-4A00-965F-F1B0AD74F593}" dt="2023-07-30T16:18:00.041" v="4656" actId="20577"/>
          <ac:spMkLst>
            <pc:docMk/>
            <pc:sldMk cId="1645424646" sldId="1013"/>
            <ac:spMk id="7" creationId="{BB12D920-CFF6-D95D-2404-676FDBDA04B9}"/>
          </ac:spMkLst>
        </pc:spChg>
        <pc:spChg chg="mod">
          <ac:chgData name="he.x" userId="7d207c4c-28f3-4a17-aaf6-8d307a522a1b" providerId="ADAL" clId="{36FB2E9F-0430-4A00-965F-F1B0AD74F593}" dt="2023-07-30T16:17:52.243" v="4652" actId="1076"/>
          <ac:spMkLst>
            <pc:docMk/>
            <pc:sldMk cId="1645424646" sldId="1013"/>
            <ac:spMk id="9" creationId="{7961701A-CF71-404D-5294-30B699973ECA}"/>
          </ac:spMkLst>
        </pc:spChg>
        <pc:spChg chg="mod">
          <ac:chgData name="he.x" userId="7d207c4c-28f3-4a17-aaf6-8d307a522a1b" providerId="ADAL" clId="{36FB2E9F-0430-4A00-965F-F1B0AD74F593}" dt="2023-07-30T16:17:02.514" v="4641" actId="20577"/>
          <ac:spMkLst>
            <pc:docMk/>
            <pc:sldMk cId="1645424646" sldId="1013"/>
            <ac:spMk id="10" creationId="{769D07BC-6B28-376B-399C-C7CB9891822B}"/>
          </ac:spMkLst>
        </pc:spChg>
      </pc:sldChg>
      <pc:sldChg chg="modSp del mod">
        <pc:chgData name="he.x" userId="7d207c4c-28f3-4a17-aaf6-8d307a522a1b" providerId="ADAL" clId="{36FB2E9F-0430-4A00-965F-F1B0AD74F593}" dt="2023-08-01T14:40:22.108" v="4903" actId="47"/>
        <pc:sldMkLst>
          <pc:docMk/>
          <pc:sldMk cId="2332886280" sldId="1014"/>
        </pc:sldMkLst>
        <pc:spChg chg="mod">
          <ac:chgData name="he.x" userId="7d207c4c-28f3-4a17-aaf6-8d307a522a1b" providerId="ADAL" clId="{36FB2E9F-0430-4A00-965F-F1B0AD74F593}" dt="2023-07-30T08:41:40.601" v="1942" actId="20577"/>
          <ac:spMkLst>
            <pc:docMk/>
            <pc:sldMk cId="2332886280" sldId="1014"/>
            <ac:spMk id="3" creationId="{DC43F7FB-C2E5-445E-06E7-E92BE00506E2}"/>
          </ac:spMkLst>
        </pc:spChg>
        <pc:spChg chg="mod">
          <ac:chgData name="he.x" userId="7d207c4c-28f3-4a17-aaf6-8d307a522a1b" providerId="ADAL" clId="{36FB2E9F-0430-4A00-965F-F1B0AD74F593}" dt="2023-07-30T08:43:06.732" v="1947" actId="207"/>
          <ac:spMkLst>
            <pc:docMk/>
            <pc:sldMk cId="2332886280" sldId="1014"/>
            <ac:spMk id="4" creationId="{E5A1CAC0-BC09-E982-94F5-AA2BECD62A88}"/>
          </ac:spMkLst>
        </pc:spChg>
        <pc:spChg chg="mod">
          <ac:chgData name="he.x" userId="7d207c4c-28f3-4a17-aaf6-8d307a522a1b" providerId="ADAL" clId="{36FB2E9F-0430-4A00-965F-F1B0AD74F593}" dt="2023-07-30T16:16:50.582" v="4638" actId="1076"/>
          <ac:spMkLst>
            <pc:docMk/>
            <pc:sldMk cId="2332886280" sldId="1014"/>
            <ac:spMk id="5" creationId="{F21BAB74-B428-29CE-C771-2EA1AA02F296}"/>
          </ac:spMkLst>
        </pc:spChg>
        <pc:spChg chg="mod">
          <ac:chgData name="he.x" userId="7d207c4c-28f3-4a17-aaf6-8d307a522a1b" providerId="ADAL" clId="{36FB2E9F-0430-4A00-965F-F1B0AD74F593}" dt="2023-07-30T16:16:42.550" v="4636" actId="20577"/>
          <ac:spMkLst>
            <pc:docMk/>
            <pc:sldMk cId="2332886280" sldId="1014"/>
            <ac:spMk id="7" creationId="{BB12D920-CFF6-D95D-2404-676FDBDA04B9}"/>
          </ac:spMkLst>
        </pc:spChg>
        <pc:spChg chg="mod">
          <ac:chgData name="he.x" userId="7d207c4c-28f3-4a17-aaf6-8d307a522a1b" providerId="ADAL" clId="{36FB2E9F-0430-4A00-965F-F1B0AD74F593}" dt="2023-07-30T16:16:38.596" v="4632" actId="1076"/>
          <ac:spMkLst>
            <pc:docMk/>
            <pc:sldMk cId="2332886280" sldId="1014"/>
            <ac:spMk id="9" creationId="{7961701A-CF71-404D-5294-30B699973ECA}"/>
          </ac:spMkLst>
        </pc:spChg>
        <pc:spChg chg="mod">
          <ac:chgData name="he.x" userId="7d207c4c-28f3-4a17-aaf6-8d307a522a1b" providerId="ADAL" clId="{36FB2E9F-0430-4A00-965F-F1B0AD74F593}" dt="2023-07-30T16:16:34.517" v="4631" actId="20577"/>
          <ac:spMkLst>
            <pc:docMk/>
            <pc:sldMk cId="2332886280" sldId="1014"/>
            <ac:spMk id="10" creationId="{769D07BC-6B28-376B-399C-C7CB9891822B}"/>
          </ac:spMkLst>
        </pc:spChg>
      </pc:sldChg>
      <pc:sldChg chg="modSp del mod">
        <pc:chgData name="he.x" userId="7d207c4c-28f3-4a17-aaf6-8d307a522a1b" providerId="ADAL" clId="{36FB2E9F-0430-4A00-965F-F1B0AD74F593}" dt="2023-08-01T14:41:17.348" v="4914" actId="47"/>
        <pc:sldMkLst>
          <pc:docMk/>
          <pc:sldMk cId="305245710" sldId="1016"/>
        </pc:sldMkLst>
        <pc:spChg chg="mod">
          <ac:chgData name="he.x" userId="7d207c4c-28f3-4a17-aaf6-8d307a522a1b" providerId="ADAL" clId="{36FB2E9F-0430-4A00-965F-F1B0AD74F593}" dt="2023-07-30T16:15:26.857" v="4607" actId="20577"/>
          <ac:spMkLst>
            <pc:docMk/>
            <pc:sldMk cId="305245710" sldId="1016"/>
            <ac:spMk id="3" creationId="{DC43F7FB-C2E5-445E-06E7-E92BE00506E2}"/>
          </ac:spMkLst>
        </pc:spChg>
        <pc:spChg chg="mod">
          <ac:chgData name="he.x" userId="7d207c4c-28f3-4a17-aaf6-8d307a522a1b" providerId="ADAL" clId="{36FB2E9F-0430-4A00-965F-F1B0AD74F593}" dt="2023-07-30T08:48:22.252" v="1971" actId="207"/>
          <ac:spMkLst>
            <pc:docMk/>
            <pc:sldMk cId="305245710" sldId="1016"/>
            <ac:spMk id="4" creationId="{E5A1CAC0-BC09-E982-94F5-AA2BECD62A88}"/>
          </ac:spMkLst>
        </pc:spChg>
        <pc:spChg chg="mod">
          <ac:chgData name="he.x" userId="7d207c4c-28f3-4a17-aaf6-8d307a522a1b" providerId="ADAL" clId="{36FB2E9F-0430-4A00-965F-F1B0AD74F593}" dt="2023-07-30T16:15:46.383" v="4617" actId="1076"/>
          <ac:spMkLst>
            <pc:docMk/>
            <pc:sldMk cId="305245710" sldId="1016"/>
            <ac:spMk id="5" creationId="{F21BAB74-B428-29CE-C771-2EA1AA02F296}"/>
          </ac:spMkLst>
        </pc:spChg>
        <pc:spChg chg="mod">
          <ac:chgData name="he.x" userId="7d207c4c-28f3-4a17-aaf6-8d307a522a1b" providerId="ADAL" clId="{36FB2E9F-0430-4A00-965F-F1B0AD74F593}" dt="2023-07-30T16:15:41.387" v="4616" actId="20577"/>
          <ac:spMkLst>
            <pc:docMk/>
            <pc:sldMk cId="305245710" sldId="1016"/>
            <ac:spMk id="7" creationId="{BB12D920-CFF6-D95D-2404-676FDBDA04B9}"/>
          </ac:spMkLst>
        </pc:spChg>
        <pc:spChg chg="mod">
          <ac:chgData name="he.x" userId="7d207c4c-28f3-4a17-aaf6-8d307a522a1b" providerId="ADAL" clId="{36FB2E9F-0430-4A00-965F-F1B0AD74F593}" dt="2023-07-30T16:15:37.218" v="4612" actId="1076"/>
          <ac:spMkLst>
            <pc:docMk/>
            <pc:sldMk cId="305245710" sldId="1016"/>
            <ac:spMk id="9" creationId="{7961701A-CF71-404D-5294-30B699973ECA}"/>
          </ac:spMkLst>
        </pc:spChg>
        <pc:spChg chg="mod">
          <ac:chgData name="he.x" userId="7d207c4c-28f3-4a17-aaf6-8d307a522a1b" providerId="ADAL" clId="{36FB2E9F-0430-4A00-965F-F1B0AD74F593}" dt="2023-07-30T16:15:30.701" v="4611" actId="20577"/>
          <ac:spMkLst>
            <pc:docMk/>
            <pc:sldMk cId="305245710" sldId="1016"/>
            <ac:spMk id="10" creationId="{769D07BC-6B28-376B-399C-C7CB9891822B}"/>
          </ac:spMkLst>
        </pc:spChg>
      </pc:sldChg>
      <pc:sldChg chg="addSp delSp modSp add mod ord modNotesTx">
        <pc:chgData name="he.x" userId="7d207c4c-28f3-4a17-aaf6-8d307a522a1b" providerId="ADAL" clId="{36FB2E9F-0430-4A00-965F-F1B0AD74F593}" dt="2023-08-06T12:05:37.963" v="17824" actId="1076"/>
        <pc:sldMkLst>
          <pc:docMk/>
          <pc:sldMk cId="1619980977" sldId="1017"/>
        </pc:sldMkLst>
        <pc:spChg chg="mod">
          <ac:chgData name="he.x" userId="7d207c4c-28f3-4a17-aaf6-8d307a522a1b" providerId="ADAL" clId="{36FB2E9F-0430-4A00-965F-F1B0AD74F593}" dt="2023-08-01T15:09:11.676" v="5125"/>
          <ac:spMkLst>
            <pc:docMk/>
            <pc:sldMk cId="1619980977" sldId="1017"/>
            <ac:spMk id="2" creationId="{6E2546F7-6805-4B28-855A-E0B440457E7C}"/>
          </ac:spMkLst>
        </pc:spChg>
        <pc:spChg chg="add mod">
          <ac:chgData name="he.x" userId="7d207c4c-28f3-4a17-aaf6-8d307a522a1b" providerId="ADAL" clId="{36FB2E9F-0430-4A00-965F-F1B0AD74F593}" dt="2023-08-01T15:09:02.241" v="5124"/>
          <ac:spMkLst>
            <pc:docMk/>
            <pc:sldMk cId="1619980977" sldId="1017"/>
            <ac:spMk id="3" creationId="{5707A6D7-39BF-3486-380B-8B630BCD470E}"/>
          </ac:spMkLst>
        </pc:spChg>
        <pc:spChg chg="mod">
          <ac:chgData name="he.x" userId="7d207c4c-28f3-4a17-aaf6-8d307a522a1b" providerId="ADAL" clId="{36FB2E9F-0430-4A00-965F-F1B0AD74F593}" dt="2023-08-03T12:59:11.394" v="16645" actId="6549"/>
          <ac:spMkLst>
            <pc:docMk/>
            <pc:sldMk cId="1619980977" sldId="1017"/>
            <ac:spMk id="4" creationId="{9A9BBC12-DB44-46F1-BDF4-BF152BB405E2}"/>
          </ac:spMkLst>
        </pc:spChg>
        <pc:spChg chg="mod">
          <ac:chgData name="he.x" userId="7d207c4c-28f3-4a17-aaf6-8d307a522a1b" providerId="ADAL" clId="{36FB2E9F-0430-4A00-965F-F1B0AD74F593}" dt="2023-08-03T13:07:42.717" v="16758" actId="20577"/>
          <ac:spMkLst>
            <pc:docMk/>
            <pc:sldMk cId="1619980977" sldId="1017"/>
            <ac:spMk id="5" creationId="{26E1A5D3-14B8-4E65-8566-97A8D700CD04}"/>
          </ac:spMkLst>
        </pc:spChg>
        <pc:spChg chg="del">
          <ac:chgData name="he.x" userId="7d207c4c-28f3-4a17-aaf6-8d307a522a1b" providerId="ADAL" clId="{36FB2E9F-0430-4A00-965F-F1B0AD74F593}" dt="2023-08-01T15:09:01.960" v="5123" actId="478"/>
          <ac:spMkLst>
            <pc:docMk/>
            <pc:sldMk cId="1619980977" sldId="1017"/>
            <ac:spMk id="29" creationId="{63BC3FE3-50FB-4DA5-8DF7-DCDA6792D912}"/>
          </ac:spMkLst>
        </pc:spChg>
        <pc:graphicFrameChg chg="add mod modGraphic">
          <ac:chgData name="he.x" userId="7d207c4c-28f3-4a17-aaf6-8d307a522a1b" providerId="ADAL" clId="{36FB2E9F-0430-4A00-965F-F1B0AD74F593}" dt="2023-08-06T12:05:37.963" v="17824" actId="1076"/>
          <ac:graphicFrameMkLst>
            <pc:docMk/>
            <pc:sldMk cId="1619980977" sldId="1017"/>
            <ac:graphicFrameMk id="8" creationId="{1316CF7A-8E85-E630-FE74-65FA23EEB5D1}"/>
          </ac:graphicFrameMkLst>
        </pc:graphicFrameChg>
        <pc:picChg chg="del">
          <ac:chgData name="he.x" userId="7d207c4c-28f3-4a17-aaf6-8d307a522a1b" providerId="ADAL" clId="{36FB2E9F-0430-4A00-965F-F1B0AD74F593}" dt="2023-07-29T14:14:35.763" v="280" actId="478"/>
          <ac:picMkLst>
            <pc:docMk/>
            <pc:sldMk cId="1619980977" sldId="1017"/>
            <ac:picMk id="3" creationId="{E1F589CC-2B25-96A3-4C1C-1A7746DA6591}"/>
          </ac:picMkLst>
        </pc:picChg>
        <pc:picChg chg="add mod">
          <ac:chgData name="he.x" userId="7d207c4c-28f3-4a17-aaf6-8d307a522a1b" providerId="ADAL" clId="{36FB2E9F-0430-4A00-965F-F1B0AD74F593}" dt="2023-08-06T11:36:37.465" v="17383" actId="1076"/>
          <ac:picMkLst>
            <pc:docMk/>
            <pc:sldMk cId="1619980977" sldId="1017"/>
            <ac:picMk id="7" creationId="{14EEBB70-3F14-DE08-D02F-74FE2BBFC346}"/>
          </ac:picMkLst>
        </pc:picChg>
      </pc:sldChg>
      <pc:sldChg chg="delSp modSp add mod ord modNotesTx">
        <pc:chgData name="he.x" userId="7d207c4c-28f3-4a17-aaf6-8d307a522a1b" providerId="ADAL" clId="{36FB2E9F-0430-4A00-965F-F1B0AD74F593}" dt="2023-08-03T13:10:23.137" v="16818" actId="20577"/>
        <pc:sldMkLst>
          <pc:docMk/>
          <pc:sldMk cId="1598189199" sldId="1018"/>
        </pc:sldMkLst>
        <pc:spChg chg="mod">
          <ac:chgData name="he.x" userId="7d207c4c-28f3-4a17-aaf6-8d307a522a1b" providerId="ADAL" clId="{36FB2E9F-0430-4A00-965F-F1B0AD74F593}" dt="2023-08-01T15:10:17.275" v="5133"/>
          <ac:spMkLst>
            <pc:docMk/>
            <pc:sldMk cId="1598189199" sldId="1018"/>
            <ac:spMk id="2" creationId="{6E2546F7-6805-4B28-855A-E0B440457E7C}"/>
          </ac:spMkLst>
        </pc:spChg>
        <pc:spChg chg="mod">
          <ac:chgData name="he.x" userId="7d207c4c-28f3-4a17-aaf6-8d307a522a1b" providerId="ADAL" clId="{36FB2E9F-0430-4A00-965F-F1B0AD74F593}" dt="2023-07-30T08:04:43.197" v="1207" actId="20577"/>
          <ac:spMkLst>
            <pc:docMk/>
            <pc:sldMk cId="1598189199" sldId="1018"/>
            <ac:spMk id="4" creationId="{9A9BBC12-DB44-46F1-BDF4-BF152BB405E2}"/>
          </ac:spMkLst>
        </pc:spChg>
        <pc:spChg chg="mod">
          <ac:chgData name="he.x" userId="7d207c4c-28f3-4a17-aaf6-8d307a522a1b" providerId="ADAL" clId="{36FB2E9F-0430-4A00-965F-F1B0AD74F593}" dt="2023-08-03T13:10:23.137" v="16818" actId="20577"/>
          <ac:spMkLst>
            <pc:docMk/>
            <pc:sldMk cId="1598189199" sldId="1018"/>
            <ac:spMk id="5" creationId="{26E1A5D3-14B8-4E65-8566-97A8D700CD04}"/>
          </ac:spMkLst>
        </pc:spChg>
        <pc:spChg chg="mod">
          <ac:chgData name="he.x" userId="7d207c4c-28f3-4a17-aaf6-8d307a522a1b" providerId="ADAL" clId="{36FB2E9F-0430-4A00-965F-F1B0AD74F593}" dt="2023-08-01T15:10:00.194" v="5130" actId="14100"/>
          <ac:spMkLst>
            <pc:docMk/>
            <pc:sldMk cId="1598189199" sldId="1018"/>
            <ac:spMk id="29" creationId="{63BC3FE3-50FB-4DA5-8DF7-DCDA6792D912}"/>
          </ac:spMkLst>
        </pc:spChg>
        <pc:picChg chg="del mod">
          <ac:chgData name="he.x" userId="7d207c4c-28f3-4a17-aaf6-8d307a522a1b" providerId="ADAL" clId="{36FB2E9F-0430-4A00-965F-F1B0AD74F593}" dt="2023-07-29T14:43:31.496" v="650" actId="478"/>
          <ac:picMkLst>
            <pc:docMk/>
            <pc:sldMk cId="1598189199" sldId="1018"/>
            <ac:picMk id="7" creationId="{14EEBB70-3F14-DE08-D02F-74FE2BBFC346}"/>
          </ac:picMkLst>
        </pc:picChg>
      </pc:sldChg>
      <pc:sldChg chg="addSp delSp modSp add mod ord modNotesTx">
        <pc:chgData name="he.x" userId="7d207c4c-28f3-4a17-aaf6-8d307a522a1b" providerId="ADAL" clId="{36FB2E9F-0430-4A00-965F-F1B0AD74F593}" dt="2023-08-06T12:09:29.486" v="17831"/>
        <pc:sldMkLst>
          <pc:docMk/>
          <pc:sldMk cId="1111011539" sldId="1019"/>
        </pc:sldMkLst>
        <pc:spChg chg="mod">
          <ac:chgData name="he.x" userId="7d207c4c-28f3-4a17-aaf6-8d307a522a1b" providerId="ADAL" clId="{36FB2E9F-0430-4A00-965F-F1B0AD74F593}" dt="2023-08-01T15:10:23.729" v="5134"/>
          <ac:spMkLst>
            <pc:docMk/>
            <pc:sldMk cId="1111011539" sldId="1019"/>
            <ac:spMk id="2" creationId="{6E2546F7-6805-4B28-855A-E0B440457E7C}"/>
          </ac:spMkLst>
        </pc:spChg>
        <pc:spChg chg="add del mod">
          <ac:chgData name="he.x" userId="7d207c4c-28f3-4a17-aaf6-8d307a522a1b" providerId="ADAL" clId="{36FB2E9F-0430-4A00-965F-F1B0AD74F593}" dt="2023-08-01T14:55:18.387" v="5104" actId="478"/>
          <ac:spMkLst>
            <pc:docMk/>
            <pc:sldMk cId="1111011539" sldId="1019"/>
            <ac:spMk id="3" creationId="{7BF112D7-B107-5DC7-3E79-91C177AB01C9}"/>
          </ac:spMkLst>
        </pc:spChg>
        <pc:spChg chg="add mod">
          <ac:chgData name="he.x" userId="7d207c4c-28f3-4a17-aaf6-8d307a522a1b" providerId="ADAL" clId="{36FB2E9F-0430-4A00-965F-F1B0AD74F593}" dt="2023-08-03T13:10:35.976" v="16820"/>
          <ac:spMkLst>
            <pc:docMk/>
            <pc:sldMk cId="1111011539" sldId="1019"/>
            <ac:spMk id="3" creationId="{C77F6454-9F73-8892-4F1E-7282A4ADEDCB}"/>
          </ac:spMkLst>
        </pc:spChg>
        <pc:spChg chg="mod">
          <ac:chgData name="he.x" userId="7d207c4c-28f3-4a17-aaf6-8d307a522a1b" providerId="ADAL" clId="{36FB2E9F-0430-4A00-965F-F1B0AD74F593}" dt="2023-08-06T12:09:29.486" v="17831"/>
          <ac:spMkLst>
            <pc:docMk/>
            <pc:sldMk cId="1111011539" sldId="1019"/>
            <ac:spMk id="4" creationId="{9A9BBC12-DB44-46F1-BDF4-BF152BB405E2}"/>
          </ac:spMkLst>
        </pc:spChg>
        <pc:spChg chg="del mod">
          <ac:chgData name="he.x" userId="7d207c4c-28f3-4a17-aaf6-8d307a522a1b" providerId="ADAL" clId="{36FB2E9F-0430-4A00-965F-F1B0AD74F593}" dt="2023-08-01T14:50:40.609" v="5056" actId="478"/>
          <ac:spMkLst>
            <pc:docMk/>
            <pc:sldMk cId="1111011539" sldId="1019"/>
            <ac:spMk id="5" creationId="{26E1A5D3-14B8-4E65-8566-97A8D700CD04}"/>
          </ac:spMkLst>
        </pc:spChg>
        <pc:spChg chg="add del mod">
          <ac:chgData name="he.x" userId="7d207c4c-28f3-4a17-aaf6-8d307a522a1b" providerId="ADAL" clId="{36FB2E9F-0430-4A00-965F-F1B0AD74F593}" dt="2023-08-01T14:55:16.027" v="5103" actId="21"/>
          <ac:spMkLst>
            <pc:docMk/>
            <pc:sldMk cId="1111011539" sldId="1019"/>
            <ac:spMk id="7" creationId="{F68B4B29-AF81-6BED-A209-1BB4C4623F62}"/>
          </ac:spMkLst>
        </pc:spChg>
        <pc:spChg chg="add del mod">
          <ac:chgData name="he.x" userId="7d207c4c-28f3-4a17-aaf6-8d307a522a1b" providerId="ADAL" clId="{36FB2E9F-0430-4A00-965F-F1B0AD74F593}" dt="2023-08-03T13:10:35.677" v="16819" actId="478"/>
          <ac:spMkLst>
            <pc:docMk/>
            <pc:sldMk cId="1111011539" sldId="1019"/>
            <ac:spMk id="8" creationId="{7B39E389-B781-89F6-F698-5343D73F52E6}"/>
          </ac:spMkLst>
        </pc:spChg>
        <pc:spChg chg="add mod">
          <ac:chgData name="he.x" userId="7d207c4c-28f3-4a17-aaf6-8d307a522a1b" providerId="ADAL" clId="{36FB2E9F-0430-4A00-965F-F1B0AD74F593}" dt="2023-08-01T15:10:08.758" v="5132"/>
          <ac:spMkLst>
            <pc:docMk/>
            <pc:sldMk cId="1111011539" sldId="1019"/>
            <ac:spMk id="9" creationId="{ED4C2115-251A-A3FC-CE4A-D487EDFD1D95}"/>
          </ac:spMkLst>
        </pc:spChg>
        <pc:spChg chg="del">
          <ac:chgData name="he.x" userId="7d207c4c-28f3-4a17-aaf6-8d307a522a1b" providerId="ADAL" clId="{36FB2E9F-0430-4A00-965F-F1B0AD74F593}" dt="2023-08-01T15:10:08.508" v="5131" actId="478"/>
          <ac:spMkLst>
            <pc:docMk/>
            <pc:sldMk cId="1111011539" sldId="1019"/>
            <ac:spMk id="29" creationId="{63BC3FE3-50FB-4DA5-8DF7-DCDA6792D912}"/>
          </ac:spMkLst>
        </pc:spChg>
      </pc:sldChg>
      <pc:sldChg chg="addSp delSp modSp add mod ord modNotesTx">
        <pc:chgData name="he.x" userId="7d207c4c-28f3-4a17-aaf6-8d307a522a1b" providerId="ADAL" clId="{36FB2E9F-0430-4A00-965F-F1B0AD74F593}" dt="2023-08-03T13:10:39.551" v="16822"/>
        <pc:sldMkLst>
          <pc:docMk/>
          <pc:sldMk cId="2852611113" sldId="1020"/>
        </pc:sldMkLst>
        <pc:spChg chg="mod">
          <ac:chgData name="he.x" userId="7d207c4c-28f3-4a17-aaf6-8d307a522a1b" providerId="ADAL" clId="{36FB2E9F-0430-4A00-965F-F1B0AD74F593}" dt="2023-08-01T15:10:29.479" v="5135"/>
          <ac:spMkLst>
            <pc:docMk/>
            <pc:sldMk cId="2852611113" sldId="1020"/>
            <ac:spMk id="2" creationId="{6E2546F7-6805-4B28-855A-E0B440457E7C}"/>
          </ac:spMkLst>
        </pc:spChg>
        <pc:spChg chg="add del mod">
          <ac:chgData name="he.x" userId="7d207c4c-28f3-4a17-aaf6-8d307a522a1b" providerId="ADAL" clId="{36FB2E9F-0430-4A00-965F-F1B0AD74F593}" dt="2023-08-01T14:55:08.089" v="5101" actId="478"/>
          <ac:spMkLst>
            <pc:docMk/>
            <pc:sldMk cId="2852611113" sldId="1020"/>
            <ac:spMk id="3" creationId="{CAA885A9-A741-4FA1-6C9F-997ECE79880A}"/>
          </ac:spMkLst>
        </pc:spChg>
        <pc:spChg chg="add del mod">
          <ac:chgData name="he.x" userId="7d207c4c-28f3-4a17-aaf6-8d307a522a1b" providerId="ADAL" clId="{36FB2E9F-0430-4A00-965F-F1B0AD74F593}" dt="2023-08-01T14:55:06.313" v="5100" actId="21"/>
          <ac:spMkLst>
            <pc:docMk/>
            <pc:sldMk cId="2852611113" sldId="1020"/>
            <ac:spMk id="4" creationId="{519E7FBB-705D-C15D-AC40-00DA08DC3218}"/>
          </ac:spMkLst>
        </pc:spChg>
        <pc:spChg chg="del mod">
          <ac:chgData name="he.x" userId="7d207c4c-28f3-4a17-aaf6-8d307a522a1b" providerId="ADAL" clId="{36FB2E9F-0430-4A00-965F-F1B0AD74F593}" dt="2023-07-30T08:22:26.593" v="1854" actId="22"/>
          <ac:spMkLst>
            <pc:docMk/>
            <pc:sldMk cId="2852611113" sldId="1020"/>
            <ac:spMk id="4" creationId="{9A9BBC12-DB44-46F1-BDF4-BF152BB405E2}"/>
          </ac:spMkLst>
        </pc:spChg>
        <pc:spChg chg="del">
          <ac:chgData name="he.x" userId="7d207c4c-28f3-4a17-aaf6-8d307a522a1b" providerId="ADAL" clId="{36FB2E9F-0430-4A00-965F-F1B0AD74F593}" dt="2023-08-01T14:50:47.606" v="5058" actId="478"/>
          <ac:spMkLst>
            <pc:docMk/>
            <pc:sldMk cId="2852611113" sldId="1020"/>
            <ac:spMk id="5" creationId="{26E1A5D3-14B8-4E65-8566-97A8D700CD04}"/>
          </ac:spMkLst>
        </pc:spChg>
        <pc:spChg chg="add mod">
          <ac:chgData name="he.x" userId="7d207c4c-28f3-4a17-aaf6-8d307a522a1b" providerId="ADAL" clId="{36FB2E9F-0430-4A00-965F-F1B0AD74F593}" dt="2023-08-03T13:10:39.551" v="16822"/>
          <ac:spMkLst>
            <pc:docMk/>
            <pc:sldMk cId="2852611113" sldId="1020"/>
            <ac:spMk id="5" creationId="{A4EE8D18-5C86-6570-27CC-9BDF33679703}"/>
          </ac:spMkLst>
        </pc:spChg>
        <pc:spChg chg="add del mod">
          <ac:chgData name="he.x" userId="7d207c4c-28f3-4a17-aaf6-8d307a522a1b" providerId="ADAL" clId="{36FB2E9F-0430-4A00-965F-F1B0AD74F593}" dt="2023-08-03T13:10:39.350" v="16821" actId="478"/>
          <ac:spMkLst>
            <pc:docMk/>
            <pc:sldMk cId="2852611113" sldId="1020"/>
            <ac:spMk id="8" creationId="{6876909C-2F4E-DB65-80C2-8C1A08654E8E}"/>
          </ac:spMkLst>
        </pc:spChg>
        <pc:spChg chg="add del mod">
          <ac:chgData name="he.x" userId="7d207c4c-28f3-4a17-aaf6-8d307a522a1b" providerId="ADAL" clId="{36FB2E9F-0430-4A00-965F-F1B0AD74F593}" dt="2023-08-01T15:10:47.325" v="5140"/>
          <ac:spMkLst>
            <pc:docMk/>
            <pc:sldMk cId="2852611113" sldId="1020"/>
            <ac:spMk id="10" creationId="{363E570D-425F-8DB6-28D6-0785F1E7C5C9}"/>
          </ac:spMkLst>
        </pc:spChg>
        <pc:spChg chg="add del">
          <ac:chgData name="he.x" userId="7d207c4c-28f3-4a17-aaf6-8d307a522a1b" providerId="ADAL" clId="{36FB2E9F-0430-4A00-965F-F1B0AD74F593}" dt="2023-08-01T15:10:50.309" v="5142" actId="22"/>
          <ac:spMkLst>
            <pc:docMk/>
            <pc:sldMk cId="2852611113" sldId="1020"/>
            <ac:spMk id="12" creationId="{527F9057-8A54-7AB4-AB1B-6C9B6F8EF963}"/>
          </ac:spMkLst>
        </pc:spChg>
        <pc:spChg chg="add mod">
          <ac:chgData name="he.x" userId="7d207c4c-28f3-4a17-aaf6-8d307a522a1b" providerId="ADAL" clId="{36FB2E9F-0430-4A00-965F-F1B0AD74F593}" dt="2023-08-01T15:10:55.310" v="5143"/>
          <ac:spMkLst>
            <pc:docMk/>
            <pc:sldMk cId="2852611113" sldId="1020"/>
            <ac:spMk id="13" creationId="{6FDD39A5-FC9B-6769-A58D-567B7CFD75C3}"/>
          </ac:spMkLst>
        </pc:spChg>
        <pc:spChg chg="del">
          <ac:chgData name="he.x" userId="7d207c4c-28f3-4a17-aaf6-8d307a522a1b" providerId="ADAL" clId="{36FB2E9F-0430-4A00-965F-F1B0AD74F593}" dt="2023-08-01T15:10:34.480" v="5136" actId="478"/>
          <ac:spMkLst>
            <pc:docMk/>
            <pc:sldMk cId="2852611113" sldId="1020"/>
            <ac:spMk id="29" creationId="{63BC3FE3-50FB-4DA5-8DF7-DCDA6792D912}"/>
          </ac:spMkLst>
        </pc:spChg>
        <pc:picChg chg="add mod ord">
          <ac:chgData name="he.x" userId="7d207c4c-28f3-4a17-aaf6-8d307a522a1b" providerId="ADAL" clId="{36FB2E9F-0430-4A00-965F-F1B0AD74F593}" dt="2023-07-30T08:25:06.621" v="1864" actId="1076"/>
          <ac:picMkLst>
            <pc:docMk/>
            <pc:sldMk cId="2852611113" sldId="1020"/>
            <ac:picMk id="7" creationId="{169110AE-C4BB-72B0-83A6-F84782F017B5}"/>
          </ac:picMkLst>
        </pc:picChg>
        <pc:picChg chg="add mod">
          <ac:chgData name="he.x" userId="7d207c4c-28f3-4a17-aaf6-8d307a522a1b" providerId="ADAL" clId="{36FB2E9F-0430-4A00-965F-F1B0AD74F593}" dt="2023-07-30T08:25:24.583" v="1873" actId="1038"/>
          <ac:picMkLst>
            <pc:docMk/>
            <pc:sldMk cId="2852611113" sldId="1020"/>
            <ac:picMk id="9" creationId="{A832FA00-E983-9BE0-3565-F567DE468DED}"/>
          </ac:picMkLst>
        </pc:picChg>
      </pc:sldChg>
      <pc:sldChg chg="addSp delSp modSp add mod ord modNotesTx">
        <pc:chgData name="he.x" userId="7d207c4c-28f3-4a17-aaf6-8d307a522a1b" providerId="ADAL" clId="{36FB2E9F-0430-4A00-965F-F1B0AD74F593}" dt="2023-08-06T12:09:17.170" v="17830" actId="20577"/>
        <pc:sldMkLst>
          <pc:docMk/>
          <pc:sldMk cId="1259658327" sldId="1021"/>
        </pc:sldMkLst>
        <pc:spChg chg="mod">
          <ac:chgData name="he.x" userId="7d207c4c-28f3-4a17-aaf6-8d307a522a1b" providerId="ADAL" clId="{36FB2E9F-0430-4A00-965F-F1B0AD74F593}" dt="2023-08-01T15:09:39.973" v="5128"/>
          <ac:spMkLst>
            <pc:docMk/>
            <pc:sldMk cId="1259658327" sldId="1021"/>
            <ac:spMk id="2" creationId="{6E2546F7-6805-4B28-855A-E0B440457E7C}"/>
          </ac:spMkLst>
        </pc:spChg>
        <pc:spChg chg="add mod">
          <ac:chgData name="he.x" userId="7d207c4c-28f3-4a17-aaf6-8d307a522a1b" providerId="ADAL" clId="{36FB2E9F-0430-4A00-965F-F1B0AD74F593}" dt="2023-08-01T15:09:31.397" v="5127"/>
          <ac:spMkLst>
            <pc:docMk/>
            <pc:sldMk cId="1259658327" sldId="1021"/>
            <ac:spMk id="3" creationId="{3D61AA5B-EBEC-A4F6-FC2F-A55A1362CF0B}"/>
          </ac:spMkLst>
        </pc:spChg>
        <pc:spChg chg="mod">
          <ac:chgData name="he.x" userId="7d207c4c-28f3-4a17-aaf6-8d307a522a1b" providerId="ADAL" clId="{36FB2E9F-0430-4A00-965F-F1B0AD74F593}" dt="2023-08-06T12:07:43.894" v="17828" actId="20577"/>
          <ac:spMkLst>
            <pc:docMk/>
            <pc:sldMk cId="1259658327" sldId="1021"/>
            <ac:spMk id="4" creationId="{9A9BBC12-DB44-46F1-BDF4-BF152BB405E2}"/>
          </ac:spMkLst>
        </pc:spChg>
        <pc:spChg chg="mod">
          <ac:chgData name="he.x" userId="7d207c4c-28f3-4a17-aaf6-8d307a522a1b" providerId="ADAL" clId="{36FB2E9F-0430-4A00-965F-F1B0AD74F593}" dt="2023-08-03T13:09:06.033" v="16783" actId="1076"/>
          <ac:spMkLst>
            <pc:docMk/>
            <pc:sldMk cId="1259658327" sldId="1021"/>
            <ac:spMk id="5" creationId="{26E1A5D3-14B8-4E65-8566-97A8D700CD04}"/>
          </ac:spMkLst>
        </pc:spChg>
        <pc:spChg chg="del mod">
          <ac:chgData name="he.x" userId="7d207c4c-28f3-4a17-aaf6-8d307a522a1b" providerId="ADAL" clId="{36FB2E9F-0430-4A00-965F-F1B0AD74F593}" dt="2023-08-01T15:09:31.163" v="5126" actId="478"/>
          <ac:spMkLst>
            <pc:docMk/>
            <pc:sldMk cId="1259658327" sldId="1021"/>
            <ac:spMk id="29" creationId="{63BC3FE3-50FB-4DA5-8DF7-DCDA6792D912}"/>
          </ac:spMkLst>
        </pc:spChg>
      </pc:sldChg>
      <pc:sldChg chg="delSp add del mod ord">
        <pc:chgData name="he.x" userId="7d207c4c-28f3-4a17-aaf6-8d307a522a1b" providerId="ADAL" clId="{36FB2E9F-0430-4A00-965F-F1B0AD74F593}" dt="2023-07-30T08:27:03.679" v="1879" actId="2696"/>
        <pc:sldMkLst>
          <pc:docMk/>
          <pc:sldMk cId="2666043532" sldId="1021"/>
        </pc:sldMkLst>
        <pc:picChg chg="del">
          <ac:chgData name="he.x" userId="7d207c4c-28f3-4a17-aaf6-8d307a522a1b" providerId="ADAL" clId="{36FB2E9F-0430-4A00-965F-F1B0AD74F593}" dt="2023-07-30T08:26:59.849" v="1878" actId="478"/>
          <ac:picMkLst>
            <pc:docMk/>
            <pc:sldMk cId="2666043532" sldId="1021"/>
            <ac:picMk id="9" creationId="{A832FA00-E983-9BE0-3565-F567DE468DED}"/>
          </ac:picMkLst>
        </pc:picChg>
      </pc:sldChg>
      <pc:sldChg chg="modSp add del mod ord">
        <pc:chgData name="he.x" userId="7d207c4c-28f3-4a17-aaf6-8d307a522a1b" providerId="ADAL" clId="{36FB2E9F-0430-4A00-965F-F1B0AD74F593}" dt="2023-08-01T14:40:45.751" v="4909" actId="47"/>
        <pc:sldMkLst>
          <pc:docMk/>
          <pc:sldMk cId="888090183" sldId="1022"/>
        </pc:sldMkLst>
        <pc:spChg chg="mod">
          <ac:chgData name="he.x" userId="7d207c4c-28f3-4a17-aaf6-8d307a522a1b" providerId="ADAL" clId="{36FB2E9F-0430-4A00-965F-F1B0AD74F593}" dt="2023-07-30T08:44:12.446" v="1956" actId="207"/>
          <ac:spMkLst>
            <pc:docMk/>
            <pc:sldMk cId="888090183" sldId="1022"/>
            <ac:spMk id="4" creationId="{E5A1CAC0-BC09-E982-94F5-AA2BECD62A88}"/>
          </ac:spMkLst>
        </pc:spChg>
        <pc:spChg chg="mod">
          <ac:chgData name="he.x" userId="7d207c4c-28f3-4a17-aaf6-8d307a522a1b" providerId="ADAL" clId="{36FB2E9F-0430-4A00-965F-F1B0AD74F593}" dt="2023-07-30T16:16:22.750" v="4627" actId="1076"/>
          <ac:spMkLst>
            <pc:docMk/>
            <pc:sldMk cId="888090183" sldId="1022"/>
            <ac:spMk id="5" creationId="{F21BAB74-B428-29CE-C771-2EA1AA02F296}"/>
          </ac:spMkLst>
        </pc:spChg>
        <pc:spChg chg="mod">
          <ac:chgData name="he.x" userId="7d207c4c-28f3-4a17-aaf6-8d307a522a1b" providerId="ADAL" clId="{36FB2E9F-0430-4A00-965F-F1B0AD74F593}" dt="2023-07-30T16:16:13.342" v="4626" actId="20577"/>
          <ac:spMkLst>
            <pc:docMk/>
            <pc:sldMk cId="888090183" sldId="1022"/>
            <ac:spMk id="7" creationId="{BB12D920-CFF6-D95D-2404-676FDBDA04B9}"/>
          </ac:spMkLst>
        </pc:spChg>
        <pc:spChg chg="mod">
          <ac:chgData name="he.x" userId="7d207c4c-28f3-4a17-aaf6-8d307a522a1b" providerId="ADAL" clId="{36FB2E9F-0430-4A00-965F-F1B0AD74F593}" dt="2023-07-30T16:16:08.186" v="4622" actId="1076"/>
          <ac:spMkLst>
            <pc:docMk/>
            <pc:sldMk cId="888090183" sldId="1022"/>
            <ac:spMk id="9" creationId="{7961701A-CF71-404D-5294-30B699973ECA}"/>
          </ac:spMkLst>
        </pc:spChg>
        <pc:spChg chg="mod">
          <ac:chgData name="he.x" userId="7d207c4c-28f3-4a17-aaf6-8d307a522a1b" providerId="ADAL" clId="{36FB2E9F-0430-4A00-965F-F1B0AD74F593}" dt="2023-07-30T16:16:03.190" v="4621" actId="20577"/>
          <ac:spMkLst>
            <pc:docMk/>
            <pc:sldMk cId="888090183" sldId="1022"/>
            <ac:spMk id="10" creationId="{769D07BC-6B28-376B-399C-C7CB9891822B}"/>
          </ac:spMkLst>
        </pc:spChg>
      </pc:sldChg>
      <pc:sldChg chg="modSp add del mod ord">
        <pc:chgData name="he.x" userId="7d207c4c-28f3-4a17-aaf6-8d307a522a1b" providerId="ADAL" clId="{36FB2E9F-0430-4A00-965F-F1B0AD74F593}" dt="2023-08-01T14:41:23.852" v="4915" actId="47"/>
        <pc:sldMkLst>
          <pc:docMk/>
          <pc:sldMk cId="1691207701" sldId="1023"/>
        </pc:sldMkLst>
        <pc:spChg chg="mod">
          <ac:chgData name="he.x" userId="7d207c4c-28f3-4a17-aaf6-8d307a522a1b" providerId="ADAL" clId="{36FB2E9F-0430-4A00-965F-F1B0AD74F593}" dt="2023-07-30T08:46:44.763" v="1962"/>
          <ac:spMkLst>
            <pc:docMk/>
            <pc:sldMk cId="1691207701" sldId="1023"/>
            <ac:spMk id="2" creationId="{6E2546F7-6805-4B28-855A-E0B440457E7C}"/>
          </ac:spMkLst>
        </pc:spChg>
        <pc:spChg chg="mod">
          <ac:chgData name="he.x" userId="7d207c4c-28f3-4a17-aaf6-8d307a522a1b" providerId="ADAL" clId="{36FB2E9F-0430-4A00-965F-F1B0AD74F593}" dt="2023-07-30T09:34:06.882" v="2657" actId="20577"/>
          <ac:spMkLst>
            <pc:docMk/>
            <pc:sldMk cId="1691207701" sldId="1023"/>
            <ac:spMk id="4" creationId="{9A9BBC12-DB44-46F1-BDF4-BF152BB405E2}"/>
          </ac:spMkLst>
        </pc:spChg>
        <pc:spChg chg="mod">
          <ac:chgData name="he.x" userId="7d207c4c-28f3-4a17-aaf6-8d307a522a1b" providerId="ADAL" clId="{36FB2E9F-0430-4A00-965F-F1B0AD74F593}" dt="2023-07-30T08:48:48.751" v="1972"/>
          <ac:spMkLst>
            <pc:docMk/>
            <pc:sldMk cId="1691207701" sldId="1023"/>
            <ac:spMk id="5" creationId="{26E1A5D3-14B8-4E65-8566-97A8D700CD04}"/>
          </ac:spMkLst>
        </pc:spChg>
      </pc:sldChg>
      <pc:sldChg chg="addSp delSp modSp add mod ord modNotesTx">
        <pc:chgData name="he.x" userId="7d207c4c-28f3-4a17-aaf6-8d307a522a1b" providerId="ADAL" clId="{36FB2E9F-0430-4A00-965F-F1B0AD74F593}" dt="2023-08-03T15:36:00.865" v="16890" actId="1035"/>
        <pc:sldMkLst>
          <pc:docMk/>
          <pc:sldMk cId="485266016" sldId="1024"/>
        </pc:sldMkLst>
        <pc:spChg chg="mod">
          <ac:chgData name="he.x" userId="7d207c4c-28f3-4a17-aaf6-8d307a522a1b" providerId="ADAL" clId="{36FB2E9F-0430-4A00-965F-F1B0AD74F593}" dt="2023-08-01T15:11:12.203" v="5148"/>
          <ac:spMkLst>
            <pc:docMk/>
            <pc:sldMk cId="485266016" sldId="1024"/>
            <ac:spMk id="2" creationId="{6E2546F7-6805-4B28-855A-E0B440457E7C}"/>
          </ac:spMkLst>
        </pc:spChg>
        <pc:spChg chg="add del mod">
          <ac:chgData name="he.x" userId="7d207c4c-28f3-4a17-aaf6-8d307a522a1b" providerId="ADAL" clId="{36FB2E9F-0430-4A00-965F-F1B0AD74F593}" dt="2023-08-01T14:51:51.551" v="5076"/>
          <ac:spMkLst>
            <pc:docMk/>
            <pc:sldMk cId="485266016" sldId="1024"/>
            <ac:spMk id="3" creationId="{9FD92DD7-7627-2FD9-FE66-EF53B3740453}"/>
          </ac:spMkLst>
        </pc:spChg>
        <pc:spChg chg="add del">
          <ac:chgData name="he.x" userId="7d207c4c-28f3-4a17-aaf6-8d307a522a1b" providerId="ADAL" clId="{36FB2E9F-0430-4A00-965F-F1B0AD74F593}" dt="2023-08-03T13:11:28.352" v="16832"/>
          <ac:spMkLst>
            <pc:docMk/>
            <pc:sldMk cId="485266016" sldId="1024"/>
            <ac:spMk id="3" creationId="{D20E0777-9807-4713-21CB-A7E4EE257CB5}"/>
          </ac:spMkLst>
        </pc:spChg>
        <pc:spChg chg="mod">
          <ac:chgData name="he.x" userId="7d207c4c-28f3-4a17-aaf6-8d307a522a1b" providerId="ADAL" clId="{36FB2E9F-0430-4A00-965F-F1B0AD74F593}" dt="2023-07-30T14:24:06.791" v="3181" actId="20577"/>
          <ac:spMkLst>
            <pc:docMk/>
            <pc:sldMk cId="485266016" sldId="1024"/>
            <ac:spMk id="4" creationId="{9A9BBC12-DB44-46F1-BDF4-BF152BB405E2}"/>
          </ac:spMkLst>
        </pc:spChg>
        <pc:spChg chg="mod">
          <ac:chgData name="he.x" userId="7d207c4c-28f3-4a17-aaf6-8d307a522a1b" providerId="ADAL" clId="{36FB2E9F-0430-4A00-965F-F1B0AD74F593}" dt="2023-08-03T15:36:00.865" v="16890" actId="1035"/>
          <ac:spMkLst>
            <pc:docMk/>
            <pc:sldMk cId="485266016" sldId="1024"/>
            <ac:spMk id="5" creationId="{26E1A5D3-14B8-4E65-8566-97A8D700CD04}"/>
          </ac:spMkLst>
        </pc:spChg>
        <pc:spChg chg="add mod">
          <ac:chgData name="he.x" userId="7d207c4c-28f3-4a17-aaf6-8d307a522a1b" providerId="ADAL" clId="{36FB2E9F-0430-4A00-965F-F1B0AD74F593}" dt="2023-08-01T15:10:59.404" v="5145"/>
          <ac:spMkLst>
            <pc:docMk/>
            <pc:sldMk cId="485266016" sldId="1024"/>
            <ac:spMk id="7" creationId="{2CFD4A93-64AD-14D4-86D0-7323E3016706}"/>
          </ac:spMkLst>
        </pc:spChg>
        <pc:spChg chg="add del">
          <ac:chgData name="he.x" userId="7d207c4c-28f3-4a17-aaf6-8d307a522a1b" providerId="ADAL" clId="{36FB2E9F-0430-4A00-965F-F1B0AD74F593}" dt="2023-08-03T13:11:28.352" v="16832"/>
          <ac:spMkLst>
            <pc:docMk/>
            <pc:sldMk cId="485266016" sldId="1024"/>
            <ac:spMk id="8" creationId="{2D3574DE-4188-2A1A-2DD7-136B0FBD34FB}"/>
          </ac:spMkLst>
        </pc:spChg>
        <pc:spChg chg="add del mod">
          <ac:chgData name="he.x" userId="7d207c4c-28f3-4a17-aaf6-8d307a522a1b" providerId="ADAL" clId="{36FB2E9F-0430-4A00-965F-F1B0AD74F593}" dt="2023-08-03T13:11:27.809" v="16831"/>
          <ac:spMkLst>
            <pc:docMk/>
            <pc:sldMk cId="485266016" sldId="1024"/>
            <ac:spMk id="9" creationId="{7FFDA76F-810C-2DD7-6668-8A82D1BEE5A9}"/>
          </ac:spMkLst>
        </pc:spChg>
        <pc:spChg chg="add del mod">
          <ac:chgData name="he.x" userId="7d207c4c-28f3-4a17-aaf6-8d307a522a1b" providerId="ADAL" clId="{36FB2E9F-0430-4A00-965F-F1B0AD74F593}" dt="2023-08-03T13:11:27.809" v="16831"/>
          <ac:spMkLst>
            <pc:docMk/>
            <pc:sldMk cId="485266016" sldId="1024"/>
            <ac:spMk id="10" creationId="{3E35B5EF-B4CC-5CFE-3772-A7EED0A032BD}"/>
          </ac:spMkLst>
        </pc:spChg>
        <pc:spChg chg="add del mod">
          <ac:chgData name="he.x" userId="7d207c4c-28f3-4a17-aaf6-8d307a522a1b" providerId="ADAL" clId="{36FB2E9F-0430-4A00-965F-F1B0AD74F593}" dt="2023-08-03T13:11:27.554" v="16830"/>
          <ac:spMkLst>
            <pc:docMk/>
            <pc:sldMk cId="485266016" sldId="1024"/>
            <ac:spMk id="11" creationId="{18584F32-E3D2-1A8C-EE64-318000E7BCD9}"/>
          </ac:spMkLst>
        </pc:spChg>
        <pc:spChg chg="add del mod">
          <ac:chgData name="he.x" userId="7d207c4c-28f3-4a17-aaf6-8d307a522a1b" providerId="ADAL" clId="{36FB2E9F-0430-4A00-965F-F1B0AD74F593}" dt="2023-08-03T13:11:27.554" v="16830"/>
          <ac:spMkLst>
            <pc:docMk/>
            <pc:sldMk cId="485266016" sldId="1024"/>
            <ac:spMk id="12" creationId="{DEF41134-6CFE-A0B5-DEA2-71680AB244FB}"/>
          </ac:spMkLst>
        </pc:spChg>
        <pc:spChg chg="add del mod">
          <ac:chgData name="he.x" userId="7d207c4c-28f3-4a17-aaf6-8d307a522a1b" providerId="ADAL" clId="{36FB2E9F-0430-4A00-965F-F1B0AD74F593}" dt="2023-08-03T13:11:26.533" v="16828"/>
          <ac:spMkLst>
            <pc:docMk/>
            <pc:sldMk cId="485266016" sldId="1024"/>
            <ac:spMk id="13" creationId="{245B5A55-2F7E-D799-4DC0-CE4C013AB922}"/>
          </ac:spMkLst>
        </pc:spChg>
        <pc:spChg chg="add del mod">
          <ac:chgData name="he.x" userId="7d207c4c-28f3-4a17-aaf6-8d307a522a1b" providerId="ADAL" clId="{36FB2E9F-0430-4A00-965F-F1B0AD74F593}" dt="2023-08-03T13:11:26.533" v="16828"/>
          <ac:spMkLst>
            <pc:docMk/>
            <pc:sldMk cId="485266016" sldId="1024"/>
            <ac:spMk id="14" creationId="{D622F5A3-ADC8-4C5F-4970-8A3935560EE8}"/>
          </ac:spMkLst>
        </pc:spChg>
        <pc:spChg chg="del mod">
          <ac:chgData name="he.x" userId="7d207c4c-28f3-4a17-aaf6-8d307a522a1b" providerId="ADAL" clId="{36FB2E9F-0430-4A00-965F-F1B0AD74F593}" dt="2023-08-01T15:10:59.186" v="5144" actId="478"/>
          <ac:spMkLst>
            <pc:docMk/>
            <pc:sldMk cId="485266016" sldId="1024"/>
            <ac:spMk id="29" creationId="{63BC3FE3-50FB-4DA5-8DF7-DCDA6792D912}"/>
          </ac:spMkLst>
        </pc:spChg>
      </pc:sldChg>
      <pc:sldChg chg="addSp delSp modSp add mod modNotesTx">
        <pc:chgData name="he.x" userId="7d207c4c-28f3-4a17-aaf6-8d307a522a1b" providerId="ADAL" clId="{36FB2E9F-0430-4A00-965F-F1B0AD74F593}" dt="2023-08-03T15:35:55.007" v="16889" actId="1035"/>
        <pc:sldMkLst>
          <pc:docMk/>
          <pc:sldMk cId="2590117783" sldId="1025"/>
        </pc:sldMkLst>
        <pc:spChg chg="mod">
          <ac:chgData name="he.x" userId="7d207c4c-28f3-4a17-aaf6-8d307a522a1b" providerId="ADAL" clId="{36FB2E9F-0430-4A00-965F-F1B0AD74F593}" dt="2023-08-01T15:11:15.578" v="5149"/>
          <ac:spMkLst>
            <pc:docMk/>
            <pc:sldMk cId="2590117783" sldId="1025"/>
            <ac:spMk id="2" creationId="{6E2546F7-6805-4B28-855A-E0B440457E7C}"/>
          </ac:spMkLst>
        </pc:spChg>
        <pc:spChg chg="add mod">
          <ac:chgData name="he.x" userId="7d207c4c-28f3-4a17-aaf6-8d307a522a1b" providerId="ADAL" clId="{36FB2E9F-0430-4A00-965F-F1B0AD74F593}" dt="2023-08-03T15:35:55.007" v="16889" actId="1035"/>
          <ac:spMkLst>
            <pc:docMk/>
            <pc:sldMk cId="2590117783" sldId="1025"/>
            <ac:spMk id="3" creationId="{4A9D17EE-F8B7-F673-E5C9-CD4092A40FE2}"/>
          </ac:spMkLst>
        </pc:spChg>
        <pc:spChg chg="add del mod">
          <ac:chgData name="he.x" userId="7d207c4c-28f3-4a17-aaf6-8d307a522a1b" providerId="ADAL" clId="{36FB2E9F-0430-4A00-965F-F1B0AD74F593}" dt="2023-08-01T14:52:23.819" v="5088" actId="478"/>
          <ac:spMkLst>
            <pc:docMk/>
            <pc:sldMk cId="2590117783" sldId="1025"/>
            <ac:spMk id="3" creationId="{4DB85FD6-7585-14A9-77A5-0B433C808529}"/>
          </ac:spMkLst>
        </pc:spChg>
        <pc:spChg chg="mod">
          <ac:chgData name="he.x" userId="7d207c4c-28f3-4a17-aaf6-8d307a522a1b" providerId="ADAL" clId="{36FB2E9F-0430-4A00-965F-F1B0AD74F593}" dt="2023-08-02T02:11:30.601" v="13323" actId="20577"/>
          <ac:spMkLst>
            <pc:docMk/>
            <pc:sldMk cId="2590117783" sldId="1025"/>
            <ac:spMk id="4" creationId="{9A9BBC12-DB44-46F1-BDF4-BF152BB405E2}"/>
          </ac:spMkLst>
        </pc:spChg>
        <pc:spChg chg="del">
          <ac:chgData name="he.x" userId="7d207c4c-28f3-4a17-aaf6-8d307a522a1b" providerId="ADAL" clId="{36FB2E9F-0430-4A00-965F-F1B0AD74F593}" dt="2023-08-01T14:52:21.287" v="5087" actId="478"/>
          <ac:spMkLst>
            <pc:docMk/>
            <pc:sldMk cId="2590117783" sldId="1025"/>
            <ac:spMk id="5" creationId="{26E1A5D3-14B8-4E65-8566-97A8D700CD04}"/>
          </ac:spMkLst>
        </pc:spChg>
        <pc:spChg chg="add del mod">
          <ac:chgData name="he.x" userId="7d207c4c-28f3-4a17-aaf6-8d307a522a1b" providerId="ADAL" clId="{36FB2E9F-0430-4A00-965F-F1B0AD74F593}" dt="2023-08-03T13:12:23.545" v="16857" actId="478"/>
          <ac:spMkLst>
            <pc:docMk/>
            <pc:sldMk cId="2590117783" sldId="1025"/>
            <ac:spMk id="7" creationId="{3C59E9CF-B952-E354-8631-F7F44ED72E46}"/>
          </ac:spMkLst>
        </pc:spChg>
        <pc:spChg chg="add mod">
          <ac:chgData name="he.x" userId="7d207c4c-28f3-4a17-aaf6-8d307a522a1b" providerId="ADAL" clId="{36FB2E9F-0430-4A00-965F-F1B0AD74F593}" dt="2023-08-01T15:11:03.687" v="5147"/>
          <ac:spMkLst>
            <pc:docMk/>
            <pc:sldMk cId="2590117783" sldId="1025"/>
            <ac:spMk id="8" creationId="{89A2DD71-C5AB-8E64-8696-CEE01B598AE0}"/>
          </ac:spMkLst>
        </pc:spChg>
        <pc:spChg chg="del">
          <ac:chgData name="he.x" userId="7d207c4c-28f3-4a17-aaf6-8d307a522a1b" providerId="ADAL" clId="{36FB2E9F-0430-4A00-965F-F1B0AD74F593}" dt="2023-08-01T15:11:03.530" v="5146" actId="478"/>
          <ac:spMkLst>
            <pc:docMk/>
            <pc:sldMk cId="2590117783" sldId="1025"/>
            <ac:spMk id="29" creationId="{63BC3FE3-50FB-4DA5-8DF7-DCDA6792D912}"/>
          </ac:spMkLst>
        </pc:spChg>
      </pc:sldChg>
      <pc:sldChg chg="addSp delSp modSp add mod ord modNotesTx">
        <pc:chgData name="he.x" userId="7d207c4c-28f3-4a17-aaf6-8d307a522a1b" providerId="ADAL" clId="{36FB2E9F-0430-4A00-965F-F1B0AD74F593}" dt="2023-08-02T02:38:59.755" v="13959" actId="20577"/>
        <pc:sldMkLst>
          <pc:docMk/>
          <pc:sldMk cId="856429642" sldId="1026"/>
        </pc:sldMkLst>
        <pc:spChg chg="mod">
          <ac:chgData name="he.x" userId="7d207c4c-28f3-4a17-aaf6-8d307a522a1b" providerId="ADAL" clId="{36FB2E9F-0430-4A00-965F-F1B0AD74F593}" dt="2023-07-30T14:34:38.351" v="3284" actId="20577"/>
          <ac:spMkLst>
            <pc:docMk/>
            <pc:sldMk cId="856429642" sldId="1026"/>
            <ac:spMk id="2" creationId="{6E2546F7-6805-4B28-855A-E0B440457E7C}"/>
          </ac:spMkLst>
        </pc:spChg>
        <pc:spChg chg="add del mod">
          <ac:chgData name="he.x" userId="7d207c4c-28f3-4a17-aaf6-8d307a522a1b" providerId="ADAL" clId="{36FB2E9F-0430-4A00-965F-F1B0AD74F593}" dt="2023-07-30T14:34:47.172" v="3286" actId="478"/>
          <ac:spMkLst>
            <pc:docMk/>
            <pc:sldMk cId="856429642" sldId="1026"/>
            <ac:spMk id="3" creationId="{B5BB0E51-724A-77A8-14A5-E23DD2C4F4E8}"/>
          </ac:spMkLst>
        </pc:spChg>
        <pc:spChg chg="mod">
          <ac:chgData name="he.x" userId="7d207c4c-28f3-4a17-aaf6-8d307a522a1b" providerId="ADAL" clId="{36FB2E9F-0430-4A00-965F-F1B0AD74F593}" dt="2023-07-30T14:35:04.490" v="3290"/>
          <ac:spMkLst>
            <pc:docMk/>
            <pc:sldMk cId="856429642" sldId="1026"/>
            <ac:spMk id="4" creationId="{9A9BBC12-DB44-46F1-BDF4-BF152BB405E2}"/>
          </ac:spMkLst>
        </pc:spChg>
        <pc:spChg chg="del">
          <ac:chgData name="he.x" userId="7d207c4c-28f3-4a17-aaf6-8d307a522a1b" providerId="ADAL" clId="{36FB2E9F-0430-4A00-965F-F1B0AD74F593}" dt="2023-07-30T14:34:42.672" v="3285" actId="478"/>
          <ac:spMkLst>
            <pc:docMk/>
            <pc:sldMk cId="856429642" sldId="1026"/>
            <ac:spMk id="5" creationId="{26E1A5D3-14B8-4E65-8566-97A8D700CD04}"/>
          </ac:spMkLst>
        </pc:spChg>
        <pc:spChg chg="add mod">
          <ac:chgData name="he.x" userId="7d207c4c-28f3-4a17-aaf6-8d307a522a1b" providerId="ADAL" clId="{36FB2E9F-0430-4A00-965F-F1B0AD74F593}" dt="2023-07-30T15:14:35.974" v="3518" actId="1582"/>
          <ac:spMkLst>
            <pc:docMk/>
            <pc:sldMk cId="856429642" sldId="1026"/>
            <ac:spMk id="8" creationId="{8DDFFFCC-5293-1DF9-9A93-7918A2F2A210}"/>
          </ac:spMkLst>
        </pc:spChg>
        <pc:spChg chg="mod">
          <ac:chgData name="he.x" userId="7d207c4c-28f3-4a17-aaf6-8d307a522a1b" providerId="ADAL" clId="{36FB2E9F-0430-4A00-965F-F1B0AD74F593}" dt="2023-07-30T14:34:23.727" v="3255" actId="14100"/>
          <ac:spMkLst>
            <pc:docMk/>
            <pc:sldMk cId="856429642" sldId="1026"/>
            <ac:spMk id="29" creationId="{63BC3FE3-50FB-4DA5-8DF7-DCDA6792D912}"/>
          </ac:spMkLst>
        </pc:spChg>
        <pc:graphicFrameChg chg="add mod modGraphic">
          <ac:chgData name="he.x" userId="7d207c4c-28f3-4a17-aaf6-8d307a522a1b" providerId="ADAL" clId="{36FB2E9F-0430-4A00-965F-F1B0AD74F593}" dt="2023-08-02T02:24:28.271" v="13515" actId="20577"/>
          <ac:graphicFrameMkLst>
            <pc:docMk/>
            <pc:sldMk cId="856429642" sldId="1026"/>
            <ac:graphicFrameMk id="7" creationId="{09347475-FE53-AE15-A6D7-59AF83D306F3}"/>
          </ac:graphicFrameMkLst>
        </pc:graphicFrameChg>
      </pc:sldChg>
      <pc:sldChg chg="addSp delSp modSp add mod modNotesTx">
        <pc:chgData name="he.x" userId="7d207c4c-28f3-4a17-aaf6-8d307a522a1b" providerId="ADAL" clId="{36FB2E9F-0430-4A00-965F-F1B0AD74F593}" dt="2023-08-02T02:41:39.627" v="14089" actId="20577"/>
        <pc:sldMkLst>
          <pc:docMk/>
          <pc:sldMk cId="3513289843" sldId="1027"/>
        </pc:sldMkLst>
        <pc:spChg chg="add del">
          <ac:chgData name="he.x" userId="7d207c4c-28f3-4a17-aaf6-8d307a522a1b" providerId="ADAL" clId="{36FB2E9F-0430-4A00-965F-F1B0AD74F593}" dt="2023-07-30T14:57:01.823" v="3494" actId="22"/>
          <ac:spMkLst>
            <pc:docMk/>
            <pc:sldMk cId="3513289843" sldId="1027"/>
            <ac:spMk id="5" creationId="{0B93E8F7-20A0-9148-6E91-549DA875B471}"/>
          </ac:spMkLst>
        </pc:spChg>
        <pc:spChg chg="add mod">
          <ac:chgData name="he.x" userId="7d207c4c-28f3-4a17-aaf6-8d307a522a1b" providerId="ADAL" clId="{36FB2E9F-0430-4A00-965F-F1B0AD74F593}" dt="2023-07-30T15:15:07.383" v="3555" actId="1036"/>
          <ac:spMkLst>
            <pc:docMk/>
            <pc:sldMk cId="3513289843" sldId="1027"/>
            <ac:spMk id="8" creationId="{B98BA977-5BFC-F4B2-AF42-4AF4DF9772D2}"/>
          </ac:spMkLst>
        </pc:spChg>
        <pc:graphicFrameChg chg="mod modGraphic">
          <ac:chgData name="he.x" userId="7d207c4c-28f3-4a17-aaf6-8d307a522a1b" providerId="ADAL" clId="{36FB2E9F-0430-4A00-965F-F1B0AD74F593}" dt="2023-08-02T02:25:07.184" v="13517"/>
          <ac:graphicFrameMkLst>
            <pc:docMk/>
            <pc:sldMk cId="3513289843" sldId="1027"/>
            <ac:graphicFrameMk id="7" creationId="{09347475-FE53-AE15-A6D7-59AF83D306F3}"/>
          </ac:graphicFrameMkLst>
        </pc:graphicFrameChg>
      </pc:sldChg>
      <pc:sldChg chg="addSp delSp modSp add mod modNotesTx">
        <pc:chgData name="he.x" userId="7d207c4c-28f3-4a17-aaf6-8d307a522a1b" providerId="ADAL" clId="{36FB2E9F-0430-4A00-965F-F1B0AD74F593}" dt="2023-08-02T02:46:18.365" v="14202" actId="20577"/>
        <pc:sldMkLst>
          <pc:docMk/>
          <pc:sldMk cId="4091458457" sldId="1028"/>
        </pc:sldMkLst>
        <pc:spChg chg="add del mod">
          <ac:chgData name="he.x" userId="7d207c4c-28f3-4a17-aaf6-8d307a522a1b" providerId="ADAL" clId="{36FB2E9F-0430-4A00-965F-F1B0AD74F593}" dt="2023-07-30T15:15:33.605" v="3594" actId="478"/>
          <ac:spMkLst>
            <pc:docMk/>
            <pc:sldMk cId="4091458457" sldId="1028"/>
            <ac:spMk id="3" creationId="{710DAA14-A769-FB9C-CFFB-C3076F8B5043}"/>
          </ac:spMkLst>
        </pc:spChg>
        <pc:spChg chg="add mod">
          <ac:chgData name="he.x" userId="7d207c4c-28f3-4a17-aaf6-8d307a522a1b" providerId="ADAL" clId="{36FB2E9F-0430-4A00-965F-F1B0AD74F593}" dt="2023-07-30T15:16:00.397" v="3596" actId="1076"/>
          <ac:spMkLst>
            <pc:docMk/>
            <pc:sldMk cId="4091458457" sldId="1028"/>
            <ac:spMk id="5" creationId="{445FCB95-12CA-D5A4-7921-BC39AD33E978}"/>
          </ac:spMkLst>
        </pc:spChg>
        <pc:graphicFrameChg chg="mod">
          <ac:chgData name="he.x" userId="7d207c4c-28f3-4a17-aaf6-8d307a522a1b" providerId="ADAL" clId="{36FB2E9F-0430-4A00-965F-F1B0AD74F593}" dt="2023-08-02T02:25:14.172" v="13518"/>
          <ac:graphicFrameMkLst>
            <pc:docMk/>
            <pc:sldMk cId="4091458457" sldId="1028"/>
            <ac:graphicFrameMk id="7" creationId="{09347475-FE53-AE15-A6D7-59AF83D306F3}"/>
          </ac:graphicFrameMkLst>
        </pc:graphicFrameChg>
      </pc:sldChg>
      <pc:sldChg chg="addSp delSp modSp add mod modNotesTx">
        <pc:chgData name="he.x" userId="7d207c4c-28f3-4a17-aaf6-8d307a522a1b" providerId="ADAL" clId="{36FB2E9F-0430-4A00-965F-F1B0AD74F593}" dt="2023-08-08T16:48:26.347" v="19077" actId="207"/>
        <pc:sldMkLst>
          <pc:docMk/>
          <pc:sldMk cId="230736403" sldId="1029"/>
        </pc:sldMkLst>
        <pc:spChg chg="del">
          <ac:chgData name="he.x" userId="7d207c4c-28f3-4a17-aaf6-8d307a522a1b" providerId="ADAL" clId="{36FB2E9F-0430-4A00-965F-F1B0AD74F593}" dt="2023-08-08T16:47:31.395" v="19071" actId="478"/>
          <ac:spMkLst>
            <pc:docMk/>
            <pc:sldMk cId="230736403" sldId="1029"/>
            <ac:spMk id="4" creationId="{9A9BBC12-DB44-46F1-BDF4-BF152BB405E2}"/>
          </ac:spMkLst>
        </pc:spChg>
        <pc:graphicFrameChg chg="add mod modGraphic">
          <ac:chgData name="he.x" userId="7d207c4c-28f3-4a17-aaf6-8d307a522a1b" providerId="ADAL" clId="{36FB2E9F-0430-4A00-965F-F1B0AD74F593}" dt="2023-08-08T16:48:26.347" v="19077" actId="207"/>
          <ac:graphicFrameMkLst>
            <pc:docMk/>
            <pc:sldMk cId="230736403" sldId="1029"/>
            <ac:graphicFrameMk id="3" creationId="{B1EE7D1B-068E-E9E6-7092-B2D1D804992E}"/>
          </ac:graphicFrameMkLst>
        </pc:graphicFrameChg>
        <pc:graphicFrameChg chg="del mod modGraphic">
          <ac:chgData name="he.x" userId="7d207c4c-28f3-4a17-aaf6-8d307a522a1b" providerId="ADAL" clId="{36FB2E9F-0430-4A00-965F-F1B0AD74F593}" dt="2023-08-08T16:47:27.380" v="19070" actId="478"/>
          <ac:graphicFrameMkLst>
            <pc:docMk/>
            <pc:sldMk cId="230736403" sldId="1029"/>
            <ac:graphicFrameMk id="7" creationId="{09347475-FE53-AE15-A6D7-59AF83D306F3}"/>
          </ac:graphicFrameMkLst>
        </pc:graphicFrameChg>
      </pc:sldChg>
      <pc:sldChg chg="modSp add mod modNotesTx">
        <pc:chgData name="he.x" userId="7d207c4c-28f3-4a17-aaf6-8d307a522a1b" providerId="ADAL" clId="{36FB2E9F-0430-4A00-965F-F1B0AD74F593}" dt="2023-08-02T02:50:57.030" v="14316" actId="20577"/>
        <pc:sldMkLst>
          <pc:docMk/>
          <pc:sldMk cId="626253859" sldId="1030"/>
        </pc:sldMkLst>
        <pc:spChg chg="mod">
          <ac:chgData name="he.x" userId="7d207c4c-28f3-4a17-aaf6-8d307a522a1b" providerId="ADAL" clId="{36FB2E9F-0430-4A00-965F-F1B0AD74F593}" dt="2023-07-30T15:16:57.899" v="3619" actId="1036"/>
          <ac:spMkLst>
            <pc:docMk/>
            <pc:sldMk cId="626253859" sldId="1030"/>
            <ac:spMk id="5" creationId="{445FCB95-12CA-D5A4-7921-BC39AD33E978}"/>
          </ac:spMkLst>
        </pc:spChg>
        <pc:graphicFrameChg chg="mod">
          <ac:chgData name="he.x" userId="7d207c4c-28f3-4a17-aaf6-8d307a522a1b" providerId="ADAL" clId="{36FB2E9F-0430-4A00-965F-F1B0AD74F593}" dt="2023-08-02T02:25:22.370" v="13519"/>
          <ac:graphicFrameMkLst>
            <pc:docMk/>
            <pc:sldMk cId="626253859" sldId="1030"/>
            <ac:graphicFrameMk id="7" creationId="{09347475-FE53-AE15-A6D7-59AF83D306F3}"/>
          </ac:graphicFrameMkLst>
        </pc:graphicFrameChg>
      </pc:sldChg>
      <pc:sldChg chg="modSp add mod modNotesTx">
        <pc:chgData name="he.x" userId="7d207c4c-28f3-4a17-aaf6-8d307a522a1b" providerId="ADAL" clId="{36FB2E9F-0430-4A00-965F-F1B0AD74F593}" dt="2023-08-02T03:02:11.751" v="14431" actId="20577"/>
        <pc:sldMkLst>
          <pc:docMk/>
          <pc:sldMk cId="1371884620" sldId="1031"/>
        </pc:sldMkLst>
        <pc:spChg chg="mod">
          <ac:chgData name="he.x" userId="7d207c4c-28f3-4a17-aaf6-8d307a522a1b" providerId="ADAL" clId="{36FB2E9F-0430-4A00-965F-F1B0AD74F593}" dt="2023-07-30T15:17:07.349" v="3646" actId="1036"/>
          <ac:spMkLst>
            <pc:docMk/>
            <pc:sldMk cId="1371884620" sldId="1031"/>
            <ac:spMk id="5" creationId="{445FCB95-12CA-D5A4-7921-BC39AD33E978}"/>
          </ac:spMkLst>
        </pc:spChg>
        <pc:graphicFrameChg chg="mod">
          <ac:chgData name="he.x" userId="7d207c4c-28f3-4a17-aaf6-8d307a522a1b" providerId="ADAL" clId="{36FB2E9F-0430-4A00-965F-F1B0AD74F593}" dt="2023-08-02T02:25:26.976" v="13520"/>
          <ac:graphicFrameMkLst>
            <pc:docMk/>
            <pc:sldMk cId="1371884620" sldId="1031"/>
            <ac:graphicFrameMk id="7" creationId="{09347475-FE53-AE15-A6D7-59AF83D306F3}"/>
          </ac:graphicFrameMkLst>
        </pc:graphicFrameChg>
      </pc:sldChg>
      <pc:sldChg chg="modSp add mod modNotesTx">
        <pc:chgData name="he.x" userId="7d207c4c-28f3-4a17-aaf6-8d307a522a1b" providerId="ADAL" clId="{36FB2E9F-0430-4A00-965F-F1B0AD74F593}" dt="2023-08-02T03:04:06.180" v="14475" actId="20577"/>
        <pc:sldMkLst>
          <pc:docMk/>
          <pc:sldMk cId="1192076354" sldId="1032"/>
        </pc:sldMkLst>
        <pc:spChg chg="mod">
          <ac:chgData name="he.x" userId="7d207c4c-28f3-4a17-aaf6-8d307a522a1b" providerId="ADAL" clId="{36FB2E9F-0430-4A00-965F-F1B0AD74F593}" dt="2023-07-30T15:17:18.523" v="3696" actId="1036"/>
          <ac:spMkLst>
            <pc:docMk/>
            <pc:sldMk cId="1192076354" sldId="1032"/>
            <ac:spMk id="5" creationId="{445FCB95-12CA-D5A4-7921-BC39AD33E978}"/>
          </ac:spMkLst>
        </pc:spChg>
        <pc:graphicFrameChg chg="mod">
          <ac:chgData name="he.x" userId="7d207c4c-28f3-4a17-aaf6-8d307a522a1b" providerId="ADAL" clId="{36FB2E9F-0430-4A00-965F-F1B0AD74F593}" dt="2023-08-02T02:25:31.408" v="13521"/>
          <ac:graphicFrameMkLst>
            <pc:docMk/>
            <pc:sldMk cId="1192076354" sldId="1032"/>
            <ac:graphicFrameMk id="7" creationId="{09347475-FE53-AE15-A6D7-59AF83D306F3}"/>
          </ac:graphicFrameMkLst>
        </pc:graphicFrameChg>
      </pc:sldChg>
      <pc:sldChg chg="modSp add mod modNotesTx">
        <pc:chgData name="he.x" userId="7d207c4c-28f3-4a17-aaf6-8d307a522a1b" providerId="ADAL" clId="{36FB2E9F-0430-4A00-965F-F1B0AD74F593}" dt="2023-08-02T03:06:37.446" v="14594" actId="20577"/>
        <pc:sldMkLst>
          <pc:docMk/>
          <pc:sldMk cId="661115796" sldId="1033"/>
        </pc:sldMkLst>
        <pc:spChg chg="mod">
          <ac:chgData name="he.x" userId="7d207c4c-28f3-4a17-aaf6-8d307a522a1b" providerId="ADAL" clId="{36FB2E9F-0430-4A00-965F-F1B0AD74F593}" dt="2023-07-30T15:17:35.359" v="3714" actId="1035"/>
          <ac:spMkLst>
            <pc:docMk/>
            <pc:sldMk cId="661115796" sldId="1033"/>
            <ac:spMk id="5" creationId="{445FCB95-12CA-D5A4-7921-BC39AD33E978}"/>
          </ac:spMkLst>
        </pc:spChg>
        <pc:graphicFrameChg chg="mod">
          <ac:chgData name="he.x" userId="7d207c4c-28f3-4a17-aaf6-8d307a522a1b" providerId="ADAL" clId="{36FB2E9F-0430-4A00-965F-F1B0AD74F593}" dt="2023-08-02T02:25:34.908" v="13522"/>
          <ac:graphicFrameMkLst>
            <pc:docMk/>
            <pc:sldMk cId="661115796" sldId="1033"/>
            <ac:graphicFrameMk id="7" creationId="{09347475-FE53-AE15-A6D7-59AF83D306F3}"/>
          </ac:graphicFrameMkLst>
        </pc:graphicFrameChg>
      </pc:sldChg>
      <pc:sldChg chg="modSp add mod modNotesTx">
        <pc:chgData name="he.x" userId="7d207c4c-28f3-4a17-aaf6-8d307a522a1b" providerId="ADAL" clId="{36FB2E9F-0430-4A00-965F-F1B0AD74F593}" dt="2023-08-02T03:13:19.776" v="15192" actId="20577"/>
        <pc:sldMkLst>
          <pc:docMk/>
          <pc:sldMk cId="2025288134" sldId="1034"/>
        </pc:sldMkLst>
        <pc:spChg chg="mod">
          <ac:chgData name="he.x" userId="7d207c4c-28f3-4a17-aaf6-8d307a522a1b" providerId="ADAL" clId="{36FB2E9F-0430-4A00-965F-F1B0AD74F593}" dt="2023-07-30T15:17:45.902" v="3758" actId="1036"/>
          <ac:spMkLst>
            <pc:docMk/>
            <pc:sldMk cId="2025288134" sldId="1034"/>
            <ac:spMk id="5" creationId="{445FCB95-12CA-D5A4-7921-BC39AD33E978}"/>
          </ac:spMkLst>
        </pc:spChg>
        <pc:graphicFrameChg chg="mod">
          <ac:chgData name="he.x" userId="7d207c4c-28f3-4a17-aaf6-8d307a522a1b" providerId="ADAL" clId="{36FB2E9F-0430-4A00-965F-F1B0AD74F593}" dt="2023-08-02T02:25:39.286" v="13523"/>
          <ac:graphicFrameMkLst>
            <pc:docMk/>
            <pc:sldMk cId="2025288134" sldId="1034"/>
            <ac:graphicFrameMk id="7" creationId="{09347475-FE53-AE15-A6D7-59AF83D306F3}"/>
          </ac:graphicFrameMkLst>
        </pc:graphicFrameChg>
      </pc:sldChg>
      <pc:sldChg chg="delSp modSp add mod modNotesTx">
        <pc:chgData name="he.x" userId="7d207c4c-28f3-4a17-aaf6-8d307a522a1b" providerId="ADAL" clId="{36FB2E9F-0430-4A00-965F-F1B0AD74F593}" dt="2023-08-02T03:15:55.053" v="15292" actId="20577"/>
        <pc:sldMkLst>
          <pc:docMk/>
          <pc:sldMk cId="276432304" sldId="1035"/>
        </pc:sldMkLst>
        <pc:spChg chg="mod">
          <ac:chgData name="he.x" userId="7d207c4c-28f3-4a17-aaf6-8d307a522a1b" providerId="ADAL" clId="{36FB2E9F-0430-4A00-965F-F1B0AD74F593}" dt="2023-07-30T15:18:52.807" v="3783" actId="20577"/>
          <ac:spMkLst>
            <pc:docMk/>
            <pc:sldMk cId="276432304" sldId="1035"/>
            <ac:spMk id="2" creationId="{6E2546F7-6805-4B28-855A-E0B440457E7C}"/>
          </ac:spMkLst>
        </pc:spChg>
        <pc:spChg chg="mod">
          <ac:chgData name="he.x" userId="7d207c4c-28f3-4a17-aaf6-8d307a522a1b" providerId="ADAL" clId="{36FB2E9F-0430-4A00-965F-F1B0AD74F593}" dt="2023-08-02T02:02:45.231" v="13200" actId="20577"/>
          <ac:spMkLst>
            <pc:docMk/>
            <pc:sldMk cId="276432304" sldId="1035"/>
            <ac:spMk id="4" creationId="{9A9BBC12-DB44-46F1-BDF4-BF152BB405E2}"/>
          </ac:spMkLst>
        </pc:spChg>
        <pc:graphicFrameChg chg="del">
          <ac:chgData name="he.x" userId="7d207c4c-28f3-4a17-aaf6-8d307a522a1b" providerId="ADAL" clId="{36FB2E9F-0430-4A00-965F-F1B0AD74F593}" dt="2023-07-30T15:18:41.634" v="3760" actId="478"/>
          <ac:graphicFrameMkLst>
            <pc:docMk/>
            <pc:sldMk cId="276432304" sldId="1035"/>
            <ac:graphicFrameMk id="7" creationId="{09347475-FE53-AE15-A6D7-59AF83D306F3}"/>
          </ac:graphicFrameMkLst>
        </pc:graphicFrameChg>
      </pc:sldChg>
      <pc:sldChg chg="addSp delSp modSp add mod">
        <pc:chgData name="he.x" userId="7d207c4c-28f3-4a17-aaf6-8d307a522a1b" providerId="ADAL" clId="{36FB2E9F-0430-4A00-965F-F1B0AD74F593}" dt="2023-08-01T14:41:51.176" v="4927" actId="20577"/>
        <pc:sldMkLst>
          <pc:docMk/>
          <pc:sldMk cId="2083537427" sldId="1036"/>
        </pc:sldMkLst>
        <pc:spChg chg="mod">
          <ac:chgData name="he.x" userId="7d207c4c-28f3-4a17-aaf6-8d307a522a1b" providerId="ADAL" clId="{36FB2E9F-0430-4A00-965F-F1B0AD74F593}" dt="2023-08-01T14:41:51.176" v="4927" actId="20577"/>
          <ac:spMkLst>
            <pc:docMk/>
            <pc:sldMk cId="2083537427" sldId="1036"/>
            <ac:spMk id="2" creationId="{6E2546F7-6805-4B28-855A-E0B440457E7C}"/>
          </ac:spMkLst>
        </pc:spChg>
        <pc:spChg chg="add del mod">
          <ac:chgData name="he.x" userId="7d207c4c-28f3-4a17-aaf6-8d307a522a1b" providerId="ADAL" clId="{36FB2E9F-0430-4A00-965F-F1B0AD74F593}" dt="2023-07-30T15:58:22.416" v="4169" actId="478"/>
          <ac:spMkLst>
            <pc:docMk/>
            <pc:sldMk cId="2083537427" sldId="1036"/>
            <ac:spMk id="3" creationId="{E07F4EF4-C6FB-1274-E2EA-87F341418193}"/>
          </ac:spMkLst>
        </pc:spChg>
        <pc:spChg chg="mod">
          <ac:chgData name="he.x" userId="7d207c4c-28f3-4a17-aaf6-8d307a522a1b" providerId="ADAL" clId="{36FB2E9F-0430-4A00-965F-F1B0AD74F593}" dt="2023-07-30T15:52:32.033" v="4167" actId="20577"/>
          <ac:spMkLst>
            <pc:docMk/>
            <pc:sldMk cId="2083537427" sldId="1036"/>
            <ac:spMk id="4" creationId="{9A9BBC12-DB44-46F1-BDF4-BF152BB405E2}"/>
          </ac:spMkLst>
        </pc:spChg>
        <pc:spChg chg="add mod">
          <ac:chgData name="he.x" userId="7d207c4c-28f3-4a17-aaf6-8d307a522a1b" providerId="ADAL" clId="{36FB2E9F-0430-4A00-965F-F1B0AD74F593}" dt="2023-07-30T16:04:29.759" v="4377" actId="20577"/>
          <ac:spMkLst>
            <pc:docMk/>
            <pc:sldMk cId="2083537427" sldId="1036"/>
            <ac:spMk id="5" creationId="{37A84809-4D90-FED4-289E-8B9754B7B379}"/>
          </ac:spMkLst>
        </pc:spChg>
        <pc:spChg chg="add mod">
          <ac:chgData name="he.x" userId="7d207c4c-28f3-4a17-aaf6-8d307a522a1b" providerId="ADAL" clId="{36FB2E9F-0430-4A00-965F-F1B0AD74F593}" dt="2023-07-30T16:05:28.217" v="4445" actId="20577"/>
          <ac:spMkLst>
            <pc:docMk/>
            <pc:sldMk cId="2083537427" sldId="1036"/>
            <ac:spMk id="7" creationId="{EE6FB4B9-838B-7977-3A42-9D0575C33A93}"/>
          </ac:spMkLst>
        </pc:spChg>
      </pc:sldChg>
      <pc:sldChg chg="delSp modSp add mod ord">
        <pc:chgData name="he.x" userId="7d207c4c-28f3-4a17-aaf6-8d307a522a1b" providerId="ADAL" clId="{36FB2E9F-0430-4A00-965F-F1B0AD74F593}" dt="2023-08-08T16:46:16.855" v="19060" actId="20577"/>
        <pc:sldMkLst>
          <pc:docMk/>
          <pc:sldMk cId="2279145195" sldId="1037"/>
        </pc:sldMkLst>
        <pc:spChg chg="mod">
          <ac:chgData name="he.x" userId="7d207c4c-28f3-4a17-aaf6-8d307a522a1b" providerId="ADAL" clId="{36FB2E9F-0430-4A00-965F-F1B0AD74F593}" dt="2023-07-30T16:06:20.328" v="4462" actId="20577"/>
          <ac:spMkLst>
            <pc:docMk/>
            <pc:sldMk cId="2279145195" sldId="1037"/>
            <ac:spMk id="2" creationId="{6E2546F7-6805-4B28-855A-E0B440457E7C}"/>
          </ac:spMkLst>
        </pc:spChg>
        <pc:spChg chg="mod">
          <ac:chgData name="he.x" userId="7d207c4c-28f3-4a17-aaf6-8d307a522a1b" providerId="ADAL" clId="{36FB2E9F-0430-4A00-965F-F1B0AD74F593}" dt="2023-08-08T16:46:16.855" v="19060" actId="20577"/>
          <ac:spMkLst>
            <pc:docMk/>
            <pc:sldMk cId="2279145195" sldId="1037"/>
            <ac:spMk id="4" creationId="{9A9BBC12-DB44-46F1-BDF4-BF152BB405E2}"/>
          </ac:spMkLst>
        </pc:spChg>
        <pc:spChg chg="del mod">
          <ac:chgData name="he.x" userId="7d207c4c-28f3-4a17-aaf6-8d307a522a1b" providerId="ADAL" clId="{36FB2E9F-0430-4A00-965F-F1B0AD74F593}" dt="2023-07-30T16:06:10.045" v="4453" actId="478"/>
          <ac:spMkLst>
            <pc:docMk/>
            <pc:sldMk cId="2279145195" sldId="1037"/>
            <ac:spMk id="29" creationId="{63BC3FE3-50FB-4DA5-8DF7-DCDA6792D912}"/>
          </ac:spMkLst>
        </pc:spChg>
      </pc:sldChg>
      <pc:sldChg chg="modSp modNotesTx">
        <pc:chgData name="he.x" userId="7d207c4c-28f3-4a17-aaf6-8d307a522a1b" providerId="ADAL" clId="{36FB2E9F-0430-4A00-965F-F1B0AD74F593}" dt="2023-08-06T12:22:39.634" v="17973" actId="20577"/>
        <pc:sldMkLst>
          <pc:docMk/>
          <pc:sldMk cId="3763089181" sldId="1038"/>
        </pc:sldMkLst>
        <pc:spChg chg="mod">
          <ac:chgData name="he.x" userId="7d207c4c-28f3-4a17-aaf6-8d307a522a1b" providerId="ADAL" clId="{36FB2E9F-0430-4A00-965F-F1B0AD74F593}" dt="2023-08-03T03:43:48.738" v="16497" actId="1076"/>
          <ac:spMkLst>
            <pc:docMk/>
            <pc:sldMk cId="3763089181" sldId="1038"/>
            <ac:spMk id="6" creationId="{DC54C8B8-F94D-4C79-BCE1-3154A27E9BB8}"/>
          </ac:spMkLst>
        </pc:spChg>
      </pc:sldChg>
      <pc:sldChg chg="addSp delSp modSp add del mod ord modNotesTx">
        <pc:chgData name="he.x" userId="7d207c4c-28f3-4a17-aaf6-8d307a522a1b" providerId="ADAL" clId="{36FB2E9F-0430-4A00-965F-F1B0AD74F593}" dt="2023-08-01T17:02:55.131" v="7502" actId="20577"/>
        <pc:sldMkLst>
          <pc:docMk/>
          <pc:sldMk cId="3172472754" sldId="1039"/>
        </pc:sldMkLst>
        <pc:spChg chg="add del mod">
          <ac:chgData name="he.x" userId="7d207c4c-28f3-4a17-aaf6-8d307a522a1b" providerId="ADAL" clId="{36FB2E9F-0430-4A00-965F-F1B0AD74F593}" dt="2023-08-01T16:56:36.932" v="7446" actId="478"/>
          <ac:spMkLst>
            <pc:docMk/>
            <pc:sldMk cId="3172472754" sldId="1039"/>
            <ac:spMk id="5" creationId="{BAA9961C-C9C4-4D6D-F2B3-D69CE9CE9854}"/>
          </ac:spMkLst>
        </pc:spChg>
        <pc:spChg chg="add del mod">
          <ac:chgData name="he.x" userId="7d207c4c-28f3-4a17-aaf6-8d307a522a1b" providerId="ADAL" clId="{36FB2E9F-0430-4A00-965F-F1B0AD74F593}" dt="2023-08-01T16:56:37.510" v="7447" actId="478"/>
          <ac:spMkLst>
            <pc:docMk/>
            <pc:sldMk cId="3172472754" sldId="1039"/>
            <ac:spMk id="9" creationId="{A444ED65-7F75-2592-1E32-A9D1E8044EE1}"/>
          </ac:spMkLst>
        </pc:spChg>
        <pc:spChg chg="mod">
          <ac:chgData name="he.x" userId="7d207c4c-28f3-4a17-aaf6-8d307a522a1b" providerId="ADAL" clId="{36FB2E9F-0430-4A00-965F-F1B0AD74F593}" dt="2023-08-01T16:56:43.385" v="7448" actId="207"/>
          <ac:spMkLst>
            <pc:docMk/>
            <pc:sldMk cId="3172472754" sldId="1039"/>
            <ac:spMk id="13" creationId="{18C0BD85-2CF7-D2A5-0F20-E68DE05F768A}"/>
          </ac:spMkLst>
        </pc:spChg>
      </pc:sldChg>
      <pc:sldChg chg="addSp modSp add mod ord modNotesTx">
        <pc:chgData name="he.x" userId="7d207c4c-28f3-4a17-aaf6-8d307a522a1b" providerId="ADAL" clId="{36FB2E9F-0430-4A00-965F-F1B0AD74F593}" dt="2023-08-01T17:22:00.132" v="8544"/>
        <pc:sldMkLst>
          <pc:docMk/>
          <pc:sldMk cId="190869770" sldId="1040"/>
        </pc:sldMkLst>
        <pc:spChg chg="add mod">
          <ac:chgData name="he.x" userId="7d207c4c-28f3-4a17-aaf6-8d307a522a1b" providerId="ADAL" clId="{36FB2E9F-0430-4A00-965F-F1B0AD74F593}" dt="2023-08-01T14:07:44.857" v="4854"/>
          <ac:spMkLst>
            <pc:docMk/>
            <pc:sldMk cId="190869770" sldId="1040"/>
            <ac:spMk id="5" creationId="{55E505F8-F878-CBD3-BD90-021B8D67D68B}"/>
          </ac:spMkLst>
        </pc:spChg>
        <pc:spChg chg="add mod">
          <ac:chgData name="he.x" userId="7d207c4c-28f3-4a17-aaf6-8d307a522a1b" providerId="ADAL" clId="{36FB2E9F-0430-4A00-965F-F1B0AD74F593}" dt="2023-08-01T14:07:49.137" v="4855"/>
          <ac:spMkLst>
            <pc:docMk/>
            <pc:sldMk cId="190869770" sldId="1040"/>
            <ac:spMk id="9" creationId="{4BD96EE7-E71E-F577-D136-CF18F49335E2}"/>
          </ac:spMkLst>
        </pc:spChg>
        <pc:spChg chg="mod">
          <ac:chgData name="he.x" userId="7d207c4c-28f3-4a17-aaf6-8d307a522a1b" providerId="ADAL" clId="{36FB2E9F-0430-4A00-965F-F1B0AD74F593}" dt="2023-08-01T14:08:03.351" v="4858" actId="207"/>
          <ac:spMkLst>
            <pc:docMk/>
            <pc:sldMk cId="190869770" sldId="1040"/>
            <ac:spMk id="13" creationId="{18C0BD85-2CF7-D2A5-0F20-E68DE05F768A}"/>
          </ac:spMkLst>
        </pc:spChg>
      </pc:sldChg>
      <pc:sldChg chg="addSp modSp add mod ord modNotesTx">
        <pc:chgData name="he.x" userId="7d207c4c-28f3-4a17-aaf6-8d307a522a1b" providerId="ADAL" clId="{36FB2E9F-0430-4A00-965F-F1B0AD74F593}" dt="2023-08-01T17:33:05.501" v="9471" actId="20577"/>
        <pc:sldMkLst>
          <pc:docMk/>
          <pc:sldMk cId="3779098629" sldId="1041"/>
        </pc:sldMkLst>
        <pc:spChg chg="add mod">
          <ac:chgData name="he.x" userId="7d207c4c-28f3-4a17-aaf6-8d307a522a1b" providerId="ADAL" clId="{36FB2E9F-0430-4A00-965F-F1B0AD74F593}" dt="2023-08-01T14:36:13.022" v="4864"/>
          <ac:spMkLst>
            <pc:docMk/>
            <pc:sldMk cId="3779098629" sldId="1041"/>
            <ac:spMk id="5" creationId="{0ADA7118-93B5-0216-4A36-86239787EACF}"/>
          </ac:spMkLst>
        </pc:spChg>
        <pc:spChg chg="add mod">
          <ac:chgData name="he.x" userId="7d207c4c-28f3-4a17-aaf6-8d307a522a1b" providerId="ADAL" clId="{36FB2E9F-0430-4A00-965F-F1B0AD74F593}" dt="2023-08-01T14:36:15.288" v="4865"/>
          <ac:spMkLst>
            <pc:docMk/>
            <pc:sldMk cId="3779098629" sldId="1041"/>
            <ac:spMk id="9" creationId="{3D025497-79B4-9F4F-125B-A2546487BD57}"/>
          </ac:spMkLst>
        </pc:spChg>
        <pc:spChg chg="mod">
          <ac:chgData name="he.x" userId="7d207c4c-28f3-4a17-aaf6-8d307a522a1b" providerId="ADAL" clId="{36FB2E9F-0430-4A00-965F-F1B0AD74F593}" dt="2023-08-01T14:36:26.166" v="4867" actId="207"/>
          <ac:spMkLst>
            <pc:docMk/>
            <pc:sldMk cId="3779098629" sldId="1041"/>
            <ac:spMk id="13" creationId="{18C0BD85-2CF7-D2A5-0F20-E68DE05F768A}"/>
          </ac:spMkLst>
        </pc:spChg>
      </pc:sldChg>
      <pc:sldChg chg="addSp modSp add mod ord modNotesTx">
        <pc:chgData name="he.x" userId="7d207c4c-28f3-4a17-aaf6-8d307a522a1b" providerId="ADAL" clId="{36FB2E9F-0430-4A00-965F-F1B0AD74F593}" dt="2023-08-01T17:45:27.266" v="9944" actId="20577"/>
        <pc:sldMkLst>
          <pc:docMk/>
          <pc:sldMk cId="500984289" sldId="1042"/>
        </pc:sldMkLst>
        <pc:spChg chg="add mod">
          <ac:chgData name="he.x" userId="7d207c4c-28f3-4a17-aaf6-8d307a522a1b" providerId="ADAL" clId="{36FB2E9F-0430-4A00-965F-F1B0AD74F593}" dt="2023-08-01T14:37:28.142" v="4874"/>
          <ac:spMkLst>
            <pc:docMk/>
            <pc:sldMk cId="500984289" sldId="1042"/>
            <ac:spMk id="5" creationId="{DC3DCEF4-C635-D6D2-C3A4-E3057C1DA329}"/>
          </ac:spMkLst>
        </pc:spChg>
        <pc:spChg chg="add mod">
          <ac:chgData name="he.x" userId="7d207c4c-28f3-4a17-aaf6-8d307a522a1b" providerId="ADAL" clId="{36FB2E9F-0430-4A00-965F-F1B0AD74F593}" dt="2023-08-01T14:37:31.064" v="4875"/>
          <ac:spMkLst>
            <pc:docMk/>
            <pc:sldMk cId="500984289" sldId="1042"/>
            <ac:spMk id="9" creationId="{8F5E27F6-027B-8F6D-B1B0-A84F88DD4327}"/>
          </ac:spMkLst>
        </pc:spChg>
        <pc:spChg chg="mod">
          <ac:chgData name="he.x" userId="7d207c4c-28f3-4a17-aaf6-8d307a522a1b" providerId="ADAL" clId="{36FB2E9F-0430-4A00-965F-F1B0AD74F593}" dt="2023-08-01T14:37:20.860" v="4873" actId="207"/>
          <ac:spMkLst>
            <pc:docMk/>
            <pc:sldMk cId="500984289" sldId="1042"/>
            <ac:spMk id="13" creationId="{18C0BD85-2CF7-D2A5-0F20-E68DE05F768A}"/>
          </ac:spMkLst>
        </pc:spChg>
        <pc:spChg chg="mod">
          <ac:chgData name="he.x" userId="7d207c4c-28f3-4a17-aaf6-8d307a522a1b" providerId="ADAL" clId="{36FB2E9F-0430-4A00-965F-F1B0AD74F593}" dt="2023-08-01T14:37:53.035" v="4878" actId="207"/>
          <ac:spMkLst>
            <pc:docMk/>
            <pc:sldMk cId="500984289" sldId="1042"/>
            <ac:spMk id="14" creationId="{1082FA74-0FAF-116D-B1F2-5479475B5D0C}"/>
          </ac:spMkLst>
        </pc:spChg>
      </pc:sldChg>
      <pc:sldChg chg="modSp add mod ord modNotesTx">
        <pc:chgData name="he.x" userId="7d207c4c-28f3-4a17-aaf6-8d307a522a1b" providerId="ADAL" clId="{36FB2E9F-0430-4A00-965F-F1B0AD74F593}" dt="2023-08-01T17:49:35.126" v="10190" actId="20577"/>
        <pc:sldMkLst>
          <pc:docMk/>
          <pc:sldMk cId="956994668" sldId="1043"/>
        </pc:sldMkLst>
        <pc:spChg chg="mod">
          <ac:chgData name="he.x" userId="7d207c4c-28f3-4a17-aaf6-8d307a522a1b" providerId="ADAL" clId="{36FB2E9F-0430-4A00-965F-F1B0AD74F593}" dt="2023-08-01T14:39:05.075" v="4886" actId="207"/>
          <ac:spMkLst>
            <pc:docMk/>
            <pc:sldMk cId="956994668" sldId="1043"/>
            <ac:spMk id="14" creationId="{1082FA74-0FAF-116D-B1F2-5479475B5D0C}"/>
          </ac:spMkLst>
        </pc:spChg>
      </pc:sldChg>
      <pc:sldChg chg="modSp add mod ord modNotesTx">
        <pc:chgData name="he.x" userId="7d207c4c-28f3-4a17-aaf6-8d307a522a1b" providerId="ADAL" clId="{36FB2E9F-0430-4A00-965F-F1B0AD74F593}" dt="2023-08-02T00:43:31.919" v="10622" actId="20577"/>
        <pc:sldMkLst>
          <pc:docMk/>
          <pc:sldMk cId="3249422970" sldId="1044"/>
        </pc:sldMkLst>
        <pc:spChg chg="mod">
          <ac:chgData name="he.x" userId="7d207c4c-28f3-4a17-aaf6-8d307a522a1b" providerId="ADAL" clId="{36FB2E9F-0430-4A00-965F-F1B0AD74F593}" dt="2023-08-01T14:39:45.307" v="4894" actId="207"/>
          <ac:spMkLst>
            <pc:docMk/>
            <pc:sldMk cId="3249422970" sldId="1044"/>
            <ac:spMk id="14" creationId="{1082FA74-0FAF-116D-B1F2-5479475B5D0C}"/>
          </ac:spMkLst>
        </pc:spChg>
      </pc:sldChg>
      <pc:sldChg chg="addSp delSp modSp add mod ord modNotesTx">
        <pc:chgData name="he.x" userId="7d207c4c-28f3-4a17-aaf6-8d307a522a1b" providerId="ADAL" clId="{36FB2E9F-0430-4A00-965F-F1B0AD74F593}" dt="2023-08-02T00:55:06.729" v="11302" actId="20577"/>
        <pc:sldMkLst>
          <pc:docMk/>
          <pc:sldMk cId="599952619" sldId="1045"/>
        </pc:sldMkLst>
        <pc:spChg chg="mod">
          <ac:chgData name="he.x" userId="7d207c4c-28f3-4a17-aaf6-8d307a522a1b" providerId="ADAL" clId="{36FB2E9F-0430-4A00-965F-F1B0AD74F593}" dt="2023-08-01T14:40:36.734" v="4905" actId="207"/>
          <ac:spMkLst>
            <pc:docMk/>
            <pc:sldMk cId="599952619" sldId="1045"/>
            <ac:spMk id="4" creationId="{E5A1CAC0-BC09-E982-94F5-AA2BECD62A88}"/>
          </ac:spMkLst>
        </pc:spChg>
        <pc:spChg chg="del">
          <ac:chgData name="he.x" userId="7d207c4c-28f3-4a17-aaf6-8d307a522a1b" providerId="ADAL" clId="{36FB2E9F-0430-4A00-965F-F1B0AD74F593}" dt="2023-08-01T14:40:13.919" v="4901" actId="478"/>
          <ac:spMkLst>
            <pc:docMk/>
            <pc:sldMk cId="599952619" sldId="1045"/>
            <ac:spMk id="9" creationId="{8F5E27F6-027B-8F6D-B1B0-A84F88DD4327}"/>
          </ac:spMkLst>
        </pc:spChg>
        <pc:spChg chg="add mod">
          <ac:chgData name="he.x" userId="7d207c4c-28f3-4a17-aaf6-8d307a522a1b" providerId="ADAL" clId="{36FB2E9F-0430-4A00-965F-F1B0AD74F593}" dt="2023-08-01T14:40:18.029" v="4902"/>
          <ac:spMkLst>
            <pc:docMk/>
            <pc:sldMk cId="599952619" sldId="1045"/>
            <ac:spMk id="11" creationId="{044FB017-9AB9-7559-60BD-C2E79F7FA89E}"/>
          </ac:spMkLst>
        </pc:spChg>
        <pc:spChg chg="mod">
          <ac:chgData name="he.x" userId="7d207c4c-28f3-4a17-aaf6-8d307a522a1b" providerId="ADAL" clId="{36FB2E9F-0430-4A00-965F-F1B0AD74F593}" dt="2023-08-01T14:40:10.731" v="4900" actId="207"/>
          <ac:spMkLst>
            <pc:docMk/>
            <pc:sldMk cId="599952619" sldId="1045"/>
            <ac:spMk id="14" creationId="{1082FA74-0FAF-116D-B1F2-5479475B5D0C}"/>
          </ac:spMkLst>
        </pc:spChg>
      </pc:sldChg>
      <pc:sldChg chg="modSp add mod ord modNotesTx">
        <pc:chgData name="he.x" userId="7d207c4c-28f3-4a17-aaf6-8d307a522a1b" providerId="ADAL" clId="{36FB2E9F-0430-4A00-965F-F1B0AD74F593}" dt="2023-08-02T01:52:36.698" v="12823" actId="20577"/>
        <pc:sldMkLst>
          <pc:docMk/>
          <pc:sldMk cId="2738583037" sldId="1046"/>
        </pc:sldMkLst>
        <pc:spChg chg="mod">
          <ac:chgData name="he.x" userId="7d207c4c-28f3-4a17-aaf6-8d307a522a1b" providerId="ADAL" clId="{36FB2E9F-0430-4A00-965F-F1B0AD74F593}" dt="2023-08-01T14:41:11.660" v="4913" actId="207"/>
          <ac:spMkLst>
            <pc:docMk/>
            <pc:sldMk cId="2738583037" sldId="1046"/>
            <ac:spMk id="4" creationId="{E5A1CAC0-BC09-E982-94F5-AA2BECD62A88}"/>
          </ac:spMkLst>
        </pc:spChg>
      </pc:sldChg>
      <pc:sldChg chg="addSp delSp modSp add mod modNotesTx">
        <pc:chgData name="he.x" userId="7d207c4c-28f3-4a17-aaf6-8d307a522a1b" providerId="ADAL" clId="{36FB2E9F-0430-4A00-965F-F1B0AD74F593}" dt="2023-08-03T12:14:48.441" v="16507" actId="20577"/>
        <pc:sldMkLst>
          <pc:docMk/>
          <pc:sldMk cId="1367009362" sldId="1047"/>
        </pc:sldMkLst>
        <pc:spChg chg="mod">
          <ac:chgData name="he.x" userId="7d207c4c-28f3-4a17-aaf6-8d307a522a1b" providerId="ADAL" clId="{36FB2E9F-0430-4A00-965F-F1B0AD74F593}" dt="2023-08-03T03:33:07.219" v="16458"/>
          <ac:spMkLst>
            <pc:docMk/>
            <pc:sldMk cId="1367009362" sldId="1047"/>
            <ac:spMk id="7" creationId="{4DBB08D3-F8D2-7A8D-0AA0-DEBB2091BFDB}"/>
          </ac:spMkLst>
        </pc:spChg>
        <pc:spChg chg="mod">
          <ac:chgData name="he.x" userId="7d207c4c-28f3-4a17-aaf6-8d307a522a1b" providerId="ADAL" clId="{36FB2E9F-0430-4A00-965F-F1B0AD74F593}" dt="2023-08-03T03:33:07.219" v="16458"/>
          <ac:spMkLst>
            <pc:docMk/>
            <pc:sldMk cId="1367009362" sldId="1047"/>
            <ac:spMk id="8" creationId="{3D5891DE-02F9-A752-186A-B88D1B6574C5}"/>
          </ac:spMkLst>
        </pc:spChg>
        <pc:spChg chg="mod">
          <ac:chgData name="he.x" userId="7d207c4c-28f3-4a17-aaf6-8d307a522a1b" providerId="ADAL" clId="{36FB2E9F-0430-4A00-965F-F1B0AD74F593}" dt="2023-08-03T03:33:07.219" v="16458"/>
          <ac:spMkLst>
            <pc:docMk/>
            <pc:sldMk cId="1367009362" sldId="1047"/>
            <ac:spMk id="9" creationId="{E63B4A37-510F-4D3F-6177-01CE9C410ADE}"/>
          </ac:spMkLst>
        </pc:spChg>
        <pc:spChg chg="mod">
          <ac:chgData name="he.x" userId="7d207c4c-28f3-4a17-aaf6-8d307a522a1b" providerId="ADAL" clId="{36FB2E9F-0430-4A00-965F-F1B0AD74F593}" dt="2023-08-03T03:33:07.219" v="16458"/>
          <ac:spMkLst>
            <pc:docMk/>
            <pc:sldMk cId="1367009362" sldId="1047"/>
            <ac:spMk id="10" creationId="{19D35797-AF6D-2A58-D56F-51BDEBE8333A}"/>
          </ac:spMkLst>
        </pc:spChg>
        <pc:spChg chg="mod">
          <ac:chgData name="he.x" userId="7d207c4c-28f3-4a17-aaf6-8d307a522a1b" providerId="ADAL" clId="{36FB2E9F-0430-4A00-965F-F1B0AD74F593}" dt="2023-08-03T03:33:07.219" v="16458"/>
          <ac:spMkLst>
            <pc:docMk/>
            <pc:sldMk cId="1367009362" sldId="1047"/>
            <ac:spMk id="11" creationId="{473EB52A-14B3-876F-9838-34EF4DE3EC53}"/>
          </ac:spMkLst>
        </pc:spChg>
        <pc:spChg chg="mod">
          <ac:chgData name="he.x" userId="7d207c4c-28f3-4a17-aaf6-8d307a522a1b" providerId="ADAL" clId="{36FB2E9F-0430-4A00-965F-F1B0AD74F593}" dt="2023-08-03T03:33:07.219" v="16458"/>
          <ac:spMkLst>
            <pc:docMk/>
            <pc:sldMk cId="1367009362" sldId="1047"/>
            <ac:spMk id="12" creationId="{C1FB9D2B-EE7E-97BC-9437-EEE6822A0A5B}"/>
          </ac:spMkLst>
        </pc:spChg>
        <pc:spChg chg="mod">
          <ac:chgData name="he.x" userId="7d207c4c-28f3-4a17-aaf6-8d307a522a1b" providerId="ADAL" clId="{36FB2E9F-0430-4A00-965F-F1B0AD74F593}" dt="2023-08-03T03:33:07.219" v="16458"/>
          <ac:spMkLst>
            <pc:docMk/>
            <pc:sldMk cId="1367009362" sldId="1047"/>
            <ac:spMk id="13" creationId="{8A127B4E-293F-8B4D-2D99-323961AD5C2C}"/>
          </ac:spMkLst>
        </pc:spChg>
        <pc:spChg chg="mod">
          <ac:chgData name="he.x" userId="7d207c4c-28f3-4a17-aaf6-8d307a522a1b" providerId="ADAL" clId="{36FB2E9F-0430-4A00-965F-F1B0AD74F593}" dt="2023-08-03T03:33:07.219" v="16458"/>
          <ac:spMkLst>
            <pc:docMk/>
            <pc:sldMk cId="1367009362" sldId="1047"/>
            <ac:spMk id="14" creationId="{64418B1B-F539-9ED5-3359-EFCFE8D00EE2}"/>
          </ac:spMkLst>
        </pc:spChg>
        <pc:spChg chg="mod">
          <ac:chgData name="he.x" userId="7d207c4c-28f3-4a17-aaf6-8d307a522a1b" providerId="ADAL" clId="{36FB2E9F-0430-4A00-965F-F1B0AD74F593}" dt="2023-08-03T03:33:07.219" v="16458"/>
          <ac:spMkLst>
            <pc:docMk/>
            <pc:sldMk cId="1367009362" sldId="1047"/>
            <ac:spMk id="16" creationId="{BCDA9647-986A-62A4-02E0-7123FED48604}"/>
          </ac:spMkLst>
        </pc:spChg>
        <pc:spChg chg="mod">
          <ac:chgData name="he.x" userId="7d207c4c-28f3-4a17-aaf6-8d307a522a1b" providerId="ADAL" clId="{36FB2E9F-0430-4A00-965F-F1B0AD74F593}" dt="2023-08-03T03:33:07.219" v="16458"/>
          <ac:spMkLst>
            <pc:docMk/>
            <pc:sldMk cId="1367009362" sldId="1047"/>
            <ac:spMk id="17" creationId="{3EC02A27-F550-1C5F-EB70-5CD48DF3EAA5}"/>
          </ac:spMkLst>
        </pc:spChg>
        <pc:spChg chg="mod">
          <ac:chgData name="he.x" userId="7d207c4c-28f3-4a17-aaf6-8d307a522a1b" providerId="ADAL" clId="{36FB2E9F-0430-4A00-965F-F1B0AD74F593}" dt="2023-08-03T03:33:07.219" v="16458"/>
          <ac:spMkLst>
            <pc:docMk/>
            <pc:sldMk cId="1367009362" sldId="1047"/>
            <ac:spMk id="18" creationId="{7F992313-EA2A-BA2D-503E-31052A793C13}"/>
          </ac:spMkLst>
        </pc:spChg>
        <pc:spChg chg="mod">
          <ac:chgData name="he.x" userId="7d207c4c-28f3-4a17-aaf6-8d307a522a1b" providerId="ADAL" clId="{36FB2E9F-0430-4A00-965F-F1B0AD74F593}" dt="2023-08-03T03:33:07.219" v="16458"/>
          <ac:spMkLst>
            <pc:docMk/>
            <pc:sldMk cId="1367009362" sldId="1047"/>
            <ac:spMk id="20" creationId="{EAED47CE-845E-04D8-BC2B-EF950B63A0E5}"/>
          </ac:spMkLst>
        </pc:spChg>
        <pc:spChg chg="mod">
          <ac:chgData name="he.x" userId="7d207c4c-28f3-4a17-aaf6-8d307a522a1b" providerId="ADAL" clId="{36FB2E9F-0430-4A00-965F-F1B0AD74F593}" dt="2023-08-03T03:33:07.219" v="16458"/>
          <ac:spMkLst>
            <pc:docMk/>
            <pc:sldMk cId="1367009362" sldId="1047"/>
            <ac:spMk id="21" creationId="{58EAF500-23F4-7C1B-3732-7B90D2FEAF66}"/>
          </ac:spMkLst>
        </pc:spChg>
        <pc:spChg chg="mod">
          <ac:chgData name="he.x" userId="7d207c4c-28f3-4a17-aaf6-8d307a522a1b" providerId="ADAL" clId="{36FB2E9F-0430-4A00-965F-F1B0AD74F593}" dt="2023-08-03T03:33:07.219" v="16458"/>
          <ac:spMkLst>
            <pc:docMk/>
            <pc:sldMk cId="1367009362" sldId="1047"/>
            <ac:spMk id="22" creationId="{3C60059E-472F-FD9F-5903-24E6DA2DC542}"/>
          </ac:spMkLst>
        </pc:spChg>
        <pc:spChg chg="add mod">
          <ac:chgData name="he.x" userId="7d207c4c-28f3-4a17-aaf6-8d307a522a1b" providerId="ADAL" clId="{36FB2E9F-0430-4A00-965F-F1B0AD74F593}" dt="2023-08-03T03:35:48.393" v="16468"/>
          <ac:spMkLst>
            <pc:docMk/>
            <pc:sldMk cId="1367009362" sldId="1047"/>
            <ac:spMk id="23" creationId="{DF978C1B-99AB-538E-EE92-AA35EA5A5DCC}"/>
          </ac:spMkLst>
        </pc:spChg>
        <pc:spChg chg="add mod">
          <ac:chgData name="he.x" userId="7d207c4c-28f3-4a17-aaf6-8d307a522a1b" providerId="ADAL" clId="{36FB2E9F-0430-4A00-965F-F1B0AD74F593}" dt="2023-08-03T03:35:48.393" v="16468"/>
          <ac:spMkLst>
            <pc:docMk/>
            <pc:sldMk cId="1367009362" sldId="1047"/>
            <ac:spMk id="24" creationId="{123444D6-1B3F-B5B1-DCEE-AA00AB6FDD9D}"/>
          </ac:spMkLst>
        </pc:spChg>
        <pc:spChg chg="add mod">
          <ac:chgData name="he.x" userId="7d207c4c-28f3-4a17-aaf6-8d307a522a1b" providerId="ADAL" clId="{36FB2E9F-0430-4A00-965F-F1B0AD74F593}" dt="2023-08-03T03:35:48.393" v="16468"/>
          <ac:spMkLst>
            <pc:docMk/>
            <pc:sldMk cId="1367009362" sldId="1047"/>
            <ac:spMk id="25" creationId="{429A21EB-1F61-D87C-89B4-7B1B2A74DB3C}"/>
          </ac:spMkLst>
        </pc:spChg>
        <pc:grpChg chg="add del mod">
          <ac:chgData name="he.x" userId="7d207c4c-28f3-4a17-aaf6-8d307a522a1b" providerId="ADAL" clId="{36FB2E9F-0430-4A00-965F-F1B0AD74F593}" dt="2023-08-03T03:35:25.761" v="16467" actId="478"/>
          <ac:grpSpMkLst>
            <pc:docMk/>
            <pc:sldMk cId="1367009362" sldId="1047"/>
            <ac:grpSpMk id="3" creationId="{E8D7457D-AD2D-5FD1-95E3-47028D8A9F77}"/>
          </ac:grpSpMkLst>
        </pc:grpChg>
        <pc:picChg chg="del mod">
          <ac:chgData name="he.x" userId="7d207c4c-28f3-4a17-aaf6-8d307a522a1b" providerId="ADAL" clId="{36FB2E9F-0430-4A00-965F-F1B0AD74F593}" dt="2023-08-03T03:33:03.234" v="16457" actId="478"/>
          <ac:picMkLst>
            <pc:docMk/>
            <pc:sldMk cId="1367009362" sldId="1047"/>
            <ac:picMk id="5" creationId="{AC5E0E33-9EE8-BFFE-3EDA-CA44F1C5DF4B}"/>
          </ac:picMkLst>
        </pc:picChg>
        <pc:cxnChg chg="mod">
          <ac:chgData name="he.x" userId="7d207c4c-28f3-4a17-aaf6-8d307a522a1b" providerId="ADAL" clId="{36FB2E9F-0430-4A00-965F-F1B0AD74F593}" dt="2023-08-03T03:33:07.219" v="16458"/>
          <ac:cxnSpMkLst>
            <pc:docMk/>
            <pc:sldMk cId="1367009362" sldId="1047"/>
            <ac:cxnSpMk id="15" creationId="{E99308F2-BF7E-D734-8B23-5AF1A1D4F704}"/>
          </ac:cxnSpMkLst>
        </pc:cxnChg>
        <pc:cxnChg chg="mod">
          <ac:chgData name="he.x" userId="7d207c4c-28f3-4a17-aaf6-8d307a522a1b" providerId="ADAL" clId="{36FB2E9F-0430-4A00-965F-F1B0AD74F593}" dt="2023-08-03T03:33:07.219" v="16458"/>
          <ac:cxnSpMkLst>
            <pc:docMk/>
            <pc:sldMk cId="1367009362" sldId="1047"/>
            <ac:cxnSpMk id="19" creationId="{FD6A1D76-99A4-8635-3FBA-CC346B9F8BB4}"/>
          </ac:cxnSpMkLst>
        </pc:cxnChg>
      </pc:sldChg>
      <pc:sldChg chg="add del ord">
        <pc:chgData name="he.x" userId="7d207c4c-28f3-4a17-aaf6-8d307a522a1b" providerId="ADAL" clId="{36FB2E9F-0430-4A00-965F-F1B0AD74F593}" dt="2023-08-01T15:16:49.155" v="5298" actId="47"/>
        <pc:sldMkLst>
          <pc:docMk/>
          <pc:sldMk cId="3424766679" sldId="1047"/>
        </pc:sldMkLst>
      </pc:sldChg>
      <pc:sldChg chg="add modNotesTx">
        <pc:chgData name="he.x" userId="7d207c4c-28f3-4a17-aaf6-8d307a522a1b" providerId="ADAL" clId="{36FB2E9F-0430-4A00-965F-F1B0AD74F593}" dt="2023-08-03T12:19:38.877" v="16574" actId="20577"/>
        <pc:sldMkLst>
          <pc:docMk/>
          <pc:sldMk cId="2781135669" sldId="1048"/>
        </pc:sldMkLst>
      </pc:sldChg>
      <pc:sldChg chg="addSp delSp modSp add mod modNotesTx">
        <pc:chgData name="he.x" userId="7d207c4c-28f3-4a17-aaf6-8d307a522a1b" providerId="ADAL" clId="{36FB2E9F-0430-4A00-965F-F1B0AD74F593}" dt="2023-08-06T08:27:23.535" v="16940" actId="1036"/>
        <pc:sldMkLst>
          <pc:docMk/>
          <pc:sldMk cId="202543744" sldId="1049"/>
        </pc:sldMkLst>
        <pc:spChg chg="del">
          <ac:chgData name="he.x" userId="7d207c4c-28f3-4a17-aaf6-8d307a522a1b" providerId="ADAL" clId="{36FB2E9F-0430-4A00-965F-F1B0AD74F593}" dt="2023-08-03T03:33:44.456" v="16464" actId="478"/>
          <ac:spMkLst>
            <pc:docMk/>
            <pc:sldMk cId="202543744" sldId="1049"/>
            <ac:spMk id="4" creationId="{F2BD9D54-168D-CA38-EE4B-96D2BA71DD2F}"/>
          </ac:spMkLst>
        </pc:spChg>
        <pc:spChg chg="add del mod">
          <ac:chgData name="he.x" userId="7d207c4c-28f3-4a17-aaf6-8d307a522a1b" providerId="ADAL" clId="{36FB2E9F-0430-4A00-965F-F1B0AD74F593}" dt="2023-08-03T03:35:15.279" v="16465" actId="478"/>
          <ac:spMkLst>
            <pc:docMk/>
            <pc:sldMk cId="202543744" sldId="1049"/>
            <ac:spMk id="5" creationId="{BADE8E20-2E2E-E638-033D-851A7702B654}"/>
          </ac:spMkLst>
        </pc:spChg>
        <pc:spChg chg="mod">
          <ac:chgData name="he.x" userId="7d207c4c-28f3-4a17-aaf6-8d307a522a1b" providerId="ADAL" clId="{36FB2E9F-0430-4A00-965F-F1B0AD74F593}" dt="2023-08-06T08:27:23.535" v="16940" actId="1036"/>
          <ac:spMkLst>
            <pc:docMk/>
            <pc:sldMk cId="202543744" sldId="1049"/>
            <ac:spMk id="22" creationId="{3C60059E-472F-FD9F-5903-24E6DA2DC542}"/>
          </ac:spMkLst>
        </pc:spChg>
        <pc:grpChg chg="mod">
          <ac:chgData name="he.x" userId="7d207c4c-28f3-4a17-aaf6-8d307a522a1b" providerId="ADAL" clId="{36FB2E9F-0430-4A00-965F-F1B0AD74F593}" dt="2023-08-03T03:35:19.899" v="16466" actId="1076"/>
          <ac:grpSpMkLst>
            <pc:docMk/>
            <pc:sldMk cId="202543744" sldId="1049"/>
            <ac:grpSpMk id="3" creationId="{E8D7457D-AD2D-5FD1-95E3-47028D8A9F77}"/>
          </ac:grpSpMkLst>
        </pc:grpChg>
      </pc:sldChg>
      <pc:sldChg chg="new del">
        <pc:chgData name="he.x" userId="7d207c4c-28f3-4a17-aaf6-8d307a522a1b" providerId="ADAL" clId="{36FB2E9F-0430-4A00-965F-F1B0AD74F593}" dt="2023-08-01T17:42:54.181" v="9932" actId="47"/>
        <pc:sldMkLst>
          <pc:docMk/>
          <pc:sldMk cId="2008873432" sldId="1049"/>
        </pc:sldMkLst>
      </pc:sldChg>
      <pc:sldChg chg="addSp delSp modSp mod">
        <pc:chgData name="he.x" userId="7d207c4c-28f3-4a17-aaf6-8d307a522a1b" providerId="ADAL" clId="{36FB2E9F-0430-4A00-965F-F1B0AD74F593}" dt="2023-08-08T16:48:35.901" v="19078" actId="478"/>
        <pc:sldMkLst>
          <pc:docMk/>
          <pc:sldMk cId="3758668833" sldId="1051"/>
        </pc:sldMkLst>
        <pc:spChg chg="del">
          <ac:chgData name="he.x" userId="7d207c4c-28f3-4a17-aaf6-8d307a522a1b" providerId="ADAL" clId="{36FB2E9F-0430-4A00-965F-F1B0AD74F593}" dt="2023-08-08T16:48:35.901" v="19078" actId="478"/>
          <ac:spMkLst>
            <pc:docMk/>
            <pc:sldMk cId="3758668833" sldId="1051"/>
            <ac:spMk id="4" creationId="{9A9BBC12-DB44-46F1-BDF4-BF152BB405E2}"/>
          </ac:spMkLst>
        </pc:spChg>
        <pc:spChg chg="mod">
          <ac:chgData name="he.x" userId="7d207c4c-28f3-4a17-aaf6-8d307a522a1b" providerId="ADAL" clId="{36FB2E9F-0430-4A00-965F-F1B0AD74F593}" dt="2023-08-08T16:46:51.501" v="19064" actId="1076"/>
          <ac:spMkLst>
            <pc:docMk/>
            <pc:sldMk cId="3758668833" sldId="1051"/>
            <ac:spMk id="8" creationId="{EE85A224-9A95-485D-2562-7B1D46ACE605}"/>
          </ac:spMkLst>
        </pc:spChg>
        <pc:graphicFrameChg chg="add mod ord">
          <ac:chgData name="he.x" userId="7d207c4c-28f3-4a17-aaf6-8d307a522a1b" providerId="ADAL" clId="{36FB2E9F-0430-4A00-965F-F1B0AD74F593}" dt="2023-08-08T16:46:46.169" v="19063" actId="167"/>
          <ac:graphicFrameMkLst>
            <pc:docMk/>
            <pc:sldMk cId="3758668833" sldId="1051"/>
            <ac:graphicFrameMk id="3" creationId="{66173BDF-2FBA-2E4F-B725-0115A380BBF3}"/>
          </ac:graphicFrameMkLst>
        </pc:graphicFrameChg>
        <pc:graphicFrameChg chg="del">
          <ac:chgData name="he.x" userId="7d207c4c-28f3-4a17-aaf6-8d307a522a1b" providerId="ADAL" clId="{36FB2E9F-0430-4A00-965F-F1B0AD74F593}" dt="2023-08-08T16:46:36.170" v="19061" actId="478"/>
          <ac:graphicFrameMkLst>
            <pc:docMk/>
            <pc:sldMk cId="3758668833" sldId="1051"/>
            <ac:graphicFrameMk id="7" creationId="{09347475-FE53-AE15-A6D7-59AF83D306F3}"/>
          </ac:graphicFrameMkLst>
        </pc:graphicFrameChg>
      </pc:sldChg>
      <pc:sldChg chg="addSp delSp modSp mod">
        <pc:chgData name="he.x" userId="7d207c4c-28f3-4a17-aaf6-8d307a522a1b" providerId="ADAL" clId="{36FB2E9F-0430-4A00-965F-F1B0AD74F593}" dt="2023-08-08T16:47:15.553" v="19069" actId="1076"/>
        <pc:sldMkLst>
          <pc:docMk/>
          <pc:sldMk cId="1335764683" sldId="1052"/>
        </pc:sldMkLst>
        <pc:spChg chg="del">
          <ac:chgData name="he.x" userId="7d207c4c-28f3-4a17-aaf6-8d307a522a1b" providerId="ADAL" clId="{36FB2E9F-0430-4A00-965F-F1B0AD74F593}" dt="2023-08-08T16:47:09.127" v="19068" actId="478"/>
          <ac:spMkLst>
            <pc:docMk/>
            <pc:sldMk cId="1335764683" sldId="1052"/>
            <ac:spMk id="4" creationId="{9A9BBC12-DB44-46F1-BDF4-BF152BB405E2}"/>
          </ac:spMkLst>
        </pc:spChg>
        <pc:spChg chg="mod">
          <ac:chgData name="he.x" userId="7d207c4c-28f3-4a17-aaf6-8d307a522a1b" providerId="ADAL" clId="{36FB2E9F-0430-4A00-965F-F1B0AD74F593}" dt="2023-08-08T16:47:15.553" v="19069" actId="1076"/>
          <ac:spMkLst>
            <pc:docMk/>
            <pc:sldMk cId="1335764683" sldId="1052"/>
            <ac:spMk id="5" creationId="{D0519BF7-1771-42D6-DBA9-6407740FDE6A}"/>
          </ac:spMkLst>
        </pc:spChg>
        <pc:graphicFrameChg chg="add mod ord">
          <ac:chgData name="he.x" userId="7d207c4c-28f3-4a17-aaf6-8d307a522a1b" providerId="ADAL" clId="{36FB2E9F-0430-4A00-965F-F1B0AD74F593}" dt="2023-08-08T16:47:03.749" v="19067" actId="167"/>
          <ac:graphicFrameMkLst>
            <pc:docMk/>
            <pc:sldMk cId="1335764683" sldId="1052"/>
            <ac:graphicFrameMk id="3" creationId="{0641A208-C648-7A30-7BAD-111983B0C094}"/>
          </ac:graphicFrameMkLst>
        </pc:graphicFrameChg>
        <pc:graphicFrameChg chg="del">
          <ac:chgData name="he.x" userId="7d207c4c-28f3-4a17-aaf6-8d307a522a1b" providerId="ADAL" clId="{36FB2E9F-0430-4A00-965F-F1B0AD74F593}" dt="2023-08-08T16:46:56.592" v="19065" actId="478"/>
          <ac:graphicFrameMkLst>
            <pc:docMk/>
            <pc:sldMk cId="1335764683" sldId="1052"/>
            <ac:graphicFrameMk id="7" creationId="{09347475-FE53-AE15-A6D7-59AF83D306F3}"/>
          </ac:graphicFrameMkLst>
        </pc:graphicFrameChg>
      </pc:sldChg>
      <pc:sldChg chg="addSp delSp modSp mod modNotesTx">
        <pc:chgData name="he.x" userId="7d207c4c-28f3-4a17-aaf6-8d307a522a1b" providerId="ADAL" clId="{36FB2E9F-0430-4A00-965F-F1B0AD74F593}" dt="2023-08-08T16:25:40.465" v="18831"/>
        <pc:sldMkLst>
          <pc:docMk/>
          <pc:sldMk cId="3246417902" sldId="1053"/>
        </pc:sldMkLst>
        <pc:spChg chg="mod">
          <ac:chgData name="he.x" userId="7d207c4c-28f3-4a17-aaf6-8d307a522a1b" providerId="ADAL" clId="{36FB2E9F-0430-4A00-965F-F1B0AD74F593}" dt="2023-08-06T12:27:43.288" v="18026" actId="20577"/>
          <ac:spMkLst>
            <pc:docMk/>
            <pc:sldMk cId="3246417902" sldId="1053"/>
            <ac:spMk id="4" creationId="{9A9BBC12-DB44-46F1-BDF4-BF152BB405E2}"/>
          </ac:spMkLst>
        </pc:spChg>
        <pc:picChg chg="add del mod">
          <ac:chgData name="he.x" userId="7d207c4c-28f3-4a17-aaf6-8d307a522a1b" providerId="ADAL" clId="{36FB2E9F-0430-4A00-965F-F1B0AD74F593}" dt="2023-08-06T12:25:50.260" v="17983" actId="478"/>
          <ac:picMkLst>
            <pc:docMk/>
            <pc:sldMk cId="3246417902" sldId="1053"/>
            <ac:picMk id="5" creationId="{78655490-4DF9-EB5F-5B7E-7CB301117F95}"/>
          </ac:picMkLst>
        </pc:picChg>
        <pc:picChg chg="add mod">
          <ac:chgData name="he.x" userId="7d207c4c-28f3-4a17-aaf6-8d307a522a1b" providerId="ADAL" clId="{36FB2E9F-0430-4A00-965F-F1B0AD74F593}" dt="2023-08-06T12:27:15.399" v="18005" actId="14100"/>
          <ac:picMkLst>
            <pc:docMk/>
            <pc:sldMk cId="3246417902" sldId="1053"/>
            <ac:picMk id="8" creationId="{8BBF2C35-0D8E-57C1-27EE-270F0C4B76F0}"/>
          </ac:picMkLst>
        </pc:picChg>
      </pc:sldChg>
      <pc:sldChg chg="modSp mod modNotesTx">
        <pc:chgData name="he.x" userId="7d207c4c-28f3-4a17-aaf6-8d307a522a1b" providerId="ADAL" clId="{36FB2E9F-0430-4A00-965F-F1B0AD74F593}" dt="2023-08-08T16:26:49.771" v="18865" actId="20577"/>
        <pc:sldMkLst>
          <pc:docMk/>
          <pc:sldMk cId="3496089182" sldId="1054"/>
        </pc:sldMkLst>
        <pc:spChg chg="mod">
          <ac:chgData name="he.x" userId="7d207c4c-28f3-4a17-aaf6-8d307a522a1b" providerId="ADAL" clId="{36FB2E9F-0430-4A00-965F-F1B0AD74F593}" dt="2023-08-08T16:26:49.771" v="18865" actId="20577"/>
          <ac:spMkLst>
            <pc:docMk/>
            <pc:sldMk cId="3496089182" sldId="1054"/>
            <ac:spMk id="3" creationId="{ADD4B846-D701-92B3-53B8-B1CF17A1370D}"/>
          </ac:spMkLst>
        </pc:spChg>
      </pc:sldChg>
      <pc:sldChg chg="addSp delSp modSp add mod modNotesTx">
        <pc:chgData name="he.x" userId="7d207c4c-28f3-4a17-aaf6-8d307a522a1b" providerId="ADAL" clId="{36FB2E9F-0430-4A00-965F-F1B0AD74F593}" dt="2023-08-08T16:29:06.157" v="19058" actId="20577"/>
        <pc:sldMkLst>
          <pc:docMk/>
          <pc:sldMk cId="4243242115" sldId="1055"/>
        </pc:sldMkLst>
        <pc:spChg chg="mod">
          <ac:chgData name="he.x" userId="7d207c4c-28f3-4a17-aaf6-8d307a522a1b" providerId="ADAL" clId="{36FB2E9F-0430-4A00-965F-F1B0AD74F593}" dt="2023-08-08T16:17:16.898" v="18798" actId="20577"/>
          <ac:spMkLst>
            <pc:docMk/>
            <pc:sldMk cId="4243242115" sldId="1055"/>
            <ac:spMk id="4" creationId="{9A9BBC12-DB44-46F1-BDF4-BF152BB405E2}"/>
          </ac:spMkLst>
        </pc:spChg>
        <pc:graphicFrameChg chg="add mod modGraphic">
          <ac:chgData name="he.x" userId="7d207c4c-28f3-4a17-aaf6-8d307a522a1b" providerId="ADAL" clId="{36FB2E9F-0430-4A00-965F-F1B0AD74F593}" dt="2023-08-08T16:19:15.970" v="18799" actId="1076"/>
          <ac:graphicFrameMkLst>
            <pc:docMk/>
            <pc:sldMk cId="4243242115" sldId="1055"/>
            <ac:graphicFrameMk id="3" creationId="{1F84B286-0929-28F8-9E03-9881AE34CED9}"/>
          </ac:graphicFrameMkLst>
        </pc:graphicFrameChg>
        <pc:picChg chg="del">
          <ac:chgData name="he.x" userId="7d207c4c-28f3-4a17-aaf6-8d307a522a1b" providerId="ADAL" clId="{36FB2E9F-0430-4A00-965F-F1B0AD74F593}" dt="2023-08-06T12:28:02.124" v="18067" actId="478"/>
          <ac:picMkLst>
            <pc:docMk/>
            <pc:sldMk cId="4243242115" sldId="1055"/>
            <ac:picMk id="8" creationId="{8BBF2C35-0D8E-57C1-27EE-270F0C4B76F0}"/>
          </ac:picMkLst>
        </pc:picChg>
      </pc:sldChg>
      <pc:sldChg chg="delSp modSp add mod modShow">
        <pc:chgData name="he.x" userId="7d207c4c-28f3-4a17-aaf6-8d307a522a1b" providerId="ADAL" clId="{36FB2E9F-0430-4A00-965F-F1B0AD74F593}" dt="2023-08-08T16:13:31.160" v="18796" actId="729"/>
        <pc:sldMkLst>
          <pc:docMk/>
          <pc:sldMk cId="839840594" sldId="1056"/>
        </pc:sldMkLst>
        <pc:spChg chg="mod">
          <ac:chgData name="he.x" userId="7d207c4c-28f3-4a17-aaf6-8d307a522a1b" providerId="ADAL" clId="{36FB2E9F-0430-4A00-965F-F1B0AD74F593}" dt="2023-08-08T16:03:03.798" v="18666"/>
          <ac:spMkLst>
            <pc:docMk/>
            <pc:sldMk cId="839840594" sldId="1056"/>
            <ac:spMk id="136" creationId="{00000000-0000-0000-0000-000000000000}"/>
          </ac:spMkLst>
        </pc:spChg>
        <pc:spChg chg="del">
          <ac:chgData name="he.x" userId="7d207c4c-28f3-4a17-aaf6-8d307a522a1b" providerId="ADAL" clId="{36FB2E9F-0430-4A00-965F-F1B0AD74F593}" dt="2023-08-08T16:02:25.672" v="18649" actId="478"/>
          <ac:spMkLst>
            <pc:docMk/>
            <pc:sldMk cId="839840594" sldId="1056"/>
            <ac:spMk id="138" creationId="{00000000-0000-0000-0000-000000000000}"/>
          </ac:spMkLst>
        </pc:spChg>
        <pc:spChg chg="mod">
          <ac:chgData name="he.x" userId="7d207c4c-28f3-4a17-aaf6-8d307a522a1b" providerId="ADAL" clId="{36FB2E9F-0430-4A00-965F-F1B0AD74F593}" dt="2023-08-08T16:02:22.281" v="18648"/>
          <ac:spMkLst>
            <pc:docMk/>
            <pc:sldMk cId="839840594" sldId="1056"/>
            <ac:spMk id="139" creationId="{00000000-0000-0000-0000-000000000000}"/>
          </ac:spMkLst>
        </pc:spChg>
      </pc:sldChg>
      <pc:sldChg chg="delSp modSp add mod modShow">
        <pc:chgData name="he.x" userId="7d207c4c-28f3-4a17-aaf6-8d307a522a1b" providerId="ADAL" clId="{36FB2E9F-0430-4A00-965F-F1B0AD74F593}" dt="2023-08-08T16:13:31.160" v="18796" actId="729"/>
        <pc:sldMkLst>
          <pc:docMk/>
          <pc:sldMk cId="1196936303" sldId="1057"/>
        </pc:sldMkLst>
        <pc:spChg chg="mod">
          <ac:chgData name="he.x" userId="7d207c4c-28f3-4a17-aaf6-8d307a522a1b" providerId="ADAL" clId="{36FB2E9F-0430-4A00-965F-F1B0AD74F593}" dt="2023-08-08T16:03:36.852" v="18671"/>
          <ac:spMkLst>
            <pc:docMk/>
            <pc:sldMk cId="1196936303" sldId="1057"/>
            <ac:spMk id="136" creationId="{00000000-0000-0000-0000-000000000000}"/>
          </ac:spMkLst>
        </pc:spChg>
        <pc:spChg chg="del">
          <ac:chgData name="he.x" userId="7d207c4c-28f3-4a17-aaf6-8d307a522a1b" providerId="ADAL" clId="{36FB2E9F-0430-4A00-965F-F1B0AD74F593}" dt="2023-08-08T16:02:33.891" v="18651" actId="478"/>
          <ac:spMkLst>
            <pc:docMk/>
            <pc:sldMk cId="1196936303" sldId="1057"/>
            <ac:spMk id="138" creationId="{00000000-0000-0000-0000-000000000000}"/>
          </ac:spMkLst>
        </pc:spChg>
        <pc:spChg chg="mod">
          <ac:chgData name="he.x" userId="7d207c4c-28f3-4a17-aaf6-8d307a522a1b" providerId="ADAL" clId="{36FB2E9F-0430-4A00-965F-F1B0AD74F593}" dt="2023-08-08T16:03:30.662" v="18670" actId="1076"/>
          <ac:spMkLst>
            <pc:docMk/>
            <pc:sldMk cId="1196936303" sldId="1057"/>
            <ac:spMk id="139" creationId="{00000000-0000-0000-0000-000000000000}"/>
          </ac:spMkLst>
        </pc:spChg>
      </pc:sldChg>
      <pc:sldChg chg="delSp modSp add mod modShow">
        <pc:chgData name="he.x" userId="7d207c4c-28f3-4a17-aaf6-8d307a522a1b" providerId="ADAL" clId="{36FB2E9F-0430-4A00-965F-F1B0AD74F593}" dt="2023-08-08T16:13:31.160" v="18796" actId="729"/>
        <pc:sldMkLst>
          <pc:docMk/>
          <pc:sldMk cId="1935805807" sldId="1058"/>
        </pc:sldMkLst>
        <pc:spChg chg="mod">
          <ac:chgData name="he.x" userId="7d207c4c-28f3-4a17-aaf6-8d307a522a1b" providerId="ADAL" clId="{36FB2E9F-0430-4A00-965F-F1B0AD74F593}" dt="2023-08-08T16:03:20.657" v="18668"/>
          <ac:spMkLst>
            <pc:docMk/>
            <pc:sldMk cId="1935805807" sldId="1058"/>
            <ac:spMk id="136" creationId="{00000000-0000-0000-0000-000000000000}"/>
          </ac:spMkLst>
        </pc:spChg>
        <pc:spChg chg="del">
          <ac:chgData name="he.x" userId="7d207c4c-28f3-4a17-aaf6-8d307a522a1b" providerId="ADAL" clId="{36FB2E9F-0430-4A00-965F-F1B0AD74F593}" dt="2023-08-08T16:02:29.977" v="18650" actId="478"/>
          <ac:spMkLst>
            <pc:docMk/>
            <pc:sldMk cId="1935805807" sldId="1058"/>
            <ac:spMk id="138" creationId="{00000000-0000-0000-0000-000000000000}"/>
          </ac:spMkLst>
        </pc:spChg>
        <pc:spChg chg="mod">
          <ac:chgData name="he.x" userId="7d207c4c-28f3-4a17-aaf6-8d307a522a1b" providerId="ADAL" clId="{36FB2E9F-0430-4A00-965F-F1B0AD74F593}" dt="2023-08-08T16:03:14.819" v="18667"/>
          <ac:spMkLst>
            <pc:docMk/>
            <pc:sldMk cId="1935805807" sldId="1058"/>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26598780" sldId="1059"/>
        </pc:sldMkLst>
        <pc:spChg chg="mod">
          <ac:chgData name="he.x" userId="7d207c4c-28f3-4a17-aaf6-8d307a522a1b" providerId="ADAL" clId="{36FB2E9F-0430-4A00-965F-F1B0AD74F593}" dt="2023-08-08T16:03:52.692" v="18674"/>
          <ac:spMkLst>
            <pc:docMk/>
            <pc:sldMk cId="26598780" sldId="1059"/>
            <ac:spMk id="136" creationId="{00000000-0000-0000-0000-000000000000}"/>
          </ac:spMkLst>
        </pc:spChg>
        <pc:spChg chg="mod">
          <ac:chgData name="he.x" userId="7d207c4c-28f3-4a17-aaf6-8d307a522a1b" providerId="ADAL" clId="{36FB2E9F-0430-4A00-965F-F1B0AD74F593}" dt="2023-08-08T16:03:46.798" v="18673"/>
          <ac:spMkLst>
            <pc:docMk/>
            <pc:sldMk cId="26598780" sldId="1059"/>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760275371" sldId="1060"/>
        </pc:sldMkLst>
        <pc:spChg chg="mod">
          <ac:chgData name="he.x" userId="7d207c4c-28f3-4a17-aaf6-8d307a522a1b" providerId="ADAL" clId="{36FB2E9F-0430-4A00-965F-F1B0AD74F593}" dt="2023-08-08T16:04:09.555" v="18676"/>
          <ac:spMkLst>
            <pc:docMk/>
            <pc:sldMk cId="760275371" sldId="1060"/>
            <ac:spMk id="136" creationId="{00000000-0000-0000-0000-000000000000}"/>
          </ac:spMkLst>
        </pc:spChg>
        <pc:spChg chg="mod">
          <ac:chgData name="he.x" userId="7d207c4c-28f3-4a17-aaf6-8d307a522a1b" providerId="ADAL" clId="{36FB2E9F-0430-4A00-965F-F1B0AD74F593}" dt="2023-08-08T16:04:04.777" v="18675"/>
          <ac:spMkLst>
            <pc:docMk/>
            <pc:sldMk cId="760275371" sldId="1060"/>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474057776" sldId="1061"/>
        </pc:sldMkLst>
        <pc:spChg chg="mod">
          <ac:chgData name="he.x" userId="7d207c4c-28f3-4a17-aaf6-8d307a522a1b" providerId="ADAL" clId="{36FB2E9F-0430-4A00-965F-F1B0AD74F593}" dt="2023-08-08T16:04:33.299" v="18682" actId="20577"/>
          <ac:spMkLst>
            <pc:docMk/>
            <pc:sldMk cId="3474057776" sldId="1061"/>
            <ac:spMk id="136" creationId="{00000000-0000-0000-0000-000000000000}"/>
          </ac:spMkLst>
        </pc:spChg>
        <pc:spChg chg="mod">
          <ac:chgData name="he.x" userId="7d207c4c-28f3-4a17-aaf6-8d307a522a1b" providerId="ADAL" clId="{36FB2E9F-0430-4A00-965F-F1B0AD74F593}" dt="2023-08-08T16:04:20.926" v="18678" actId="1076"/>
          <ac:spMkLst>
            <pc:docMk/>
            <pc:sldMk cId="3474057776" sldId="1061"/>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1012504744" sldId="1062"/>
        </pc:sldMkLst>
        <pc:spChg chg="mod">
          <ac:chgData name="he.x" userId="7d207c4c-28f3-4a17-aaf6-8d307a522a1b" providerId="ADAL" clId="{36FB2E9F-0430-4A00-965F-F1B0AD74F593}" dt="2023-08-08T16:04:49.576" v="18687"/>
          <ac:spMkLst>
            <pc:docMk/>
            <pc:sldMk cId="1012504744" sldId="1062"/>
            <ac:spMk id="136" creationId="{00000000-0000-0000-0000-000000000000}"/>
          </ac:spMkLst>
        </pc:spChg>
        <pc:spChg chg="mod">
          <ac:chgData name="he.x" userId="7d207c4c-28f3-4a17-aaf6-8d307a522a1b" providerId="ADAL" clId="{36FB2E9F-0430-4A00-965F-F1B0AD74F593}" dt="2023-08-08T16:04:44.544" v="18686" actId="1076"/>
          <ac:spMkLst>
            <pc:docMk/>
            <pc:sldMk cId="1012504744" sldId="1062"/>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1272870623" sldId="1063"/>
        </pc:sldMkLst>
        <pc:spChg chg="mod">
          <ac:chgData name="he.x" userId="7d207c4c-28f3-4a17-aaf6-8d307a522a1b" providerId="ADAL" clId="{36FB2E9F-0430-4A00-965F-F1B0AD74F593}" dt="2023-08-08T16:05:24.266" v="18693" actId="113"/>
          <ac:spMkLst>
            <pc:docMk/>
            <pc:sldMk cId="1272870623" sldId="1063"/>
            <ac:spMk id="136" creationId="{00000000-0000-0000-0000-000000000000}"/>
          </ac:spMkLst>
        </pc:spChg>
        <pc:spChg chg="mod">
          <ac:chgData name="he.x" userId="7d207c4c-28f3-4a17-aaf6-8d307a522a1b" providerId="ADAL" clId="{36FB2E9F-0430-4A00-965F-F1B0AD74F593}" dt="2023-08-08T16:04:59.393" v="18689" actId="1076"/>
          <ac:spMkLst>
            <pc:docMk/>
            <pc:sldMk cId="1272870623" sldId="1063"/>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4076927474" sldId="1064"/>
        </pc:sldMkLst>
        <pc:spChg chg="mod">
          <ac:chgData name="he.x" userId="7d207c4c-28f3-4a17-aaf6-8d307a522a1b" providerId="ADAL" clId="{36FB2E9F-0430-4A00-965F-F1B0AD74F593}" dt="2023-08-08T16:05:46.193" v="18698"/>
          <ac:spMkLst>
            <pc:docMk/>
            <pc:sldMk cId="4076927474" sldId="1064"/>
            <ac:spMk id="136" creationId="{00000000-0000-0000-0000-000000000000}"/>
          </ac:spMkLst>
        </pc:spChg>
        <pc:spChg chg="mod">
          <ac:chgData name="he.x" userId="7d207c4c-28f3-4a17-aaf6-8d307a522a1b" providerId="ADAL" clId="{36FB2E9F-0430-4A00-965F-F1B0AD74F593}" dt="2023-08-08T16:05:34.962" v="18697" actId="20577"/>
          <ac:spMkLst>
            <pc:docMk/>
            <pc:sldMk cId="4076927474" sldId="1064"/>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169833271" sldId="1065"/>
        </pc:sldMkLst>
        <pc:spChg chg="mod">
          <ac:chgData name="he.x" userId="7d207c4c-28f3-4a17-aaf6-8d307a522a1b" providerId="ADAL" clId="{36FB2E9F-0430-4A00-965F-F1B0AD74F593}" dt="2023-08-08T16:06:54.790" v="18716" actId="20577"/>
          <ac:spMkLst>
            <pc:docMk/>
            <pc:sldMk cId="3169833271" sldId="1065"/>
            <ac:spMk id="136" creationId="{00000000-0000-0000-0000-000000000000}"/>
          </ac:spMkLst>
        </pc:spChg>
        <pc:spChg chg="mod">
          <ac:chgData name="he.x" userId="7d207c4c-28f3-4a17-aaf6-8d307a522a1b" providerId="ADAL" clId="{36FB2E9F-0430-4A00-965F-F1B0AD74F593}" dt="2023-08-08T16:06:03.308" v="18700" actId="1076"/>
          <ac:spMkLst>
            <pc:docMk/>
            <pc:sldMk cId="3169833271" sldId="1065"/>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1178009201" sldId="1066"/>
        </pc:sldMkLst>
        <pc:spChg chg="mod">
          <ac:chgData name="he.x" userId="7d207c4c-28f3-4a17-aaf6-8d307a522a1b" providerId="ADAL" clId="{36FB2E9F-0430-4A00-965F-F1B0AD74F593}" dt="2023-08-08T16:07:15.695" v="18719"/>
          <ac:spMkLst>
            <pc:docMk/>
            <pc:sldMk cId="1178009201" sldId="1066"/>
            <ac:spMk id="136" creationId="{00000000-0000-0000-0000-000000000000}"/>
          </ac:spMkLst>
        </pc:spChg>
        <pc:spChg chg="mod">
          <ac:chgData name="he.x" userId="7d207c4c-28f3-4a17-aaf6-8d307a522a1b" providerId="ADAL" clId="{36FB2E9F-0430-4A00-965F-F1B0AD74F593}" dt="2023-08-08T16:07:10.613" v="18718" actId="1076"/>
          <ac:spMkLst>
            <pc:docMk/>
            <pc:sldMk cId="1178009201" sldId="1066"/>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967972182" sldId="1067"/>
        </pc:sldMkLst>
        <pc:spChg chg="mod">
          <ac:chgData name="he.x" userId="7d207c4c-28f3-4a17-aaf6-8d307a522a1b" providerId="ADAL" clId="{36FB2E9F-0430-4A00-965F-F1B0AD74F593}" dt="2023-08-08T16:07:30.622" v="18722"/>
          <ac:spMkLst>
            <pc:docMk/>
            <pc:sldMk cId="967972182" sldId="1067"/>
            <ac:spMk id="136" creationId="{00000000-0000-0000-0000-000000000000}"/>
          </ac:spMkLst>
        </pc:spChg>
        <pc:spChg chg="mod">
          <ac:chgData name="he.x" userId="7d207c4c-28f3-4a17-aaf6-8d307a522a1b" providerId="ADAL" clId="{36FB2E9F-0430-4A00-965F-F1B0AD74F593}" dt="2023-08-08T16:07:25.672" v="18721" actId="1076"/>
          <ac:spMkLst>
            <pc:docMk/>
            <pc:sldMk cId="967972182" sldId="1067"/>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2328861256" sldId="1068"/>
        </pc:sldMkLst>
        <pc:spChg chg="mod">
          <ac:chgData name="he.x" userId="7d207c4c-28f3-4a17-aaf6-8d307a522a1b" providerId="ADAL" clId="{36FB2E9F-0430-4A00-965F-F1B0AD74F593}" dt="2023-08-08T16:07:50.789" v="18728" actId="20577"/>
          <ac:spMkLst>
            <pc:docMk/>
            <pc:sldMk cId="2328861256" sldId="1068"/>
            <ac:spMk id="136" creationId="{00000000-0000-0000-0000-000000000000}"/>
          </ac:spMkLst>
        </pc:spChg>
        <pc:spChg chg="mod">
          <ac:chgData name="he.x" userId="7d207c4c-28f3-4a17-aaf6-8d307a522a1b" providerId="ADAL" clId="{36FB2E9F-0430-4A00-965F-F1B0AD74F593}" dt="2023-08-08T16:07:40.717" v="18726" actId="1076"/>
          <ac:spMkLst>
            <pc:docMk/>
            <pc:sldMk cId="2328861256" sldId="1068"/>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1637991017" sldId="1069"/>
        </pc:sldMkLst>
        <pc:spChg chg="mod">
          <ac:chgData name="he.x" userId="7d207c4c-28f3-4a17-aaf6-8d307a522a1b" providerId="ADAL" clId="{36FB2E9F-0430-4A00-965F-F1B0AD74F593}" dt="2023-08-08T16:08:10.289" v="18731"/>
          <ac:spMkLst>
            <pc:docMk/>
            <pc:sldMk cId="1637991017" sldId="1069"/>
            <ac:spMk id="136" creationId="{00000000-0000-0000-0000-000000000000}"/>
          </ac:spMkLst>
        </pc:spChg>
        <pc:spChg chg="mod">
          <ac:chgData name="he.x" userId="7d207c4c-28f3-4a17-aaf6-8d307a522a1b" providerId="ADAL" clId="{36FB2E9F-0430-4A00-965F-F1B0AD74F593}" dt="2023-08-08T16:08:04.980" v="18730" actId="20577"/>
          <ac:spMkLst>
            <pc:docMk/>
            <pc:sldMk cId="1637991017" sldId="1069"/>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98057298" sldId="1070"/>
        </pc:sldMkLst>
        <pc:spChg chg="mod">
          <ac:chgData name="he.x" userId="7d207c4c-28f3-4a17-aaf6-8d307a522a1b" providerId="ADAL" clId="{36FB2E9F-0430-4A00-965F-F1B0AD74F593}" dt="2023-08-08T16:08:23.299" v="18734"/>
          <ac:spMkLst>
            <pc:docMk/>
            <pc:sldMk cId="98057298" sldId="1070"/>
            <ac:spMk id="136" creationId="{00000000-0000-0000-0000-000000000000}"/>
          </ac:spMkLst>
        </pc:spChg>
        <pc:spChg chg="mod">
          <ac:chgData name="he.x" userId="7d207c4c-28f3-4a17-aaf6-8d307a522a1b" providerId="ADAL" clId="{36FB2E9F-0430-4A00-965F-F1B0AD74F593}" dt="2023-08-08T16:08:17.544" v="18733" actId="20577"/>
          <ac:spMkLst>
            <pc:docMk/>
            <pc:sldMk cId="98057298" sldId="1070"/>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4175480241" sldId="1071"/>
        </pc:sldMkLst>
        <pc:spChg chg="mod">
          <ac:chgData name="he.x" userId="7d207c4c-28f3-4a17-aaf6-8d307a522a1b" providerId="ADAL" clId="{36FB2E9F-0430-4A00-965F-F1B0AD74F593}" dt="2023-08-08T16:08:38.683" v="18737"/>
          <ac:spMkLst>
            <pc:docMk/>
            <pc:sldMk cId="4175480241" sldId="1071"/>
            <ac:spMk id="136" creationId="{00000000-0000-0000-0000-000000000000}"/>
          </ac:spMkLst>
        </pc:spChg>
        <pc:spChg chg="mod">
          <ac:chgData name="he.x" userId="7d207c4c-28f3-4a17-aaf6-8d307a522a1b" providerId="ADAL" clId="{36FB2E9F-0430-4A00-965F-F1B0AD74F593}" dt="2023-08-08T16:08:32.799" v="18736" actId="20577"/>
          <ac:spMkLst>
            <pc:docMk/>
            <pc:sldMk cId="4175480241" sldId="1071"/>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808654221" sldId="1072"/>
        </pc:sldMkLst>
        <pc:spChg chg="mod">
          <ac:chgData name="he.x" userId="7d207c4c-28f3-4a17-aaf6-8d307a522a1b" providerId="ADAL" clId="{36FB2E9F-0430-4A00-965F-F1B0AD74F593}" dt="2023-08-08T16:09:08.819" v="18749"/>
          <ac:spMkLst>
            <pc:docMk/>
            <pc:sldMk cId="3808654221" sldId="1072"/>
            <ac:spMk id="136" creationId="{00000000-0000-0000-0000-000000000000}"/>
          </ac:spMkLst>
        </pc:spChg>
        <pc:spChg chg="mod">
          <ac:chgData name="he.x" userId="7d207c4c-28f3-4a17-aaf6-8d307a522a1b" providerId="ADAL" clId="{36FB2E9F-0430-4A00-965F-F1B0AD74F593}" dt="2023-08-08T16:09:01.627" v="18748" actId="1076"/>
          <ac:spMkLst>
            <pc:docMk/>
            <pc:sldMk cId="3808654221" sldId="1072"/>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569641532" sldId="1073"/>
        </pc:sldMkLst>
        <pc:spChg chg="mod">
          <ac:chgData name="he.x" userId="7d207c4c-28f3-4a17-aaf6-8d307a522a1b" providerId="ADAL" clId="{36FB2E9F-0430-4A00-965F-F1B0AD74F593}" dt="2023-08-08T16:09:25.392" v="18752"/>
          <ac:spMkLst>
            <pc:docMk/>
            <pc:sldMk cId="3569641532" sldId="1073"/>
            <ac:spMk id="136" creationId="{00000000-0000-0000-0000-000000000000}"/>
          </ac:spMkLst>
        </pc:spChg>
        <pc:spChg chg="mod">
          <ac:chgData name="he.x" userId="7d207c4c-28f3-4a17-aaf6-8d307a522a1b" providerId="ADAL" clId="{36FB2E9F-0430-4A00-965F-F1B0AD74F593}" dt="2023-08-08T16:09:20.197" v="18751" actId="1076"/>
          <ac:spMkLst>
            <pc:docMk/>
            <pc:sldMk cId="3569641532" sldId="1073"/>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2015556171" sldId="1074"/>
        </pc:sldMkLst>
        <pc:spChg chg="mod">
          <ac:chgData name="he.x" userId="7d207c4c-28f3-4a17-aaf6-8d307a522a1b" providerId="ADAL" clId="{36FB2E9F-0430-4A00-965F-F1B0AD74F593}" dt="2023-08-08T16:09:51.829" v="18756" actId="20577"/>
          <ac:spMkLst>
            <pc:docMk/>
            <pc:sldMk cId="2015556171" sldId="1074"/>
            <ac:spMk id="136" creationId="{00000000-0000-0000-0000-000000000000}"/>
          </ac:spMkLst>
        </pc:spChg>
        <pc:spChg chg="mod">
          <ac:chgData name="he.x" userId="7d207c4c-28f3-4a17-aaf6-8d307a522a1b" providerId="ADAL" clId="{36FB2E9F-0430-4A00-965F-F1B0AD74F593}" dt="2023-08-08T16:09:35.331" v="18754" actId="20577"/>
          <ac:spMkLst>
            <pc:docMk/>
            <pc:sldMk cId="2015556171" sldId="1074"/>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551161074" sldId="1075"/>
        </pc:sldMkLst>
        <pc:spChg chg="mod">
          <ac:chgData name="he.x" userId="7d207c4c-28f3-4a17-aaf6-8d307a522a1b" providerId="ADAL" clId="{36FB2E9F-0430-4A00-965F-F1B0AD74F593}" dt="2023-08-08T16:10:19.481" v="18760"/>
          <ac:spMkLst>
            <pc:docMk/>
            <pc:sldMk cId="3551161074" sldId="1075"/>
            <ac:spMk id="136" creationId="{00000000-0000-0000-0000-000000000000}"/>
          </ac:spMkLst>
        </pc:spChg>
        <pc:spChg chg="mod">
          <ac:chgData name="he.x" userId="7d207c4c-28f3-4a17-aaf6-8d307a522a1b" providerId="ADAL" clId="{36FB2E9F-0430-4A00-965F-F1B0AD74F593}" dt="2023-08-08T16:10:13.498" v="18759" actId="1076"/>
          <ac:spMkLst>
            <pc:docMk/>
            <pc:sldMk cId="3551161074" sldId="1075"/>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2287528913" sldId="1076"/>
        </pc:sldMkLst>
        <pc:spChg chg="mod">
          <ac:chgData name="he.x" userId="7d207c4c-28f3-4a17-aaf6-8d307a522a1b" providerId="ADAL" clId="{36FB2E9F-0430-4A00-965F-F1B0AD74F593}" dt="2023-08-08T16:10:34.828" v="18763"/>
          <ac:spMkLst>
            <pc:docMk/>
            <pc:sldMk cId="2287528913" sldId="1076"/>
            <ac:spMk id="136" creationId="{00000000-0000-0000-0000-000000000000}"/>
          </ac:spMkLst>
        </pc:spChg>
        <pc:spChg chg="mod">
          <ac:chgData name="he.x" userId="7d207c4c-28f3-4a17-aaf6-8d307a522a1b" providerId="ADAL" clId="{36FB2E9F-0430-4A00-965F-F1B0AD74F593}" dt="2023-08-08T16:10:29.293" v="18762" actId="1076"/>
          <ac:spMkLst>
            <pc:docMk/>
            <pc:sldMk cId="2287528913" sldId="1076"/>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1493232505" sldId="1077"/>
        </pc:sldMkLst>
        <pc:spChg chg="mod">
          <ac:chgData name="he.x" userId="7d207c4c-28f3-4a17-aaf6-8d307a522a1b" providerId="ADAL" clId="{36FB2E9F-0430-4A00-965F-F1B0AD74F593}" dt="2023-08-08T16:10:56.892" v="18772"/>
          <ac:spMkLst>
            <pc:docMk/>
            <pc:sldMk cId="1493232505" sldId="1077"/>
            <ac:spMk id="136" creationId="{00000000-0000-0000-0000-000000000000}"/>
          </ac:spMkLst>
        </pc:spChg>
        <pc:spChg chg="mod">
          <ac:chgData name="he.x" userId="7d207c4c-28f3-4a17-aaf6-8d307a522a1b" providerId="ADAL" clId="{36FB2E9F-0430-4A00-965F-F1B0AD74F593}" dt="2023-08-08T16:10:50.762" v="18771" actId="20577"/>
          <ac:spMkLst>
            <pc:docMk/>
            <pc:sldMk cId="1493232505" sldId="1077"/>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710084061" sldId="1078"/>
        </pc:sldMkLst>
        <pc:spChg chg="mod">
          <ac:chgData name="he.x" userId="7d207c4c-28f3-4a17-aaf6-8d307a522a1b" providerId="ADAL" clId="{36FB2E9F-0430-4A00-965F-F1B0AD74F593}" dt="2023-08-08T16:11:12.831" v="18775"/>
          <ac:spMkLst>
            <pc:docMk/>
            <pc:sldMk cId="3710084061" sldId="1078"/>
            <ac:spMk id="136" creationId="{00000000-0000-0000-0000-000000000000}"/>
          </ac:spMkLst>
        </pc:spChg>
        <pc:spChg chg="mod">
          <ac:chgData name="he.x" userId="7d207c4c-28f3-4a17-aaf6-8d307a522a1b" providerId="ADAL" clId="{36FB2E9F-0430-4A00-965F-F1B0AD74F593}" dt="2023-08-08T16:11:06.508" v="18774" actId="1076"/>
          <ac:spMkLst>
            <pc:docMk/>
            <pc:sldMk cId="3710084061" sldId="1078"/>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2101204445" sldId="1079"/>
        </pc:sldMkLst>
        <pc:spChg chg="mod">
          <ac:chgData name="he.x" userId="7d207c4c-28f3-4a17-aaf6-8d307a522a1b" providerId="ADAL" clId="{36FB2E9F-0430-4A00-965F-F1B0AD74F593}" dt="2023-08-08T16:11:42.551" v="18778"/>
          <ac:spMkLst>
            <pc:docMk/>
            <pc:sldMk cId="2101204445" sldId="1079"/>
            <ac:spMk id="136" creationId="{00000000-0000-0000-0000-000000000000}"/>
          </ac:spMkLst>
        </pc:spChg>
        <pc:spChg chg="mod">
          <ac:chgData name="he.x" userId="7d207c4c-28f3-4a17-aaf6-8d307a522a1b" providerId="ADAL" clId="{36FB2E9F-0430-4A00-965F-F1B0AD74F593}" dt="2023-08-08T16:11:36.444" v="18777" actId="20577"/>
          <ac:spMkLst>
            <pc:docMk/>
            <pc:sldMk cId="2101204445" sldId="1079"/>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759566790" sldId="1080"/>
        </pc:sldMkLst>
        <pc:spChg chg="mod">
          <ac:chgData name="he.x" userId="7d207c4c-28f3-4a17-aaf6-8d307a522a1b" providerId="ADAL" clId="{36FB2E9F-0430-4A00-965F-F1B0AD74F593}" dt="2023-08-08T16:12:04.032" v="18782"/>
          <ac:spMkLst>
            <pc:docMk/>
            <pc:sldMk cId="3759566790" sldId="1080"/>
            <ac:spMk id="136" creationId="{00000000-0000-0000-0000-000000000000}"/>
          </ac:spMkLst>
        </pc:spChg>
        <pc:spChg chg="mod">
          <ac:chgData name="he.x" userId="7d207c4c-28f3-4a17-aaf6-8d307a522a1b" providerId="ADAL" clId="{36FB2E9F-0430-4A00-965F-F1B0AD74F593}" dt="2023-08-08T16:11:56.495" v="18781" actId="1076"/>
          <ac:spMkLst>
            <pc:docMk/>
            <pc:sldMk cId="3759566790" sldId="1080"/>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3345688096" sldId="1081"/>
        </pc:sldMkLst>
        <pc:spChg chg="mod">
          <ac:chgData name="he.x" userId="7d207c4c-28f3-4a17-aaf6-8d307a522a1b" providerId="ADAL" clId="{36FB2E9F-0430-4A00-965F-F1B0AD74F593}" dt="2023-08-08T16:12:19.257" v="18785"/>
          <ac:spMkLst>
            <pc:docMk/>
            <pc:sldMk cId="3345688096" sldId="1081"/>
            <ac:spMk id="136" creationId="{00000000-0000-0000-0000-000000000000}"/>
          </ac:spMkLst>
        </pc:spChg>
        <pc:spChg chg="mod">
          <ac:chgData name="he.x" userId="7d207c4c-28f3-4a17-aaf6-8d307a522a1b" providerId="ADAL" clId="{36FB2E9F-0430-4A00-965F-F1B0AD74F593}" dt="2023-08-08T16:12:12.763" v="18784" actId="1076"/>
          <ac:spMkLst>
            <pc:docMk/>
            <pc:sldMk cId="3345688096" sldId="1081"/>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466862794" sldId="1082"/>
        </pc:sldMkLst>
        <pc:spChg chg="mod">
          <ac:chgData name="he.x" userId="7d207c4c-28f3-4a17-aaf6-8d307a522a1b" providerId="ADAL" clId="{36FB2E9F-0430-4A00-965F-F1B0AD74F593}" dt="2023-08-08T16:12:38.988" v="18788"/>
          <ac:spMkLst>
            <pc:docMk/>
            <pc:sldMk cId="466862794" sldId="1082"/>
            <ac:spMk id="136" creationId="{00000000-0000-0000-0000-000000000000}"/>
          </ac:spMkLst>
        </pc:spChg>
        <pc:spChg chg="mod">
          <ac:chgData name="he.x" userId="7d207c4c-28f3-4a17-aaf6-8d307a522a1b" providerId="ADAL" clId="{36FB2E9F-0430-4A00-965F-F1B0AD74F593}" dt="2023-08-08T16:12:30.785" v="18787" actId="1076"/>
          <ac:spMkLst>
            <pc:docMk/>
            <pc:sldMk cId="466862794" sldId="1082"/>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464097497" sldId="1083"/>
        </pc:sldMkLst>
        <pc:spChg chg="mod">
          <ac:chgData name="he.x" userId="7d207c4c-28f3-4a17-aaf6-8d307a522a1b" providerId="ADAL" clId="{36FB2E9F-0430-4A00-965F-F1B0AD74F593}" dt="2023-08-08T16:12:59.006" v="18792"/>
          <ac:spMkLst>
            <pc:docMk/>
            <pc:sldMk cId="464097497" sldId="1083"/>
            <ac:spMk id="136" creationId="{00000000-0000-0000-0000-000000000000}"/>
          </ac:spMkLst>
        </pc:spChg>
        <pc:spChg chg="mod">
          <ac:chgData name="he.x" userId="7d207c4c-28f3-4a17-aaf6-8d307a522a1b" providerId="ADAL" clId="{36FB2E9F-0430-4A00-965F-F1B0AD74F593}" dt="2023-08-08T16:12:51.957" v="18791" actId="1076"/>
          <ac:spMkLst>
            <pc:docMk/>
            <pc:sldMk cId="464097497" sldId="1083"/>
            <ac:spMk id="139" creationId="{00000000-0000-0000-0000-000000000000}"/>
          </ac:spMkLst>
        </pc:spChg>
      </pc:sldChg>
      <pc:sldChg chg="modSp add mod modShow">
        <pc:chgData name="he.x" userId="7d207c4c-28f3-4a17-aaf6-8d307a522a1b" providerId="ADAL" clId="{36FB2E9F-0430-4A00-965F-F1B0AD74F593}" dt="2023-08-08T16:13:31.160" v="18796" actId="729"/>
        <pc:sldMkLst>
          <pc:docMk/>
          <pc:sldMk cId="4201117806" sldId="1084"/>
        </pc:sldMkLst>
        <pc:spChg chg="mod">
          <ac:chgData name="he.x" userId="7d207c4c-28f3-4a17-aaf6-8d307a522a1b" providerId="ADAL" clId="{36FB2E9F-0430-4A00-965F-F1B0AD74F593}" dt="2023-08-08T16:13:12.718" v="18795"/>
          <ac:spMkLst>
            <pc:docMk/>
            <pc:sldMk cId="4201117806" sldId="1084"/>
            <ac:spMk id="136" creationId="{00000000-0000-0000-0000-000000000000}"/>
          </ac:spMkLst>
        </pc:spChg>
        <pc:spChg chg="mod">
          <ac:chgData name="he.x" userId="7d207c4c-28f3-4a17-aaf6-8d307a522a1b" providerId="ADAL" clId="{36FB2E9F-0430-4A00-965F-F1B0AD74F593}" dt="2023-08-08T16:13:07.925" v="18794" actId="1076"/>
          <ac:spMkLst>
            <pc:docMk/>
            <pc:sldMk cId="4201117806" sldId="1084"/>
            <ac:spMk id="139" creationId="{00000000-0000-0000-0000-000000000000}"/>
          </ac:spMkLst>
        </pc:spChg>
      </pc:sldChg>
    </pc:docChg>
  </pc:docChgLst>
  <pc:docChgLst>
    <pc:chgData name="he.x.878@ms.saitama-u.ac.jp" userId="7d207c4c-28f3-4a17-aaf6-8d307a522a1b" providerId="ADAL" clId="{6F728601-9E75-884F-A1FD-D4A38105745F}"/>
    <pc:docChg chg="undo custSel addSld modSld modSection">
      <pc:chgData name="he.x.878@ms.saitama-u.ac.jp" userId="7d207c4c-28f3-4a17-aaf6-8d307a522a1b" providerId="ADAL" clId="{6F728601-9E75-884F-A1FD-D4A38105745F}" dt="2023-07-23T03:35:06.309" v="1080" actId="20577"/>
      <pc:docMkLst>
        <pc:docMk/>
      </pc:docMkLst>
      <pc:sldChg chg="modSp">
        <pc:chgData name="he.x.878@ms.saitama-u.ac.jp" userId="7d207c4c-28f3-4a17-aaf6-8d307a522a1b" providerId="ADAL" clId="{6F728601-9E75-884F-A1FD-D4A38105745F}" dt="2023-07-23T03:22:21.456" v="480" actId="20577"/>
        <pc:sldMkLst>
          <pc:docMk/>
          <pc:sldMk cId="1515621613" sldId="825"/>
        </pc:sldMkLst>
        <pc:spChg chg="mod">
          <ac:chgData name="he.x.878@ms.saitama-u.ac.jp" userId="7d207c4c-28f3-4a17-aaf6-8d307a522a1b" providerId="ADAL" clId="{6F728601-9E75-884F-A1FD-D4A38105745F}" dt="2023-07-23T03:22:06.205" v="469" actId="22"/>
          <ac:spMkLst>
            <pc:docMk/>
            <pc:sldMk cId="1515621613" sldId="825"/>
            <ac:spMk id="6" creationId="{00000000-0000-0000-0000-000000000000}"/>
          </ac:spMkLst>
        </pc:spChg>
        <pc:spChg chg="mod">
          <ac:chgData name="he.x.878@ms.saitama-u.ac.jp" userId="7d207c4c-28f3-4a17-aaf6-8d307a522a1b" providerId="ADAL" clId="{6F728601-9E75-884F-A1FD-D4A38105745F}" dt="2023-07-23T03:22:21.456" v="480" actId="20577"/>
          <ac:spMkLst>
            <pc:docMk/>
            <pc:sldMk cId="1515621613" sldId="825"/>
            <ac:spMk id="14" creationId="{DA06553E-A78F-4FEA-9D2C-A1D13FE5289E}"/>
          </ac:spMkLst>
        </pc:spChg>
      </pc:sldChg>
      <pc:sldChg chg="addSp modSp">
        <pc:chgData name="he.x.878@ms.saitama-u.ac.jp" userId="7d207c4c-28f3-4a17-aaf6-8d307a522a1b" providerId="ADAL" clId="{6F728601-9E75-884F-A1FD-D4A38105745F}" dt="2023-07-23T03:28:52.310" v="836" actId="1076"/>
        <pc:sldMkLst>
          <pc:docMk/>
          <pc:sldMk cId="1386255001" sldId="921"/>
        </pc:sldMkLst>
        <pc:spChg chg="add mod">
          <ac:chgData name="he.x.878@ms.saitama-u.ac.jp" userId="7d207c4c-28f3-4a17-aaf6-8d307a522a1b" providerId="ADAL" clId="{6F728601-9E75-884F-A1FD-D4A38105745F}" dt="2023-07-23T03:27:51.824" v="830" actId="20577"/>
          <ac:spMkLst>
            <pc:docMk/>
            <pc:sldMk cId="1386255001" sldId="921"/>
            <ac:spMk id="4" creationId="{F2BD9D54-168D-CA38-EE4B-96D2BA71DD2F}"/>
          </ac:spMkLst>
        </pc:spChg>
        <pc:picChg chg="add mod">
          <ac:chgData name="he.x.878@ms.saitama-u.ac.jp" userId="7d207c4c-28f3-4a17-aaf6-8d307a522a1b" providerId="ADAL" clId="{6F728601-9E75-884F-A1FD-D4A38105745F}" dt="2023-07-23T03:28:52.310" v="836" actId="1076"/>
          <ac:picMkLst>
            <pc:docMk/>
            <pc:sldMk cId="1386255001" sldId="921"/>
            <ac:picMk id="5" creationId="{AC5E0E33-9EE8-BFFE-3EDA-CA44F1C5DF4B}"/>
          </ac:picMkLst>
        </pc:picChg>
      </pc:sldChg>
      <pc:sldChg chg="addSp modSp add">
        <pc:chgData name="he.x.878@ms.saitama-u.ac.jp" userId="7d207c4c-28f3-4a17-aaf6-8d307a522a1b" providerId="ADAL" clId="{6F728601-9E75-884F-A1FD-D4A38105745F}" dt="2023-07-23T03:35:06.309" v="1080" actId="20577"/>
        <pc:sldMkLst>
          <pc:docMk/>
          <pc:sldMk cId="1215589902" sldId="1000"/>
        </pc:sldMkLst>
        <pc:spChg chg="mod">
          <ac:chgData name="he.x.878@ms.saitama-u.ac.jp" userId="7d207c4c-28f3-4a17-aaf6-8d307a522a1b" providerId="ADAL" clId="{6F728601-9E75-884F-A1FD-D4A38105745F}" dt="2023-07-23T02:10:06.545" v="38" actId="20577"/>
          <ac:spMkLst>
            <pc:docMk/>
            <pc:sldMk cId="1215589902" sldId="1000"/>
            <ac:spMk id="2" creationId="{6E2546F7-6805-4B28-855A-E0B440457E7C}"/>
          </ac:spMkLst>
        </pc:spChg>
        <pc:spChg chg="add mod">
          <ac:chgData name="he.x.878@ms.saitama-u.ac.jp" userId="7d207c4c-28f3-4a17-aaf6-8d307a522a1b" providerId="ADAL" clId="{6F728601-9E75-884F-A1FD-D4A38105745F}" dt="2023-07-23T03:35:06.309" v="1080" actId="20577"/>
          <ac:spMkLst>
            <pc:docMk/>
            <pc:sldMk cId="1215589902" sldId="1000"/>
            <ac:spMk id="4" creationId="{01CF49B8-8C5A-B2FD-C079-EEE33527B562}"/>
          </ac:spMkLst>
        </pc:spChg>
      </pc:sldChg>
      <pc:sldChg chg="addSp delSp modSp add">
        <pc:chgData name="he.x.878@ms.saitama-u.ac.jp" userId="7d207c4c-28f3-4a17-aaf6-8d307a522a1b" providerId="ADAL" clId="{6F728601-9E75-884F-A1FD-D4A38105745F}" dt="2023-07-23T02:34:42.981" v="468" actId="478"/>
        <pc:sldMkLst>
          <pc:docMk/>
          <pc:sldMk cId="765351173" sldId="1001"/>
        </pc:sldMkLst>
        <pc:spChg chg="mod">
          <ac:chgData name="he.x.878@ms.saitama-u.ac.jp" userId="7d207c4c-28f3-4a17-aaf6-8d307a522a1b" providerId="ADAL" clId="{6F728601-9E75-884F-A1FD-D4A38105745F}" dt="2023-07-23T02:16:26.592" v="94" actId="20577"/>
          <ac:spMkLst>
            <pc:docMk/>
            <pc:sldMk cId="765351173" sldId="1001"/>
            <ac:spMk id="2" creationId="{6E2546F7-6805-4B28-855A-E0B440457E7C}"/>
          </ac:spMkLst>
        </pc:spChg>
        <pc:spChg chg="del">
          <ac:chgData name="he.x.878@ms.saitama-u.ac.jp" userId="7d207c4c-28f3-4a17-aaf6-8d307a522a1b" providerId="ADAL" clId="{6F728601-9E75-884F-A1FD-D4A38105745F}" dt="2023-07-23T02:15:40.076" v="41" actId="478"/>
          <ac:spMkLst>
            <pc:docMk/>
            <pc:sldMk cId="765351173" sldId="1001"/>
            <ac:spMk id="5" creationId="{08F4C403-3D65-D372-2820-9A80BCB271AE}"/>
          </ac:spMkLst>
        </pc:spChg>
        <pc:spChg chg="add mod">
          <ac:chgData name="he.x.878@ms.saitama-u.ac.jp" userId="7d207c4c-28f3-4a17-aaf6-8d307a522a1b" providerId="ADAL" clId="{6F728601-9E75-884F-A1FD-D4A38105745F}" dt="2023-07-23T02:28:18.060" v="446" actId="20577"/>
          <ac:spMkLst>
            <pc:docMk/>
            <pc:sldMk cId="765351173" sldId="1001"/>
            <ac:spMk id="13" creationId="{6DB1CCBB-A0D5-834D-154C-62F43F1ED2B5}"/>
          </ac:spMkLst>
        </pc:spChg>
        <pc:spChg chg="add del">
          <ac:chgData name="he.x.878@ms.saitama-u.ac.jp" userId="7d207c4c-28f3-4a17-aaf6-8d307a522a1b" providerId="ADAL" clId="{6F728601-9E75-884F-A1FD-D4A38105745F}" dt="2023-07-23T02:22:36.910" v="214" actId="22"/>
          <ac:spMkLst>
            <pc:docMk/>
            <pc:sldMk cId="765351173" sldId="1001"/>
            <ac:spMk id="34" creationId="{797F46EB-E125-974A-5BF9-1E925A6B727B}"/>
          </ac:spMkLst>
        </pc:spChg>
        <pc:spChg chg="add del mod">
          <ac:chgData name="he.x.878@ms.saitama-u.ac.jp" userId="7d207c4c-28f3-4a17-aaf6-8d307a522a1b" providerId="ADAL" clId="{6F728601-9E75-884F-A1FD-D4A38105745F}" dt="2023-07-23T02:33:28.178" v="452" actId="478"/>
          <ac:spMkLst>
            <pc:docMk/>
            <pc:sldMk cId="765351173" sldId="1001"/>
            <ac:spMk id="36" creationId="{4CCCFF65-4A48-6006-1018-43439D881AA6}"/>
          </ac:spMkLst>
        </pc:spChg>
        <pc:spChg chg="add del mod">
          <ac:chgData name="he.x.878@ms.saitama-u.ac.jp" userId="7d207c4c-28f3-4a17-aaf6-8d307a522a1b" providerId="ADAL" clId="{6F728601-9E75-884F-A1FD-D4A38105745F}" dt="2023-07-23T02:34:17.016" v="463" actId="478"/>
          <ac:spMkLst>
            <pc:docMk/>
            <pc:sldMk cId="765351173" sldId="1001"/>
            <ac:spMk id="37" creationId="{7BB818E6-31A6-E7B7-B92B-A67A63D2C963}"/>
          </ac:spMkLst>
        </pc:spChg>
        <pc:spChg chg="add del mod">
          <ac:chgData name="he.x.878@ms.saitama-u.ac.jp" userId="7d207c4c-28f3-4a17-aaf6-8d307a522a1b" providerId="ADAL" clId="{6F728601-9E75-884F-A1FD-D4A38105745F}" dt="2023-07-23T02:34:27.406" v="466" actId="478"/>
          <ac:spMkLst>
            <pc:docMk/>
            <pc:sldMk cId="765351173" sldId="1001"/>
            <ac:spMk id="38" creationId="{E4CB41CA-712D-B2DC-A627-8F2ED32EF309}"/>
          </ac:spMkLst>
        </pc:spChg>
        <pc:spChg chg="add del">
          <ac:chgData name="he.x.878@ms.saitama-u.ac.jp" userId="7d207c4c-28f3-4a17-aaf6-8d307a522a1b" providerId="ADAL" clId="{6F728601-9E75-884F-A1FD-D4A38105745F}" dt="2023-07-23T02:34:42.981" v="468" actId="478"/>
          <ac:spMkLst>
            <pc:docMk/>
            <pc:sldMk cId="765351173" sldId="1001"/>
            <ac:spMk id="39" creationId="{23A35E10-ABEF-64D4-96DF-8CD9F8452D48}"/>
          </ac:spMkLst>
        </pc:spChg>
        <pc:spChg chg="del">
          <ac:chgData name="he.x.878@ms.saitama-u.ac.jp" userId="7d207c4c-28f3-4a17-aaf6-8d307a522a1b" providerId="ADAL" clId="{6F728601-9E75-884F-A1FD-D4A38105745F}" dt="2023-07-23T02:15:49.753" v="45" actId="478"/>
          <ac:spMkLst>
            <pc:docMk/>
            <pc:sldMk cId="765351173" sldId="1001"/>
            <ac:spMk id="281" creationId="{618329E5-193D-430F-F367-58544042B226}"/>
          </ac:spMkLst>
        </pc:spChg>
        <pc:spChg chg="del">
          <ac:chgData name="he.x.878@ms.saitama-u.ac.jp" userId="7d207c4c-28f3-4a17-aaf6-8d307a522a1b" providerId="ADAL" clId="{6F728601-9E75-884F-A1FD-D4A38105745F}" dt="2023-07-23T02:15:47.009" v="44" actId="478"/>
          <ac:spMkLst>
            <pc:docMk/>
            <pc:sldMk cId="765351173" sldId="1001"/>
            <ac:spMk id="284" creationId="{E0453DAF-7309-6325-EB82-89F0C1EFC950}"/>
          </ac:spMkLst>
        </pc:spChg>
        <pc:spChg chg="del">
          <ac:chgData name="he.x.878@ms.saitama-u.ac.jp" userId="7d207c4c-28f3-4a17-aaf6-8d307a522a1b" providerId="ADAL" clId="{6F728601-9E75-884F-A1FD-D4A38105745F}" dt="2023-07-23T02:15:51.129" v="46" actId="478"/>
          <ac:spMkLst>
            <pc:docMk/>
            <pc:sldMk cId="765351173" sldId="1001"/>
            <ac:spMk id="285" creationId="{DEEA3CB3-CFB5-0CBA-6296-9669F6174CB3}"/>
          </ac:spMkLst>
        </pc:spChg>
        <pc:spChg chg="del">
          <ac:chgData name="he.x.878@ms.saitama-u.ac.jp" userId="7d207c4c-28f3-4a17-aaf6-8d307a522a1b" providerId="ADAL" clId="{6F728601-9E75-884F-A1FD-D4A38105745F}" dt="2023-07-23T02:15:52.211" v="47" actId="478"/>
          <ac:spMkLst>
            <pc:docMk/>
            <pc:sldMk cId="765351173" sldId="1001"/>
            <ac:spMk id="286" creationId="{82848EF9-69E9-D85E-D4E0-020AA49E5C63}"/>
          </ac:spMkLst>
        </pc:spChg>
        <pc:spChg chg="del">
          <ac:chgData name="he.x.878@ms.saitama-u.ac.jp" userId="7d207c4c-28f3-4a17-aaf6-8d307a522a1b" providerId="ADAL" clId="{6F728601-9E75-884F-A1FD-D4A38105745F}" dt="2023-07-23T02:15:53.489" v="48" actId="478"/>
          <ac:spMkLst>
            <pc:docMk/>
            <pc:sldMk cId="765351173" sldId="1001"/>
            <ac:spMk id="288" creationId="{58C23B42-69BB-5ED7-717C-CE69EECDFEC7}"/>
          </ac:spMkLst>
        </pc:spChg>
        <pc:spChg chg="del">
          <ac:chgData name="he.x.878@ms.saitama-u.ac.jp" userId="7d207c4c-28f3-4a17-aaf6-8d307a522a1b" providerId="ADAL" clId="{6F728601-9E75-884F-A1FD-D4A38105745F}" dt="2023-07-23T02:15:54.511" v="49" actId="478"/>
          <ac:spMkLst>
            <pc:docMk/>
            <pc:sldMk cId="765351173" sldId="1001"/>
            <ac:spMk id="289" creationId="{65370C17-5764-59B4-6208-418E84F6F3D1}"/>
          </ac:spMkLst>
        </pc:spChg>
        <pc:spChg chg="del">
          <ac:chgData name="he.x.878@ms.saitama-u.ac.jp" userId="7d207c4c-28f3-4a17-aaf6-8d307a522a1b" providerId="ADAL" clId="{6F728601-9E75-884F-A1FD-D4A38105745F}" dt="2023-07-23T02:15:55.628" v="50" actId="478"/>
          <ac:spMkLst>
            <pc:docMk/>
            <pc:sldMk cId="765351173" sldId="1001"/>
            <ac:spMk id="290" creationId="{BBF12B61-8BC0-A518-A66F-D5DF583B1DD4}"/>
          </ac:spMkLst>
        </pc:spChg>
        <pc:spChg chg="del">
          <ac:chgData name="he.x.878@ms.saitama-u.ac.jp" userId="7d207c4c-28f3-4a17-aaf6-8d307a522a1b" providerId="ADAL" clId="{6F728601-9E75-884F-A1FD-D4A38105745F}" dt="2023-07-23T02:15:56.520" v="51" actId="478"/>
          <ac:spMkLst>
            <pc:docMk/>
            <pc:sldMk cId="765351173" sldId="1001"/>
            <ac:spMk id="291" creationId="{2678FB35-E371-CEE6-E979-8A79C92CFB0D}"/>
          </ac:spMkLst>
        </pc:spChg>
        <pc:grpChg chg="del">
          <ac:chgData name="he.x.878@ms.saitama-u.ac.jp" userId="7d207c4c-28f3-4a17-aaf6-8d307a522a1b" providerId="ADAL" clId="{6F728601-9E75-884F-A1FD-D4A38105745F}" dt="2023-07-23T02:15:41.730" v="42" actId="478"/>
          <ac:grpSpMkLst>
            <pc:docMk/>
            <pc:sldMk cId="765351173" sldId="1001"/>
            <ac:grpSpMk id="206" creationId="{C18ADFFE-313E-B956-9517-E6B16AC22BF5}"/>
          </ac:grpSpMkLst>
        </pc:grpChg>
        <pc:grpChg chg="del">
          <ac:chgData name="he.x.878@ms.saitama-u.ac.jp" userId="7d207c4c-28f3-4a17-aaf6-8d307a522a1b" providerId="ADAL" clId="{6F728601-9E75-884F-A1FD-D4A38105745F}" dt="2023-07-23T02:15:43.391" v="43" actId="478"/>
          <ac:grpSpMkLst>
            <pc:docMk/>
            <pc:sldMk cId="765351173" sldId="1001"/>
            <ac:grpSpMk id="302" creationId="{D380CF75-CBFE-9160-2C2B-F06B97603E35}"/>
          </ac:grpSpMkLst>
        </pc:grpChg>
        <pc:graphicFrameChg chg="del">
          <ac:chgData name="he.x.878@ms.saitama-u.ac.jp" userId="7d207c4c-28f3-4a17-aaf6-8d307a522a1b" providerId="ADAL" clId="{6F728601-9E75-884F-A1FD-D4A38105745F}" dt="2023-07-23T02:15:38.223" v="40" actId="478"/>
          <ac:graphicFrameMkLst>
            <pc:docMk/>
            <pc:sldMk cId="765351173" sldId="1001"/>
            <ac:graphicFrameMk id="4" creationId="{92119D5E-C2A3-85B8-9BD6-BA560F51F84C}"/>
          </ac:graphicFrameMkLst>
        </pc:graphicFrameChg>
        <pc:graphicFrameChg chg="add del">
          <ac:chgData name="he.x.878@ms.saitama-u.ac.jp" userId="7d207c4c-28f3-4a17-aaf6-8d307a522a1b" providerId="ADAL" clId="{6F728601-9E75-884F-A1FD-D4A38105745F}" dt="2023-07-23T02:31:18.016" v="448" actId="478"/>
          <ac:graphicFrameMkLst>
            <pc:docMk/>
            <pc:sldMk cId="765351173" sldId="1001"/>
            <ac:graphicFrameMk id="35" creationId="{59BEC436-5270-D1D6-A22D-2856CACB7B9C}"/>
          </ac:graphicFrameMkLst>
        </pc:graphicFrameChg>
      </pc:sldChg>
    </pc:docChg>
  </pc:docChgLst>
  <pc:docChgLst>
    <pc:chgData name="r.iwakami" userId="S::r.iwakami.485@ms.saitama-u.ac.jp::677febd9-b54b-4d29-8754-127a0311c303" providerId="AD" clId="Web-{B2B666AF-C588-0E9D-DD5D-21C065F37DB3}"/>
    <pc:docChg chg="mod">
      <pc:chgData name="r.iwakami" userId="S::r.iwakami.485@ms.saitama-u.ac.jp::677febd9-b54b-4d29-8754-127a0311c303" providerId="AD" clId="Web-{B2B666AF-C588-0E9D-DD5D-21C065F37DB3}" dt="2023-09-13T08:07:59.215" v="8"/>
      <pc:docMkLst>
        <pc:docMk/>
      </pc:docMkLst>
      <pc:sldChg chg="addCm">
        <pc:chgData name="r.iwakami" userId="S::r.iwakami.485@ms.saitama-u.ac.jp::677febd9-b54b-4d29-8754-127a0311c303" providerId="AD" clId="Web-{B2B666AF-C588-0E9D-DD5D-21C065F37DB3}" dt="2023-09-13T08:06:50.428" v="6"/>
        <pc:sldMkLst>
          <pc:docMk/>
          <pc:sldMk cId="109546875" sldId="846"/>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6:50.428" v="6"/>
              <pc2:cmMkLst xmlns:pc2="http://schemas.microsoft.com/office/powerpoint/2019/9/main/command">
                <pc:docMk/>
                <pc:sldMk cId="109546875" sldId="846"/>
                <pc2:cmMk id="{8A2843BA-4222-4FBE-A7CE-3988557C9CD4}"/>
              </pc2:cmMkLst>
            </pc226:cmChg>
          </p:ext>
        </pc:extLst>
      </pc:sldChg>
      <pc:sldChg chg="addCm">
        <pc:chgData name="r.iwakami" userId="S::r.iwakami.485@ms.saitama-u.ac.jp::677febd9-b54b-4d29-8754-127a0311c303" providerId="AD" clId="Web-{B2B666AF-C588-0E9D-DD5D-21C065F37DB3}" dt="2023-09-13T08:03:48.867" v="3"/>
        <pc:sldMkLst>
          <pc:docMk/>
          <pc:sldMk cId="1215589902" sldId="1000"/>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3:48.867" v="3"/>
              <pc2:cmMkLst xmlns:pc2="http://schemas.microsoft.com/office/powerpoint/2019/9/main/command">
                <pc:docMk/>
                <pc:sldMk cId="1215589902" sldId="1000"/>
                <pc2:cmMk id="{2F23DB20-B2EE-4BE1-A3EF-E635F1C4EB12}"/>
              </pc2:cmMkLst>
            </pc226:cmChg>
          </p:ext>
        </pc:extLst>
      </pc:sldChg>
      <pc:sldChg chg="addCm">
        <pc:chgData name="r.iwakami" userId="S::r.iwakami.485@ms.saitama-u.ac.jp::677febd9-b54b-4d29-8754-127a0311c303" providerId="AD" clId="Web-{B2B666AF-C588-0E9D-DD5D-21C065F37DB3}" dt="2023-09-13T08:04:13.197" v="4"/>
        <pc:sldMkLst>
          <pc:docMk/>
          <pc:sldMk cId="202543744" sldId="1049"/>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4:13.197" v="4"/>
              <pc2:cmMkLst xmlns:pc2="http://schemas.microsoft.com/office/powerpoint/2019/9/main/command">
                <pc:docMk/>
                <pc:sldMk cId="202543744" sldId="1049"/>
                <pc2:cmMk id="{F17A5D64-3449-43A1-AF8E-E0C2F45074DC}"/>
              </pc2:cmMkLst>
            </pc226:cmChg>
          </p:ext>
        </pc:extLst>
      </pc:sldChg>
      <pc:sldChg chg="addCm modCm">
        <pc:chgData name="r.iwakami" userId="S::r.iwakami.485@ms.saitama-u.ac.jp::677febd9-b54b-4d29-8754-127a0311c303" providerId="AD" clId="Web-{B2B666AF-C588-0E9D-DD5D-21C065F37DB3}" dt="2023-09-13T08:06:05.175" v="5"/>
        <pc:sldMkLst>
          <pc:docMk/>
          <pc:sldMk cId="2466683904" sldId="1059"/>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1:14.167" v="1"/>
              <pc2:cmMkLst xmlns:pc2="http://schemas.microsoft.com/office/powerpoint/2019/9/main/command">
                <pc:docMk/>
                <pc:sldMk cId="2466683904" sldId="1059"/>
                <pc2:cmMk id="{5CF128AA-809B-455D-AEFD-27B3AC58EFB8}"/>
              </pc2:cmMkLst>
            </pc226:cmChg>
            <pc226:cmChg xmlns:pc226="http://schemas.microsoft.com/office/powerpoint/2022/06/main/command" chg="add mod">
              <pc226:chgData name="r.iwakami" userId="S::r.iwakami.485@ms.saitama-u.ac.jp::677febd9-b54b-4d29-8754-127a0311c303" providerId="AD" clId="Web-{B2B666AF-C588-0E9D-DD5D-21C065F37DB3}" dt="2023-09-13T08:06:05.175" v="5"/>
              <pc2:cmMkLst xmlns:pc2="http://schemas.microsoft.com/office/powerpoint/2019/9/main/command">
                <pc:docMk/>
                <pc:sldMk cId="2466683904" sldId="1059"/>
                <pc2:cmMk id="{4D375CBD-76ED-40F7-AC6E-5C9FC34EEA08}"/>
              </pc2:cmMkLst>
            </pc226:cmChg>
          </p:ext>
        </pc:extLst>
      </pc:sldChg>
      <pc:sldChg chg="addCm">
        <pc:chgData name="r.iwakami" userId="S::r.iwakami.485@ms.saitama-u.ac.jp::677febd9-b54b-4d29-8754-127a0311c303" providerId="AD" clId="Web-{B2B666AF-C588-0E9D-DD5D-21C065F37DB3}" dt="2023-09-13T08:07:34.197" v="7"/>
        <pc:sldMkLst>
          <pc:docMk/>
          <pc:sldMk cId="1134174660" sldId="1060"/>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7:34.197" v="7"/>
              <pc2:cmMkLst xmlns:pc2="http://schemas.microsoft.com/office/powerpoint/2019/9/main/command">
                <pc:docMk/>
                <pc:sldMk cId="1134174660" sldId="1060"/>
                <pc2:cmMk id="{A0A882E5-8DDC-414B-8A7F-BFEC833556FF}"/>
              </pc2:cmMkLst>
            </pc226:cmChg>
          </p:ext>
        </pc:extLst>
      </pc:sldChg>
      <pc:sldChg chg="addCm">
        <pc:chgData name="r.iwakami" userId="S::r.iwakami.485@ms.saitama-u.ac.jp::677febd9-b54b-4d29-8754-127a0311c303" providerId="AD" clId="Web-{B2B666AF-C588-0E9D-DD5D-21C065F37DB3}" dt="2023-09-13T08:07:59.215" v="8"/>
        <pc:sldMkLst>
          <pc:docMk/>
          <pc:sldMk cId="1252581548" sldId="1064"/>
        </pc:sldMkLst>
        <pc:extLst>
          <p:ext xmlns:p="http://schemas.openxmlformats.org/presentationml/2006/main" uri="{D6D511B9-2390-475A-947B-AFAB55BFBCF1}">
            <pc226:cmChg xmlns:pc226="http://schemas.microsoft.com/office/powerpoint/2022/06/main/command" chg="add">
              <pc226:chgData name="r.iwakami" userId="S::r.iwakami.485@ms.saitama-u.ac.jp::677febd9-b54b-4d29-8754-127a0311c303" providerId="AD" clId="Web-{B2B666AF-C588-0E9D-DD5D-21C065F37DB3}" dt="2023-09-13T08:07:59.215" v="8"/>
              <pc2:cmMkLst xmlns:pc2="http://schemas.microsoft.com/office/powerpoint/2019/9/main/command">
                <pc:docMk/>
                <pc:sldMk cId="1252581548" sldId="1064"/>
                <pc2:cmMk id="{2E74D518-401A-4B21-8E81-3C595B4F2FEF}"/>
              </pc2:cmMkLst>
            </pc226:cmChg>
          </p:ext>
        </pc:extLst>
      </pc:sldChg>
    </pc:docChg>
  </pc:docChgLst>
  <pc:docChgLst>
    <pc:chgData name="he.x" userId="7d207c4c-28f3-4a17-aaf6-8d307a522a1b" providerId="ADAL" clId="{6F728601-9E75-884F-A1FD-D4A38105745F}"/>
    <pc:docChg chg="modSld">
      <pc:chgData name="he.x" userId="7d207c4c-28f3-4a17-aaf6-8d307a522a1b" providerId="ADAL" clId="{6F728601-9E75-884F-A1FD-D4A38105745F}" dt="2023-08-02T04:03:45.010" v="16" actId="20577"/>
      <pc:docMkLst>
        <pc:docMk/>
      </pc:docMkLst>
      <pc:sldChg chg="modNotesTx">
        <pc:chgData name="he.x" userId="7d207c4c-28f3-4a17-aaf6-8d307a522a1b" providerId="ADAL" clId="{6F728601-9E75-884F-A1FD-D4A38105745F}" dt="2023-08-02T04:03:45.010" v="16" actId="20577"/>
        <pc:sldMkLst>
          <pc:docMk/>
          <pc:sldMk cId="276432304" sldId="1035"/>
        </pc:sldMkLst>
      </pc:sldChg>
    </pc:docChg>
  </pc:docChgLst>
  <pc:docChgLst>
    <pc:chgData name="he.x" userId="7d207c4c-28f3-4a17-aaf6-8d307a522a1b" providerId="ADAL" clId="{5B0A547D-5B1A-8F47-8D15-DD78CC44DBA1}"/>
    <pc:docChg chg="modSld">
      <pc:chgData name="he.x" userId="7d207c4c-28f3-4a17-aaf6-8d307a522a1b" providerId="ADAL" clId="{5B0A547D-5B1A-8F47-8D15-DD78CC44DBA1}" dt="2023-08-07T17:48:01.835" v="110" actId="20577"/>
      <pc:docMkLst>
        <pc:docMk/>
      </pc:docMkLst>
      <pc:sldChg chg="modNotesTx">
        <pc:chgData name="he.x" userId="7d207c4c-28f3-4a17-aaf6-8d307a522a1b" providerId="ADAL" clId="{5B0A547D-5B1A-8F47-8D15-DD78CC44DBA1}" dt="2023-08-02T04:54:16.674" v="59" actId="20577"/>
        <pc:sldMkLst>
          <pc:docMk/>
          <pc:sldMk cId="109546875" sldId="846"/>
        </pc:sldMkLst>
      </pc:sldChg>
      <pc:sldChg chg="modNotesTx">
        <pc:chgData name="he.x" userId="7d207c4c-28f3-4a17-aaf6-8d307a522a1b" providerId="ADAL" clId="{5B0A547D-5B1A-8F47-8D15-DD78CC44DBA1}" dt="2023-08-02T04:52:29.295" v="45" actId="20577"/>
        <pc:sldMkLst>
          <pc:docMk/>
          <pc:sldMk cId="765351173" sldId="1001"/>
        </pc:sldMkLst>
      </pc:sldChg>
      <pc:sldChg chg="modNotesTx">
        <pc:chgData name="he.x" userId="7d207c4c-28f3-4a17-aaf6-8d307a522a1b" providerId="ADAL" clId="{5B0A547D-5B1A-8F47-8D15-DD78CC44DBA1}" dt="2023-08-02T04:56:53.092" v="66" actId="20577"/>
        <pc:sldMkLst>
          <pc:docMk/>
          <pc:sldMk cId="1935901380" sldId="1009"/>
        </pc:sldMkLst>
      </pc:sldChg>
      <pc:sldChg chg="modNotesTx">
        <pc:chgData name="he.x" userId="7d207c4c-28f3-4a17-aaf6-8d307a522a1b" providerId="ADAL" clId="{5B0A547D-5B1A-8F47-8D15-DD78CC44DBA1}" dt="2023-08-02T04:59:36.673" v="72" actId="20577"/>
        <pc:sldMkLst>
          <pc:docMk/>
          <pc:sldMk cId="1598189199" sldId="1018"/>
        </pc:sldMkLst>
      </pc:sldChg>
      <pc:sldChg chg="modNotesTx">
        <pc:chgData name="he.x" userId="7d207c4c-28f3-4a17-aaf6-8d307a522a1b" providerId="ADAL" clId="{5B0A547D-5B1A-8F47-8D15-DD78CC44DBA1}" dt="2023-08-07T17:45:53.822" v="93" actId="20577"/>
        <pc:sldMkLst>
          <pc:docMk/>
          <pc:sldMk cId="3246417902" sldId="1053"/>
        </pc:sldMkLst>
      </pc:sldChg>
      <pc:sldChg chg="modNotesTx">
        <pc:chgData name="he.x" userId="7d207c4c-28f3-4a17-aaf6-8d307a522a1b" providerId="ADAL" clId="{5B0A547D-5B1A-8F47-8D15-DD78CC44DBA1}" dt="2023-08-07T17:48:01.835" v="110" actId="20577"/>
        <pc:sldMkLst>
          <pc:docMk/>
          <pc:sldMk cId="3496089182" sldId="1054"/>
        </pc:sldMkLst>
      </pc:sldChg>
    </pc:docChg>
  </pc:docChgLst>
  <pc:docChgLst>
    <pc:chgData name="he.x" userId="7d207c4c-28f3-4a17-aaf6-8d307a522a1b" providerId="ADAL" clId="{AE8E5DB0-5A32-4C5D-819F-E5AD7FA40173}"/>
    <pc:docChg chg="undo custSel addSld delSld modSld sldOrd delSection modSection">
      <pc:chgData name="he.x" userId="7d207c4c-28f3-4a17-aaf6-8d307a522a1b" providerId="ADAL" clId="{AE8E5DB0-5A32-4C5D-819F-E5AD7FA40173}" dt="2023-09-27T08:49:05.773" v="8713" actId="20577"/>
      <pc:docMkLst>
        <pc:docMk/>
      </pc:docMkLst>
      <pc:sldChg chg="addSp delSp modSp mod modNotes modNotesTx">
        <pc:chgData name="he.x" userId="7d207c4c-28f3-4a17-aaf6-8d307a522a1b" providerId="ADAL" clId="{AE8E5DB0-5A32-4C5D-819F-E5AD7FA40173}" dt="2023-09-26T08:06:59.419" v="8456" actId="20577"/>
        <pc:sldMkLst>
          <pc:docMk/>
          <pc:sldMk cId="1515621613" sldId="825"/>
        </pc:sldMkLst>
        <pc:spChg chg="del mod">
          <ac:chgData name="he.x" userId="7d207c4c-28f3-4a17-aaf6-8d307a522a1b" providerId="ADAL" clId="{AE8E5DB0-5A32-4C5D-819F-E5AD7FA40173}" dt="2023-09-04T21:23:08.920" v="379" actId="478"/>
          <ac:spMkLst>
            <pc:docMk/>
            <pc:sldMk cId="1515621613" sldId="825"/>
            <ac:spMk id="16" creationId="{00000000-0000-0000-0000-000000000000}"/>
          </ac:spMkLst>
        </pc:spChg>
        <pc:spChg chg="mod">
          <ac:chgData name="he.x" userId="7d207c4c-28f3-4a17-aaf6-8d307a522a1b" providerId="ADAL" clId="{AE8E5DB0-5A32-4C5D-819F-E5AD7FA40173}" dt="2023-09-26T08:06:59.419" v="8456" actId="20577"/>
          <ac:spMkLst>
            <pc:docMk/>
            <pc:sldMk cId="1515621613" sldId="825"/>
            <ac:spMk id="32" creationId="{00000000-0000-0000-0000-000000000000}"/>
          </ac:spMkLst>
        </pc:spChg>
        <pc:picChg chg="add mod">
          <ac:chgData name="he.x" userId="7d207c4c-28f3-4a17-aaf6-8d307a522a1b" providerId="ADAL" clId="{AE8E5DB0-5A32-4C5D-819F-E5AD7FA40173}" dt="2023-09-04T21:23:12.462" v="380" actId="14100"/>
          <ac:picMkLst>
            <pc:docMk/>
            <pc:sldMk cId="1515621613" sldId="825"/>
            <ac:picMk id="4" creationId="{4491C9B0-B7C9-2AD3-43F3-A6D644EBBCEA}"/>
          </ac:picMkLst>
        </pc:picChg>
      </pc:sldChg>
      <pc:sldChg chg="addSp delSp modSp mod addCm modCm modNotes modNotesTx">
        <pc:chgData name="he.x" userId="7d207c4c-28f3-4a17-aaf6-8d307a522a1b" providerId="ADAL" clId="{AE8E5DB0-5A32-4C5D-819F-E5AD7FA40173}" dt="2023-09-26T09:15:39.686" v="8601"/>
        <pc:sldMkLst>
          <pc:docMk/>
          <pc:sldMk cId="109546875" sldId="846"/>
        </pc:sldMkLst>
        <pc:spChg chg="mod">
          <ac:chgData name="he.x" userId="7d207c4c-28f3-4a17-aaf6-8d307a522a1b" providerId="ADAL" clId="{AE8E5DB0-5A32-4C5D-819F-E5AD7FA40173}" dt="2023-09-19T04:10:34.120" v="6800" actId="20577"/>
          <ac:spMkLst>
            <pc:docMk/>
            <pc:sldMk cId="109546875" sldId="846"/>
            <ac:spMk id="2" creationId="{6E2546F7-6805-4B28-855A-E0B440457E7C}"/>
          </ac:spMkLst>
        </pc:spChg>
        <pc:spChg chg="mod">
          <ac:chgData name="he.x" userId="7d207c4c-28f3-4a17-aaf6-8d307a522a1b" providerId="ADAL" clId="{AE8E5DB0-5A32-4C5D-819F-E5AD7FA40173}" dt="2023-09-14T07:30:35.064" v="2548" actId="313"/>
          <ac:spMkLst>
            <pc:docMk/>
            <pc:sldMk cId="109546875" sldId="846"/>
            <ac:spMk id="4" creationId="{9A9BBC12-DB44-46F1-BDF4-BF152BB405E2}"/>
          </ac:spMkLst>
        </pc:spChg>
        <pc:spChg chg="del">
          <ac:chgData name="he.x" userId="7d207c4c-28f3-4a17-aaf6-8d307a522a1b" providerId="ADAL" clId="{AE8E5DB0-5A32-4C5D-819F-E5AD7FA40173}" dt="2023-09-06T05:12:48.066" v="1229" actId="478"/>
          <ac:spMkLst>
            <pc:docMk/>
            <pc:sldMk cId="109546875" sldId="846"/>
            <ac:spMk id="5" creationId="{26E1A5D3-14B8-4E65-8566-97A8D700CD04}"/>
          </ac:spMkLst>
        </pc:spChg>
        <pc:spChg chg="add del mod">
          <ac:chgData name="he.x" userId="7d207c4c-28f3-4a17-aaf6-8d307a522a1b" providerId="ADAL" clId="{AE8E5DB0-5A32-4C5D-819F-E5AD7FA40173}" dt="2023-09-06T05:12:50.527" v="1230" actId="478"/>
          <ac:spMkLst>
            <pc:docMk/>
            <pc:sldMk cId="109546875" sldId="846"/>
            <ac:spMk id="16" creationId="{2BD0B1E9-37E3-D591-37B0-4BD4699FF76A}"/>
          </ac:spMkLst>
        </pc:spChg>
        <pc:spChg chg="mod">
          <ac:chgData name="he.x" userId="7d207c4c-28f3-4a17-aaf6-8d307a522a1b" providerId="ADAL" clId="{AE8E5DB0-5A32-4C5D-819F-E5AD7FA40173}" dt="2023-09-06T05:13:35.754" v="1239" actId="14100"/>
          <ac:spMkLst>
            <pc:docMk/>
            <pc:sldMk cId="109546875" sldId="846"/>
            <ac:spMk id="29" creationId="{63BC3FE3-50FB-4DA5-8DF7-DCDA6792D912}"/>
          </ac:spMkLst>
        </pc:spChg>
        <pc:grpChg chg="del">
          <ac:chgData name="he.x" userId="7d207c4c-28f3-4a17-aaf6-8d307a522a1b" providerId="ADAL" clId="{AE8E5DB0-5A32-4C5D-819F-E5AD7FA40173}" dt="2023-09-06T05:13:22.539" v="1232" actId="478"/>
          <ac:grpSpMkLst>
            <pc:docMk/>
            <pc:sldMk cId="109546875" sldId="846"/>
            <ac:grpSpMk id="14" creationId="{282CC75D-997C-7ECC-1306-9F375D36A9EA}"/>
          </ac:grpSpMkLst>
        </pc:grpChg>
        <pc:picChg chg="add mod">
          <ac:chgData name="he.x" userId="7d207c4c-28f3-4a17-aaf6-8d307a522a1b" providerId="ADAL" clId="{AE8E5DB0-5A32-4C5D-819F-E5AD7FA40173}" dt="2023-09-06T05:15:57.343" v="1276" actId="1076"/>
          <ac:picMkLst>
            <pc:docMk/>
            <pc:sldMk cId="109546875" sldId="846"/>
            <ac:picMk id="18" creationId="{555AF9E4-17AF-D6E1-F242-DE1BE31C2102}"/>
          </ac:picMkLst>
        </pc:picChg>
        <pc:picChg chg="add mod">
          <ac:chgData name="he.x" userId="7d207c4c-28f3-4a17-aaf6-8d307a522a1b" providerId="ADAL" clId="{AE8E5DB0-5A32-4C5D-819F-E5AD7FA40173}" dt="2023-09-06T05:15:59.654" v="1277" actId="1076"/>
          <ac:picMkLst>
            <pc:docMk/>
            <pc:sldMk cId="109546875" sldId="846"/>
            <ac:picMk id="21" creationId="{3FD0E317-6C0D-2388-AE9B-21AE62CE4124}"/>
          </ac:picMkLst>
        </pc:picChg>
        <pc:cxnChg chg="mod">
          <ac:chgData name="he.x" userId="7d207c4c-28f3-4a17-aaf6-8d307a522a1b" providerId="ADAL" clId="{AE8E5DB0-5A32-4C5D-819F-E5AD7FA40173}" dt="2023-09-06T05:13:22.539" v="1232" actId="478"/>
          <ac:cxnSpMkLst>
            <pc:docMk/>
            <pc:sldMk cId="109546875" sldId="846"/>
            <ac:cxnSpMk id="15" creationId="{0A09F2B3-6C97-90AE-4622-B645A9CF77E9}"/>
          </ac:cxnSpMkLst>
        </pc:cxnChg>
        <pc:cxnChg chg="mod">
          <ac:chgData name="he.x" userId="7d207c4c-28f3-4a17-aaf6-8d307a522a1b" providerId="ADAL" clId="{AE8E5DB0-5A32-4C5D-819F-E5AD7FA40173}" dt="2023-09-06T05:13:22.539" v="1232" actId="478"/>
          <ac:cxnSpMkLst>
            <pc:docMk/>
            <pc:sldMk cId="109546875" sldId="846"/>
            <ac:cxnSpMk id="20" creationId="{78696E90-DA0D-A61F-D0B6-FD942A88CA6E}"/>
          </ac:cxnSpMkLst>
        </pc:cxnChg>
        <pc:extLst>
          <p:ext xmlns:p="http://schemas.openxmlformats.org/presentationml/2006/main" uri="{D6D511B9-2390-475A-947B-AFAB55BFBCF1}">
            <pc226:cmChg xmlns:pc226="http://schemas.microsoft.com/office/powerpoint/2022/06/main/command" chg="add">
              <pc226:chgData name="he.x" userId="7d207c4c-28f3-4a17-aaf6-8d307a522a1b" providerId="ADAL" clId="{AE8E5DB0-5A32-4C5D-819F-E5AD7FA40173}" dt="2023-09-26T09:15:39.686" v="8601"/>
              <pc2:cmMkLst xmlns:pc2="http://schemas.microsoft.com/office/powerpoint/2019/9/main/command">
                <pc:docMk/>
                <pc:sldMk cId="109546875" sldId="846"/>
                <pc2:cmMk id="{0E62E23C-171C-43A7-A335-F01E0B62789E}"/>
              </pc2:cmMkLst>
            </pc226:cmChg>
            <pc226:cmChg xmlns:pc226="http://schemas.microsoft.com/office/powerpoint/2022/06/main/command" chg="add">
              <pc226:chgData name="he.x" userId="7d207c4c-28f3-4a17-aaf6-8d307a522a1b" providerId="ADAL" clId="{AE8E5DB0-5A32-4C5D-819F-E5AD7FA40173}" dt="2023-09-26T09:02:44.265" v="8539"/>
              <pc2:cmMkLst xmlns:pc2="http://schemas.microsoft.com/office/powerpoint/2019/9/main/command">
                <pc:docMk/>
                <pc:sldMk cId="109546875" sldId="846"/>
                <pc2:cmMk id="{85B0C776-2633-4BCC-B028-A4D4F00299AF}"/>
              </pc2:cmMkLst>
            </pc226:cmChg>
            <pc226:cmChg xmlns:pc226="http://schemas.microsoft.com/office/powerpoint/2022/06/main/command" chg="">
              <pc226:chgData name="he.x" userId="7d207c4c-28f3-4a17-aaf6-8d307a522a1b" providerId="ADAL" clId="{AE8E5DB0-5A32-4C5D-819F-E5AD7FA40173}" dt="2023-09-26T09:03:28.394" v="8540"/>
              <pc2:cmMkLst xmlns:pc2="http://schemas.microsoft.com/office/powerpoint/2019/9/main/command">
                <pc:docMk/>
                <pc:sldMk cId="109546875" sldId="846"/>
                <pc2:cmMk id="{8A2843BA-4222-4FBE-A7CE-3988557C9CD4}"/>
              </pc2:cmMkLst>
              <pc226:cmRplyChg chg="add">
                <pc226:chgData name="he.x" userId="7d207c4c-28f3-4a17-aaf6-8d307a522a1b" providerId="ADAL" clId="{AE8E5DB0-5A32-4C5D-819F-E5AD7FA40173}" dt="2023-09-26T09:03:28.394" v="8540"/>
                <pc2:cmRplyMkLst xmlns:pc2="http://schemas.microsoft.com/office/powerpoint/2019/9/main/command">
                  <pc:docMk/>
                  <pc:sldMk cId="109546875" sldId="846"/>
                  <pc2:cmMk id="{8A2843BA-4222-4FBE-A7CE-3988557C9CD4}"/>
                  <pc2:cmRplyMk id="{E2DE7255-8C17-46CD-A7AC-8D477C48FA89}"/>
                </pc2:cmRplyMkLst>
              </pc226:cmRplyChg>
            </pc226:cmChg>
          </p:ext>
        </pc:extLst>
      </pc:sldChg>
      <pc:sldChg chg="del modNotes">
        <pc:chgData name="he.x" userId="7d207c4c-28f3-4a17-aaf6-8d307a522a1b" providerId="ADAL" clId="{AE8E5DB0-5A32-4C5D-819F-E5AD7FA40173}" dt="2023-09-04T21:49:49.231" v="646" actId="47"/>
        <pc:sldMkLst>
          <pc:docMk/>
          <pc:sldMk cId="3904194732" sldId="918"/>
        </pc:sldMkLst>
      </pc:sldChg>
      <pc:sldChg chg="modSp mod ord modNotes modNotesTx">
        <pc:chgData name="he.x" userId="7d207c4c-28f3-4a17-aaf6-8d307a522a1b" providerId="ADAL" clId="{AE8E5DB0-5A32-4C5D-819F-E5AD7FA40173}" dt="2023-09-27T08:16:37.185" v="8658"/>
        <pc:sldMkLst>
          <pc:docMk/>
          <pc:sldMk cId="721841217" sldId="920"/>
        </pc:sldMkLst>
        <pc:spChg chg="mod">
          <ac:chgData name="he.x" userId="7d207c4c-28f3-4a17-aaf6-8d307a522a1b" providerId="ADAL" clId="{AE8E5DB0-5A32-4C5D-819F-E5AD7FA40173}" dt="2023-09-26T09:13:14.325" v="8597" actId="20577"/>
          <ac:spMkLst>
            <pc:docMk/>
            <pc:sldMk cId="721841217" sldId="920"/>
            <ac:spMk id="3" creationId="{57813E60-4B67-02B6-4454-5C807F528780}"/>
          </ac:spMkLst>
        </pc:spChg>
      </pc:sldChg>
      <pc:sldChg chg="addSp delSp modSp mod ord modShow chgLayout modNotes modNotesTx">
        <pc:chgData name="he.x" userId="7d207c4c-28f3-4a17-aaf6-8d307a522a1b" providerId="ADAL" clId="{AE8E5DB0-5A32-4C5D-819F-E5AD7FA40173}" dt="2023-09-26T09:11:24.724" v="8567" actId="20577"/>
        <pc:sldMkLst>
          <pc:docMk/>
          <pc:sldMk cId="1386255001" sldId="921"/>
        </pc:sldMkLst>
        <pc:spChg chg="mod ord">
          <ac:chgData name="he.x" userId="7d207c4c-28f3-4a17-aaf6-8d307a522a1b" providerId="ADAL" clId="{AE8E5DB0-5A32-4C5D-819F-E5AD7FA40173}" dt="2023-09-26T09:11:24.724" v="8567" actId="20577"/>
          <ac:spMkLst>
            <pc:docMk/>
            <pc:sldMk cId="1386255001" sldId="921"/>
            <ac:spMk id="2" creationId="{6E2546F7-6805-4B28-855A-E0B440457E7C}"/>
          </ac:spMkLst>
        </pc:spChg>
        <pc:spChg chg="add del mod">
          <ac:chgData name="he.x" userId="7d207c4c-28f3-4a17-aaf6-8d307a522a1b" providerId="ADAL" clId="{AE8E5DB0-5A32-4C5D-819F-E5AD7FA40173}" dt="2023-09-18T06:50:02.769" v="3554" actId="6264"/>
          <ac:spMkLst>
            <pc:docMk/>
            <pc:sldMk cId="1386255001" sldId="921"/>
            <ac:spMk id="3" creationId="{2DC5A231-E628-9E20-5F35-FE70EEAB25D2}"/>
          </ac:spMkLst>
        </pc:spChg>
        <pc:spChg chg="mod ord">
          <ac:chgData name="he.x" userId="7d207c4c-28f3-4a17-aaf6-8d307a522a1b" providerId="ADAL" clId="{AE8E5DB0-5A32-4C5D-819F-E5AD7FA40173}" dt="2023-09-18T06:51:45.982" v="3585" actId="20577"/>
          <ac:spMkLst>
            <pc:docMk/>
            <pc:sldMk cId="1386255001" sldId="921"/>
            <ac:spMk id="4" creationId="{F2BD9D54-168D-CA38-EE4B-96D2BA71DD2F}"/>
          </ac:spMkLst>
        </pc:spChg>
        <pc:spChg chg="add del mod">
          <ac:chgData name="he.x" userId="7d207c4c-28f3-4a17-aaf6-8d307a522a1b" providerId="ADAL" clId="{AE8E5DB0-5A32-4C5D-819F-E5AD7FA40173}" dt="2023-09-18T06:50:02.769" v="3554" actId="6264"/>
          <ac:spMkLst>
            <pc:docMk/>
            <pc:sldMk cId="1386255001" sldId="921"/>
            <ac:spMk id="5" creationId="{69C65B91-FD91-5049-06B1-62280C4C94CD}"/>
          </ac:spMkLst>
        </pc:spChg>
        <pc:spChg chg="mod ord">
          <ac:chgData name="he.x" userId="7d207c4c-28f3-4a17-aaf6-8d307a522a1b" providerId="ADAL" clId="{AE8E5DB0-5A32-4C5D-819F-E5AD7FA40173}" dt="2023-09-18T06:50:02.769" v="3554" actId="6264"/>
          <ac:spMkLst>
            <pc:docMk/>
            <pc:sldMk cId="1386255001" sldId="921"/>
            <ac:spMk id="6" creationId="{DC54C8B8-F94D-4C79-BCE1-3154A27E9BB8}"/>
          </ac:spMkLst>
        </pc:spChg>
        <pc:spChg chg="add del mod">
          <ac:chgData name="he.x" userId="7d207c4c-28f3-4a17-aaf6-8d307a522a1b" providerId="ADAL" clId="{AE8E5DB0-5A32-4C5D-819F-E5AD7FA40173}" dt="2023-09-18T06:50:02.769" v="3554" actId="6264"/>
          <ac:spMkLst>
            <pc:docMk/>
            <pc:sldMk cId="1386255001" sldId="921"/>
            <ac:spMk id="7" creationId="{7F28E70E-AB02-2ADD-37CE-77661437C7AF}"/>
          </ac:spMkLst>
        </pc:spChg>
        <pc:spChg chg="add del mod ord">
          <ac:chgData name="he.x" userId="7d207c4c-28f3-4a17-aaf6-8d307a522a1b" providerId="ADAL" clId="{AE8E5DB0-5A32-4C5D-819F-E5AD7FA40173}" dt="2023-09-18T06:50:02.769" v="3554" actId="6264"/>
          <ac:spMkLst>
            <pc:docMk/>
            <pc:sldMk cId="1386255001" sldId="921"/>
            <ac:spMk id="8" creationId="{3E741342-A38B-6BA5-1428-D71C68ABBD69}"/>
          </ac:spMkLst>
        </pc:spChg>
        <pc:spChg chg="add del mod ord">
          <ac:chgData name="he.x" userId="7d207c4c-28f3-4a17-aaf6-8d307a522a1b" providerId="ADAL" clId="{AE8E5DB0-5A32-4C5D-819F-E5AD7FA40173}" dt="2023-09-18T06:50:02.769" v="3554" actId="6264"/>
          <ac:spMkLst>
            <pc:docMk/>
            <pc:sldMk cId="1386255001" sldId="921"/>
            <ac:spMk id="9" creationId="{39D3E540-80BE-010D-5D42-08BB905DF6AD}"/>
          </ac:spMkLst>
        </pc:spChg>
        <pc:spChg chg="add mod">
          <ac:chgData name="he.x" userId="7d207c4c-28f3-4a17-aaf6-8d307a522a1b" providerId="ADAL" clId="{AE8E5DB0-5A32-4C5D-819F-E5AD7FA40173}" dt="2023-09-18T06:50:25.570" v="3557"/>
          <ac:spMkLst>
            <pc:docMk/>
            <pc:sldMk cId="1386255001" sldId="921"/>
            <ac:spMk id="10" creationId="{A28ABB32-2E4F-9658-B40B-161DA6FA76EC}"/>
          </ac:spMkLst>
        </pc:spChg>
        <pc:spChg chg="del">
          <ac:chgData name="he.x" userId="7d207c4c-28f3-4a17-aaf6-8d307a522a1b" providerId="ADAL" clId="{AE8E5DB0-5A32-4C5D-819F-E5AD7FA40173}" dt="2023-09-18T06:50:25.126" v="3556" actId="478"/>
          <ac:spMkLst>
            <pc:docMk/>
            <pc:sldMk cId="1386255001" sldId="921"/>
            <ac:spMk id="29" creationId="{63BC3FE3-50FB-4DA5-8DF7-DCDA6792D912}"/>
          </ac:spMkLst>
        </pc:spChg>
        <pc:spChg chg="mod">
          <ac:chgData name="he.x" userId="7d207c4c-28f3-4a17-aaf6-8d307a522a1b" providerId="ADAL" clId="{AE8E5DB0-5A32-4C5D-819F-E5AD7FA40173}" dt="2023-09-19T04:03:00.642" v="6770" actId="1076"/>
          <ac:spMkLst>
            <pc:docMk/>
            <pc:sldMk cId="1386255001" sldId="921"/>
            <ac:spMk id="47" creationId="{AA33DA0A-70EA-1B8E-A0FC-ACC3D6066FF6}"/>
          </ac:spMkLst>
        </pc:spChg>
        <pc:spChg chg="mod">
          <ac:chgData name="he.x" userId="7d207c4c-28f3-4a17-aaf6-8d307a522a1b" providerId="ADAL" clId="{AE8E5DB0-5A32-4C5D-819F-E5AD7FA40173}" dt="2023-09-26T08:54:33.820" v="8474" actId="20577"/>
          <ac:spMkLst>
            <pc:docMk/>
            <pc:sldMk cId="1386255001" sldId="921"/>
            <ac:spMk id="49" creationId="{02D2EED7-93CA-969E-6CD3-A1565B36A210}"/>
          </ac:spMkLst>
        </pc:spChg>
        <pc:spChg chg="mod">
          <ac:chgData name="he.x" userId="7d207c4c-28f3-4a17-aaf6-8d307a522a1b" providerId="ADAL" clId="{AE8E5DB0-5A32-4C5D-819F-E5AD7FA40173}" dt="2023-09-18T06:55:02.360" v="3663" actId="1076"/>
          <ac:spMkLst>
            <pc:docMk/>
            <pc:sldMk cId="1386255001" sldId="921"/>
            <ac:spMk id="50" creationId="{C419E02E-B7B0-EDC3-EDFE-1517CED19C51}"/>
          </ac:spMkLst>
        </pc:spChg>
        <pc:spChg chg="mod">
          <ac:chgData name="he.x" userId="7d207c4c-28f3-4a17-aaf6-8d307a522a1b" providerId="ADAL" clId="{AE8E5DB0-5A32-4C5D-819F-E5AD7FA40173}" dt="2023-09-26T08:54:36.703" v="8476" actId="20577"/>
          <ac:spMkLst>
            <pc:docMk/>
            <pc:sldMk cId="1386255001" sldId="921"/>
            <ac:spMk id="51" creationId="{227794F4-01C1-15F9-6BA0-1C476AB3F13D}"/>
          </ac:spMkLst>
        </pc:spChg>
        <pc:spChg chg="mod">
          <ac:chgData name="he.x" userId="7d207c4c-28f3-4a17-aaf6-8d307a522a1b" providerId="ADAL" clId="{AE8E5DB0-5A32-4C5D-819F-E5AD7FA40173}" dt="2023-09-18T06:54:24.778" v="3648" actId="14100"/>
          <ac:spMkLst>
            <pc:docMk/>
            <pc:sldMk cId="1386255001" sldId="921"/>
            <ac:spMk id="53" creationId="{414600F0-BB24-3ED0-7882-60BACBD3F2D8}"/>
          </ac:spMkLst>
        </pc:spChg>
        <pc:spChg chg="mod">
          <ac:chgData name="he.x" userId="7d207c4c-28f3-4a17-aaf6-8d307a522a1b" providerId="ADAL" clId="{AE8E5DB0-5A32-4C5D-819F-E5AD7FA40173}" dt="2023-09-26T08:54:31.164" v="8472" actId="20577"/>
          <ac:spMkLst>
            <pc:docMk/>
            <pc:sldMk cId="1386255001" sldId="921"/>
            <ac:spMk id="54" creationId="{283AA843-E02E-1E2A-3452-D5EED33AED2D}"/>
          </ac:spMkLst>
        </pc:spChg>
        <pc:spChg chg="mod">
          <ac:chgData name="he.x" userId="7d207c4c-28f3-4a17-aaf6-8d307a522a1b" providerId="ADAL" clId="{AE8E5DB0-5A32-4C5D-819F-E5AD7FA40173}" dt="2023-09-26T08:54:19.994" v="8464" actId="20577"/>
          <ac:spMkLst>
            <pc:docMk/>
            <pc:sldMk cId="1386255001" sldId="921"/>
            <ac:spMk id="56" creationId="{B32B0B3D-83D7-3DBE-1C80-DA7429DEAEB3}"/>
          </ac:spMkLst>
        </pc:spChg>
        <pc:spChg chg="mod">
          <ac:chgData name="he.x" userId="7d207c4c-28f3-4a17-aaf6-8d307a522a1b" providerId="ADAL" clId="{AE8E5DB0-5A32-4C5D-819F-E5AD7FA40173}" dt="2023-09-26T08:54:25.879" v="8468" actId="20577"/>
          <ac:spMkLst>
            <pc:docMk/>
            <pc:sldMk cId="1386255001" sldId="921"/>
            <ac:spMk id="57" creationId="{33BF5522-9CBB-BF0A-8B0E-B2CE31B3747E}"/>
          </ac:spMkLst>
        </pc:spChg>
        <pc:spChg chg="mod">
          <ac:chgData name="he.x" userId="7d207c4c-28f3-4a17-aaf6-8d307a522a1b" providerId="ADAL" clId="{AE8E5DB0-5A32-4C5D-819F-E5AD7FA40173}" dt="2023-09-26T08:54:28.075" v="8470" actId="20577"/>
          <ac:spMkLst>
            <pc:docMk/>
            <pc:sldMk cId="1386255001" sldId="921"/>
            <ac:spMk id="58" creationId="{1A2A7261-9033-3E61-69C4-69288B2024A7}"/>
          </ac:spMkLst>
        </pc:spChg>
        <pc:spChg chg="mod">
          <ac:chgData name="he.x" userId="7d207c4c-28f3-4a17-aaf6-8d307a522a1b" providerId="ADAL" clId="{AE8E5DB0-5A32-4C5D-819F-E5AD7FA40173}" dt="2023-09-26T08:54:23.495" v="8466" actId="20577"/>
          <ac:spMkLst>
            <pc:docMk/>
            <pc:sldMk cId="1386255001" sldId="921"/>
            <ac:spMk id="59" creationId="{6729804D-3211-2EC3-81FC-DF861EA8D652}"/>
          </ac:spMkLst>
        </pc:spChg>
        <pc:grpChg chg="mod">
          <ac:chgData name="he.x" userId="7d207c4c-28f3-4a17-aaf6-8d307a522a1b" providerId="ADAL" clId="{AE8E5DB0-5A32-4C5D-819F-E5AD7FA40173}" dt="2023-09-18T06:56:20.196" v="3681" actId="1076"/>
          <ac:grpSpMkLst>
            <pc:docMk/>
            <pc:sldMk cId="1386255001" sldId="921"/>
            <ac:grpSpMk id="33" creationId="{F78D6A1E-8F34-D972-05DB-6BD12BBC56B2}"/>
          </ac:grpSpMkLst>
        </pc:grpChg>
        <pc:cxnChg chg="mod">
          <ac:chgData name="he.x" userId="7d207c4c-28f3-4a17-aaf6-8d307a522a1b" providerId="ADAL" clId="{AE8E5DB0-5A32-4C5D-819F-E5AD7FA40173}" dt="2023-09-18T06:52:47.394" v="3606" actId="1076"/>
          <ac:cxnSpMkLst>
            <pc:docMk/>
            <pc:sldMk cId="1386255001" sldId="921"/>
            <ac:cxnSpMk id="39" creationId="{22707C30-8342-992A-2351-6EF49C5E788A}"/>
          </ac:cxnSpMkLst>
        </pc:cxnChg>
        <pc:cxnChg chg="mod">
          <ac:chgData name="he.x" userId="7d207c4c-28f3-4a17-aaf6-8d307a522a1b" providerId="ADAL" clId="{AE8E5DB0-5A32-4C5D-819F-E5AD7FA40173}" dt="2023-09-18T06:53:03.077" v="3619" actId="14100"/>
          <ac:cxnSpMkLst>
            <pc:docMk/>
            <pc:sldMk cId="1386255001" sldId="921"/>
            <ac:cxnSpMk id="40" creationId="{C34B33E2-30C0-E2AB-5D47-970504C8C42B}"/>
          </ac:cxnSpMkLst>
        </pc:cxnChg>
        <pc:cxnChg chg="mod">
          <ac:chgData name="he.x" userId="7d207c4c-28f3-4a17-aaf6-8d307a522a1b" providerId="ADAL" clId="{AE8E5DB0-5A32-4C5D-819F-E5AD7FA40173}" dt="2023-09-18T06:53:14.102" v="3629" actId="1076"/>
          <ac:cxnSpMkLst>
            <pc:docMk/>
            <pc:sldMk cId="1386255001" sldId="921"/>
            <ac:cxnSpMk id="41" creationId="{631F3EE4-597A-ABAC-A67E-7D1098771A07}"/>
          </ac:cxnSpMkLst>
        </pc:cxnChg>
        <pc:cxnChg chg="mod">
          <ac:chgData name="he.x" userId="7d207c4c-28f3-4a17-aaf6-8d307a522a1b" providerId="ADAL" clId="{AE8E5DB0-5A32-4C5D-819F-E5AD7FA40173}" dt="2023-09-18T06:54:24.778" v="3648" actId="14100"/>
          <ac:cxnSpMkLst>
            <pc:docMk/>
            <pc:sldMk cId="1386255001" sldId="921"/>
            <ac:cxnSpMk id="43" creationId="{733E78E3-8744-C6C1-4C65-4D15A7849DD7}"/>
          </ac:cxnSpMkLst>
        </pc:cxnChg>
        <pc:cxnChg chg="mod">
          <ac:chgData name="he.x" userId="7d207c4c-28f3-4a17-aaf6-8d307a522a1b" providerId="ADAL" clId="{AE8E5DB0-5A32-4C5D-819F-E5AD7FA40173}" dt="2023-09-18T07:12:29.730" v="3686" actId="14100"/>
          <ac:cxnSpMkLst>
            <pc:docMk/>
            <pc:sldMk cId="1386255001" sldId="921"/>
            <ac:cxnSpMk id="45" creationId="{798F8E5D-8C06-9051-AC01-6D2375C0C166}"/>
          </ac:cxnSpMkLst>
        </pc:cxnChg>
        <pc:cxnChg chg="mod">
          <ac:chgData name="he.x" userId="7d207c4c-28f3-4a17-aaf6-8d307a522a1b" providerId="ADAL" clId="{AE8E5DB0-5A32-4C5D-819F-E5AD7FA40173}" dt="2023-09-18T07:12:35.842" v="3687" actId="14100"/>
          <ac:cxnSpMkLst>
            <pc:docMk/>
            <pc:sldMk cId="1386255001" sldId="921"/>
            <ac:cxnSpMk id="46" creationId="{5E62FFDB-7FBA-6BE0-FF82-6E3271BE5ED7}"/>
          </ac:cxnSpMkLst>
        </pc:cxnChg>
      </pc:sldChg>
      <pc:sldChg chg="addSp delSp modSp del mod modNotes">
        <pc:chgData name="he.x" userId="7d207c4c-28f3-4a17-aaf6-8d307a522a1b" providerId="ADAL" clId="{AE8E5DB0-5A32-4C5D-819F-E5AD7FA40173}" dt="2023-09-04T21:51:04.236" v="655" actId="47"/>
        <pc:sldMkLst>
          <pc:docMk/>
          <pc:sldMk cId="2503720207" sldId="922"/>
        </pc:sldMkLst>
        <pc:spChg chg="mod">
          <ac:chgData name="he.x" userId="7d207c4c-28f3-4a17-aaf6-8d307a522a1b" providerId="ADAL" clId="{AE8E5DB0-5A32-4C5D-819F-E5AD7FA40173}" dt="2023-09-04T21:46:59.042" v="630" actId="20577"/>
          <ac:spMkLst>
            <pc:docMk/>
            <pc:sldMk cId="2503720207" sldId="922"/>
            <ac:spMk id="2" creationId="{6E2546F7-6805-4B28-855A-E0B440457E7C}"/>
          </ac:spMkLst>
        </pc:spChg>
        <pc:spChg chg="add del mod">
          <ac:chgData name="he.x" userId="7d207c4c-28f3-4a17-aaf6-8d307a522a1b" providerId="ADAL" clId="{AE8E5DB0-5A32-4C5D-819F-E5AD7FA40173}" dt="2023-09-04T21:46:45.853" v="605"/>
          <ac:spMkLst>
            <pc:docMk/>
            <pc:sldMk cId="2503720207" sldId="922"/>
            <ac:spMk id="3" creationId="{2E14203E-C7C8-646C-B363-1A22711B44DE}"/>
          </ac:spMkLst>
        </pc:spChg>
        <pc:spChg chg="del">
          <ac:chgData name="he.x" userId="7d207c4c-28f3-4a17-aaf6-8d307a522a1b" providerId="ADAL" clId="{AE8E5DB0-5A32-4C5D-819F-E5AD7FA40173}" dt="2023-09-04T21:47:20.225" v="632" actId="478"/>
          <ac:spMkLst>
            <pc:docMk/>
            <pc:sldMk cId="2503720207" sldId="922"/>
            <ac:spMk id="5" creationId="{D85FAC5C-03F1-8DAD-444B-C4B2FD0A5BD6}"/>
          </ac:spMkLst>
        </pc:spChg>
        <pc:spChg chg="del">
          <ac:chgData name="he.x" userId="7d207c4c-28f3-4a17-aaf6-8d307a522a1b" providerId="ADAL" clId="{AE8E5DB0-5A32-4C5D-819F-E5AD7FA40173}" dt="2023-09-04T21:47:20.225" v="632" actId="478"/>
          <ac:spMkLst>
            <pc:docMk/>
            <pc:sldMk cId="2503720207" sldId="922"/>
            <ac:spMk id="7" creationId="{3B6373CE-FF92-B8AD-0D3C-D9AE61ED7893}"/>
          </ac:spMkLst>
        </pc:spChg>
        <pc:spChg chg="del">
          <ac:chgData name="he.x" userId="7d207c4c-28f3-4a17-aaf6-8d307a522a1b" providerId="ADAL" clId="{AE8E5DB0-5A32-4C5D-819F-E5AD7FA40173}" dt="2023-09-04T21:47:20.225" v="632" actId="478"/>
          <ac:spMkLst>
            <pc:docMk/>
            <pc:sldMk cId="2503720207" sldId="922"/>
            <ac:spMk id="8" creationId="{775B2053-037F-62B3-B5D9-E7710DC96A06}"/>
          </ac:spMkLst>
        </pc:spChg>
        <pc:spChg chg="del">
          <ac:chgData name="he.x" userId="7d207c4c-28f3-4a17-aaf6-8d307a522a1b" providerId="ADAL" clId="{AE8E5DB0-5A32-4C5D-819F-E5AD7FA40173}" dt="2023-09-04T21:47:20.225" v="632" actId="478"/>
          <ac:spMkLst>
            <pc:docMk/>
            <pc:sldMk cId="2503720207" sldId="922"/>
            <ac:spMk id="9" creationId="{7BDCB26C-FC8A-D445-1892-A41711B33629}"/>
          </ac:spMkLst>
        </pc:spChg>
        <pc:spChg chg="del">
          <ac:chgData name="he.x" userId="7d207c4c-28f3-4a17-aaf6-8d307a522a1b" providerId="ADAL" clId="{AE8E5DB0-5A32-4C5D-819F-E5AD7FA40173}" dt="2023-09-04T21:47:20.225" v="632" actId="478"/>
          <ac:spMkLst>
            <pc:docMk/>
            <pc:sldMk cId="2503720207" sldId="922"/>
            <ac:spMk id="10" creationId="{1D264F28-4C82-E1E9-B183-DAFEFB6D524A}"/>
          </ac:spMkLst>
        </pc:spChg>
        <pc:spChg chg="del">
          <ac:chgData name="he.x" userId="7d207c4c-28f3-4a17-aaf6-8d307a522a1b" providerId="ADAL" clId="{AE8E5DB0-5A32-4C5D-819F-E5AD7FA40173}" dt="2023-09-04T21:47:20.225" v="632" actId="478"/>
          <ac:spMkLst>
            <pc:docMk/>
            <pc:sldMk cId="2503720207" sldId="922"/>
            <ac:spMk id="11" creationId="{87F7662F-DB45-13BE-81C2-7EE6CD8FD57B}"/>
          </ac:spMkLst>
        </pc:spChg>
        <pc:spChg chg="del">
          <ac:chgData name="he.x" userId="7d207c4c-28f3-4a17-aaf6-8d307a522a1b" providerId="ADAL" clId="{AE8E5DB0-5A32-4C5D-819F-E5AD7FA40173}" dt="2023-09-04T21:47:20.225" v="632" actId="478"/>
          <ac:spMkLst>
            <pc:docMk/>
            <pc:sldMk cId="2503720207" sldId="922"/>
            <ac:spMk id="12" creationId="{10F4F0E2-3A5E-0E19-22FC-03EAC55DD2BD}"/>
          </ac:spMkLst>
        </pc:spChg>
        <pc:spChg chg="del">
          <ac:chgData name="he.x" userId="7d207c4c-28f3-4a17-aaf6-8d307a522a1b" providerId="ADAL" clId="{AE8E5DB0-5A32-4C5D-819F-E5AD7FA40173}" dt="2023-09-04T21:47:20.225" v="632" actId="478"/>
          <ac:spMkLst>
            <pc:docMk/>
            <pc:sldMk cId="2503720207" sldId="922"/>
            <ac:spMk id="13" creationId="{CE6F014E-7747-D275-80D9-365BB2CA9999}"/>
          </ac:spMkLst>
        </pc:spChg>
        <pc:spChg chg="del">
          <ac:chgData name="he.x" userId="7d207c4c-28f3-4a17-aaf6-8d307a522a1b" providerId="ADAL" clId="{AE8E5DB0-5A32-4C5D-819F-E5AD7FA40173}" dt="2023-09-04T21:47:20.225" v="632" actId="478"/>
          <ac:spMkLst>
            <pc:docMk/>
            <pc:sldMk cId="2503720207" sldId="922"/>
            <ac:spMk id="14" creationId="{044F25B3-3249-F8DA-709C-F03A5FC2480A}"/>
          </ac:spMkLst>
        </pc:spChg>
        <pc:spChg chg="del">
          <ac:chgData name="he.x" userId="7d207c4c-28f3-4a17-aaf6-8d307a522a1b" providerId="ADAL" clId="{AE8E5DB0-5A32-4C5D-819F-E5AD7FA40173}" dt="2023-09-04T21:46:48.181" v="606" actId="478"/>
          <ac:spMkLst>
            <pc:docMk/>
            <pc:sldMk cId="2503720207" sldId="922"/>
            <ac:spMk id="29" creationId="{63BC3FE3-50FB-4DA5-8DF7-DCDA6792D912}"/>
          </ac:spMkLst>
        </pc:spChg>
        <pc:spChg chg="add mod">
          <ac:chgData name="he.x" userId="7d207c4c-28f3-4a17-aaf6-8d307a522a1b" providerId="ADAL" clId="{AE8E5DB0-5A32-4C5D-819F-E5AD7FA40173}" dt="2023-09-04T21:46:48.445" v="607"/>
          <ac:spMkLst>
            <pc:docMk/>
            <pc:sldMk cId="2503720207" sldId="922"/>
            <ac:spMk id="100" creationId="{D1789C3D-DFEC-4996-71C1-D6B84265C68A}"/>
          </ac:spMkLst>
        </pc:spChg>
        <pc:grpChg chg="del">
          <ac:chgData name="he.x" userId="7d207c4c-28f3-4a17-aaf6-8d307a522a1b" providerId="ADAL" clId="{AE8E5DB0-5A32-4C5D-819F-E5AD7FA40173}" dt="2023-09-04T21:47:20.225" v="632" actId="478"/>
          <ac:grpSpMkLst>
            <pc:docMk/>
            <pc:sldMk cId="2503720207" sldId="922"/>
            <ac:grpSpMk id="15" creationId="{BDDA23FA-0A6E-E305-7C53-FF62950D49E6}"/>
          </ac:grpSpMkLst>
        </pc:grpChg>
        <pc:grpChg chg="del">
          <ac:chgData name="he.x" userId="7d207c4c-28f3-4a17-aaf6-8d307a522a1b" providerId="ADAL" clId="{AE8E5DB0-5A32-4C5D-819F-E5AD7FA40173}" dt="2023-09-04T21:47:20.225" v="632" actId="478"/>
          <ac:grpSpMkLst>
            <pc:docMk/>
            <pc:sldMk cId="2503720207" sldId="922"/>
            <ac:grpSpMk id="90" creationId="{B60F967F-7EFA-D80C-396F-8A7DB8DF895C}"/>
          </ac:grpSpMkLst>
        </pc:grpChg>
        <pc:graphicFrameChg chg="del">
          <ac:chgData name="he.x" userId="7d207c4c-28f3-4a17-aaf6-8d307a522a1b" providerId="ADAL" clId="{AE8E5DB0-5A32-4C5D-819F-E5AD7FA40173}" dt="2023-09-04T21:47:16.987" v="631" actId="478"/>
          <ac:graphicFrameMkLst>
            <pc:docMk/>
            <pc:sldMk cId="2503720207" sldId="922"/>
            <ac:graphicFrameMk id="4" creationId="{9EEE1EA9-896E-3B2E-790E-5D31B9C34C5C}"/>
          </ac:graphicFrameMkLst>
        </pc:graphicFrameChg>
      </pc:sldChg>
      <pc:sldChg chg="addSp delSp modSp mod modCm modNotes modNotesTx">
        <pc:chgData name="he.x" userId="7d207c4c-28f3-4a17-aaf6-8d307a522a1b" providerId="ADAL" clId="{AE8E5DB0-5A32-4C5D-819F-E5AD7FA40173}" dt="2023-09-26T08:59:01.499" v="8509" actId="14100"/>
        <pc:sldMkLst>
          <pc:docMk/>
          <pc:sldMk cId="1215589902" sldId="1000"/>
        </pc:sldMkLst>
        <pc:spChg chg="mod">
          <ac:chgData name="he.x" userId="7d207c4c-28f3-4a17-aaf6-8d307a522a1b" providerId="ADAL" clId="{AE8E5DB0-5A32-4C5D-819F-E5AD7FA40173}" dt="2023-09-14T06:40:41.235" v="2010" actId="20577"/>
          <ac:spMkLst>
            <pc:docMk/>
            <pc:sldMk cId="1215589902" sldId="1000"/>
            <ac:spMk id="4" creationId="{01CF49B8-8C5A-B2FD-C079-EEE33527B562}"/>
          </ac:spMkLst>
        </pc:spChg>
        <pc:spChg chg="add mod">
          <ac:chgData name="he.x" userId="7d207c4c-28f3-4a17-aaf6-8d307a522a1b" providerId="ADAL" clId="{AE8E5DB0-5A32-4C5D-819F-E5AD7FA40173}" dt="2023-09-04T21:46:38.965" v="603"/>
          <ac:spMkLst>
            <pc:docMk/>
            <pc:sldMk cId="1215589902" sldId="1000"/>
            <ac:spMk id="8" creationId="{90B78675-29AC-B8AF-523B-4884E9DA538F}"/>
          </ac:spMkLst>
        </pc:spChg>
        <pc:spChg chg="mod">
          <ac:chgData name="he.x" userId="7d207c4c-28f3-4a17-aaf6-8d307a522a1b" providerId="ADAL" clId="{AE8E5DB0-5A32-4C5D-819F-E5AD7FA40173}" dt="2023-09-26T08:58:18.376" v="8504" actId="207"/>
          <ac:spMkLst>
            <pc:docMk/>
            <pc:sldMk cId="1215589902" sldId="1000"/>
            <ac:spMk id="10" creationId="{7290F8AA-8E94-9E6A-4458-45678D39C0CF}"/>
          </ac:spMkLst>
        </pc:spChg>
        <pc:spChg chg="mod">
          <ac:chgData name="he.x" userId="7d207c4c-28f3-4a17-aaf6-8d307a522a1b" providerId="ADAL" clId="{AE8E5DB0-5A32-4C5D-819F-E5AD7FA40173}" dt="2023-09-26T08:58:28.048" v="8505" actId="207"/>
          <ac:spMkLst>
            <pc:docMk/>
            <pc:sldMk cId="1215589902" sldId="1000"/>
            <ac:spMk id="12" creationId="{E16FEC3A-8516-C4BD-A64D-78B59E863A9A}"/>
          </ac:spMkLst>
        </pc:spChg>
        <pc:spChg chg="mod">
          <ac:chgData name="he.x" userId="7d207c4c-28f3-4a17-aaf6-8d307a522a1b" providerId="ADAL" clId="{AE8E5DB0-5A32-4C5D-819F-E5AD7FA40173}" dt="2023-09-26T08:58:28.048" v="8505" actId="207"/>
          <ac:spMkLst>
            <pc:docMk/>
            <pc:sldMk cId="1215589902" sldId="1000"/>
            <ac:spMk id="13" creationId="{20B6F252-8AC4-A480-99F0-438B70D792C8}"/>
          </ac:spMkLst>
        </pc:spChg>
        <pc:spChg chg="mod">
          <ac:chgData name="he.x" userId="7d207c4c-28f3-4a17-aaf6-8d307a522a1b" providerId="ADAL" clId="{AE8E5DB0-5A32-4C5D-819F-E5AD7FA40173}" dt="2023-09-26T08:58:28.048" v="8505" actId="207"/>
          <ac:spMkLst>
            <pc:docMk/>
            <pc:sldMk cId="1215589902" sldId="1000"/>
            <ac:spMk id="14" creationId="{34A8CC4D-F176-12AA-F0F3-920B27D3D2B3}"/>
          </ac:spMkLst>
        </pc:spChg>
        <pc:spChg chg="mod">
          <ac:chgData name="he.x" userId="7d207c4c-28f3-4a17-aaf6-8d307a522a1b" providerId="ADAL" clId="{AE8E5DB0-5A32-4C5D-819F-E5AD7FA40173}" dt="2023-09-26T08:58:12.919" v="8501" actId="207"/>
          <ac:spMkLst>
            <pc:docMk/>
            <pc:sldMk cId="1215589902" sldId="1000"/>
            <ac:spMk id="17" creationId="{5A7E7E7C-44A4-DBF5-158A-85353C4B613A}"/>
          </ac:spMkLst>
        </pc:spChg>
        <pc:spChg chg="mod">
          <ac:chgData name="he.x" userId="7d207c4c-28f3-4a17-aaf6-8d307a522a1b" providerId="ADAL" clId="{AE8E5DB0-5A32-4C5D-819F-E5AD7FA40173}" dt="2023-09-26T08:58:15.023" v="8502" actId="207"/>
          <ac:spMkLst>
            <pc:docMk/>
            <pc:sldMk cId="1215589902" sldId="1000"/>
            <ac:spMk id="18" creationId="{47EA3795-0879-EB5E-12B3-FCB569847F81}"/>
          </ac:spMkLst>
        </pc:spChg>
        <pc:spChg chg="mod">
          <ac:chgData name="he.x" userId="7d207c4c-28f3-4a17-aaf6-8d307a522a1b" providerId="ADAL" clId="{AE8E5DB0-5A32-4C5D-819F-E5AD7FA40173}" dt="2023-09-26T08:58:16.584" v="8503" actId="207"/>
          <ac:spMkLst>
            <pc:docMk/>
            <pc:sldMk cId="1215589902" sldId="1000"/>
            <ac:spMk id="19" creationId="{09CCD5BD-6704-AE1D-9E11-20736FE3C90E}"/>
          </ac:spMkLst>
        </pc:spChg>
        <pc:spChg chg="mod">
          <ac:chgData name="he.x" userId="7d207c4c-28f3-4a17-aaf6-8d307a522a1b" providerId="ADAL" clId="{AE8E5DB0-5A32-4C5D-819F-E5AD7FA40173}" dt="2023-09-04T21:14:10.220" v="218" actId="1076"/>
          <ac:spMkLst>
            <pc:docMk/>
            <pc:sldMk cId="1215589902" sldId="1000"/>
            <ac:spMk id="20" creationId="{F19F9F0F-2D74-CEAB-827A-EB9E618CB26D}"/>
          </ac:spMkLst>
        </pc:spChg>
        <pc:spChg chg="mod">
          <ac:chgData name="he.x" userId="7d207c4c-28f3-4a17-aaf6-8d307a522a1b" providerId="ADAL" clId="{AE8E5DB0-5A32-4C5D-819F-E5AD7FA40173}" dt="2023-09-04T21:14:17.507" v="219" actId="1076"/>
          <ac:spMkLst>
            <pc:docMk/>
            <pc:sldMk cId="1215589902" sldId="1000"/>
            <ac:spMk id="21" creationId="{AD8331CB-F3A6-2B18-A356-6C55195A2652}"/>
          </ac:spMkLst>
        </pc:spChg>
        <pc:spChg chg="mod">
          <ac:chgData name="he.x" userId="7d207c4c-28f3-4a17-aaf6-8d307a522a1b" providerId="ADAL" clId="{AE8E5DB0-5A32-4C5D-819F-E5AD7FA40173}" dt="2023-09-04T21:14:25.493" v="220" actId="1076"/>
          <ac:spMkLst>
            <pc:docMk/>
            <pc:sldMk cId="1215589902" sldId="1000"/>
            <ac:spMk id="22" creationId="{799829A4-3F42-DD88-BB6D-B872072C583E}"/>
          </ac:spMkLst>
        </pc:spChg>
        <pc:spChg chg="mod">
          <ac:chgData name="he.x" userId="7d207c4c-28f3-4a17-aaf6-8d307a522a1b" providerId="ADAL" clId="{AE8E5DB0-5A32-4C5D-819F-E5AD7FA40173}" dt="2023-09-14T05:51:13.348" v="1571" actId="207"/>
          <ac:spMkLst>
            <pc:docMk/>
            <pc:sldMk cId="1215589902" sldId="1000"/>
            <ac:spMk id="23" creationId="{5534B72C-DBB6-B134-3BEC-091BDBB35B3C}"/>
          </ac:spMkLst>
        </pc:spChg>
        <pc:spChg chg="mod">
          <ac:chgData name="he.x" userId="7d207c4c-28f3-4a17-aaf6-8d307a522a1b" providerId="ADAL" clId="{AE8E5DB0-5A32-4C5D-819F-E5AD7FA40173}" dt="2023-09-26T08:58:35.449" v="8506" actId="207"/>
          <ac:spMkLst>
            <pc:docMk/>
            <pc:sldMk cId="1215589902" sldId="1000"/>
            <ac:spMk id="24" creationId="{6E8D41FE-C317-4F88-BAA8-027A456141D5}"/>
          </ac:spMkLst>
        </pc:spChg>
        <pc:spChg chg="mod">
          <ac:chgData name="he.x" userId="7d207c4c-28f3-4a17-aaf6-8d307a522a1b" providerId="ADAL" clId="{AE8E5DB0-5A32-4C5D-819F-E5AD7FA40173}" dt="2023-09-04T21:14:48.031" v="223" actId="1076"/>
          <ac:spMkLst>
            <pc:docMk/>
            <pc:sldMk cId="1215589902" sldId="1000"/>
            <ac:spMk id="25" creationId="{AB031063-0954-AE63-3315-BE581B2E0719}"/>
          </ac:spMkLst>
        </pc:spChg>
        <pc:spChg chg="mod">
          <ac:chgData name="he.x" userId="7d207c4c-28f3-4a17-aaf6-8d307a522a1b" providerId="ADAL" clId="{AE8E5DB0-5A32-4C5D-819F-E5AD7FA40173}" dt="2023-09-04T21:14:58.782" v="225" actId="1076"/>
          <ac:spMkLst>
            <pc:docMk/>
            <pc:sldMk cId="1215589902" sldId="1000"/>
            <ac:spMk id="26" creationId="{1FB8CEB3-8F7F-EAB6-3219-7F95BF6BED20}"/>
          </ac:spMkLst>
        </pc:spChg>
        <pc:spChg chg="del">
          <ac:chgData name="he.x" userId="7d207c4c-28f3-4a17-aaf6-8d307a522a1b" providerId="ADAL" clId="{AE8E5DB0-5A32-4C5D-819F-E5AD7FA40173}" dt="2023-09-04T21:46:38.729" v="602" actId="478"/>
          <ac:spMkLst>
            <pc:docMk/>
            <pc:sldMk cId="1215589902" sldId="1000"/>
            <ac:spMk id="29" creationId="{63BC3FE3-50FB-4DA5-8DF7-DCDA6792D912}"/>
          </ac:spMkLst>
        </pc:spChg>
        <pc:spChg chg="mod">
          <ac:chgData name="he.x" userId="7d207c4c-28f3-4a17-aaf6-8d307a522a1b" providerId="ADAL" clId="{AE8E5DB0-5A32-4C5D-819F-E5AD7FA40173}" dt="2023-09-26T08:58:28.048" v="8505" actId="207"/>
          <ac:spMkLst>
            <pc:docMk/>
            <pc:sldMk cId="1215589902" sldId="1000"/>
            <ac:spMk id="35" creationId="{DEA0FDCA-0979-78A4-D117-EFACD869EC1F}"/>
          </ac:spMkLst>
        </pc:spChg>
        <pc:spChg chg="mod">
          <ac:chgData name="he.x" userId="7d207c4c-28f3-4a17-aaf6-8d307a522a1b" providerId="ADAL" clId="{AE8E5DB0-5A32-4C5D-819F-E5AD7FA40173}" dt="2023-09-04T21:15:12.723" v="229" actId="1035"/>
          <ac:spMkLst>
            <pc:docMk/>
            <pc:sldMk cId="1215589902" sldId="1000"/>
            <ac:spMk id="36" creationId="{B0FACEAB-E90D-D2DF-3DD5-7202DF95F048}"/>
          </ac:spMkLst>
        </pc:spChg>
        <pc:spChg chg="mod">
          <ac:chgData name="he.x" userId="7d207c4c-28f3-4a17-aaf6-8d307a522a1b" providerId="ADAL" clId="{AE8E5DB0-5A32-4C5D-819F-E5AD7FA40173}" dt="2023-09-04T21:14:03.302" v="217" actId="1076"/>
          <ac:spMkLst>
            <pc:docMk/>
            <pc:sldMk cId="1215589902" sldId="1000"/>
            <ac:spMk id="116" creationId="{778C799E-9E7C-C36D-5819-1BA6ED711598}"/>
          </ac:spMkLst>
        </pc:spChg>
        <pc:grpChg chg="mod">
          <ac:chgData name="he.x" userId="7d207c4c-28f3-4a17-aaf6-8d307a522a1b" providerId="ADAL" clId="{AE8E5DB0-5A32-4C5D-819F-E5AD7FA40173}" dt="2023-09-04T21:14:03.302" v="217" actId="1076"/>
          <ac:grpSpMkLst>
            <pc:docMk/>
            <pc:sldMk cId="1215589902" sldId="1000"/>
            <ac:grpSpMk id="27" creationId="{C16A251D-3684-40C9-3341-923C0D0AB809}"/>
          </ac:grpSpMkLst>
        </pc:grpChg>
        <pc:grpChg chg="mod">
          <ac:chgData name="he.x" userId="7d207c4c-28f3-4a17-aaf6-8d307a522a1b" providerId="ADAL" clId="{AE8E5DB0-5A32-4C5D-819F-E5AD7FA40173}" dt="2023-09-04T21:14:03.302" v="217" actId="1076"/>
          <ac:grpSpMkLst>
            <pc:docMk/>
            <pc:sldMk cId="1215589902" sldId="1000"/>
            <ac:grpSpMk id="28" creationId="{050DC674-8E7F-7521-D2EE-CFE90257EDCE}"/>
          </ac:grpSpMkLst>
        </pc:grpChg>
        <pc:grpChg chg="mod">
          <ac:chgData name="he.x" userId="7d207c4c-28f3-4a17-aaf6-8d307a522a1b" providerId="ADAL" clId="{AE8E5DB0-5A32-4C5D-819F-E5AD7FA40173}" dt="2023-09-04T21:14:03.302" v="217" actId="1076"/>
          <ac:grpSpMkLst>
            <pc:docMk/>
            <pc:sldMk cId="1215589902" sldId="1000"/>
            <ac:grpSpMk id="30" creationId="{EDB25F57-8023-5737-3165-0AAFDF883EB4}"/>
          </ac:grpSpMkLst>
        </pc:grpChg>
        <pc:grpChg chg="mod">
          <ac:chgData name="he.x" userId="7d207c4c-28f3-4a17-aaf6-8d307a522a1b" providerId="ADAL" clId="{AE8E5DB0-5A32-4C5D-819F-E5AD7FA40173}" dt="2023-09-04T21:14:03.302" v="217" actId="1076"/>
          <ac:grpSpMkLst>
            <pc:docMk/>
            <pc:sldMk cId="1215589902" sldId="1000"/>
            <ac:grpSpMk id="31" creationId="{F0DA7CCE-C44C-DEA3-9759-8535522A18F1}"/>
          </ac:grpSpMkLst>
        </pc:grpChg>
        <pc:grpChg chg="mod">
          <ac:chgData name="he.x" userId="7d207c4c-28f3-4a17-aaf6-8d307a522a1b" providerId="ADAL" clId="{AE8E5DB0-5A32-4C5D-819F-E5AD7FA40173}" dt="2023-09-04T21:14:03.302" v="217" actId="1076"/>
          <ac:grpSpMkLst>
            <pc:docMk/>
            <pc:sldMk cId="1215589902" sldId="1000"/>
            <ac:grpSpMk id="32" creationId="{F8B332D5-A127-48A4-1A23-6BD3914A3420}"/>
          </ac:grpSpMkLst>
        </pc:grpChg>
        <pc:grpChg chg="mod">
          <ac:chgData name="he.x" userId="7d207c4c-28f3-4a17-aaf6-8d307a522a1b" providerId="ADAL" clId="{AE8E5DB0-5A32-4C5D-819F-E5AD7FA40173}" dt="2023-09-04T21:14:03.302" v="217" actId="1076"/>
          <ac:grpSpMkLst>
            <pc:docMk/>
            <pc:sldMk cId="1215589902" sldId="1000"/>
            <ac:grpSpMk id="33" creationId="{B6891EF6-11B7-0D58-78B2-5761DB322AAD}"/>
          </ac:grpSpMkLst>
        </pc:grpChg>
        <pc:grpChg chg="mod">
          <ac:chgData name="he.x" userId="7d207c4c-28f3-4a17-aaf6-8d307a522a1b" providerId="ADAL" clId="{AE8E5DB0-5A32-4C5D-819F-E5AD7FA40173}" dt="2023-09-04T21:14:03.302" v="217" actId="1076"/>
          <ac:grpSpMkLst>
            <pc:docMk/>
            <pc:sldMk cId="1215589902" sldId="1000"/>
            <ac:grpSpMk id="34" creationId="{A218CD69-F656-9D43-6F8E-8545A5FB8D1C}"/>
          </ac:grpSpMkLst>
        </pc:grpChg>
        <pc:grpChg chg="mod">
          <ac:chgData name="he.x" userId="7d207c4c-28f3-4a17-aaf6-8d307a522a1b" providerId="ADAL" clId="{AE8E5DB0-5A32-4C5D-819F-E5AD7FA40173}" dt="2023-09-04T21:14:03.302" v="217" actId="1076"/>
          <ac:grpSpMkLst>
            <pc:docMk/>
            <pc:sldMk cId="1215589902" sldId="1000"/>
            <ac:grpSpMk id="37" creationId="{8404F1A1-5FB3-53BE-4D9F-4DA77978B823}"/>
          </ac:grpSpMkLst>
        </pc:grpChg>
        <pc:grpChg chg="mod">
          <ac:chgData name="he.x" userId="7d207c4c-28f3-4a17-aaf6-8d307a522a1b" providerId="ADAL" clId="{AE8E5DB0-5A32-4C5D-819F-E5AD7FA40173}" dt="2023-09-04T21:14:03.302" v="217" actId="1076"/>
          <ac:grpSpMkLst>
            <pc:docMk/>
            <pc:sldMk cId="1215589902" sldId="1000"/>
            <ac:grpSpMk id="118" creationId="{BC72C40D-832E-7E21-A179-743AFEEDAB81}"/>
          </ac:grpSpMkLst>
        </pc:grpChg>
        <pc:picChg chg="mod">
          <ac:chgData name="he.x" userId="7d207c4c-28f3-4a17-aaf6-8d307a522a1b" providerId="ADAL" clId="{AE8E5DB0-5A32-4C5D-819F-E5AD7FA40173}" dt="2023-09-04T21:14:03.302" v="217" actId="1076"/>
          <ac:picMkLst>
            <pc:docMk/>
            <pc:sldMk cId="1215589902" sldId="1000"/>
            <ac:picMk id="15" creationId="{046D92E4-A216-F9DA-7DE0-A00EB515E900}"/>
          </ac:picMkLst>
        </pc:picChg>
        <pc:cxnChg chg="mod">
          <ac:chgData name="he.x" userId="7d207c4c-28f3-4a17-aaf6-8d307a522a1b" providerId="ADAL" clId="{AE8E5DB0-5A32-4C5D-819F-E5AD7FA40173}" dt="2023-09-04T21:14:03.302" v="217" actId="1076"/>
          <ac:cxnSpMkLst>
            <pc:docMk/>
            <pc:sldMk cId="1215589902" sldId="1000"/>
            <ac:cxnSpMk id="39" creationId="{BA9BC8DE-AD5F-57B5-0C28-F48809153CE2}"/>
          </ac:cxnSpMkLst>
        </pc:cxnChg>
        <pc:cxnChg chg="mod">
          <ac:chgData name="he.x" userId="7d207c4c-28f3-4a17-aaf6-8d307a522a1b" providerId="ADAL" clId="{AE8E5DB0-5A32-4C5D-819F-E5AD7FA40173}" dt="2023-09-04T21:14:03.302" v="217" actId="1076"/>
          <ac:cxnSpMkLst>
            <pc:docMk/>
            <pc:sldMk cId="1215589902" sldId="1000"/>
            <ac:cxnSpMk id="43" creationId="{51DFE189-6F65-9EED-32B7-76A7D6BD17DD}"/>
          </ac:cxnSpMkLst>
        </pc:cxnChg>
        <pc:cxnChg chg="mod">
          <ac:chgData name="he.x" userId="7d207c4c-28f3-4a17-aaf6-8d307a522a1b" providerId="ADAL" clId="{AE8E5DB0-5A32-4C5D-819F-E5AD7FA40173}" dt="2023-09-04T21:14:03.302" v="217" actId="1076"/>
          <ac:cxnSpMkLst>
            <pc:docMk/>
            <pc:sldMk cId="1215589902" sldId="1000"/>
            <ac:cxnSpMk id="47" creationId="{3A363F39-79DE-BC2B-5F9A-313803BEDF2F}"/>
          </ac:cxnSpMkLst>
        </pc:cxnChg>
        <pc:cxnChg chg="mod">
          <ac:chgData name="he.x" userId="7d207c4c-28f3-4a17-aaf6-8d307a522a1b" providerId="ADAL" clId="{AE8E5DB0-5A32-4C5D-819F-E5AD7FA40173}" dt="2023-09-26T08:58:46.418" v="8507" actId="14100"/>
          <ac:cxnSpMkLst>
            <pc:docMk/>
            <pc:sldMk cId="1215589902" sldId="1000"/>
            <ac:cxnSpMk id="53" creationId="{349E6BF7-8C7D-87FA-D1E6-36418FD0F867}"/>
          </ac:cxnSpMkLst>
        </pc:cxnChg>
        <pc:cxnChg chg="mod">
          <ac:chgData name="he.x" userId="7d207c4c-28f3-4a17-aaf6-8d307a522a1b" providerId="ADAL" clId="{AE8E5DB0-5A32-4C5D-819F-E5AD7FA40173}" dt="2023-09-04T21:14:03.302" v="217" actId="1076"/>
          <ac:cxnSpMkLst>
            <pc:docMk/>
            <pc:sldMk cId="1215589902" sldId="1000"/>
            <ac:cxnSpMk id="60" creationId="{6033486E-5358-8B71-9AF3-1C6A6BB7E56D}"/>
          </ac:cxnSpMkLst>
        </pc:cxnChg>
        <pc:cxnChg chg="mod">
          <ac:chgData name="he.x" userId="7d207c4c-28f3-4a17-aaf6-8d307a522a1b" providerId="ADAL" clId="{AE8E5DB0-5A32-4C5D-819F-E5AD7FA40173}" dt="2023-09-04T21:14:03.302" v="217" actId="1076"/>
          <ac:cxnSpMkLst>
            <pc:docMk/>
            <pc:sldMk cId="1215589902" sldId="1000"/>
            <ac:cxnSpMk id="62" creationId="{3A9E7993-6C66-40D6-EBC0-F1DCDA0657C9}"/>
          </ac:cxnSpMkLst>
        </pc:cxnChg>
        <pc:cxnChg chg="mod">
          <ac:chgData name="he.x" userId="7d207c4c-28f3-4a17-aaf6-8d307a522a1b" providerId="ADAL" clId="{AE8E5DB0-5A32-4C5D-819F-E5AD7FA40173}" dt="2023-09-04T21:14:03.302" v="217" actId="1076"/>
          <ac:cxnSpMkLst>
            <pc:docMk/>
            <pc:sldMk cId="1215589902" sldId="1000"/>
            <ac:cxnSpMk id="68" creationId="{E406A737-D35B-B73B-776E-B0EE286786CF}"/>
          </ac:cxnSpMkLst>
        </pc:cxnChg>
        <pc:cxnChg chg="mod">
          <ac:chgData name="he.x" userId="7d207c4c-28f3-4a17-aaf6-8d307a522a1b" providerId="ADAL" clId="{AE8E5DB0-5A32-4C5D-819F-E5AD7FA40173}" dt="2023-09-04T21:14:03.302" v="217" actId="1076"/>
          <ac:cxnSpMkLst>
            <pc:docMk/>
            <pc:sldMk cId="1215589902" sldId="1000"/>
            <ac:cxnSpMk id="70" creationId="{532F0912-5A7D-046E-2AEE-A23F599728C8}"/>
          </ac:cxnSpMkLst>
        </pc:cxnChg>
        <pc:cxnChg chg="mod">
          <ac:chgData name="he.x" userId="7d207c4c-28f3-4a17-aaf6-8d307a522a1b" providerId="ADAL" clId="{AE8E5DB0-5A32-4C5D-819F-E5AD7FA40173}" dt="2023-09-04T21:14:03.302" v="217" actId="1076"/>
          <ac:cxnSpMkLst>
            <pc:docMk/>
            <pc:sldMk cId="1215589902" sldId="1000"/>
            <ac:cxnSpMk id="72" creationId="{90A2B24E-81AA-27A7-5CA1-B686417DBC68}"/>
          </ac:cxnSpMkLst>
        </pc:cxnChg>
        <pc:cxnChg chg="mod">
          <ac:chgData name="he.x" userId="7d207c4c-28f3-4a17-aaf6-8d307a522a1b" providerId="ADAL" clId="{AE8E5DB0-5A32-4C5D-819F-E5AD7FA40173}" dt="2023-09-04T21:14:03.302" v="217" actId="1076"/>
          <ac:cxnSpMkLst>
            <pc:docMk/>
            <pc:sldMk cId="1215589902" sldId="1000"/>
            <ac:cxnSpMk id="74" creationId="{189B6AEF-7BA6-23EC-52E4-0D03CD092F4E}"/>
          </ac:cxnSpMkLst>
        </pc:cxnChg>
        <pc:cxnChg chg="mod">
          <ac:chgData name="he.x" userId="7d207c4c-28f3-4a17-aaf6-8d307a522a1b" providerId="ADAL" clId="{AE8E5DB0-5A32-4C5D-819F-E5AD7FA40173}" dt="2023-09-04T21:14:03.302" v="217" actId="1076"/>
          <ac:cxnSpMkLst>
            <pc:docMk/>
            <pc:sldMk cId="1215589902" sldId="1000"/>
            <ac:cxnSpMk id="76" creationId="{EECB6171-C94A-5842-1743-242B259CD0D8}"/>
          </ac:cxnSpMkLst>
        </pc:cxnChg>
        <pc:cxnChg chg="mod">
          <ac:chgData name="he.x" userId="7d207c4c-28f3-4a17-aaf6-8d307a522a1b" providerId="ADAL" clId="{AE8E5DB0-5A32-4C5D-819F-E5AD7FA40173}" dt="2023-09-26T08:59:01.499" v="8509" actId="14100"/>
          <ac:cxnSpMkLst>
            <pc:docMk/>
            <pc:sldMk cId="1215589902" sldId="1000"/>
            <ac:cxnSpMk id="82" creationId="{DE0BB3A1-892B-F861-561C-81342BAA297E}"/>
          </ac:cxnSpMkLst>
        </pc:cxnChg>
        <pc:cxnChg chg="mod">
          <ac:chgData name="he.x" userId="7d207c4c-28f3-4a17-aaf6-8d307a522a1b" providerId="ADAL" clId="{AE8E5DB0-5A32-4C5D-819F-E5AD7FA40173}" dt="2023-09-04T21:14:03.302" v="217" actId="1076"/>
          <ac:cxnSpMkLst>
            <pc:docMk/>
            <pc:sldMk cId="1215589902" sldId="1000"/>
            <ac:cxnSpMk id="88" creationId="{23169EFE-0C22-6DCE-A209-0A871B068E2A}"/>
          </ac:cxnSpMkLst>
        </pc:cxnChg>
        <pc:cxnChg chg="mod">
          <ac:chgData name="he.x" userId="7d207c4c-28f3-4a17-aaf6-8d307a522a1b" providerId="ADAL" clId="{AE8E5DB0-5A32-4C5D-819F-E5AD7FA40173}" dt="2023-09-04T21:14:03.302" v="217" actId="1076"/>
          <ac:cxnSpMkLst>
            <pc:docMk/>
            <pc:sldMk cId="1215589902" sldId="1000"/>
            <ac:cxnSpMk id="90" creationId="{6E0FFB85-2691-ADB2-41E0-AA29CEA46E7E}"/>
          </ac:cxnSpMkLst>
        </pc:cxnChg>
        <pc:cxnChg chg="mod">
          <ac:chgData name="he.x" userId="7d207c4c-28f3-4a17-aaf6-8d307a522a1b" providerId="ADAL" clId="{AE8E5DB0-5A32-4C5D-819F-E5AD7FA40173}" dt="2023-09-19T06:23:44.129" v="7385" actId="14100"/>
          <ac:cxnSpMkLst>
            <pc:docMk/>
            <pc:sldMk cId="1215589902" sldId="1000"/>
            <ac:cxnSpMk id="112" creationId="{D14B5ECD-74E7-0787-692B-5F7867AA8D81}"/>
          </ac:cxnSpMkLst>
        </pc:cxnChg>
        <pc:extLst>
          <p:ext xmlns:p="http://schemas.openxmlformats.org/presentationml/2006/main" uri="{D6D511B9-2390-475A-947B-AFAB55BFBCF1}">
            <pc226:cmChg xmlns:pc226="http://schemas.microsoft.com/office/powerpoint/2022/06/main/command" chg="mod">
              <pc226:chgData name="he.x" userId="7d207c4c-28f3-4a17-aaf6-8d307a522a1b" providerId="ADAL" clId="{AE8E5DB0-5A32-4C5D-819F-E5AD7FA40173}" dt="2023-09-14T05:51:20.787" v="1572"/>
              <pc2:cmMkLst xmlns:pc2="http://schemas.microsoft.com/office/powerpoint/2019/9/main/command">
                <pc:docMk/>
                <pc:sldMk cId="1215589902" sldId="1000"/>
                <pc2:cmMk id="{2F23DB20-B2EE-4BE1-A3EF-E635F1C4EB12}"/>
              </pc2:cmMkLst>
            </pc226:cmChg>
          </p:ext>
        </pc:extLst>
      </pc:sldChg>
      <pc:sldChg chg="del modNotes">
        <pc:chgData name="he.x" userId="7d207c4c-28f3-4a17-aaf6-8d307a522a1b" providerId="ADAL" clId="{AE8E5DB0-5A32-4C5D-819F-E5AD7FA40173}" dt="2023-09-04T21:47:27.295" v="633" actId="47"/>
        <pc:sldMkLst>
          <pc:docMk/>
          <pc:sldMk cId="765351173" sldId="1001"/>
        </pc:sldMkLst>
      </pc:sldChg>
      <pc:sldChg chg="del modNotes">
        <pc:chgData name="he.x" userId="7d207c4c-28f3-4a17-aaf6-8d307a522a1b" providerId="ADAL" clId="{AE8E5DB0-5A32-4C5D-819F-E5AD7FA40173}" dt="2023-09-06T05:13:39.714" v="1240" actId="47"/>
        <pc:sldMkLst>
          <pc:docMk/>
          <pc:sldMk cId="3202966207" sldId="1003"/>
        </pc:sldMkLst>
      </pc:sldChg>
      <pc:sldChg chg="del modNotes">
        <pc:chgData name="he.x" userId="7d207c4c-28f3-4a17-aaf6-8d307a522a1b" providerId="ADAL" clId="{AE8E5DB0-5A32-4C5D-819F-E5AD7FA40173}" dt="2023-09-04T21:48:15.918" v="638" actId="47"/>
        <pc:sldMkLst>
          <pc:docMk/>
          <pc:sldMk cId="1945807627" sldId="1004"/>
        </pc:sldMkLst>
      </pc:sldChg>
      <pc:sldChg chg="del modNotes">
        <pc:chgData name="he.x" userId="7d207c4c-28f3-4a17-aaf6-8d307a522a1b" providerId="ADAL" clId="{AE8E5DB0-5A32-4C5D-819F-E5AD7FA40173}" dt="2023-09-04T21:47:28.755" v="634" actId="47"/>
        <pc:sldMkLst>
          <pc:docMk/>
          <pc:sldMk cId="3071771978" sldId="1005"/>
        </pc:sldMkLst>
      </pc:sldChg>
      <pc:sldChg chg="del modNotes">
        <pc:chgData name="he.x" userId="7d207c4c-28f3-4a17-aaf6-8d307a522a1b" providerId="ADAL" clId="{AE8E5DB0-5A32-4C5D-819F-E5AD7FA40173}" dt="2023-09-04T21:48:15.918" v="638" actId="47"/>
        <pc:sldMkLst>
          <pc:docMk/>
          <pc:sldMk cId="531747383" sldId="1006"/>
        </pc:sldMkLst>
      </pc:sldChg>
      <pc:sldChg chg="del modNotes">
        <pc:chgData name="he.x" userId="7d207c4c-28f3-4a17-aaf6-8d307a522a1b" providerId="ADAL" clId="{AE8E5DB0-5A32-4C5D-819F-E5AD7FA40173}" dt="2023-09-04T21:48:15.918" v="638" actId="47"/>
        <pc:sldMkLst>
          <pc:docMk/>
          <pc:sldMk cId="1935901380" sldId="1009"/>
        </pc:sldMkLst>
      </pc:sldChg>
      <pc:sldChg chg="del modNotes">
        <pc:chgData name="he.x" userId="7d207c4c-28f3-4a17-aaf6-8d307a522a1b" providerId="ADAL" clId="{AE8E5DB0-5A32-4C5D-819F-E5AD7FA40173}" dt="2023-09-04T21:48:15.918" v="638" actId="47"/>
        <pc:sldMkLst>
          <pc:docMk/>
          <pc:sldMk cId="2740701430" sldId="1011"/>
        </pc:sldMkLst>
      </pc:sldChg>
      <pc:sldChg chg="del modNotes">
        <pc:chgData name="he.x" userId="7d207c4c-28f3-4a17-aaf6-8d307a522a1b" providerId="ADAL" clId="{AE8E5DB0-5A32-4C5D-819F-E5AD7FA40173}" dt="2023-09-04T21:48:15.918" v="638" actId="47"/>
        <pc:sldMkLst>
          <pc:docMk/>
          <pc:sldMk cId="1619980977" sldId="1017"/>
        </pc:sldMkLst>
      </pc:sldChg>
      <pc:sldChg chg="del modNotes">
        <pc:chgData name="he.x" userId="7d207c4c-28f3-4a17-aaf6-8d307a522a1b" providerId="ADAL" clId="{AE8E5DB0-5A32-4C5D-819F-E5AD7FA40173}" dt="2023-09-04T21:48:15.918" v="638" actId="47"/>
        <pc:sldMkLst>
          <pc:docMk/>
          <pc:sldMk cId="1598189199" sldId="1018"/>
        </pc:sldMkLst>
      </pc:sldChg>
      <pc:sldChg chg="del modNotes">
        <pc:chgData name="he.x" userId="7d207c4c-28f3-4a17-aaf6-8d307a522a1b" providerId="ADAL" clId="{AE8E5DB0-5A32-4C5D-819F-E5AD7FA40173}" dt="2023-09-04T21:48:15.918" v="638" actId="47"/>
        <pc:sldMkLst>
          <pc:docMk/>
          <pc:sldMk cId="1111011539" sldId="1019"/>
        </pc:sldMkLst>
      </pc:sldChg>
      <pc:sldChg chg="del modNotes">
        <pc:chgData name="he.x" userId="7d207c4c-28f3-4a17-aaf6-8d307a522a1b" providerId="ADAL" clId="{AE8E5DB0-5A32-4C5D-819F-E5AD7FA40173}" dt="2023-09-04T21:48:15.918" v="638" actId="47"/>
        <pc:sldMkLst>
          <pc:docMk/>
          <pc:sldMk cId="2852611113" sldId="1020"/>
        </pc:sldMkLst>
      </pc:sldChg>
      <pc:sldChg chg="del modNotes">
        <pc:chgData name="he.x" userId="7d207c4c-28f3-4a17-aaf6-8d307a522a1b" providerId="ADAL" clId="{AE8E5DB0-5A32-4C5D-819F-E5AD7FA40173}" dt="2023-09-04T21:48:15.918" v="638" actId="47"/>
        <pc:sldMkLst>
          <pc:docMk/>
          <pc:sldMk cId="1259658327" sldId="1021"/>
        </pc:sldMkLst>
      </pc:sldChg>
      <pc:sldChg chg="del modNotes">
        <pc:chgData name="he.x" userId="7d207c4c-28f3-4a17-aaf6-8d307a522a1b" providerId="ADAL" clId="{AE8E5DB0-5A32-4C5D-819F-E5AD7FA40173}" dt="2023-09-04T21:48:15.918" v="638" actId="47"/>
        <pc:sldMkLst>
          <pc:docMk/>
          <pc:sldMk cId="485266016" sldId="1024"/>
        </pc:sldMkLst>
      </pc:sldChg>
      <pc:sldChg chg="del modNotes">
        <pc:chgData name="he.x" userId="7d207c4c-28f3-4a17-aaf6-8d307a522a1b" providerId="ADAL" clId="{AE8E5DB0-5A32-4C5D-819F-E5AD7FA40173}" dt="2023-09-04T21:48:15.918" v="638" actId="47"/>
        <pc:sldMkLst>
          <pc:docMk/>
          <pc:sldMk cId="2590117783" sldId="1025"/>
        </pc:sldMkLst>
      </pc:sldChg>
      <pc:sldChg chg="del modNotes">
        <pc:chgData name="he.x" userId="7d207c4c-28f3-4a17-aaf6-8d307a522a1b" providerId="ADAL" clId="{AE8E5DB0-5A32-4C5D-819F-E5AD7FA40173}" dt="2023-09-04T21:48:35.631" v="640" actId="47"/>
        <pc:sldMkLst>
          <pc:docMk/>
          <pc:sldMk cId="856429642" sldId="1026"/>
        </pc:sldMkLst>
      </pc:sldChg>
      <pc:sldChg chg="del modNotes">
        <pc:chgData name="he.x" userId="7d207c4c-28f3-4a17-aaf6-8d307a522a1b" providerId="ADAL" clId="{AE8E5DB0-5A32-4C5D-819F-E5AD7FA40173}" dt="2023-09-04T21:48:35.631" v="640" actId="47"/>
        <pc:sldMkLst>
          <pc:docMk/>
          <pc:sldMk cId="230736403" sldId="1029"/>
        </pc:sldMkLst>
      </pc:sldChg>
      <pc:sldChg chg="del modNotes">
        <pc:chgData name="he.x" userId="7d207c4c-28f3-4a17-aaf6-8d307a522a1b" providerId="ADAL" clId="{AE8E5DB0-5A32-4C5D-819F-E5AD7FA40173}" dt="2023-09-04T21:48:35.631" v="640" actId="47"/>
        <pc:sldMkLst>
          <pc:docMk/>
          <pc:sldMk cId="276432304" sldId="1035"/>
        </pc:sldMkLst>
      </pc:sldChg>
      <pc:sldChg chg="modSp mod modNotes modNotesTx">
        <pc:chgData name="he.x" userId="7d207c4c-28f3-4a17-aaf6-8d307a522a1b" providerId="ADAL" clId="{AE8E5DB0-5A32-4C5D-819F-E5AD7FA40173}" dt="2023-09-27T08:39:10.712" v="8691" actId="20577"/>
        <pc:sldMkLst>
          <pc:docMk/>
          <pc:sldMk cId="2279145195" sldId="1037"/>
        </pc:sldMkLst>
        <pc:spChg chg="mod">
          <ac:chgData name="he.x" userId="7d207c4c-28f3-4a17-aaf6-8d307a522a1b" providerId="ADAL" clId="{AE8E5DB0-5A32-4C5D-819F-E5AD7FA40173}" dt="2023-09-26T09:12:28.562" v="8574" actId="20577"/>
          <ac:spMkLst>
            <pc:docMk/>
            <pc:sldMk cId="2279145195" sldId="1037"/>
            <ac:spMk id="2" creationId="{6E2546F7-6805-4B28-855A-E0B440457E7C}"/>
          </ac:spMkLst>
        </pc:spChg>
        <pc:spChg chg="mod">
          <ac:chgData name="he.x" userId="7d207c4c-28f3-4a17-aaf6-8d307a522a1b" providerId="ADAL" clId="{AE8E5DB0-5A32-4C5D-819F-E5AD7FA40173}" dt="2023-09-27T08:39:10.712" v="8691" actId="20577"/>
          <ac:spMkLst>
            <pc:docMk/>
            <pc:sldMk cId="2279145195" sldId="1037"/>
            <ac:spMk id="4" creationId="{9A9BBC12-DB44-46F1-BDF4-BF152BB405E2}"/>
          </ac:spMkLst>
        </pc:spChg>
      </pc:sldChg>
      <pc:sldChg chg="del modNotes">
        <pc:chgData name="he.x" userId="7d207c4c-28f3-4a17-aaf6-8d307a522a1b" providerId="ADAL" clId="{AE8E5DB0-5A32-4C5D-819F-E5AD7FA40173}" dt="2023-09-04T21:48:35.631" v="640" actId="47"/>
        <pc:sldMkLst>
          <pc:docMk/>
          <pc:sldMk cId="3763089181" sldId="1038"/>
        </pc:sldMkLst>
      </pc:sldChg>
      <pc:sldChg chg="del modNotes">
        <pc:chgData name="he.x" userId="7d207c4c-28f3-4a17-aaf6-8d307a522a1b" providerId="ADAL" clId="{AE8E5DB0-5A32-4C5D-819F-E5AD7FA40173}" dt="2023-09-04T21:49:49.231" v="646" actId="47"/>
        <pc:sldMkLst>
          <pc:docMk/>
          <pc:sldMk cId="3172472754" sldId="1039"/>
        </pc:sldMkLst>
      </pc:sldChg>
      <pc:sldChg chg="del modNotes">
        <pc:chgData name="he.x" userId="7d207c4c-28f3-4a17-aaf6-8d307a522a1b" providerId="ADAL" clId="{AE8E5DB0-5A32-4C5D-819F-E5AD7FA40173}" dt="2023-09-04T21:48:15.918" v="638" actId="47"/>
        <pc:sldMkLst>
          <pc:docMk/>
          <pc:sldMk cId="190869770" sldId="1040"/>
        </pc:sldMkLst>
      </pc:sldChg>
      <pc:sldChg chg="del modNotes">
        <pc:chgData name="he.x" userId="7d207c4c-28f3-4a17-aaf6-8d307a522a1b" providerId="ADAL" clId="{AE8E5DB0-5A32-4C5D-819F-E5AD7FA40173}" dt="2023-09-04T21:48:15.918" v="638" actId="47"/>
        <pc:sldMkLst>
          <pc:docMk/>
          <pc:sldMk cId="3779098629" sldId="1041"/>
        </pc:sldMkLst>
      </pc:sldChg>
      <pc:sldChg chg="del modNotes">
        <pc:chgData name="he.x" userId="7d207c4c-28f3-4a17-aaf6-8d307a522a1b" providerId="ADAL" clId="{AE8E5DB0-5A32-4C5D-819F-E5AD7FA40173}" dt="2023-09-04T21:48:15.918" v="638" actId="47"/>
        <pc:sldMkLst>
          <pc:docMk/>
          <pc:sldMk cId="500984289" sldId="1042"/>
        </pc:sldMkLst>
      </pc:sldChg>
      <pc:sldChg chg="del modNotes">
        <pc:chgData name="he.x" userId="7d207c4c-28f3-4a17-aaf6-8d307a522a1b" providerId="ADAL" clId="{AE8E5DB0-5A32-4C5D-819F-E5AD7FA40173}" dt="2023-09-04T21:48:15.918" v="638" actId="47"/>
        <pc:sldMkLst>
          <pc:docMk/>
          <pc:sldMk cId="956994668" sldId="1043"/>
        </pc:sldMkLst>
      </pc:sldChg>
      <pc:sldChg chg="del modNotes">
        <pc:chgData name="he.x" userId="7d207c4c-28f3-4a17-aaf6-8d307a522a1b" providerId="ADAL" clId="{AE8E5DB0-5A32-4C5D-819F-E5AD7FA40173}" dt="2023-09-04T21:48:15.918" v="638" actId="47"/>
        <pc:sldMkLst>
          <pc:docMk/>
          <pc:sldMk cId="3249422970" sldId="1044"/>
        </pc:sldMkLst>
      </pc:sldChg>
      <pc:sldChg chg="del modNotes">
        <pc:chgData name="he.x" userId="7d207c4c-28f3-4a17-aaf6-8d307a522a1b" providerId="ADAL" clId="{AE8E5DB0-5A32-4C5D-819F-E5AD7FA40173}" dt="2023-09-04T21:48:15.918" v="638" actId="47"/>
        <pc:sldMkLst>
          <pc:docMk/>
          <pc:sldMk cId="599952619" sldId="1045"/>
        </pc:sldMkLst>
      </pc:sldChg>
      <pc:sldChg chg="del modNotes">
        <pc:chgData name="he.x" userId="7d207c4c-28f3-4a17-aaf6-8d307a522a1b" providerId="ADAL" clId="{AE8E5DB0-5A32-4C5D-819F-E5AD7FA40173}" dt="2023-09-04T21:48:15.918" v="638" actId="47"/>
        <pc:sldMkLst>
          <pc:docMk/>
          <pc:sldMk cId="2738583037" sldId="1046"/>
        </pc:sldMkLst>
      </pc:sldChg>
      <pc:sldChg chg="modSp mod modNotes modNotesTx">
        <pc:chgData name="he.x" userId="7d207c4c-28f3-4a17-aaf6-8d307a522a1b" providerId="ADAL" clId="{AE8E5DB0-5A32-4C5D-819F-E5AD7FA40173}" dt="2023-09-27T07:31:28.902" v="8604" actId="20577"/>
        <pc:sldMkLst>
          <pc:docMk/>
          <pc:sldMk cId="1367009362" sldId="1047"/>
        </pc:sldMkLst>
        <pc:spChg chg="mod">
          <ac:chgData name="he.x" userId="7d207c4c-28f3-4a17-aaf6-8d307a522a1b" providerId="ADAL" clId="{AE8E5DB0-5A32-4C5D-819F-E5AD7FA40173}" dt="2023-09-18T07:24:55.948" v="3712" actId="20577"/>
          <ac:spMkLst>
            <pc:docMk/>
            <pc:sldMk cId="1367009362" sldId="1047"/>
            <ac:spMk id="4" creationId="{F2BD9D54-168D-CA38-EE4B-96D2BA71DD2F}"/>
          </ac:spMkLst>
        </pc:spChg>
        <pc:spChg chg="mod">
          <ac:chgData name="he.x" userId="7d207c4c-28f3-4a17-aaf6-8d307a522a1b" providerId="ADAL" clId="{AE8E5DB0-5A32-4C5D-819F-E5AD7FA40173}" dt="2023-09-06T05:11:06.386" v="1228" actId="1076"/>
          <ac:spMkLst>
            <pc:docMk/>
            <pc:sldMk cId="1367009362" sldId="1047"/>
            <ac:spMk id="23" creationId="{DF978C1B-99AB-538E-EE92-AA35EA5A5DCC}"/>
          </ac:spMkLst>
        </pc:spChg>
        <pc:spChg chg="mod">
          <ac:chgData name="he.x" userId="7d207c4c-28f3-4a17-aaf6-8d307a522a1b" providerId="ADAL" clId="{AE8E5DB0-5A32-4C5D-819F-E5AD7FA40173}" dt="2023-09-06T05:11:06.386" v="1228" actId="1076"/>
          <ac:spMkLst>
            <pc:docMk/>
            <pc:sldMk cId="1367009362" sldId="1047"/>
            <ac:spMk id="24" creationId="{123444D6-1B3F-B5B1-DCEE-AA00AB6FDD9D}"/>
          </ac:spMkLst>
        </pc:spChg>
        <pc:spChg chg="mod">
          <ac:chgData name="he.x" userId="7d207c4c-28f3-4a17-aaf6-8d307a522a1b" providerId="ADAL" clId="{AE8E5DB0-5A32-4C5D-819F-E5AD7FA40173}" dt="2023-09-06T05:11:06.386" v="1228" actId="1076"/>
          <ac:spMkLst>
            <pc:docMk/>
            <pc:sldMk cId="1367009362" sldId="1047"/>
            <ac:spMk id="25" creationId="{429A21EB-1F61-D87C-89B4-7B1B2A74DB3C}"/>
          </ac:spMkLst>
        </pc:spChg>
        <pc:spChg chg="mod">
          <ac:chgData name="he.x" userId="7d207c4c-28f3-4a17-aaf6-8d307a522a1b" providerId="ADAL" clId="{AE8E5DB0-5A32-4C5D-819F-E5AD7FA40173}" dt="2023-09-04T21:46:24.117" v="597" actId="14100"/>
          <ac:spMkLst>
            <pc:docMk/>
            <pc:sldMk cId="1367009362" sldId="1047"/>
            <ac:spMk id="29" creationId="{63BC3FE3-50FB-4DA5-8DF7-DCDA6792D912}"/>
          </ac:spMkLst>
        </pc:spChg>
      </pc:sldChg>
      <pc:sldChg chg="del modNotes">
        <pc:chgData name="he.x" userId="7d207c4c-28f3-4a17-aaf6-8d307a522a1b" providerId="ADAL" clId="{AE8E5DB0-5A32-4C5D-819F-E5AD7FA40173}" dt="2023-09-04T21:47:43.461" v="636" actId="47"/>
        <pc:sldMkLst>
          <pc:docMk/>
          <pc:sldMk cId="2781135669" sldId="1048"/>
        </pc:sldMkLst>
      </pc:sldChg>
      <pc:sldChg chg="addSp delSp modSp del mod modNotes">
        <pc:chgData name="he.x" userId="7d207c4c-28f3-4a17-aaf6-8d307a522a1b" providerId="ADAL" clId="{AE8E5DB0-5A32-4C5D-819F-E5AD7FA40173}" dt="2023-09-14T06:17:40.098" v="1890" actId="2696"/>
        <pc:sldMkLst>
          <pc:docMk/>
          <pc:sldMk cId="202543744" sldId="1049"/>
        </pc:sldMkLst>
        <pc:spChg chg="mod">
          <ac:chgData name="he.x" userId="7d207c4c-28f3-4a17-aaf6-8d307a522a1b" providerId="ADAL" clId="{AE8E5DB0-5A32-4C5D-819F-E5AD7FA40173}" dt="2023-09-04T21:09:32.498" v="132" actId="20577"/>
          <ac:spMkLst>
            <pc:docMk/>
            <pc:sldMk cId="202543744" sldId="1049"/>
            <ac:spMk id="2" creationId="{6E2546F7-6805-4B28-855A-E0B440457E7C}"/>
          </ac:spMkLst>
        </pc:spChg>
        <pc:spChg chg="add mod">
          <ac:chgData name="he.x" userId="7d207c4c-28f3-4a17-aaf6-8d307a522a1b" providerId="ADAL" clId="{AE8E5DB0-5A32-4C5D-819F-E5AD7FA40173}" dt="2023-09-04T21:39:27.436" v="572" actId="1076"/>
          <ac:spMkLst>
            <pc:docMk/>
            <pc:sldMk cId="202543744" sldId="1049"/>
            <ac:spMk id="5" creationId="{6107CA5D-888E-4CF3-795D-6293E8DD1E4F}"/>
          </ac:spMkLst>
        </pc:spChg>
        <pc:spChg chg="add mod">
          <ac:chgData name="he.x" userId="7d207c4c-28f3-4a17-aaf6-8d307a522a1b" providerId="ADAL" clId="{AE8E5DB0-5A32-4C5D-819F-E5AD7FA40173}" dt="2023-09-04T21:39:50.919" v="574" actId="207"/>
          <ac:spMkLst>
            <pc:docMk/>
            <pc:sldMk cId="202543744" sldId="1049"/>
            <ac:spMk id="23" creationId="{7C5188C6-53E5-3279-D1EA-18C1584619EA}"/>
          </ac:spMkLst>
        </pc:spChg>
        <pc:spChg chg="add mod">
          <ac:chgData name="he.x" userId="7d207c4c-28f3-4a17-aaf6-8d307a522a1b" providerId="ADAL" clId="{AE8E5DB0-5A32-4C5D-819F-E5AD7FA40173}" dt="2023-09-04T21:46:35.247" v="601"/>
          <ac:spMkLst>
            <pc:docMk/>
            <pc:sldMk cId="202543744" sldId="1049"/>
            <ac:spMk id="24" creationId="{494A92DC-0E5C-13F4-FA12-C1E0C93158F8}"/>
          </ac:spMkLst>
        </pc:spChg>
        <pc:spChg chg="del">
          <ac:chgData name="he.x" userId="7d207c4c-28f3-4a17-aaf6-8d307a522a1b" providerId="ADAL" clId="{AE8E5DB0-5A32-4C5D-819F-E5AD7FA40173}" dt="2023-09-04T21:46:34.996" v="600" actId="478"/>
          <ac:spMkLst>
            <pc:docMk/>
            <pc:sldMk cId="202543744" sldId="1049"/>
            <ac:spMk id="29" creationId="{63BC3FE3-50FB-4DA5-8DF7-DCDA6792D912}"/>
          </ac:spMkLst>
        </pc:spChg>
        <pc:grpChg chg="del">
          <ac:chgData name="he.x" userId="7d207c4c-28f3-4a17-aaf6-8d307a522a1b" providerId="ADAL" clId="{AE8E5DB0-5A32-4C5D-819F-E5AD7FA40173}" dt="2023-09-04T21:08:52.005" v="104" actId="478"/>
          <ac:grpSpMkLst>
            <pc:docMk/>
            <pc:sldMk cId="202543744" sldId="1049"/>
            <ac:grpSpMk id="3" creationId="{E8D7457D-AD2D-5FD1-95E3-47028D8A9F77}"/>
          </ac:grpSpMkLst>
        </pc:grpChg>
        <pc:picChg chg="add mod">
          <ac:chgData name="he.x" userId="7d207c4c-28f3-4a17-aaf6-8d307a522a1b" providerId="ADAL" clId="{AE8E5DB0-5A32-4C5D-819F-E5AD7FA40173}" dt="2023-09-05T08:26:40.881" v="1210" actId="1076"/>
          <ac:picMkLst>
            <pc:docMk/>
            <pc:sldMk cId="202543744" sldId="1049"/>
            <ac:picMk id="4" creationId="{F568E40A-09CE-A187-0DED-D06912A8CA86}"/>
          </ac:picMkLst>
        </pc:picChg>
      </pc:sldChg>
      <pc:sldChg chg="del modNotes">
        <pc:chgData name="he.x" userId="7d207c4c-28f3-4a17-aaf6-8d307a522a1b" providerId="ADAL" clId="{AE8E5DB0-5A32-4C5D-819F-E5AD7FA40173}" dt="2023-09-04T21:48:35.631" v="640" actId="47"/>
        <pc:sldMkLst>
          <pc:docMk/>
          <pc:sldMk cId="3758668833" sldId="1051"/>
        </pc:sldMkLst>
      </pc:sldChg>
      <pc:sldChg chg="del modNotes">
        <pc:chgData name="he.x" userId="7d207c4c-28f3-4a17-aaf6-8d307a522a1b" providerId="ADAL" clId="{AE8E5DB0-5A32-4C5D-819F-E5AD7FA40173}" dt="2023-09-04T21:48:35.631" v="640" actId="47"/>
        <pc:sldMkLst>
          <pc:docMk/>
          <pc:sldMk cId="1335764683" sldId="1052"/>
        </pc:sldMkLst>
      </pc:sldChg>
      <pc:sldChg chg="del modNotes">
        <pc:chgData name="he.x" userId="7d207c4c-28f3-4a17-aaf6-8d307a522a1b" providerId="ADAL" clId="{AE8E5DB0-5A32-4C5D-819F-E5AD7FA40173}" dt="2023-09-04T21:48:35.631" v="640" actId="47"/>
        <pc:sldMkLst>
          <pc:docMk/>
          <pc:sldMk cId="3246417902" sldId="1053"/>
        </pc:sldMkLst>
      </pc:sldChg>
      <pc:sldChg chg="addSp delSp modSp mod modNotes modNotesTx">
        <pc:chgData name="he.x" userId="7d207c4c-28f3-4a17-aaf6-8d307a522a1b" providerId="ADAL" clId="{AE8E5DB0-5A32-4C5D-819F-E5AD7FA40173}" dt="2023-09-20T06:29:40.672" v="7927" actId="6549"/>
        <pc:sldMkLst>
          <pc:docMk/>
          <pc:sldMk cId="3496089182" sldId="1054"/>
        </pc:sldMkLst>
        <pc:spChg chg="mod">
          <ac:chgData name="he.x" userId="7d207c4c-28f3-4a17-aaf6-8d307a522a1b" providerId="ADAL" clId="{AE8E5DB0-5A32-4C5D-819F-E5AD7FA40173}" dt="2023-09-12T08:35:36.562" v="1303" actId="20577"/>
          <ac:spMkLst>
            <pc:docMk/>
            <pc:sldMk cId="3496089182" sldId="1054"/>
            <ac:spMk id="2" creationId="{6E2546F7-6805-4B28-855A-E0B440457E7C}"/>
          </ac:spMkLst>
        </pc:spChg>
        <pc:spChg chg="del">
          <ac:chgData name="he.x" userId="7d207c4c-28f3-4a17-aaf6-8d307a522a1b" providerId="ADAL" clId="{AE8E5DB0-5A32-4C5D-819F-E5AD7FA40173}" dt="2023-09-06T05:14:02.539" v="1252" actId="478"/>
          <ac:spMkLst>
            <pc:docMk/>
            <pc:sldMk cId="3496089182" sldId="1054"/>
            <ac:spMk id="3" creationId="{ADD4B846-D701-92B3-53B8-B1CF17A1370D}"/>
          </ac:spMkLst>
        </pc:spChg>
        <pc:spChg chg="mod">
          <ac:chgData name="he.x" userId="7d207c4c-28f3-4a17-aaf6-8d307a522a1b" providerId="ADAL" clId="{AE8E5DB0-5A32-4C5D-819F-E5AD7FA40173}" dt="2023-09-06T05:14:05.864" v="1254" actId="20577"/>
          <ac:spMkLst>
            <pc:docMk/>
            <pc:sldMk cId="3496089182" sldId="1054"/>
            <ac:spMk id="4" creationId="{9A9BBC12-DB44-46F1-BDF4-BF152BB405E2}"/>
          </ac:spMkLst>
        </pc:spChg>
        <pc:spChg chg="del">
          <ac:chgData name="he.x" userId="7d207c4c-28f3-4a17-aaf6-8d307a522a1b" providerId="ADAL" clId="{AE8E5DB0-5A32-4C5D-819F-E5AD7FA40173}" dt="2023-09-06T05:14:03.785" v="1253" actId="478"/>
          <ac:spMkLst>
            <pc:docMk/>
            <pc:sldMk cId="3496089182" sldId="1054"/>
            <ac:spMk id="5" creationId="{FAB687E9-0445-1B31-8457-4F9320BC283C}"/>
          </ac:spMkLst>
        </pc:spChg>
        <pc:spChg chg="mod">
          <ac:chgData name="he.x" userId="7d207c4c-28f3-4a17-aaf6-8d307a522a1b" providerId="ADAL" clId="{AE8E5DB0-5A32-4C5D-819F-E5AD7FA40173}" dt="2023-09-06T05:13:47.439" v="1250" actId="20577"/>
          <ac:spMkLst>
            <pc:docMk/>
            <pc:sldMk cId="3496089182" sldId="1054"/>
            <ac:spMk id="29" creationId="{63BC3FE3-50FB-4DA5-8DF7-DCDA6792D912}"/>
          </ac:spMkLst>
        </pc:spChg>
        <pc:picChg chg="add mod">
          <ac:chgData name="he.x" userId="7d207c4c-28f3-4a17-aaf6-8d307a522a1b" providerId="ADAL" clId="{AE8E5DB0-5A32-4C5D-819F-E5AD7FA40173}" dt="2023-09-12T08:50:26.217" v="1529" actId="1076"/>
          <ac:picMkLst>
            <pc:docMk/>
            <pc:sldMk cId="3496089182" sldId="1054"/>
            <ac:picMk id="5" creationId="{0D0B2E73-9EA3-CF86-9B1D-2FB3392E1977}"/>
          </ac:picMkLst>
        </pc:picChg>
      </pc:sldChg>
      <pc:sldChg chg="del modNotes">
        <pc:chgData name="he.x" userId="7d207c4c-28f3-4a17-aaf6-8d307a522a1b" providerId="ADAL" clId="{AE8E5DB0-5A32-4C5D-819F-E5AD7FA40173}" dt="2023-09-04T21:48:35.631" v="640" actId="47"/>
        <pc:sldMkLst>
          <pc:docMk/>
          <pc:sldMk cId="4243242115" sldId="1055"/>
        </pc:sldMkLst>
      </pc:sldChg>
      <pc:sldChg chg="addSp delSp modSp add mod addCm modNotes modNotesTx">
        <pc:chgData name="he.x" userId="7d207c4c-28f3-4a17-aaf6-8d307a522a1b" providerId="ADAL" clId="{AE8E5DB0-5A32-4C5D-819F-E5AD7FA40173}" dt="2023-09-26T08:56:46.747" v="8491" actId="404"/>
        <pc:sldMkLst>
          <pc:docMk/>
          <pc:sldMk cId="2695604159" sldId="1056"/>
        </pc:sldMkLst>
        <pc:spChg chg="mod">
          <ac:chgData name="he.x" userId="7d207c4c-28f3-4a17-aaf6-8d307a522a1b" providerId="ADAL" clId="{AE8E5DB0-5A32-4C5D-819F-E5AD7FA40173}" dt="2023-09-04T21:17:12.500" v="273" actId="20577"/>
          <ac:spMkLst>
            <pc:docMk/>
            <pc:sldMk cId="2695604159" sldId="1056"/>
            <ac:spMk id="2" creationId="{6E2546F7-6805-4B28-855A-E0B440457E7C}"/>
          </ac:spMkLst>
        </pc:spChg>
        <pc:spChg chg="mod">
          <ac:chgData name="he.x" userId="7d207c4c-28f3-4a17-aaf6-8d307a522a1b" providerId="ADAL" clId="{AE8E5DB0-5A32-4C5D-819F-E5AD7FA40173}" dt="2023-09-26T08:56:46.747" v="8491" actId="404"/>
          <ac:spMkLst>
            <pc:docMk/>
            <pc:sldMk cId="2695604159" sldId="1056"/>
            <ac:spMk id="4" creationId="{F2BD9D54-168D-CA38-EE4B-96D2BA71DD2F}"/>
          </ac:spMkLst>
        </pc:spChg>
        <pc:spChg chg="mod">
          <ac:chgData name="he.x" userId="7d207c4c-28f3-4a17-aaf6-8d307a522a1b" providerId="ADAL" clId="{AE8E5DB0-5A32-4C5D-819F-E5AD7FA40173}" dt="2023-09-04T21:17:49.434" v="278"/>
          <ac:spMkLst>
            <pc:docMk/>
            <pc:sldMk cId="2695604159" sldId="1056"/>
            <ac:spMk id="8" creationId="{33BAA2C9-8DE1-6E33-6265-B27EA786A0E1}"/>
          </ac:spMkLst>
        </pc:spChg>
        <pc:spChg chg="mod">
          <ac:chgData name="he.x" userId="7d207c4c-28f3-4a17-aaf6-8d307a522a1b" providerId="ADAL" clId="{AE8E5DB0-5A32-4C5D-819F-E5AD7FA40173}" dt="2023-09-04T21:17:49.434" v="278"/>
          <ac:spMkLst>
            <pc:docMk/>
            <pc:sldMk cId="2695604159" sldId="1056"/>
            <ac:spMk id="9" creationId="{8673AF86-D6C8-85D2-4327-6B3599BA9AA9}"/>
          </ac:spMkLst>
        </pc:spChg>
        <pc:spChg chg="mod">
          <ac:chgData name="he.x" userId="7d207c4c-28f3-4a17-aaf6-8d307a522a1b" providerId="ADAL" clId="{AE8E5DB0-5A32-4C5D-819F-E5AD7FA40173}" dt="2023-09-04T21:35:56.539" v="539" actId="1076"/>
          <ac:spMkLst>
            <pc:docMk/>
            <pc:sldMk cId="2695604159" sldId="1056"/>
            <ac:spMk id="10" creationId="{79B0D0F3-E4D9-E972-35C1-EEC4B174C34A}"/>
          </ac:spMkLst>
        </pc:spChg>
        <pc:spChg chg="mod">
          <ac:chgData name="he.x" userId="7d207c4c-28f3-4a17-aaf6-8d307a522a1b" providerId="ADAL" clId="{AE8E5DB0-5A32-4C5D-819F-E5AD7FA40173}" dt="2023-09-26T08:56:05.460" v="8484" actId="2711"/>
          <ac:spMkLst>
            <pc:docMk/>
            <pc:sldMk cId="2695604159" sldId="1056"/>
            <ac:spMk id="11" creationId="{32E6B9C4-63E6-4DE1-DC48-6D71B844CFAA}"/>
          </ac:spMkLst>
        </pc:spChg>
        <pc:spChg chg="mod">
          <ac:chgData name="he.x" userId="7d207c4c-28f3-4a17-aaf6-8d307a522a1b" providerId="ADAL" clId="{AE8E5DB0-5A32-4C5D-819F-E5AD7FA40173}" dt="2023-09-04T21:35:59.644" v="540" actId="1076"/>
          <ac:spMkLst>
            <pc:docMk/>
            <pc:sldMk cId="2695604159" sldId="1056"/>
            <ac:spMk id="12" creationId="{D9ECCCE3-89D8-D869-8FA6-D295A4F14CE3}"/>
          </ac:spMkLst>
        </pc:spChg>
        <pc:spChg chg="mod">
          <ac:chgData name="he.x" userId="7d207c4c-28f3-4a17-aaf6-8d307a522a1b" providerId="ADAL" clId="{AE8E5DB0-5A32-4C5D-819F-E5AD7FA40173}" dt="2023-09-04T21:17:49.434" v="278"/>
          <ac:spMkLst>
            <pc:docMk/>
            <pc:sldMk cId="2695604159" sldId="1056"/>
            <ac:spMk id="13" creationId="{5CC6E53D-06AA-8D40-1F88-E7D8397AC875}"/>
          </ac:spMkLst>
        </pc:spChg>
        <pc:spChg chg="mod">
          <ac:chgData name="he.x" userId="7d207c4c-28f3-4a17-aaf6-8d307a522a1b" providerId="ADAL" clId="{AE8E5DB0-5A32-4C5D-819F-E5AD7FA40173}" dt="2023-09-04T21:17:49.434" v="278"/>
          <ac:spMkLst>
            <pc:docMk/>
            <pc:sldMk cId="2695604159" sldId="1056"/>
            <ac:spMk id="19" creationId="{EB2D2A68-4E54-412D-4682-C8A067B5CDA8}"/>
          </ac:spMkLst>
        </pc:spChg>
        <pc:spChg chg="mod">
          <ac:chgData name="he.x" userId="7d207c4c-28f3-4a17-aaf6-8d307a522a1b" providerId="ADAL" clId="{AE8E5DB0-5A32-4C5D-819F-E5AD7FA40173}" dt="2023-09-04T21:17:49.434" v="278"/>
          <ac:spMkLst>
            <pc:docMk/>
            <pc:sldMk cId="2695604159" sldId="1056"/>
            <ac:spMk id="20" creationId="{CFE4D09E-1400-FC42-5E96-4BD247FC8BDB}"/>
          </ac:spMkLst>
        </pc:spChg>
        <pc:spChg chg="mod">
          <ac:chgData name="he.x" userId="7d207c4c-28f3-4a17-aaf6-8d307a522a1b" providerId="ADAL" clId="{AE8E5DB0-5A32-4C5D-819F-E5AD7FA40173}" dt="2023-09-04T21:17:49.434" v="278"/>
          <ac:spMkLst>
            <pc:docMk/>
            <pc:sldMk cId="2695604159" sldId="1056"/>
            <ac:spMk id="21" creationId="{D090D193-33BE-8D11-163B-C212351DF77F}"/>
          </ac:spMkLst>
        </pc:spChg>
        <pc:spChg chg="mod">
          <ac:chgData name="he.x" userId="7d207c4c-28f3-4a17-aaf6-8d307a522a1b" providerId="ADAL" clId="{AE8E5DB0-5A32-4C5D-819F-E5AD7FA40173}" dt="2023-09-04T21:36:42.520" v="550" actId="1076"/>
          <ac:spMkLst>
            <pc:docMk/>
            <pc:sldMk cId="2695604159" sldId="1056"/>
            <ac:spMk id="22" creationId="{3107BA5A-59DF-EA47-875F-CDD32249778D}"/>
          </ac:spMkLst>
        </pc:spChg>
        <pc:spChg chg="del">
          <ac:chgData name="he.x" userId="7d207c4c-28f3-4a17-aaf6-8d307a522a1b" providerId="ADAL" clId="{AE8E5DB0-5A32-4C5D-819F-E5AD7FA40173}" dt="2023-09-04T21:17:23.718" v="277" actId="478"/>
          <ac:spMkLst>
            <pc:docMk/>
            <pc:sldMk cId="2695604159" sldId="1056"/>
            <ac:spMk id="23" creationId="{DF978C1B-99AB-538E-EE92-AA35EA5A5DCC}"/>
          </ac:spMkLst>
        </pc:spChg>
        <pc:spChg chg="del">
          <ac:chgData name="he.x" userId="7d207c4c-28f3-4a17-aaf6-8d307a522a1b" providerId="ADAL" clId="{AE8E5DB0-5A32-4C5D-819F-E5AD7FA40173}" dt="2023-09-04T21:17:23.094" v="276" actId="478"/>
          <ac:spMkLst>
            <pc:docMk/>
            <pc:sldMk cId="2695604159" sldId="1056"/>
            <ac:spMk id="24" creationId="{123444D6-1B3F-B5B1-DCEE-AA00AB6FDD9D}"/>
          </ac:spMkLst>
        </pc:spChg>
        <pc:spChg chg="del">
          <ac:chgData name="he.x" userId="7d207c4c-28f3-4a17-aaf6-8d307a522a1b" providerId="ADAL" clId="{AE8E5DB0-5A32-4C5D-819F-E5AD7FA40173}" dt="2023-09-04T21:17:22.214" v="275" actId="478"/>
          <ac:spMkLst>
            <pc:docMk/>
            <pc:sldMk cId="2695604159" sldId="1056"/>
            <ac:spMk id="25" creationId="{429A21EB-1F61-D87C-89B4-7B1B2A74DB3C}"/>
          </ac:spMkLst>
        </pc:spChg>
        <pc:spChg chg="mod">
          <ac:chgData name="he.x" userId="7d207c4c-28f3-4a17-aaf6-8d307a522a1b" providerId="ADAL" clId="{AE8E5DB0-5A32-4C5D-819F-E5AD7FA40173}" dt="2023-09-04T21:17:49.434" v="278"/>
          <ac:spMkLst>
            <pc:docMk/>
            <pc:sldMk cId="2695604159" sldId="1056"/>
            <ac:spMk id="26" creationId="{E16B99FB-FC9E-82BE-F35A-9BD6B5F9D0F6}"/>
          </ac:spMkLst>
        </pc:spChg>
        <pc:spChg chg="mod">
          <ac:chgData name="he.x" userId="7d207c4c-28f3-4a17-aaf6-8d307a522a1b" providerId="ADAL" clId="{AE8E5DB0-5A32-4C5D-819F-E5AD7FA40173}" dt="2023-09-04T21:17:49.434" v="278"/>
          <ac:spMkLst>
            <pc:docMk/>
            <pc:sldMk cId="2695604159" sldId="1056"/>
            <ac:spMk id="27" creationId="{CF3FB501-352E-EC3F-F4EE-6CD7720E4D21}"/>
          </ac:spMkLst>
        </pc:spChg>
        <pc:spChg chg="mod">
          <ac:chgData name="he.x" userId="7d207c4c-28f3-4a17-aaf6-8d307a522a1b" providerId="ADAL" clId="{AE8E5DB0-5A32-4C5D-819F-E5AD7FA40173}" dt="2023-09-04T21:35:37.082" v="535" actId="1076"/>
          <ac:spMkLst>
            <pc:docMk/>
            <pc:sldMk cId="2695604159" sldId="1056"/>
            <ac:spMk id="28" creationId="{4A2B3D05-8EAF-7EC7-8065-74C9E89D6AFB}"/>
          </ac:spMkLst>
        </pc:spChg>
        <pc:spChg chg="del">
          <ac:chgData name="he.x" userId="7d207c4c-28f3-4a17-aaf6-8d307a522a1b" providerId="ADAL" clId="{AE8E5DB0-5A32-4C5D-819F-E5AD7FA40173}" dt="2023-09-04T21:46:30.708" v="598" actId="478"/>
          <ac:spMkLst>
            <pc:docMk/>
            <pc:sldMk cId="2695604159" sldId="1056"/>
            <ac:spMk id="29" creationId="{63BC3FE3-50FB-4DA5-8DF7-DCDA6792D912}"/>
          </ac:spMkLst>
        </pc:spChg>
        <pc:spChg chg="mod">
          <ac:chgData name="he.x" userId="7d207c4c-28f3-4a17-aaf6-8d307a522a1b" providerId="ADAL" clId="{AE8E5DB0-5A32-4C5D-819F-E5AD7FA40173}" dt="2023-09-04T21:17:49.434" v="278"/>
          <ac:spMkLst>
            <pc:docMk/>
            <pc:sldMk cId="2695604159" sldId="1056"/>
            <ac:spMk id="30" creationId="{6A1E99E9-9C4B-D0FB-5DD7-3FADBA8C96C2}"/>
          </ac:spMkLst>
        </pc:spChg>
        <pc:spChg chg="mod">
          <ac:chgData name="he.x" userId="7d207c4c-28f3-4a17-aaf6-8d307a522a1b" providerId="ADAL" clId="{AE8E5DB0-5A32-4C5D-819F-E5AD7FA40173}" dt="2023-09-04T21:17:49.434" v="278"/>
          <ac:spMkLst>
            <pc:docMk/>
            <pc:sldMk cId="2695604159" sldId="1056"/>
            <ac:spMk id="31" creationId="{B8D4F56B-2577-2CCC-7E9F-944DEF48B419}"/>
          </ac:spMkLst>
        </pc:spChg>
        <pc:spChg chg="mod">
          <ac:chgData name="he.x" userId="7d207c4c-28f3-4a17-aaf6-8d307a522a1b" providerId="ADAL" clId="{AE8E5DB0-5A32-4C5D-819F-E5AD7FA40173}" dt="2023-09-04T21:35:50.322" v="538" actId="1076"/>
          <ac:spMkLst>
            <pc:docMk/>
            <pc:sldMk cId="2695604159" sldId="1056"/>
            <ac:spMk id="32" creationId="{1126593C-FDE3-3B17-F1AF-AA353D6CA057}"/>
          </ac:spMkLst>
        </pc:spChg>
        <pc:spChg chg="mod">
          <ac:chgData name="he.x" userId="7d207c4c-28f3-4a17-aaf6-8d307a522a1b" providerId="ADAL" clId="{AE8E5DB0-5A32-4C5D-819F-E5AD7FA40173}" dt="2023-09-04T21:17:49.434" v="278"/>
          <ac:spMkLst>
            <pc:docMk/>
            <pc:sldMk cId="2695604159" sldId="1056"/>
            <ac:spMk id="33" creationId="{894BC9FF-78E5-ADB3-6948-4C5622C3CC96}"/>
          </ac:spMkLst>
        </pc:spChg>
        <pc:spChg chg="mod">
          <ac:chgData name="he.x" userId="7d207c4c-28f3-4a17-aaf6-8d307a522a1b" providerId="ADAL" clId="{AE8E5DB0-5A32-4C5D-819F-E5AD7FA40173}" dt="2023-09-04T21:36:39.614" v="549" actId="1076"/>
          <ac:spMkLst>
            <pc:docMk/>
            <pc:sldMk cId="2695604159" sldId="1056"/>
            <ac:spMk id="34" creationId="{6892578C-4872-E836-C6BC-0FAC946A790F}"/>
          </ac:spMkLst>
        </pc:spChg>
        <pc:spChg chg="mod">
          <ac:chgData name="he.x" userId="7d207c4c-28f3-4a17-aaf6-8d307a522a1b" providerId="ADAL" clId="{AE8E5DB0-5A32-4C5D-819F-E5AD7FA40173}" dt="2023-09-04T21:36:15.173" v="543" actId="14100"/>
          <ac:spMkLst>
            <pc:docMk/>
            <pc:sldMk cId="2695604159" sldId="1056"/>
            <ac:spMk id="35" creationId="{E271683E-4885-3735-031F-11244A202923}"/>
          </ac:spMkLst>
        </pc:spChg>
        <pc:spChg chg="mod">
          <ac:chgData name="he.x" userId="7d207c4c-28f3-4a17-aaf6-8d307a522a1b" providerId="ADAL" clId="{AE8E5DB0-5A32-4C5D-819F-E5AD7FA40173}" dt="2023-09-04T21:36:22.069" v="544" actId="14100"/>
          <ac:spMkLst>
            <pc:docMk/>
            <pc:sldMk cId="2695604159" sldId="1056"/>
            <ac:spMk id="36" creationId="{F5CEA9A5-F452-AA90-BC5E-FEC60B387E60}"/>
          </ac:spMkLst>
        </pc:spChg>
        <pc:spChg chg="mod">
          <ac:chgData name="he.x" userId="7d207c4c-28f3-4a17-aaf6-8d307a522a1b" providerId="ADAL" clId="{AE8E5DB0-5A32-4C5D-819F-E5AD7FA40173}" dt="2023-09-04T21:36:29.909" v="547" actId="14100"/>
          <ac:spMkLst>
            <pc:docMk/>
            <pc:sldMk cId="2695604159" sldId="1056"/>
            <ac:spMk id="37" creationId="{B5BB293A-D409-547B-0728-605B280B48E7}"/>
          </ac:spMkLst>
        </pc:spChg>
        <pc:spChg chg="mod">
          <ac:chgData name="he.x" userId="7d207c4c-28f3-4a17-aaf6-8d307a522a1b" providerId="ADAL" clId="{AE8E5DB0-5A32-4C5D-819F-E5AD7FA40173}" dt="2023-09-04T21:36:32.614" v="548" actId="14100"/>
          <ac:spMkLst>
            <pc:docMk/>
            <pc:sldMk cId="2695604159" sldId="1056"/>
            <ac:spMk id="38" creationId="{155F52E5-1C7B-7B02-7513-82D64D2A624D}"/>
          </ac:spMkLst>
        </pc:spChg>
        <pc:spChg chg="add mod">
          <ac:chgData name="he.x" userId="7d207c4c-28f3-4a17-aaf6-8d307a522a1b" providerId="ADAL" clId="{AE8E5DB0-5A32-4C5D-819F-E5AD7FA40173}" dt="2023-09-04T21:46:30.945" v="599"/>
          <ac:spMkLst>
            <pc:docMk/>
            <pc:sldMk cId="2695604159" sldId="1056"/>
            <ac:spMk id="39" creationId="{90738689-ECAF-17CA-FB61-C58785159B0A}"/>
          </ac:spMkLst>
        </pc:spChg>
        <pc:grpChg chg="add mod">
          <ac:chgData name="he.x" userId="7d207c4c-28f3-4a17-aaf6-8d307a522a1b" providerId="ADAL" clId="{AE8E5DB0-5A32-4C5D-819F-E5AD7FA40173}" dt="2023-09-14T06:38:41.187" v="1969" actId="1076"/>
          <ac:grpSpMkLst>
            <pc:docMk/>
            <pc:sldMk cId="2695604159" sldId="1056"/>
            <ac:grpSpMk id="3" creationId="{077793FA-0F44-B59E-4150-83F7F4AEC2C8}"/>
          </ac:grpSpMkLst>
        </pc:grpChg>
        <pc:grpChg chg="mod">
          <ac:chgData name="he.x" userId="7d207c4c-28f3-4a17-aaf6-8d307a522a1b" providerId="ADAL" clId="{AE8E5DB0-5A32-4C5D-819F-E5AD7FA40173}" dt="2023-09-04T21:17:49.434" v="278"/>
          <ac:grpSpMkLst>
            <pc:docMk/>
            <pc:sldMk cId="2695604159" sldId="1056"/>
            <ac:grpSpMk id="5" creationId="{B4FEC184-AE98-6FFA-4590-D925AD77D321}"/>
          </ac:grpSpMkLst>
        </pc:grpChg>
        <pc:grpChg chg="mod">
          <ac:chgData name="he.x" userId="7d207c4c-28f3-4a17-aaf6-8d307a522a1b" providerId="ADAL" clId="{AE8E5DB0-5A32-4C5D-819F-E5AD7FA40173}" dt="2023-09-04T21:17:49.434" v="278"/>
          <ac:grpSpMkLst>
            <pc:docMk/>
            <pc:sldMk cId="2695604159" sldId="1056"/>
            <ac:grpSpMk id="7" creationId="{091C4806-2433-4C63-BB24-A04C49176370}"/>
          </ac:grpSpMkLst>
        </pc:grpChg>
        <pc:grpChg chg="mod">
          <ac:chgData name="he.x" userId="7d207c4c-28f3-4a17-aaf6-8d307a522a1b" providerId="ADAL" clId="{AE8E5DB0-5A32-4C5D-819F-E5AD7FA40173}" dt="2023-09-04T21:17:49.434" v="278"/>
          <ac:grpSpMkLst>
            <pc:docMk/>
            <pc:sldMk cId="2695604159" sldId="1056"/>
            <ac:grpSpMk id="17" creationId="{AB3128E9-825C-8C21-6EB1-37550BC9C881}"/>
          </ac:grpSpMkLst>
        </pc:grpChg>
        <pc:grpChg chg="mod">
          <ac:chgData name="he.x" userId="7d207c4c-28f3-4a17-aaf6-8d307a522a1b" providerId="ADAL" clId="{AE8E5DB0-5A32-4C5D-819F-E5AD7FA40173}" dt="2023-09-04T21:17:49.434" v="278"/>
          <ac:grpSpMkLst>
            <pc:docMk/>
            <pc:sldMk cId="2695604159" sldId="1056"/>
            <ac:grpSpMk id="18" creationId="{B5A6250F-C5E4-9A18-4FBA-CA7233E13113}"/>
          </ac:grpSpMkLst>
        </pc:grpChg>
        <pc:cxnChg chg="mod">
          <ac:chgData name="he.x" userId="7d207c4c-28f3-4a17-aaf6-8d307a522a1b" providerId="ADAL" clId="{AE8E5DB0-5A32-4C5D-819F-E5AD7FA40173}" dt="2023-09-04T21:17:49.434" v="278"/>
          <ac:cxnSpMkLst>
            <pc:docMk/>
            <pc:sldMk cId="2695604159" sldId="1056"/>
            <ac:cxnSpMk id="14" creationId="{EC38CD8B-7C71-969F-26DA-0244D88A54D7}"/>
          </ac:cxnSpMkLst>
        </pc:cxnChg>
        <pc:cxnChg chg="mod">
          <ac:chgData name="he.x" userId="7d207c4c-28f3-4a17-aaf6-8d307a522a1b" providerId="ADAL" clId="{AE8E5DB0-5A32-4C5D-819F-E5AD7FA40173}" dt="2023-09-04T21:17:49.434" v="278"/>
          <ac:cxnSpMkLst>
            <pc:docMk/>
            <pc:sldMk cId="2695604159" sldId="1056"/>
            <ac:cxnSpMk id="15" creationId="{43605D86-5681-8817-E75A-C4D59645ABB0}"/>
          </ac:cxnSpMkLst>
        </pc:cxnChg>
        <pc:cxnChg chg="mod">
          <ac:chgData name="he.x" userId="7d207c4c-28f3-4a17-aaf6-8d307a522a1b" providerId="ADAL" clId="{AE8E5DB0-5A32-4C5D-819F-E5AD7FA40173}" dt="2023-09-04T21:17:49.434" v="278"/>
          <ac:cxnSpMkLst>
            <pc:docMk/>
            <pc:sldMk cId="2695604159" sldId="1056"/>
            <ac:cxnSpMk id="16" creationId="{86ECC26B-F914-8E5D-223F-5A09F4DDB55E}"/>
          </ac:cxnSpMkLst>
        </pc:cxnChg>
        <pc:extLst>
          <p:ext xmlns:p="http://schemas.openxmlformats.org/presentationml/2006/main" uri="{D6D511B9-2390-475A-947B-AFAB55BFBCF1}">
            <pc226:cmChg xmlns:pc226="http://schemas.microsoft.com/office/powerpoint/2022/06/main/command" chg="add">
              <pc226:chgData name="he.x" userId="7d207c4c-28f3-4a17-aaf6-8d307a522a1b" providerId="ADAL" clId="{AE8E5DB0-5A32-4C5D-819F-E5AD7FA40173}" dt="2023-09-26T08:56:19.306" v="8485"/>
              <pc2:cmMkLst xmlns:pc2="http://schemas.microsoft.com/office/powerpoint/2019/9/main/command">
                <pc:docMk/>
                <pc:sldMk cId="2695604159" sldId="1056"/>
                <pc2:cmMk id="{036FB39B-0A2C-4F18-BD22-8DBBF8DD0BCA}"/>
              </pc2:cmMkLst>
            </pc226:cmChg>
          </p:ext>
        </pc:extLst>
      </pc:sldChg>
      <pc:sldChg chg="addSp delSp modSp add mod ord modShow modNotesTx">
        <pc:chgData name="he.x" userId="7d207c4c-28f3-4a17-aaf6-8d307a522a1b" providerId="ADAL" clId="{AE8E5DB0-5A32-4C5D-819F-E5AD7FA40173}" dt="2023-09-19T05:22:07.120" v="7058"/>
        <pc:sldMkLst>
          <pc:docMk/>
          <pc:sldMk cId="4165641496" sldId="1057"/>
        </pc:sldMkLst>
        <pc:spChg chg="mod">
          <ac:chgData name="he.x" userId="7d207c4c-28f3-4a17-aaf6-8d307a522a1b" providerId="ADAL" clId="{AE8E5DB0-5A32-4C5D-819F-E5AD7FA40173}" dt="2023-09-04T21:51:02.520" v="654"/>
          <ac:spMkLst>
            <pc:docMk/>
            <pc:sldMk cId="4165641496" sldId="1057"/>
            <ac:spMk id="2" creationId="{6E2546F7-6805-4B28-855A-E0B440457E7C}"/>
          </ac:spMkLst>
        </pc:spChg>
        <pc:spChg chg="add del mod">
          <ac:chgData name="he.x" userId="7d207c4c-28f3-4a17-aaf6-8d307a522a1b" providerId="ADAL" clId="{AE8E5DB0-5A32-4C5D-819F-E5AD7FA40173}" dt="2023-09-14T07:11:09.132" v="2340" actId="478"/>
          <ac:spMkLst>
            <pc:docMk/>
            <pc:sldMk cId="4165641496" sldId="1057"/>
            <ac:spMk id="3" creationId="{7BD5DB79-061A-35E4-AC5D-943DB60FA09A}"/>
          </ac:spMkLst>
        </pc:spChg>
        <pc:spChg chg="mod">
          <ac:chgData name="he.x" userId="7d207c4c-28f3-4a17-aaf6-8d307a522a1b" providerId="ADAL" clId="{AE8E5DB0-5A32-4C5D-819F-E5AD7FA40173}" dt="2023-09-14T06:41:45.076" v="2015" actId="5793"/>
          <ac:spMkLst>
            <pc:docMk/>
            <pc:sldMk cId="4165641496" sldId="1057"/>
            <ac:spMk id="4" creationId="{01CF49B8-8C5A-B2FD-C079-EEE33527B562}"/>
          </ac:spMkLst>
        </pc:spChg>
        <pc:spChg chg="mod">
          <ac:chgData name="he.x" userId="7d207c4c-28f3-4a17-aaf6-8d307a522a1b" providerId="ADAL" clId="{AE8E5DB0-5A32-4C5D-819F-E5AD7FA40173}" dt="2023-09-04T22:01:58.465" v="800" actId="14100"/>
          <ac:spMkLst>
            <pc:docMk/>
            <pc:sldMk cId="4165641496" sldId="1057"/>
            <ac:spMk id="5" creationId="{B1B9A7A7-6549-BFBC-8E70-5181B0724D80}"/>
          </ac:spMkLst>
        </pc:spChg>
        <pc:spChg chg="add del mod">
          <ac:chgData name="he.x" userId="7d207c4c-28f3-4a17-aaf6-8d307a522a1b" providerId="ADAL" clId="{AE8E5DB0-5A32-4C5D-819F-E5AD7FA40173}" dt="2023-09-14T06:42:15.381" v="2034"/>
          <ac:spMkLst>
            <pc:docMk/>
            <pc:sldMk cId="4165641496" sldId="1057"/>
            <ac:spMk id="5" creationId="{D6B56847-110E-543F-9157-C6A0BD1A6B40}"/>
          </ac:spMkLst>
        </pc:spChg>
        <pc:spChg chg="mod">
          <ac:chgData name="he.x" userId="7d207c4c-28f3-4a17-aaf6-8d307a522a1b" providerId="ADAL" clId="{AE8E5DB0-5A32-4C5D-819F-E5AD7FA40173}" dt="2023-09-04T21:56:44.157" v="671"/>
          <ac:spMkLst>
            <pc:docMk/>
            <pc:sldMk cId="4165641496" sldId="1057"/>
            <ac:spMk id="7" creationId="{67AC8034-4AE7-5532-AC6B-666699A96C2D}"/>
          </ac:spMkLst>
        </pc:spChg>
        <pc:spChg chg="add del mod">
          <ac:chgData name="he.x" userId="7d207c4c-28f3-4a17-aaf6-8d307a522a1b" providerId="ADAL" clId="{AE8E5DB0-5A32-4C5D-819F-E5AD7FA40173}" dt="2023-09-14T07:11:07.541" v="2339" actId="478"/>
          <ac:spMkLst>
            <pc:docMk/>
            <pc:sldMk cId="4165641496" sldId="1057"/>
            <ac:spMk id="7" creationId="{9658FAC5-9EBB-7315-6BCD-DE2A1F866C2B}"/>
          </ac:spMkLst>
        </pc:spChg>
        <pc:spChg chg="add mod">
          <ac:chgData name="he.x" userId="7d207c4c-28f3-4a17-aaf6-8d307a522a1b" providerId="ADAL" clId="{AE8E5DB0-5A32-4C5D-819F-E5AD7FA40173}" dt="2023-09-14T07:11:29.120" v="2399" actId="1035"/>
          <ac:spMkLst>
            <pc:docMk/>
            <pc:sldMk cId="4165641496" sldId="1057"/>
            <ac:spMk id="9" creationId="{44C315D9-D302-F414-C6BC-E8D5970CBC99}"/>
          </ac:spMkLst>
        </pc:spChg>
        <pc:spChg chg="mod">
          <ac:chgData name="he.x" userId="7d207c4c-28f3-4a17-aaf6-8d307a522a1b" providerId="ADAL" clId="{AE8E5DB0-5A32-4C5D-819F-E5AD7FA40173}" dt="2023-09-04T21:56:44.157" v="671"/>
          <ac:spMkLst>
            <pc:docMk/>
            <pc:sldMk cId="4165641496" sldId="1057"/>
            <ac:spMk id="9" creationId="{78E2AE5F-589C-8EC1-7366-491AF647A26F}"/>
          </ac:spMkLst>
        </pc:spChg>
        <pc:spChg chg="add mod">
          <ac:chgData name="he.x" userId="7d207c4c-28f3-4a17-aaf6-8d307a522a1b" providerId="ADAL" clId="{AE8E5DB0-5A32-4C5D-819F-E5AD7FA40173}" dt="2023-09-19T02:44:28.259" v="3935" actId="1076"/>
          <ac:spMkLst>
            <pc:docMk/>
            <pc:sldMk cId="4165641496" sldId="1057"/>
            <ac:spMk id="10" creationId="{9414544A-F2D1-A387-D7E1-AB769E3204B4}"/>
          </ac:spMkLst>
        </pc:spChg>
        <pc:spChg chg="mod">
          <ac:chgData name="he.x" userId="7d207c4c-28f3-4a17-aaf6-8d307a522a1b" providerId="ADAL" clId="{AE8E5DB0-5A32-4C5D-819F-E5AD7FA40173}" dt="2023-09-04T21:56:44.157" v="671"/>
          <ac:spMkLst>
            <pc:docMk/>
            <pc:sldMk cId="4165641496" sldId="1057"/>
            <ac:spMk id="11" creationId="{ED6401C4-2C92-5740-4CFB-4A42A7C09B4A}"/>
          </ac:spMkLst>
        </pc:spChg>
        <pc:spChg chg="add del mod">
          <ac:chgData name="he.x" userId="7d207c4c-28f3-4a17-aaf6-8d307a522a1b" providerId="ADAL" clId="{AE8E5DB0-5A32-4C5D-819F-E5AD7FA40173}" dt="2023-09-14T07:11:59.995" v="2405" actId="478"/>
          <ac:spMkLst>
            <pc:docMk/>
            <pc:sldMk cId="4165641496" sldId="1057"/>
            <ac:spMk id="12" creationId="{A0619AC8-4D36-BA2D-1F31-10327DEB1469}"/>
          </ac:spMkLst>
        </pc:spChg>
        <pc:spChg chg="add del mod">
          <ac:chgData name="he.x" userId="7d207c4c-28f3-4a17-aaf6-8d307a522a1b" providerId="ADAL" clId="{AE8E5DB0-5A32-4C5D-819F-E5AD7FA40173}" dt="2023-09-14T07:11:40.756" v="2402" actId="478"/>
          <ac:spMkLst>
            <pc:docMk/>
            <pc:sldMk cId="4165641496" sldId="1057"/>
            <ac:spMk id="13" creationId="{F5BA6B87-7CA7-EE97-F8ED-271C90F89408}"/>
          </ac:spMkLst>
        </pc:spChg>
        <pc:spChg chg="add mod">
          <ac:chgData name="he.x" userId="7d207c4c-28f3-4a17-aaf6-8d307a522a1b" providerId="ADAL" clId="{AE8E5DB0-5A32-4C5D-819F-E5AD7FA40173}" dt="2023-09-14T07:14:15.074" v="2436" actId="1076"/>
          <ac:spMkLst>
            <pc:docMk/>
            <pc:sldMk cId="4165641496" sldId="1057"/>
            <ac:spMk id="14" creationId="{DFBBFFD4-AEA9-8307-0B3A-5584E887B497}"/>
          </ac:spMkLst>
        </pc:spChg>
        <pc:spChg chg="add mod">
          <ac:chgData name="he.x" userId="7d207c4c-28f3-4a17-aaf6-8d307a522a1b" providerId="ADAL" clId="{AE8E5DB0-5A32-4C5D-819F-E5AD7FA40173}" dt="2023-09-14T07:14:33.132" v="2439" actId="1076"/>
          <ac:spMkLst>
            <pc:docMk/>
            <pc:sldMk cId="4165641496" sldId="1057"/>
            <ac:spMk id="15" creationId="{1CE5097F-3E9A-6137-B5A2-A5D7AAFF13E9}"/>
          </ac:spMkLst>
        </pc:spChg>
        <pc:spChg chg="mod">
          <ac:chgData name="he.x" userId="7d207c4c-28f3-4a17-aaf6-8d307a522a1b" providerId="ADAL" clId="{AE8E5DB0-5A32-4C5D-819F-E5AD7FA40173}" dt="2023-09-04T22:02:32.907" v="807" actId="1076"/>
          <ac:spMkLst>
            <pc:docMk/>
            <pc:sldMk cId="4165641496" sldId="1057"/>
            <ac:spMk id="16" creationId="{41354D86-7436-3FC2-977E-8EB669906272}"/>
          </ac:spMkLst>
        </pc:spChg>
        <pc:spChg chg="add mod">
          <ac:chgData name="he.x" userId="7d207c4c-28f3-4a17-aaf6-8d307a522a1b" providerId="ADAL" clId="{AE8E5DB0-5A32-4C5D-819F-E5AD7FA40173}" dt="2023-09-19T04:05:50.513" v="6784" actId="1076"/>
          <ac:spMkLst>
            <pc:docMk/>
            <pc:sldMk cId="4165641496" sldId="1057"/>
            <ac:spMk id="16" creationId="{E9E7FC45-5F2B-D760-9A77-34C701E45F8A}"/>
          </ac:spMkLst>
        </pc:spChg>
        <pc:spChg chg="add mod">
          <ac:chgData name="he.x" userId="7d207c4c-28f3-4a17-aaf6-8d307a522a1b" providerId="ADAL" clId="{AE8E5DB0-5A32-4C5D-819F-E5AD7FA40173}" dt="2023-09-14T07:14:22.804" v="2438" actId="1076"/>
          <ac:spMkLst>
            <pc:docMk/>
            <pc:sldMk cId="4165641496" sldId="1057"/>
            <ac:spMk id="17" creationId="{B7432F7F-2832-5D85-400C-86018B826869}"/>
          </ac:spMkLst>
        </pc:spChg>
        <pc:spChg chg="add mod">
          <ac:chgData name="he.x" userId="7d207c4c-28f3-4a17-aaf6-8d307a522a1b" providerId="ADAL" clId="{AE8E5DB0-5A32-4C5D-819F-E5AD7FA40173}" dt="2023-09-14T07:14:46.188" v="2441" actId="1076"/>
          <ac:spMkLst>
            <pc:docMk/>
            <pc:sldMk cId="4165641496" sldId="1057"/>
            <ac:spMk id="18" creationId="{1321CF19-5546-0E0D-BE20-9A8509917C26}"/>
          </ac:spMkLst>
        </pc:spChg>
        <pc:spChg chg="mod">
          <ac:chgData name="he.x" userId="7d207c4c-28f3-4a17-aaf6-8d307a522a1b" providerId="ADAL" clId="{AE8E5DB0-5A32-4C5D-819F-E5AD7FA40173}" dt="2023-09-04T21:58:30.183" v="731" actId="1076"/>
          <ac:spMkLst>
            <pc:docMk/>
            <pc:sldMk cId="4165641496" sldId="1057"/>
            <ac:spMk id="29" creationId="{A73323CC-144A-451A-7F54-84DCBF68729A}"/>
          </ac:spMkLst>
        </pc:spChg>
        <pc:spChg chg="mod">
          <ac:chgData name="he.x" userId="7d207c4c-28f3-4a17-aaf6-8d307a522a1b" providerId="ADAL" clId="{AE8E5DB0-5A32-4C5D-819F-E5AD7FA40173}" dt="2023-09-04T21:58:40.608" v="734" actId="1076"/>
          <ac:spMkLst>
            <pc:docMk/>
            <pc:sldMk cId="4165641496" sldId="1057"/>
            <ac:spMk id="38" creationId="{5E47DFAE-1F3B-9500-2485-4F7B89EE4B7A}"/>
          </ac:spMkLst>
        </pc:spChg>
        <pc:spChg chg="mod">
          <ac:chgData name="he.x" userId="7d207c4c-28f3-4a17-aaf6-8d307a522a1b" providerId="ADAL" clId="{AE8E5DB0-5A32-4C5D-819F-E5AD7FA40173}" dt="2023-09-05T07:07:53.007" v="920" actId="14100"/>
          <ac:spMkLst>
            <pc:docMk/>
            <pc:sldMk cId="4165641496" sldId="1057"/>
            <ac:spMk id="40" creationId="{49AE0E13-1B37-890A-7C4F-ADD33DE64F2A}"/>
          </ac:spMkLst>
        </pc:spChg>
        <pc:spChg chg="mod">
          <ac:chgData name="he.x" userId="7d207c4c-28f3-4a17-aaf6-8d307a522a1b" providerId="ADAL" clId="{AE8E5DB0-5A32-4C5D-819F-E5AD7FA40173}" dt="2023-09-04T21:59:14.563" v="735" actId="1076"/>
          <ac:spMkLst>
            <pc:docMk/>
            <pc:sldMk cId="4165641496" sldId="1057"/>
            <ac:spMk id="41" creationId="{AC408067-E29F-4136-D5B0-168F4C3C19A8}"/>
          </ac:spMkLst>
        </pc:spChg>
        <pc:spChg chg="mod">
          <ac:chgData name="he.x" userId="7d207c4c-28f3-4a17-aaf6-8d307a522a1b" providerId="ADAL" clId="{AE8E5DB0-5A32-4C5D-819F-E5AD7FA40173}" dt="2023-09-05T07:06:42.593" v="901" actId="1037"/>
          <ac:spMkLst>
            <pc:docMk/>
            <pc:sldMk cId="4165641496" sldId="1057"/>
            <ac:spMk id="42" creationId="{80FB2802-7671-5205-8600-6894ED457AE4}"/>
          </ac:spMkLst>
        </pc:spChg>
        <pc:spChg chg="mod">
          <ac:chgData name="he.x" userId="7d207c4c-28f3-4a17-aaf6-8d307a522a1b" providerId="ADAL" clId="{AE8E5DB0-5A32-4C5D-819F-E5AD7FA40173}" dt="2023-09-19T02:43:32.473" v="3917" actId="1076"/>
          <ac:spMkLst>
            <pc:docMk/>
            <pc:sldMk cId="4165641496" sldId="1057"/>
            <ac:spMk id="43" creationId="{AA06CA2F-78A2-EA7C-958C-E24C1F53DB9E}"/>
          </ac:spMkLst>
        </pc:spChg>
        <pc:spChg chg="mod">
          <ac:chgData name="he.x" userId="7d207c4c-28f3-4a17-aaf6-8d307a522a1b" providerId="ADAL" clId="{AE8E5DB0-5A32-4C5D-819F-E5AD7FA40173}" dt="2023-09-05T07:16:08.456" v="1008" actId="1076"/>
          <ac:spMkLst>
            <pc:docMk/>
            <pc:sldMk cId="4165641496" sldId="1057"/>
            <ac:spMk id="44" creationId="{94EC9F32-12C7-C895-389D-F91449D2C274}"/>
          </ac:spMkLst>
        </pc:spChg>
        <pc:spChg chg="mod">
          <ac:chgData name="he.x" userId="7d207c4c-28f3-4a17-aaf6-8d307a522a1b" providerId="ADAL" clId="{AE8E5DB0-5A32-4C5D-819F-E5AD7FA40173}" dt="2023-09-05T07:03:10.843" v="809" actId="6549"/>
          <ac:spMkLst>
            <pc:docMk/>
            <pc:sldMk cId="4165641496" sldId="1057"/>
            <ac:spMk id="45" creationId="{17EC99DB-98A3-DBB4-ADBA-8C653285F710}"/>
          </ac:spMkLst>
        </pc:spChg>
        <pc:spChg chg="mod">
          <ac:chgData name="he.x" userId="7d207c4c-28f3-4a17-aaf6-8d307a522a1b" providerId="ADAL" clId="{AE8E5DB0-5A32-4C5D-819F-E5AD7FA40173}" dt="2023-09-05T07:13:05.048" v="959" actId="1036"/>
          <ac:spMkLst>
            <pc:docMk/>
            <pc:sldMk cId="4165641496" sldId="1057"/>
            <ac:spMk id="46" creationId="{6C5E9027-084B-1BE9-527E-A76F0C14C3A5}"/>
          </ac:spMkLst>
        </pc:spChg>
        <pc:spChg chg="mod">
          <ac:chgData name="he.x" userId="7d207c4c-28f3-4a17-aaf6-8d307a522a1b" providerId="ADAL" clId="{AE8E5DB0-5A32-4C5D-819F-E5AD7FA40173}" dt="2023-09-05T07:17:46.943" v="1037" actId="207"/>
          <ac:spMkLst>
            <pc:docMk/>
            <pc:sldMk cId="4165641496" sldId="1057"/>
            <ac:spMk id="48" creationId="{817F5A6B-3489-59CD-BF82-F0FA0F01822A}"/>
          </ac:spMkLst>
        </pc:spChg>
        <pc:spChg chg="mod">
          <ac:chgData name="he.x" userId="7d207c4c-28f3-4a17-aaf6-8d307a522a1b" providerId="ADAL" clId="{AE8E5DB0-5A32-4C5D-819F-E5AD7FA40173}" dt="2023-09-05T07:13:05.048" v="959" actId="1036"/>
          <ac:spMkLst>
            <pc:docMk/>
            <pc:sldMk cId="4165641496" sldId="1057"/>
            <ac:spMk id="49" creationId="{6BA66D78-7D16-E987-F336-14F23180E5CD}"/>
          </ac:spMkLst>
        </pc:spChg>
        <pc:spChg chg="mod">
          <ac:chgData name="he.x" userId="7d207c4c-28f3-4a17-aaf6-8d307a522a1b" providerId="ADAL" clId="{AE8E5DB0-5A32-4C5D-819F-E5AD7FA40173}" dt="2023-09-05T07:17:50.870" v="1039" actId="207"/>
          <ac:spMkLst>
            <pc:docMk/>
            <pc:sldMk cId="4165641496" sldId="1057"/>
            <ac:spMk id="50" creationId="{962ABA21-D7DF-C5AE-9C2C-8CA8AE57D13B}"/>
          </ac:spMkLst>
        </pc:spChg>
        <pc:spChg chg="mod">
          <ac:chgData name="he.x" userId="7d207c4c-28f3-4a17-aaf6-8d307a522a1b" providerId="ADAL" clId="{AE8E5DB0-5A32-4C5D-819F-E5AD7FA40173}" dt="2023-09-05T07:08:54.916" v="934" actId="14100"/>
          <ac:spMkLst>
            <pc:docMk/>
            <pc:sldMk cId="4165641496" sldId="1057"/>
            <ac:spMk id="51" creationId="{392F83C3-2F22-A63C-7774-57AAD38DBAF6}"/>
          </ac:spMkLst>
        </pc:spChg>
        <pc:spChg chg="mod">
          <ac:chgData name="he.x" userId="7d207c4c-28f3-4a17-aaf6-8d307a522a1b" providerId="ADAL" clId="{AE8E5DB0-5A32-4C5D-819F-E5AD7FA40173}" dt="2023-09-05T07:13:05.048" v="959" actId="1036"/>
          <ac:spMkLst>
            <pc:docMk/>
            <pc:sldMk cId="4165641496" sldId="1057"/>
            <ac:spMk id="52" creationId="{0489D837-BA62-9D87-3F3C-D1141FC003C4}"/>
          </ac:spMkLst>
        </pc:spChg>
        <pc:spChg chg="mod">
          <ac:chgData name="he.x" userId="7d207c4c-28f3-4a17-aaf6-8d307a522a1b" providerId="ADAL" clId="{AE8E5DB0-5A32-4C5D-819F-E5AD7FA40173}" dt="2023-09-19T04:05:46.696" v="6783" actId="1076"/>
          <ac:spMkLst>
            <pc:docMk/>
            <pc:sldMk cId="4165641496" sldId="1057"/>
            <ac:spMk id="53" creationId="{94CC955D-EBA3-64D8-0E06-90444547E28C}"/>
          </ac:spMkLst>
        </pc:spChg>
        <pc:spChg chg="mod">
          <ac:chgData name="he.x" userId="7d207c4c-28f3-4a17-aaf6-8d307a522a1b" providerId="ADAL" clId="{AE8E5DB0-5A32-4C5D-819F-E5AD7FA40173}" dt="2023-09-04T21:57:52.495" v="690" actId="404"/>
          <ac:spMkLst>
            <pc:docMk/>
            <pc:sldMk cId="4165641496" sldId="1057"/>
            <ac:spMk id="54" creationId="{E11A84BC-337E-19D3-780A-CE347005D98E}"/>
          </ac:spMkLst>
        </pc:spChg>
        <pc:spChg chg="mod">
          <ac:chgData name="he.x" userId="7d207c4c-28f3-4a17-aaf6-8d307a522a1b" providerId="ADAL" clId="{AE8E5DB0-5A32-4C5D-819F-E5AD7FA40173}" dt="2023-09-05T07:08:01.695" v="921" actId="14100"/>
          <ac:spMkLst>
            <pc:docMk/>
            <pc:sldMk cId="4165641496" sldId="1057"/>
            <ac:spMk id="55" creationId="{84300251-E902-DE9B-2CCF-033CD4174591}"/>
          </ac:spMkLst>
        </pc:spChg>
        <pc:spChg chg="mod">
          <ac:chgData name="he.x" userId="7d207c4c-28f3-4a17-aaf6-8d307a522a1b" providerId="ADAL" clId="{AE8E5DB0-5A32-4C5D-819F-E5AD7FA40173}" dt="2023-09-04T22:02:02.426" v="801" actId="14100"/>
          <ac:spMkLst>
            <pc:docMk/>
            <pc:sldMk cId="4165641496" sldId="1057"/>
            <ac:spMk id="56" creationId="{B537ADA6-3F92-51BE-E1B2-0EDBBA6DA264}"/>
          </ac:spMkLst>
        </pc:spChg>
        <pc:spChg chg="mod">
          <ac:chgData name="he.x" userId="7d207c4c-28f3-4a17-aaf6-8d307a522a1b" providerId="ADAL" clId="{AE8E5DB0-5A32-4C5D-819F-E5AD7FA40173}" dt="2023-09-05T07:15:48.108" v="1005" actId="1076"/>
          <ac:spMkLst>
            <pc:docMk/>
            <pc:sldMk cId="4165641496" sldId="1057"/>
            <ac:spMk id="57" creationId="{8963478B-EB3C-13C2-EF0F-9B7D32CC2183}"/>
          </ac:spMkLst>
        </pc:spChg>
        <pc:spChg chg="mod">
          <ac:chgData name="he.x" userId="7d207c4c-28f3-4a17-aaf6-8d307a522a1b" providerId="ADAL" clId="{AE8E5DB0-5A32-4C5D-819F-E5AD7FA40173}" dt="2023-09-05T07:15:39.117" v="999" actId="1076"/>
          <ac:spMkLst>
            <pc:docMk/>
            <pc:sldMk cId="4165641496" sldId="1057"/>
            <ac:spMk id="58" creationId="{75977A0E-734D-539F-7C9E-9BB53BAD6520}"/>
          </ac:spMkLst>
        </pc:spChg>
        <pc:spChg chg="mod">
          <ac:chgData name="he.x" userId="7d207c4c-28f3-4a17-aaf6-8d307a522a1b" providerId="ADAL" clId="{AE8E5DB0-5A32-4C5D-819F-E5AD7FA40173}" dt="2023-09-05T07:15:31.980" v="997" actId="1076"/>
          <ac:spMkLst>
            <pc:docMk/>
            <pc:sldMk cId="4165641496" sldId="1057"/>
            <ac:spMk id="59" creationId="{FEB88384-6726-B3AB-76B5-4D9E50EC27BA}"/>
          </ac:spMkLst>
        </pc:spChg>
        <pc:spChg chg="del mod">
          <ac:chgData name="he.x" userId="7d207c4c-28f3-4a17-aaf6-8d307a522a1b" providerId="ADAL" clId="{AE8E5DB0-5A32-4C5D-819F-E5AD7FA40173}" dt="2023-09-15T07:32:52.164" v="2965" actId="478"/>
          <ac:spMkLst>
            <pc:docMk/>
            <pc:sldMk cId="4165641496" sldId="1057"/>
            <ac:spMk id="60" creationId="{D2DD1542-B2C9-A122-0834-E7585F397116}"/>
          </ac:spMkLst>
        </pc:spChg>
        <pc:spChg chg="mod">
          <ac:chgData name="he.x" userId="7d207c4c-28f3-4a17-aaf6-8d307a522a1b" providerId="ADAL" clId="{AE8E5DB0-5A32-4C5D-819F-E5AD7FA40173}" dt="2023-09-05T07:17:57.128" v="1040" actId="1076"/>
          <ac:spMkLst>
            <pc:docMk/>
            <pc:sldMk cId="4165641496" sldId="1057"/>
            <ac:spMk id="61" creationId="{291F10B6-3735-F39A-B55F-1F7EEE98FCD3}"/>
          </ac:spMkLst>
        </pc:spChg>
        <pc:spChg chg="mod">
          <ac:chgData name="he.x" userId="7d207c4c-28f3-4a17-aaf6-8d307a522a1b" providerId="ADAL" clId="{AE8E5DB0-5A32-4C5D-819F-E5AD7FA40173}" dt="2023-09-05T07:14:59.032" v="988" actId="1076"/>
          <ac:spMkLst>
            <pc:docMk/>
            <pc:sldMk cId="4165641496" sldId="1057"/>
            <ac:spMk id="63" creationId="{13B7F5BF-7779-0B30-20E8-331ECCC1A0F1}"/>
          </ac:spMkLst>
        </pc:spChg>
        <pc:spChg chg="mod">
          <ac:chgData name="he.x" userId="7d207c4c-28f3-4a17-aaf6-8d307a522a1b" providerId="ADAL" clId="{AE8E5DB0-5A32-4C5D-819F-E5AD7FA40173}" dt="2023-09-05T07:14:50.225" v="984" actId="1076"/>
          <ac:spMkLst>
            <pc:docMk/>
            <pc:sldMk cId="4165641496" sldId="1057"/>
            <ac:spMk id="64" creationId="{FFBF9393-B223-B7D2-90AF-7BE921D79464}"/>
          </ac:spMkLst>
        </pc:spChg>
        <pc:spChg chg="mod">
          <ac:chgData name="he.x" userId="7d207c4c-28f3-4a17-aaf6-8d307a522a1b" providerId="ADAL" clId="{AE8E5DB0-5A32-4C5D-819F-E5AD7FA40173}" dt="2023-09-05T07:15:03.048" v="989" actId="1076"/>
          <ac:spMkLst>
            <pc:docMk/>
            <pc:sldMk cId="4165641496" sldId="1057"/>
            <ac:spMk id="65" creationId="{5F8EB6A7-5DDF-03A9-B72C-300C87AEB4D1}"/>
          </ac:spMkLst>
        </pc:spChg>
        <pc:spChg chg="mod">
          <ac:chgData name="he.x" userId="7d207c4c-28f3-4a17-aaf6-8d307a522a1b" providerId="ADAL" clId="{AE8E5DB0-5A32-4C5D-819F-E5AD7FA40173}" dt="2023-09-05T07:14:31.039" v="980" actId="1076"/>
          <ac:spMkLst>
            <pc:docMk/>
            <pc:sldMk cId="4165641496" sldId="1057"/>
            <ac:spMk id="66" creationId="{FFEFA4A9-80D1-55B0-BF3B-2C0D5335E989}"/>
          </ac:spMkLst>
        </pc:spChg>
        <pc:spChg chg="del mod">
          <ac:chgData name="he.x" userId="7d207c4c-28f3-4a17-aaf6-8d307a522a1b" providerId="ADAL" clId="{AE8E5DB0-5A32-4C5D-819F-E5AD7FA40173}" dt="2023-09-04T22:01:39.922" v="795" actId="478"/>
          <ac:spMkLst>
            <pc:docMk/>
            <pc:sldMk cId="4165641496" sldId="1057"/>
            <ac:spMk id="67" creationId="{E0DB8399-BB02-EEB4-F7AB-8C7793D196D2}"/>
          </ac:spMkLst>
        </pc:spChg>
        <pc:spChg chg="mod">
          <ac:chgData name="he.x" userId="7d207c4c-28f3-4a17-aaf6-8d307a522a1b" providerId="ADAL" clId="{AE8E5DB0-5A32-4C5D-819F-E5AD7FA40173}" dt="2023-09-14T06:46:33.151" v="2107" actId="1076"/>
          <ac:spMkLst>
            <pc:docMk/>
            <pc:sldMk cId="4165641496" sldId="1057"/>
            <ac:spMk id="68" creationId="{A32C38CB-F63A-DBCB-6EE0-5A22A2C613F3}"/>
          </ac:spMkLst>
        </pc:spChg>
        <pc:spChg chg="del mod">
          <ac:chgData name="he.x" userId="7d207c4c-28f3-4a17-aaf6-8d307a522a1b" providerId="ADAL" clId="{AE8E5DB0-5A32-4C5D-819F-E5AD7FA40173}" dt="2023-09-04T22:01:41.603" v="796" actId="478"/>
          <ac:spMkLst>
            <pc:docMk/>
            <pc:sldMk cId="4165641496" sldId="1057"/>
            <ac:spMk id="69" creationId="{BD6051E9-70BB-66BC-0FE4-DA47FD292189}"/>
          </ac:spMkLst>
        </pc:spChg>
        <pc:spChg chg="mod">
          <ac:chgData name="he.x" userId="7d207c4c-28f3-4a17-aaf6-8d307a522a1b" providerId="ADAL" clId="{AE8E5DB0-5A32-4C5D-819F-E5AD7FA40173}" dt="2023-09-12T09:03:50.364" v="1564" actId="20577"/>
          <ac:spMkLst>
            <pc:docMk/>
            <pc:sldMk cId="4165641496" sldId="1057"/>
            <ac:spMk id="72" creationId="{9D787EE1-E2CF-6B31-8CC4-87AE480B75AB}"/>
          </ac:spMkLst>
        </pc:spChg>
        <pc:spChg chg="mod">
          <ac:chgData name="he.x" userId="7d207c4c-28f3-4a17-aaf6-8d307a522a1b" providerId="ADAL" clId="{AE8E5DB0-5A32-4C5D-819F-E5AD7FA40173}" dt="2023-09-05T07:04:19.615" v="852" actId="6549"/>
          <ac:spMkLst>
            <pc:docMk/>
            <pc:sldMk cId="4165641496" sldId="1057"/>
            <ac:spMk id="75" creationId="{A4DC0509-0091-A4B1-5F54-5BB2461F6AA3}"/>
          </ac:spMkLst>
        </pc:spChg>
        <pc:spChg chg="mod">
          <ac:chgData name="he.x" userId="7d207c4c-28f3-4a17-aaf6-8d307a522a1b" providerId="ADAL" clId="{AE8E5DB0-5A32-4C5D-819F-E5AD7FA40173}" dt="2023-09-05T07:13:05.048" v="959" actId="1036"/>
          <ac:spMkLst>
            <pc:docMk/>
            <pc:sldMk cId="4165641496" sldId="1057"/>
            <ac:spMk id="77" creationId="{2E8E4BE4-E9DF-3D3D-C964-01459710ED64}"/>
          </ac:spMkLst>
        </pc:spChg>
        <pc:spChg chg="del mod">
          <ac:chgData name="he.x" userId="7d207c4c-28f3-4a17-aaf6-8d307a522a1b" providerId="ADAL" clId="{AE8E5DB0-5A32-4C5D-819F-E5AD7FA40173}" dt="2023-09-04T22:01:43.221" v="797" actId="478"/>
          <ac:spMkLst>
            <pc:docMk/>
            <pc:sldMk cId="4165641496" sldId="1057"/>
            <ac:spMk id="78" creationId="{5920EFC2-5673-FB84-5ACA-4B7FCF8AEDD4}"/>
          </ac:spMkLst>
        </pc:spChg>
        <pc:spChg chg="add mod">
          <ac:chgData name="he.x" userId="7d207c4c-28f3-4a17-aaf6-8d307a522a1b" providerId="ADAL" clId="{AE8E5DB0-5A32-4C5D-819F-E5AD7FA40173}" dt="2023-09-05T07:23:51.548" v="1142" actId="164"/>
          <ac:spMkLst>
            <pc:docMk/>
            <pc:sldMk cId="4165641496" sldId="1057"/>
            <ac:spMk id="81" creationId="{39B668D5-2D84-75FA-9C71-2B27F07C61D4}"/>
          </ac:spMkLst>
        </pc:spChg>
        <pc:spChg chg="add mod">
          <ac:chgData name="he.x" userId="7d207c4c-28f3-4a17-aaf6-8d307a522a1b" providerId="ADAL" clId="{AE8E5DB0-5A32-4C5D-819F-E5AD7FA40173}" dt="2023-09-05T07:23:51.548" v="1142" actId="164"/>
          <ac:spMkLst>
            <pc:docMk/>
            <pc:sldMk cId="4165641496" sldId="1057"/>
            <ac:spMk id="83" creationId="{46BF910F-35AD-7B97-8489-83E73D291857}"/>
          </ac:spMkLst>
        </pc:spChg>
        <pc:spChg chg="add mod">
          <ac:chgData name="he.x" userId="7d207c4c-28f3-4a17-aaf6-8d307a522a1b" providerId="ADAL" clId="{AE8E5DB0-5A32-4C5D-819F-E5AD7FA40173}" dt="2023-09-05T07:23:51.548" v="1142" actId="164"/>
          <ac:spMkLst>
            <pc:docMk/>
            <pc:sldMk cId="4165641496" sldId="1057"/>
            <ac:spMk id="84" creationId="{9297AD31-56B6-EDC0-EFB1-1D003319BCCD}"/>
          </ac:spMkLst>
        </pc:spChg>
        <pc:spChg chg="add del mod">
          <ac:chgData name="he.x" userId="7d207c4c-28f3-4a17-aaf6-8d307a522a1b" providerId="ADAL" clId="{AE8E5DB0-5A32-4C5D-819F-E5AD7FA40173}" dt="2023-09-05T07:20:54.927" v="1068" actId="478"/>
          <ac:spMkLst>
            <pc:docMk/>
            <pc:sldMk cId="4165641496" sldId="1057"/>
            <ac:spMk id="85" creationId="{D42749DB-BF43-7218-1163-83D9C66BA9B0}"/>
          </ac:spMkLst>
        </pc:spChg>
        <pc:spChg chg="add del mod">
          <ac:chgData name="he.x" userId="7d207c4c-28f3-4a17-aaf6-8d307a522a1b" providerId="ADAL" clId="{AE8E5DB0-5A32-4C5D-819F-E5AD7FA40173}" dt="2023-09-05T07:20:52.693" v="1067" actId="478"/>
          <ac:spMkLst>
            <pc:docMk/>
            <pc:sldMk cId="4165641496" sldId="1057"/>
            <ac:spMk id="86" creationId="{6DEEF0B0-D431-07A4-07CD-5C86E6568595}"/>
          </ac:spMkLst>
        </pc:spChg>
        <pc:spChg chg="add del mod">
          <ac:chgData name="he.x" userId="7d207c4c-28f3-4a17-aaf6-8d307a522a1b" providerId="ADAL" clId="{AE8E5DB0-5A32-4C5D-819F-E5AD7FA40173}" dt="2023-09-05T07:17:42.568" v="1035" actId="478"/>
          <ac:spMkLst>
            <pc:docMk/>
            <pc:sldMk cId="4165641496" sldId="1057"/>
            <ac:spMk id="87" creationId="{93A13DBA-2B75-C176-6131-571F0FF9FDCB}"/>
          </ac:spMkLst>
        </pc:spChg>
        <pc:spChg chg="del mod">
          <ac:chgData name="he.x" userId="7d207c4c-28f3-4a17-aaf6-8d307a522a1b" providerId="ADAL" clId="{AE8E5DB0-5A32-4C5D-819F-E5AD7FA40173}" dt="2023-09-15T07:32:49.888" v="2964" actId="478"/>
          <ac:spMkLst>
            <pc:docMk/>
            <pc:sldMk cId="4165641496" sldId="1057"/>
            <ac:spMk id="95" creationId="{82AA85B8-6062-A1BF-3E38-C6158198B517}"/>
          </ac:spMkLst>
        </pc:spChg>
        <pc:grpChg chg="add mod">
          <ac:chgData name="he.x" userId="7d207c4c-28f3-4a17-aaf6-8d307a522a1b" providerId="ADAL" clId="{AE8E5DB0-5A32-4C5D-819F-E5AD7FA40173}" dt="2023-09-05T07:23:51.548" v="1142" actId="164"/>
          <ac:grpSpMkLst>
            <pc:docMk/>
            <pc:sldMk cId="4165641496" sldId="1057"/>
            <ac:grpSpMk id="3" creationId="{B671248E-01ED-6852-8D88-0F8EFEAA6751}"/>
          </ac:grpSpMkLst>
        </pc:grpChg>
        <pc:grpChg chg="add mod">
          <ac:chgData name="he.x" userId="7d207c4c-28f3-4a17-aaf6-8d307a522a1b" providerId="ADAL" clId="{AE8E5DB0-5A32-4C5D-819F-E5AD7FA40173}" dt="2023-09-14T06:46:38.712" v="2108" actId="164"/>
          <ac:grpSpMkLst>
            <pc:docMk/>
            <pc:sldMk cId="4165641496" sldId="1057"/>
            <ac:grpSpMk id="11" creationId="{3928D5BE-64F4-9845-1CD7-68661ECD70F3}"/>
          </ac:grpSpMkLst>
        </pc:grpChg>
        <pc:grpChg chg="add mod">
          <ac:chgData name="he.x" userId="7d207c4c-28f3-4a17-aaf6-8d307a522a1b" providerId="ADAL" clId="{AE8E5DB0-5A32-4C5D-819F-E5AD7FA40173}" dt="2023-09-05T07:23:51.548" v="1142" actId="164"/>
          <ac:grpSpMkLst>
            <pc:docMk/>
            <pc:sldMk cId="4165641496" sldId="1057"/>
            <ac:grpSpMk id="89" creationId="{5EDDEA21-1128-EAD4-14A3-D1A8B71C9D4C}"/>
          </ac:grpSpMkLst>
        </pc:grpChg>
        <pc:grpChg chg="mod">
          <ac:chgData name="he.x" userId="7d207c4c-28f3-4a17-aaf6-8d307a522a1b" providerId="ADAL" clId="{AE8E5DB0-5A32-4C5D-819F-E5AD7FA40173}" dt="2023-09-14T06:46:38.712" v="2108" actId="164"/>
          <ac:grpSpMkLst>
            <pc:docMk/>
            <pc:sldMk cId="4165641496" sldId="1057"/>
            <ac:grpSpMk id="96" creationId="{00557BA4-F5A8-8860-AE1B-1119C247BBF9}"/>
          </ac:grpSpMkLst>
        </pc:grpChg>
        <pc:grpChg chg="del">
          <ac:chgData name="he.x" userId="7d207c4c-28f3-4a17-aaf6-8d307a522a1b" providerId="ADAL" clId="{AE8E5DB0-5A32-4C5D-819F-E5AD7FA40173}" dt="2023-09-04T21:50:42.453" v="648" actId="478"/>
          <ac:grpSpMkLst>
            <pc:docMk/>
            <pc:sldMk cId="4165641496" sldId="1057"/>
            <ac:grpSpMk id="118" creationId="{BC72C40D-832E-7E21-A179-743AFEEDAB81}"/>
          </ac:grpSpMkLst>
        </pc:grpChg>
        <pc:cxnChg chg="mod">
          <ac:chgData name="he.x" userId="7d207c4c-28f3-4a17-aaf6-8d307a522a1b" providerId="ADAL" clId="{AE8E5DB0-5A32-4C5D-819F-E5AD7FA40173}" dt="2023-09-04T21:50:42.453" v="648" actId="478"/>
          <ac:cxnSpMkLst>
            <pc:docMk/>
            <pc:sldMk cId="4165641496" sldId="1057"/>
            <ac:cxnSpMk id="39" creationId="{BA9BC8DE-AD5F-57B5-0C28-F48809153CE2}"/>
          </ac:cxnSpMkLst>
        </pc:cxnChg>
        <pc:cxnChg chg="mod">
          <ac:chgData name="he.x" userId="7d207c4c-28f3-4a17-aaf6-8d307a522a1b" providerId="ADAL" clId="{AE8E5DB0-5A32-4C5D-819F-E5AD7FA40173}" dt="2023-09-04T21:50:42.453" v="648" actId="478"/>
          <ac:cxnSpMkLst>
            <pc:docMk/>
            <pc:sldMk cId="4165641496" sldId="1057"/>
            <ac:cxnSpMk id="47" creationId="{3A363F39-79DE-BC2B-5F9A-313803BEDF2F}"/>
          </ac:cxnSpMkLst>
        </pc:cxnChg>
        <pc:cxnChg chg="mod">
          <ac:chgData name="he.x" userId="7d207c4c-28f3-4a17-aaf6-8d307a522a1b" providerId="ADAL" clId="{AE8E5DB0-5A32-4C5D-819F-E5AD7FA40173}" dt="2023-09-04T21:50:42.453" v="648" actId="478"/>
          <ac:cxnSpMkLst>
            <pc:docMk/>
            <pc:sldMk cId="4165641496" sldId="1057"/>
            <ac:cxnSpMk id="53" creationId="{349E6BF7-8C7D-87FA-D1E6-36418FD0F867}"/>
          </ac:cxnSpMkLst>
        </pc:cxnChg>
        <pc:cxnChg chg="mod">
          <ac:chgData name="he.x" userId="7d207c4c-28f3-4a17-aaf6-8d307a522a1b" providerId="ADAL" clId="{AE8E5DB0-5A32-4C5D-819F-E5AD7FA40173}" dt="2023-09-04T21:50:42.453" v="648" actId="478"/>
          <ac:cxnSpMkLst>
            <pc:docMk/>
            <pc:sldMk cId="4165641496" sldId="1057"/>
            <ac:cxnSpMk id="60" creationId="{6033486E-5358-8B71-9AF3-1C6A6BB7E56D}"/>
          </ac:cxnSpMkLst>
        </pc:cxnChg>
        <pc:cxnChg chg="mod">
          <ac:chgData name="he.x" userId="7d207c4c-28f3-4a17-aaf6-8d307a522a1b" providerId="ADAL" clId="{AE8E5DB0-5A32-4C5D-819F-E5AD7FA40173}" dt="2023-09-04T21:50:42.453" v="648" actId="478"/>
          <ac:cxnSpMkLst>
            <pc:docMk/>
            <pc:sldMk cId="4165641496" sldId="1057"/>
            <ac:cxnSpMk id="62" creationId="{3A9E7993-6C66-40D6-EBC0-F1DCDA0657C9}"/>
          </ac:cxnSpMkLst>
        </pc:cxnChg>
        <pc:cxnChg chg="mod">
          <ac:chgData name="he.x" userId="7d207c4c-28f3-4a17-aaf6-8d307a522a1b" providerId="ADAL" clId="{AE8E5DB0-5A32-4C5D-819F-E5AD7FA40173}" dt="2023-09-04T21:50:42.453" v="648" actId="478"/>
          <ac:cxnSpMkLst>
            <pc:docMk/>
            <pc:sldMk cId="4165641496" sldId="1057"/>
            <ac:cxnSpMk id="68" creationId="{E406A737-D35B-B73B-776E-B0EE286786CF}"/>
          </ac:cxnSpMkLst>
        </pc:cxnChg>
        <pc:cxnChg chg="mod">
          <ac:chgData name="he.x" userId="7d207c4c-28f3-4a17-aaf6-8d307a522a1b" providerId="ADAL" clId="{AE8E5DB0-5A32-4C5D-819F-E5AD7FA40173}" dt="2023-09-04T21:50:42.453" v="648" actId="478"/>
          <ac:cxnSpMkLst>
            <pc:docMk/>
            <pc:sldMk cId="4165641496" sldId="1057"/>
            <ac:cxnSpMk id="70" creationId="{532F0912-5A7D-046E-2AEE-A23F599728C8}"/>
          </ac:cxnSpMkLst>
        </pc:cxnChg>
        <pc:cxnChg chg="del mod">
          <ac:chgData name="he.x" userId="7d207c4c-28f3-4a17-aaf6-8d307a522a1b" providerId="ADAL" clId="{AE8E5DB0-5A32-4C5D-819F-E5AD7FA40173}" dt="2023-09-04T22:01:47.841" v="799" actId="478"/>
          <ac:cxnSpMkLst>
            <pc:docMk/>
            <pc:sldMk cId="4165641496" sldId="1057"/>
            <ac:cxnSpMk id="71" creationId="{BC76A6B6-3025-36E5-54E5-C0F610B9C11D}"/>
          </ac:cxnSpMkLst>
        </pc:cxnChg>
        <pc:cxnChg chg="del mod">
          <ac:chgData name="he.x" userId="7d207c4c-28f3-4a17-aaf6-8d307a522a1b" providerId="ADAL" clId="{AE8E5DB0-5A32-4C5D-819F-E5AD7FA40173}" dt="2023-09-04T22:01:45.518" v="798" actId="478"/>
          <ac:cxnSpMkLst>
            <pc:docMk/>
            <pc:sldMk cId="4165641496" sldId="1057"/>
            <ac:cxnSpMk id="73" creationId="{EBD72CE5-922F-FA60-486B-2707D9D1B9E2}"/>
          </ac:cxnSpMkLst>
        </pc:cxnChg>
        <pc:cxnChg chg="mod">
          <ac:chgData name="he.x" userId="7d207c4c-28f3-4a17-aaf6-8d307a522a1b" providerId="ADAL" clId="{AE8E5DB0-5A32-4C5D-819F-E5AD7FA40173}" dt="2023-09-04T21:50:42.453" v="648" actId="478"/>
          <ac:cxnSpMkLst>
            <pc:docMk/>
            <pc:sldMk cId="4165641496" sldId="1057"/>
            <ac:cxnSpMk id="74" creationId="{189B6AEF-7BA6-23EC-52E4-0D03CD092F4E}"/>
          </ac:cxnSpMkLst>
        </pc:cxnChg>
        <pc:cxnChg chg="mod">
          <ac:chgData name="he.x" userId="7d207c4c-28f3-4a17-aaf6-8d307a522a1b" providerId="ADAL" clId="{AE8E5DB0-5A32-4C5D-819F-E5AD7FA40173}" dt="2023-09-04T21:50:42.453" v="648" actId="478"/>
          <ac:cxnSpMkLst>
            <pc:docMk/>
            <pc:sldMk cId="4165641496" sldId="1057"/>
            <ac:cxnSpMk id="76" creationId="{EECB6171-C94A-5842-1743-242B259CD0D8}"/>
          </ac:cxnSpMkLst>
        </pc:cxnChg>
        <pc:cxnChg chg="mod">
          <ac:chgData name="he.x" userId="7d207c4c-28f3-4a17-aaf6-8d307a522a1b" providerId="ADAL" clId="{AE8E5DB0-5A32-4C5D-819F-E5AD7FA40173}" dt="2023-09-04T21:50:42.453" v="648" actId="478"/>
          <ac:cxnSpMkLst>
            <pc:docMk/>
            <pc:sldMk cId="4165641496" sldId="1057"/>
            <ac:cxnSpMk id="82" creationId="{DE0BB3A1-892B-F861-561C-81342BAA297E}"/>
          </ac:cxnSpMkLst>
        </pc:cxnChg>
        <pc:cxnChg chg="mod">
          <ac:chgData name="he.x" userId="7d207c4c-28f3-4a17-aaf6-8d307a522a1b" providerId="ADAL" clId="{AE8E5DB0-5A32-4C5D-819F-E5AD7FA40173}" dt="2023-09-04T21:50:42.453" v="648" actId="478"/>
          <ac:cxnSpMkLst>
            <pc:docMk/>
            <pc:sldMk cId="4165641496" sldId="1057"/>
            <ac:cxnSpMk id="90" creationId="{6E0FFB85-2691-ADB2-41E0-AA29CEA46E7E}"/>
          </ac:cxnSpMkLst>
        </pc:cxnChg>
        <pc:cxnChg chg="mod">
          <ac:chgData name="he.x" userId="7d207c4c-28f3-4a17-aaf6-8d307a522a1b" providerId="ADAL" clId="{AE8E5DB0-5A32-4C5D-819F-E5AD7FA40173}" dt="2023-09-04T21:50:42.453" v="648" actId="478"/>
          <ac:cxnSpMkLst>
            <pc:docMk/>
            <pc:sldMk cId="4165641496" sldId="1057"/>
            <ac:cxnSpMk id="112" creationId="{D14B5ECD-74E7-0787-692B-5F7867AA8D81}"/>
          </ac:cxnSpMkLst>
        </pc:cxnChg>
      </pc:sldChg>
      <pc:sldChg chg="addSp delSp modSp mod ord modNotesTx">
        <pc:chgData name="he.x" userId="7d207c4c-28f3-4a17-aaf6-8d307a522a1b" providerId="ADAL" clId="{AE8E5DB0-5A32-4C5D-819F-E5AD7FA40173}" dt="2023-09-26T09:11:53.288" v="8571" actId="20577"/>
        <pc:sldMkLst>
          <pc:docMk/>
          <pc:sldMk cId="3590029512" sldId="1058"/>
        </pc:sldMkLst>
        <pc:spChg chg="mod">
          <ac:chgData name="he.x" userId="7d207c4c-28f3-4a17-aaf6-8d307a522a1b" providerId="ADAL" clId="{AE8E5DB0-5A32-4C5D-819F-E5AD7FA40173}" dt="2023-09-26T09:11:47.523" v="8570" actId="20577"/>
          <ac:spMkLst>
            <pc:docMk/>
            <pc:sldMk cId="3590029512" sldId="1058"/>
            <ac:spMk id="2" creationId="{6E2546F7-6805-4B28-855A-E0B440457E7C}"/>
          </ac:spMkLst>
        </pc:spChg>
        <pc:spChg chg="add mod">
          <ac:chgData name="he.x" userId="7d207c4c-28f3-4a17-aaf6-8d307a522a1b" providerId="ADAL" clId="{AE8E5DB0-5A32-4C5D-819F-E5AD7FA40173}" dt="2023-09-26T08:59:18.303" v="8510" actId="207"/>
          <ac:spMkLst>
            <pc:docMk/>
            <pc:sldMk cId="3590029512" sldId="1058"/>
            <ac:spMk id="3" creationId="{CC7E4164-89B8-DCA1-42E6-66BC279AA47A}"/>
          </ac:spMkLst>
        </pc:spChg>
        <pc:spChg chg="mod">
          <ac:chgData name="he.x" userId="7d207c4c-28f3-4a17-aaf6-8d307a522a1b" providerId="ADAL" clId="{AE8E5DB0-5A32-4C5D-819F-E5AD7FA40173}" dt="2023-09-26T09:11:53.288" v="8571" actId="20577"/>
          <ac:spMkLst>
            <pc:docMk/>
            <pc:sldMk cId="3590029512" sldId="1058"/>
            <ac:spMk id="4" creationId="{9A9BBC12-DB44-46F1-BDF4-BF152BB405E2}"/>
          </ac:spMkLst>
        </pc:spChg>
        <pc:spChg chg="add mod">
          <ac:chgData name="he.x" userId="7d207c4c-28f3-4a17-aaf6-8d307a522a1b" providerId="ADAL" clId="{AE8E5DB0-5A32-4C5D-819F-E5AD7FA40173}" dt="2023-09-26T08:59:18.303" v="8510" actId="207"/>
          <ac:spMkLst>
            <pc:docMk/>
            <pc:sldMk cId="3590029512" sldId="1058"/>
            <ac:spMk id="5" creationId="{0EBD124E-6BEA-6081-25F1-7C8750C682A9}"/>
          </ac:spMkLst>
        </pc:spChg>
        <pc:spChg chg="mod">
          <ac:chgData name="he.x" userId="7d207c4c-28f3-4a17-aaf6-8d307a522a1b" providerId="ADAL" clId="{AE8E5DB0-5A32-4C5D-819F-E5AD7FA40173}" dt="2023-09-26T08:59:18.303" v="8510" actId="207"/>
          <ac:spMkLst>
            <pc:docMk/>
            <pc:sldMk cId="3590029512" sldId="1058"/>
            <ac:spMk id="6" creationId="{DC54C8B8-F94D-4C79-BCE1-3154A27E9BB8}"/>
          </ac:spMkLst>
        </pc:spChg>
        <pc:spChg chg="add mod">
          <ac:chgData name="he.x" userId="7d207c4c-28f3-4a17-aaf6-8d307a522a1b" providerId="ADAL" clId="{AE8E5DB0-5A32-4C5D-819F-E5AD7FA40173}" dt="2023-09-26T08:59:18.303" v="8510" actId="207"/>
          <ac:spMkLst>
            <pc:docMk/>
            <pc:sldMk cId="3590029512" sldId="1058"/>
            <ac:spMk id="7" creationId="{434DD93D-C9F2-2BFE-663C-513ECEC84731}"/>
          </ac:spMkLst>
        </pc:spChg>
        <pc:spChg chg="add mod">
          <ac:chgData name="he.x" userId="7d207c4c-28f3-4a17-aaf6-8d307a522a1b" providerId="ADAL" clId="{AE8E5DB0-5A32-4C5D-819F-E5AD7FA40173}" dt="2023-09-26T08:59:18.303" v="8510" actId="207"/>
          <ac:spMkLst>
            <pc:docMk/>
            <pc:sldMk cId="3590029512" sldId="1058"/>
            <ac:spMk id="8" creationId="{A7CBDC02-C9B3-9F03-D10E-A62D5EEF2DFE}"/>
          </ac:spMkLst>
        </pc:spChg>
        <pc:spChg chg="add mod">
          <ac:chgData name="he.x" userId="7d207c4c-28f3-4a17-aaf6-8d307a522a1b" providerId="ADAL" clId="{AE8E5DB0-5A32-4C5D-819F-E5AD7FA40173}" dt="2023-09-26T08:59:18.303" v="8510" actId="207"/>
          <ac:spMkLst>
            <pc:docMk/>
            <pc:sldMk cId="3590029512" sldId="1058"/>
            <ac:spMk id="9" creationId="{0AEECD4D-50D8-F299-3C89-0FD05ED0C97D}"/>
          </ac:spMkLst>
        </pc:spChg>
        <pc:spChg chg="add mod">
          <ac:chgData name="he.x" userId="7d207c4c-28f3-4a17-aaf6-8d307a522a1b" providerId="ADAL" clId="{AE8E5DB0-5A32-4C5D-819F-E5AD7FA40173}" dt="2023-09-19T04:13:36.342" v="6810"/>
          <ac:spMkLst>
            <pc:docMk/>
            <pc:sldMk cId="3590029512" sldId="1058"/>
            <ac:spMk id="10" creationId="{B49C3ACF-D933-484C-A7F0-50DA794AADC6}"/>
          </ac:spMkLst>
        </pc:spChg>
        <pc:spChg chg="del">
          <ac:chgData name="he.x" userId="7d207c4c-28f3-4a17-aaf6-8d307a522a1b" providerId="ADAL" clId="{AE8E5DB0-5A32-4C5D-819F-E5AD7FA40173}" dt="2023-09-19T04:13:36.067" v="6809" actId="478"/>
          <ac:spMkLst>
            <pc:docMk/>
            <pc:sldMk cId="3590029512" sldId="1058"/>
            <ac:spMk id="29" creationId="{63BC3FE3-50FB-4DA5-8DF7-DCDA6792D912}"/>
          </ac:spMkLst>
        </pc:spChg>
        <pc:spChg chg="add mod">
          <ac:chgData name="he.x" userId="7d207c4c-28f3-4a17-aaf6-8d307a522a1b" providerId="ADAL" clId="{AE8E5DB0-5A32-4C5D-819F-E5AD7FA40173}" dt="2023-09-26T08:59:18.303" v="8510" actId="207"/>
          <ac:spMkLst>
            <pc:docMk/>
            <pc:sldMk cId="3590029512" sldId="1058"/>
            <ac:spMk id="33" creationId="{96F43E23-D123-790B-EBA1-CE6116A0DAF4}"/>
          </ac:spMkLst>
        </pc:spChg>
        <pc:spChg chg="add mod">
          <ac:chgData name="he.x" userId="7d207c4c-28f3-4a17-aaf6-8d307a522a1b" providerId="ADAL" clId="{AE8E5DB0-5A32-4C5D-819F-E5AD7FA40173}" dt="2023-09-26T08:59:18.303" v="8510" actId="207"/>
          <ac:spMkLst>
            <pc:docMk/>
            <pc:sldMk cId="3590029512" sldId="1058"/>
            <ac:spMk id="36" creationId="{103CD4D7-3B02-4289-1C14-FA5BCBE6A516}"/>
          </ac:spMkLst>
        </pc:spChg>
        <pc:spChg chg="add mod">
          <ac:chgData name="he.x" userId="7d207c4c-28f3-4a17-aaf6-8d307a522a1b" providerId="ADAL" clId="{AE8E5DB0-5A32-4C5D-819F-E5AD7FA40173}" dt="2023-09-26T08:59:18.303" v="8510" actId="207"/>
          <ac:spMkLst>
            <pc:docMk/>
            <pc:sldMk cId="3590029512" sldId="1058"/>
            <ac:spMk id="37" creationId="{267AFBF5-55C5-F55C-52D0-823E39CBEBF3}"/>
          </ac:spMkLst>
        </pc:spChg>
        <pc:spChg chg="add mod">
          <ac:chgData name="he.x" userId="7d207c4c-28f3-4a17-aaf6-8d307a522a1b" providerId="ADAL" clId="{AE8E5DB0-5A32-4C5D-819F-E5AD7FA40173}" dt="2023-09-26T08:59:18.303" v="8510" actId="207"/>
          <ac:spMkLst>
            <pc:docMk/>
            <pc:sldMk cId="3590029512" sldId="1058"/>
            <ac:spMk id="38" creationId="{FF5A63DD-E969-8B41-CD0C-CA00DC3DA35E}"/>
          </ac:spMkLst>
        </pc:spChg>
        <pc:spChg chg="add mod">
          <ac:chgData name="he.x" userId="7d207c4c-28f3-4a17-aaf6-8d307a522a1b" providerId="ADAL" clId="{AE8E5DB0-5A32-4C5D-819F-E5AD7FA40173}" dt="2023-09-26T08:59:18.303" v="8510" actId="207"/>
          <ac:spMkLst>
            <pc:docMk/>
            <pc:sldMk cId="3590029512" sldId="1058"/>
            <ac:spMk id="39" creationId="{1758ABE8-2EC5-2E3E-34BD-B643235B9461}"/>
          </ac:spMkLst>
        </pc:spChg>
        <pc:spChg chg="add mod">
          <ac:chgData name="he.x" userId="7d207c4c-28f3-4a17-aaf6-8d307a522a1b" providerId="ADAL" clId="{AE8E5DB0-5A32-4C5D-819F-E5AD7FA40173}" dt="2023-09-26T08:59:18.303" v="8510" actId="207"/>
          <ac:spMkLst>
            <pc:docMk/>
            <pc:sldMk cId="3590029512" sldId="1058"/>
            <ac:spMk id="58" creationId="{6B8D7209-9811-1296-13AD-C1F5AA42D21D}"/>
          </ac:spMkLst>
        </pc:spChg>
        <pc:spChg chg="add mod">
          <ac:chgData name="he.x" userId="7d207c4c-28f3-4a17-aaf6-8d307a522a1b" providerId="ADAL" clId="{AE8E5DB0-5A32-4C5D-819F-E5AD7FA40173}" dt="2023-09-26T08:59:18.303" v="8510" actId="207"/>
          <ac:spMkLst>
            <pc:docMk/>
            <pc:sldMk cId="3590029512" sldId="1058"/>
            <ac:spMk id="59" creationId="{3BEED198-568B-928A-B450-09B387D9F645}"/>
          </ac:spMkLst>
        </pc:spChg>
        <pc:spChg chg="add mod">
          <ac:chgData name="he.x" userId="7d207c4c-28f3-4a17-aaf6-8d307a522a1b" providerId="ADAL" clId="{AE8E5DB0-5A32-4C5D-819F-E5AD7FA40173}" dt="2023-09-26T08:59:18.303" v="8510" actId="207"/>
          <ac:spMkLst>
            <pc:docMk/>
            <pc:sldMk cId="3590029512" sldId="1058"/>
            <ac:spMk id="68" creationId="{84EA6B91-CC52-0A78-5E5C-FCBCFD6196E4}"/>
          </ac:spMkLst>
        </pc:spChg>
        <pc:spChg chg="add mod">
          <ac:chgData name="he.x" userId="7d207c4c-28f3-4a17-aaf6-8d307a522a1b" providerId="ADAL" clId="{AE8E5DB0-5A32-4C5D-819F-E5AD7FA40173}" dt="2023-09-26T08:59:18.303" v="8510" actId="207"/>
          <ac:spMkLst>
            <pc:docMk/>
            <pc:sldMk cId="3590029512" sldId="1058"/>
            <ac:spMk id="69" creationId="{0A7B60C4-B864-5E79-C2DA-72DC949047A8}"/>
          </ac:spMkLst>
        </pc:spChg>
        <pc:spChg chg="add mod">
          <ac:chgData name="he.x" userId="7d207c4c-28f3-4a17-aaf6-8d307a522a1b" providerId="ADAL" clId="{AE8E5DB0-5A32-4C5D-819F-E5AD7FA40173}" dt="2023-09-26T08:59:18.303" v="8510" actId="207"/>
          <ac:spMkLst>
            <pc:docMk/>
            <pc:sldMk cId="3590029512" sldId="1058"/>
            <ac:spMk id="71" creationId="{26CE5A4A-CEFB-38BE-5B9F-F9CE7676CDFE}"/>
          </ac:spMkLst>
        </pc:spChg>
        <pc:spChg chg="add mod">
          <ac:chgData name="he.x" userId="7d207c4c-28f3-4a17-aaf6-8d307a522a1b" providerId="ADAL" clId="{AE8E5DB0-5A32-4C5D-819F-E5AD7FA40173}" dt="2023-09-26T08:59:18.303" v="8510" actId="207"/>
          <ac:spMkLst>
            <pc:docMk/>
            <pc:sldMk cId="3590029512" sldId="1058"/>
            <ac:spMk id="72" creationId="{92EE4447-C21F-41E2-E467-9AEA2C4E1030}"/>
          </ac:spMkLst>
        </pc:spChg>
        <pc:picChg chg="del">
          <ac:chgData name="he.x" userId="7d207c4c-28f3-4a17-aaf6-8d307a522a1b" providerId="ADAL" clId="{AE8E5DB0-5A32-4C5D-819F-E5AD7FA40173}" dt="2023-09-14T07:42:18.604" v="2558" actId="478"/>
          <ac:picMkLst>
            <pc:docMk/>
            <pc:sldMk cId="3590029512" sldId="1058"/>
            <ac:picMk id="18" creationId="{555AF9E4-17AF-D6E1-F242-DE1BE31C2102}"/>
          </ac:picMkLst>
        </pc:picChg>
        <pc:cxnChg chg="add mod">
          <ac:chgData name="he.x" userId="7d207c4c-28f3-4a17-aaf6-8d307a522a1b" providerId="ADAL" clId="{AE8E5DB0-5A32-4C5D-819F-E5AD7FA40173}" dt="2023-09-26T08:59:18.303" v="8510" actId="207"/>
          <ac:cxnSpMkLst>
            <pc:docMk/>
            <pc:sldMk cId="3590029512" sldId="1058"/>
            <ac:cxnSpMk id="11" creationId="{43AAF081-8A6E-1E06-5104-BEAB4B2F27F0}"/>
          </ac:cxnSpMkLst>
        </pc:cxnChg>
        <pc:cxnChg chg="add mod">
          <ac:chgData name="he.x" userId="7d207c4c-28f3-4a17-aaf6-8d307a522a1b" providerId="ADAL" clId="{AE8E5DB0-5A32-4C5D-819F-E5AD7FA40173}" dt="2023-09-26T08:59:18.303" v="8510" actId="207"/>
          <ac:cxnSpMkLst>
            <pc:docMk/>
            <pc:sldMk cId="3590029512" sldId="1058"/>
            <ac:cxnSpMk id="13" creationId="{E9C68CAB-DE28-DCF3-3020-E8D601D200CA}"/>
          </ac:cxnSpMkLst>
        </pc:cxnChg>
        <pc:cxnChg chg="add mod">
          <ac:chgData name="he.x" userId="7d207c4c-28f3-4a17-aaf6-8d307a522a1b" providerId="ADAL" clId="{AE8E5DB0-5A32-4C5D-819F-E5AD7FA40173}" dt="2023-09-26T08:59:18.303" v="8510" actId="207"/>
          <ac:cxnSpMkLst>
            <pc:docMk/>
            <pc:sldMk cId="3590029512" sldId="1058"/>
            <ac:cxnSpMk id="15" creationId="{5B2160B5-E9B5-114E-7CA5-09E2A9BFE7B6}"/>
          </ac:cxnSpMkLst>
        </pc:cxnChg>
        <pc:cxnChg chg="add del mod">
          <ac:chgData name="he.x" userId="7d207c4c-28f3-4a17-aaf6-8d307a522a1b" providerId="ADAL" clId="{AE8E5DB0-5A32-4C5D-819F-E5AD7FA40173}" dt="2023-09-14T07:47:16.757" v="2673" actId="478"/>
          <ac:cxnSpMkLst>
            <pc:docMk/>
            <pc:sldMk cId="3590029512" sldId="1058"/>
            <ac:cxnSpMk id="17" creationId="{26EA8384-C596-594D-FF93-06F251A64EBB}"/>
          </ac:cxnSpMkLst>
        </pc:cxnChg>
        <pc:cxnChg chg="add mod">
          <ac:chgData name="he.x" userId="7d207c4c-28f3-4a17-aaf6-8d307a522a1b" providerId="ADAL" clId="{AE8E5DB0-5A32-4C5D-819F-E5AD7FA40173}" dt="2023-09-26T08:59:18.303" v="8510" actId="207"/>
          <ac:cxnSpMkLst>
            <pc:docMk/>
            <pc:sldMk cId="3590029512" sldId="1058"/>
            <ac:cxnSpMk id="31" creationId="{E38BA0C9-6860-CB2C-DB5D-2C8396A76B2F}"/>
          </ac:cxnSpMkLst>
        </pc:cxnChg>
        <pc:cxnChg chg="add mod">
          <ac:chgData name="he.x" userId="7d207c4c-28f3-4a17-aaf6-8d307a522a1b" providerId="ADAL" clId="{AE8E5DB0-5A32-4C5D-819F-E5AD7FA40173}" dt="2023-09-26T08:59:18.303" v="8510" actId="207"/>
          <ac:cxnSpMkLst>
            <pc:docMk/>
            <pc:sldMk cId="3590029512" sldId="1058"/>
            <ac:cxnSpMk id="35" creationId="{D018307E-B0A0-222C-D351-C0C9220A389E}"/>
          </ac:cxnSpMkLst>
        </pc:cxnChg>
        <pc:cxnChg chg="add mod">
          <ac:chgData name="he.x" userId="7d207c4c-28f3-4a17-aaf6-8d307a522a1b" providerId="ADAL" clId="{AE8E5DB0-5A32-4C5D-819F-E5AD7FA40173}" dt="2023-09-26T08:59:18.303" v="8510" actId="207"/>
          <ac:cxnSpMkLst>
            <pc:docMk/>
            <pc:sldMk cId="3590029512" sldId="1058"/>
            <ac:cxnSpMk id="41" creationId="{A75C5A96-CBEF-5B68-57A3-392DC303365C}"/>
          </ac:cxnSpMkLst>
        </pc:cxnChg>
        <pc:cxnChg chg="add mod">
          <ac:chgData name="he.x" userId="7d207c4c-28f3-4a17-aaf6-8d307a522a1b" providerId="ADAL" clId="{AE8E5DB0-5A32-4C5D-819F-E5AD7FA40173}" dt="2023-09-26T08:59:18.303" v="8510" actId="207"/>
          <ac:cxnSpMkLst>
            <pc:docMk/>
            <pc:sldMk cId="3590029512" sldId="1058"/>
            <ac:cxnSpMk id="43" creationId="{99D31E1A-F847-AC36-8423-69D923926BAB}"/>
          </ac:cxnSpMkLst>
        </pc:cxnChg>
        <pc:cxnChg chg="add mod">
          <ac:chgData name="he.x" userId="7d207c4c-28f3-4a17-aaf6-8d307a522a1b" providerId="ADAL" clId="{AE8E5DB0-5A32-4C5D-819F-E5AD7FA40173}" dt="2023-09-26T08:59:18.303" v="8510" actId="207"/>
          <ac:cxnSpMkLst>
            <pc:docMk/>
            <pc:sldMk cId="3590029512" sldId="1058"/>
            <ac:cxnSpMk id="48" creationId="{A0141410-1C43-9EB7-326E-63A4E320F7F7}"/>
          </ac:cxnSpMkLst>
        </pc:cxnChg>
        <pc:cxnChg chg="add mod">
          <ac:chgData name="he.x" userId="7d207c4c-28f3-4a17-aaf6-8d307a522a1b" providerId="ADAL" clId="{AE8E5DB0-5A32-4C5D-819F-E5AD7FA40173}" dt="2023-09-26T08:59:18.303" v="8510" actId="207"/>
          <ac:cxnSpMkLst>
            <pc:docMk/>
            <pc:sldMk cId="3590029512" sldId="1058"/>
            <ac:cxnSpMk id="50" creationId="{4129BD79-294B-7DDA-9869-DB4025161397}"/>
          </ac:cxnSpMkLst>
        </pc:cxnChg>
        <pc:cxnChg chg="add mod">
          <ac:chgData name="he.x" userId="7d207c4c-28f3-4a17-aaf6-8d307a522a1b" providerId="ADAL" clId="{AE8E5DB0-5A32-4C5D-819F-E5AD7FA40173}" dt="2023-09-26T08:59:18.303" v="8510" actId="207"/>
          <ac:cxnSpMkLst>
            <pc:docMk/>
            <pc:sldMk cId="3590029512" sldId="1058"/>
            <ac:cxnSpMk id="53" creationId="{79FA54A8-26CA-4232-A787-ACF62BC5D086}"/>
          </ac:cxnSpMkLst>
        </pc:cxnChg>
        <pc:cxnChg chg="add mod">
          <ac:chgData name="he.x" userId="7d207c4c-28f3-4a17-aaf6-8d307a522a1b" providerId="ADAL" clId="{AE8E5DB0-5A32-4C5D-819F-E5AD7FA40173}" dt="2023-09-26T08:59:18.303" v="8510" actId="207"/>
          <ac:cxnSpMkLst>
            <pc:docMk/>
            <pc:sldMk cId="3590029512" sldId="1058"/>
            <ac:cxnSpMk id="61" creationId="{55B364C8-8A29-F91E-D703-187DFEB8B73B}"/>
          </ac:cxnSpMkLst>
        </pc:cxnChg>
        <pc:cxnChg chg="add mod">
          <ac:chgData name="he.x" userId="7d207c4c-28f3-4a17-aaf6-8d307a522a1b" providerId="ADAL" clId="{AE8E5DB0-5A32-4C5D-819F-E5AD7FA40173}" dt="2023-09-26T08:59:18.303" v="8510" actId="207"/>
          <ac:cxnSpMkLst>
            <pc:docMk/>
            <pc:sldMk cId="3590029512" sldId="1058"/>
            <ac:cxnSpMk id="63" creationId="{A377604D-48C1-322D-54A7-4046E7111F8F}"/>
          </ac:cxnSpMkLst>
        </pc:cxnChg>
        <pc:cxnChg chg="add mod">
          <ac:chgData name="he.x" userId="7d207c4c-28f3-4a17-aaf6-8d307a522a1b" providerId="ADAL" clId="{AE8E5DB0-5A32-4C5D-819F-E5AD7FA40173}" dt="2023-09-26T08:59:18.303" v="8510" actId="207"/>
          <ac:cxnSpMkLst>
            <pc:docMk/>
            <pc:sldMk cId="3590029512" sldId="1058"/>
            <ac:cxnSpMk id="74" creationId="{7FED5349-4C6A-3201-5157-59B1824F40E4}"/>
          </ac:cxnSpMkLst>
        </pc:cxnChg>
        <pc:cxnChg chg="add mod">
          <ac:chgData name="he.x" userId="7d207c4c-28f3-4a17-aaf6-8d307a522a1b" providerId="ADAL" clId="{AE8E5DB0-5A32-4C5D-819F-E5AD7FA40173}" dt="2023-09-26T08:59:18.303" v="8510" actId="207"/>
          <ac:cxnSpMkLst>
            <pc:docMk/>
            <pc:sldMk cId="3590029512" sldId="1058"/>
            <ac:cxnSpMk id="78" creationId="{B7609613-6F80-BD9A-87A9-516828DE1193}"/>
          </ac:cxnSpMkLst>
        </pc:cxnChg>
        <pc:cxnChg chg="add mod">
          <ac:chgData name="he.x" userId="7d207c4c-28f3-4a17-aaf6-8d307a522a1b" providerId="ADAL" clId="{AE8E5DB0-5A32-4C5D-819F-E5AD7FA40173}" dt="2023-09-26T08:59:18.303" v="8510" actId="207"/>
          <ac:cxnSpMkLst>
            <pc:docMk/>
            <pc:sldMk cId="3590029512" sldId="1058"/>
            <ac:cxnSpMk id="81" creationId="{3544812F-A25D-630E-A828-446B0DBD88A5}"/>
          </ac:cxnSpMkLst>
        </pc:cxnChg>
        <pc:cxnChg chg="add mod">
          <ac:chgData name="he.x" userId="7d207c4c-28f3-4a17-aaf6-8d307a522a1b" providerId="ADAL" clId="{AE8E5DB0-5A32-4C5D-819F-E5AD7FA40173}" dt="2023-09-26T08:59:18.303" v="8510" actId="207"/>
          <ac:cxnSpMkLst>
            <pc:docMk/>
            <pc:sldMk cId="3590029512" sldId="1058"/>
            <ac:cxnSpMk id="85" creationId="{E5F6EDD9-3088-CCFE-4A27-709176970808}"/>
          </ac:cxnSpMkLst>
        </pc:cxnChg>
        <pc:cxnChg chg="add del mod">
          <ac:chgData name="he.x" userId="7d207c4c-28f3-4a17-aaf6-8d307a522a1b" providerId="ADAL" clId="{AE8E5DB0-5A32-4C5D-819F-E5AD7FA40173}" dt="2023-09-14T07:57:20.184" v="2874" actId="478"/>
          <ac:cxnSpMkLst>
            <pc:docMk/>
            <pc:sldMk cId="3590029512" sldId="1058"/>
            <ac:cxnSpMk id="92" creationId="{A56FAC9D-F1AE-3D79-8A92-494F64CCC96B}"/>
          </ac:cxnSpMkLst>
        </pc:cxnChg>
        <pc:cxnChg chg="add mod">
          <ac:chgData name="he.x" userId="7d207c4c-28f3-4a17-aaf6-8d307a522a1b" providerId="ADAL" clId="{AE8E5DB0-5A32-4C5D-819F-E5AD7FA40173}" dt="2023-09-26T08:59:18.303" v="8510" actId="207"/>
          <ac:cxnSpMkLst>
            <pc:docMk/>
            <pc:sldMk cId="3590029512" sldId="1058"/>
            <ac:cxnSpMk id="94" creationId="{57870953-356B-00AF-12CD-71BBC62E0C0C}"/>
          </ac:cxnSpMkLst>
        </pc:cxnChg>
      </pc:sldChg>
      <pc:sldChg chg="addSp delSp modSp mod modCm modNotesTx">
        <pc:chgData name="he.x" userId="7d207c4c-28f3-4a17-aaf6-8d307a522a1b" providerId="ADAL" clId="{AE8E5DB0-5A32-4C5D-819F-E5AD7FA40173}" dt="2023-09-27T08:47:02.718" v="8711" actId="20577"/>
        <pc:sldMkLst>
          <pc:docMk/>
          <pc:sldMk cId="2466683904" sldId="1059"/>
        </pc:sldMkLst>
        <pc:spChg chg="mod">
          <ac:chgData name="he.x" userId="7d207c4c-28f3-4a17-aaf6-8d307a522a1b" providerId="ADAL" clId="{AE8E5DB0-5A32-4C5D-819F-E5AD7FA40173}" dt="2023-09-26T09:02:15.412" v="8538" actId="113"/>
          <ac:spMkLst>
            <pc:docMk/>
            <pc:sldMk cId="2466683904" sldId="1059"/>
            <ac:spMk id="4" creationId="{01CF49B8-8C5A-B2FD-C079-EEE33527B562}"/>
          </ac:spMkLst>
        </pc:spChg>
        <pc:spChg chg="mod">
          <ac:chgData name="he.x" userId="7d207c4c-28f3-4a17-aaf6-8d307a522a1b" providerId="ADAL" clId="{AE8E5DB0-5A32-4C5D-819F-E5AD7FA40173}" dt="2023-09-14T06:56:47.887" v="2208" actId="14100"/>
          <ac:spMkLst>
            <pc:docMk/>
            <pc:sldMk cId="2466683904" sldId="1059"/>
            <ac:spMk id="5" creationId="{B1B9A7A7-6549-BFBC-8E70-5181B0724D80}"/>
          </ac:spMkLst>
        </pc:spChg>
        <pc:spChg chg="mod">
          <ac:chgData name="he.x" userId="7d207c4c-28f3-4a17-aaf6-8d307a522a1b" providerId="ADAL" clId="{AE8E5DB0-5A32-4C5D-819F-E5AD7FA40173}" dt="2023-09-14T06:57:02.353" v="2211" actId="14100"/>
          <ac:spMkLst>
            <pc:docMk/>
            <pc:sldMk cId="2466683904" sldId="1059"/>
            <ac:spMk id="7" creationId="{67AC8034-4AE7-5532-AC6B-666699A96C2D}"/>
          </ac:spMkLst>
        </pc:spChg>
        <pc:spChg chg="mod">
          <ac:chgData name="he.x" userId="7d207c4c-28f3-4a17-aaf6-8d307a522a1b" providerId="ADAL" clId="{AE8E5DB0-5A32-4C5D-819F-E5AD7FA40173}" dt="2023-09-26T09:13:57.866" v="8600" actId="6549"/>
          <ac:spMkLst>
            <pc:docMk/>
            <pc:sldMk cId="2466683904" sldId="1059"/>
            <ac:spMk id="8" creationId="{90B78675-29AC-B8AF-523B-4884E9DA538F}"/>
          </ac:spMkLst>
        </pc:spChg>
        <pc:spChg chg="mod">
          <ac:chgData name="he.x" userId="7d207c4c-28f3-4a17-aaf6-8d307a522a1b" providerId="ADAL" clId="{AE8E5DB0-5A32-4C5D-819F-E5AD7FA40173}" dt="2023-09-14T06:56:58.848" v="2210" actId="14100"/>
          <ac:spMkLst>
            <pc:docMk/>
            <pc:sldMk cId="2466683904" sldId="1059"/>
            <ac:spMk id="9" creationId="{78E2AE5F-589C-8EC1-7366-491AF647A26F}"/>
          </ac:spMkLst>
        </pc:spChg>
        <pc:spChg chg="add del mod">
          <ac:chgData name="he.x" userId="7d207c4c-28f3-4a17-aaf6-8d307a522a1b" providerId="ADAL" clId="{AE8E5DB0-5A32-4C5D-819F-E5AD7FA40173}" dt="2023-09-14T06:59:40.140" v="2247" actId="478"/>
          <ac:spMkLst>
            <pc:docMk/>
            <pc:sldMk cId="2466683904" sldId="1059"/>
            <ac:spMk id="10" creationId="{4BCAB294-3CC1-B4F0-E4FB-2A0EA9EC1C17}"/>
          </ac:spMkLst>
        </pc:spChg>
        <pc:spChg chg="mod">
          <ac:chgData name="he.x" userId="7d207c4c-28f3-4a17-aaf6-8d307a522a1b" providerId="ADAL" clId="{AE8E5DB0-5A32-4C5D-819F-E5AD7FA40173}" dt="2023-09-14T06:57:07.051" v="2212" actId="14100"/>
          <ac:spMkLst>
            <pc:docMk/>
            <pc:sldMk cId="2466683904" sldId="1059"/>
            <ac:spMk id="11" creationId="{ED6401C4-2C92-5740-4CFB-4A42A7C09B4A}"/>
          </ac:spMkLst>
        </pc:spChg>
        <pc:spChg chg="add mod">
          <ac:chgData name="he.x" userId="7d207c4c-28f3-4a17-aaf6-8d307a522a1b" providerId="ADAL" clId="{AE8E5DB0-5A32-4C5D-819F-E5AD7FA40173}" dt="2023-09-19T04:53:18.161" v="6914" actId="20577"/>
          <ac:spMkLst>
            <pc:docMk/>
            <pc:sldMk cId="2466683904" sldId="1059"/>
            <ac:spMk id="12" creationId="{D8EF893B-0469-640E-35F4-CAEB482AF929}"/>
          </ac:spMkLst>
        </pc:spChg>
        <pc:spChg chg="add mod">
          <ac:chgData name="he.x" userId="7d207c4c-28f3-4a17-aaf6-8d307a522a1b" providerId="ADAL" clId="{AE8E5DB0-5A32-4C5D-819F-E5AD7FA40173}" dt="2023-09-14T07:03:22.133" v="2294" actId="164"/>
          <ac:spMkLst>
            <pc:docMk/>
            <pc:sldMk cId="2466683904" sldId="1059"/>
            <ac:spMk id="13" creationId="{64D5091C-A8FB-F380-4ECF-FB305B195EF8}"/>
          </ac:spMkLst>
        </pc:spChg>
        <pc:spChg chg="add mod">
          <ac:chgData name="he.x" userId="7d207c4c-28f3-4a17-aaf6-8d307a522a1b" providerId="ADAL" clId="{AE8E5DB0-5A32-4C5D-819F-E5AD7FA40173}" dt="2023-09-21T04:51:17.579" v="8202" actId="1076"/>
          <ac:spMkLst>
            <pc:docMk/>
            <pc:sldMk cId="2466683904" sldId="1059"/>
            <ac:spMk id="14" creationId="{7B2BB01B-4B60-6C69-82E1-31DE568A432C}"/>
          </ac:spMkLst>
        </pc:spChg>
        <pc:spChg chg="add mod">
          <ac:chgData name="he.x" userId="7d207c4c-28f3-4a17-aaf6-8d307a522a1b" providerId="ADAL" clId="{AE8E5DB0-5A32-4C5D-819F-E5AD7FA40173}" dt="2023-09-26T09:00:59.205" v="8529" actId="1076"/>
          <ac:spMkLst>
            <pc:docMk/>
            <pc:sldMk cId="2466683904" sldId="1059"/>
            <ac:spMk id="15" creationId="{3C53ED80-9826-F45D-81CF-5798C5760656}"/>
          </ac:spMkLst>
        </pc:spChg>
        <pc:spChg chg="mod">
          <ac:chgData name="he.x" userId="7d207c4c-28f3-4a17-aaf6-8d307a522a1b" providerId="ADAL" clId="{AE8E5DB0-5A32-4C5D-819F-E5AD7FA40173}" dt="2023-09-14T07:03:07.074" v="2293" actId="1035"/>
          <ac:spMkLst>
            <pc:docMk/>
            <pc:sldMk cId="2466683904" sldId="1059"/>
            <ac:spMk id="16" creationId="{41354D86-7436-3FC2-977E-8EB669906272}"/>
          </ac:spMkLst>
        </pc:spChg>
        <pc:spChg chg="add mod">
          <ac:chgData name="he.x" userId="7d207c4c-28f3-4a17-aaf6-8d307a522a1b" providerId="ADAL" clId="{AE8E5DB0-5A32-4C5D-819F-E5AD7FA40173}" dt="2023-09-21T04:51:07.832" v="8201" actId="1076"/>
          <ac:spMkLst>
            <pc:docMk/>
            <pc:sldMk cId="2466683904" sldId="1059"/>
            <ac:spMk id="18" creationId="{C9CB741D-4A63-8BE4-849E-A0FBFB411352}"/>
          </ac:spMkLst>
        </pc:spChg>
        <pc:spChg chg="add mod ord">
          <ac:chgData name="he.x" userId="7d207c4c-28f3-4a17-aaf6-8d307a522a1b" providerId="ADAL" clId="{AE8E5DB0-5A32-4C5D-819F-E5AD7FA40173}" dt="2023-09-21T04:53:14.675" v="8216" actId="14100"/>
          <ac:spMkLst>
            <pc:docMk/>
            <pc:sldMk cId="2466683904" sldId="1059"/>
            <ac:spMk id="19" creationId="{C6D73D41-DD22-67EA-E85A-FFA1339064C0}"/>
          </ac:spMkLst>
        </pc:spChg>
        <pc:spChg chg="add mod ord">
          <ac:chgData name="he.x" userId="7d207c4c-28f3-4a17-aaf6-8d307a522a1b" providerId="ADAL" clId="{AE8E5DB0-5A32-4C5D-819F-E5AD7FA40173}" dt="2023-09-26T05:54:47.044" v="8390" actId="166"/>
          <ac:spMkLst>
            <pc:docMk/>
            <pc:sldMk cId="2466683904" sldId="1059"/>
            <ac:spMk id="20" creationId="{0161DEC8-6B26-8633-6763-3C48F253CDCB}"/>
          </ac:spMkLst>
        </pc:spChg>
        <pc:spChg chg="add mod">
          <ac:chgData name="he.x" userId="7d207c4c-28f3-4a17-aaf6-8d307a522a1b" providerId="ADAL" clId="{AE8E5DB0-5A32-4C5D-819F-E5AD7FA40173}" dt="2023-09-26T05:55:51.142" v="8398" actId="1582"/>
          <ac:spMkLst>
            <pc:docMk/>
            <pc:sldMk cId="2466683904" sldId="1059"/>
            <ac:spMk id="21" creationId="{9125B875-1AAB-CA91-2C90-D82A13A20989}"/>
          </ac:spMkLst>
        </pc:spChg>
        <pc:spChg chg="mod">
          <ac:chgData name="he.x" userId="7d207c4c-28f3-4a17-aaf6-8d307a522a1b" providerId="ADAL" clId="{AE8E5DB0-5A32-4C5D-819F-E5AD7FA40173}" dt="2023-09-14T06:57:23.354" v="2215" actId="1076"/>
          <ac:spMkLst>
            <pc:docMk/>
            <pc:sldMk cId="2466683904" sldId="1059"/>
            <ac:spMk id="29" creationId="{A73323CC-144A-451A-7F54-84DCBF68729A}"/>
          </ac:spMkLst>
        </pc:spChg>
        <pc:spChg chg="mod">
          <ac:chgData name="he.x" userId="7d207c4c-28f3-4a17-aaf6-8d307a522a1b" providerId="ADAL" clId="{AE8E5DB0-5A32-4C5D-819F-E5AD7FA40173}" dt="2023-09-14T06:57:17.530" v="2214" actId="1076"/>
          <ac:spMkLst>
            <pc:docMk/>
            <pc:sldMk cId="2466683904" sldId="1059"/>
            <ac:spMk id="38" creationId="{5E47DFAE-1F3B-9500-2485-4F7B89EE4B7A}"/>
          </ac:spMkLst>
        </pc:spChg>
        <pc:spChg chg="mod">
          <ac:chgData name="he.x" userId="7d207c4c-28f3-4a17-aaf6-8d307a522a1b" providerId="ADAL" clId="{AE8E5DB0-5A32-4C5D-819F-E5AD7FA40173}" dt="2023-09-21T04:51:57.526" v="8205" actId="14100"/>
          <ac:spMkLst>
            <pc:docMk/>
            <pc:sldMk cId="2466683904" sldId="1059"/>
            <ac:spMk id="40" creationId="{49AE0E13-1B37-890A-7C4F-ADD33DE64F2A}"/>
          </ac:spMkLst>
        </pc:spChg>
        <pc:spChg chg="mod">
          <ac:chgData name="he.x" userId="7d207c4c-28f3-4a17-aaf6-8d307a522a1b" providerId="ADAL" clId="{AE8E5DB0-5A32-4C5D-819F-E5AD7FA40173}" dt="2023-09-14T06:57:10.994" v="2213" actId="1076"/>
          <ac:spMkLst>
            <pc:docMk/>
            <pc:sldMk cId="2466683904" sldId="1059"/>
            <ac:spMk id="41" creationId="{AC408067-E29F-4136-D5B0-168F4C3C19A8}"/>
          </ac:spMkLst>
        </pc:spChg>
        <pc:spChg chg="mod">
          <ac:chgData name="he.x" userId="7d207c4c-28f3-4a17-aaf6-8d307a522a1b" providerId="ADAL" clId="{AE8E5DB0-5A32-4C5D-819F-E5AD7FA40173}" dt="2023-09-14T06:58:01.109" v="2222" actId="1076"/>
          <ac:spMkLst>
            <pc:docMk/>
            <pc:sldMk cId="2466683904" sldId="1059"/>
            <ac:spMk id="42" creationId="{80FB2802-7671-5205-8600-6894ED457AE4}"/>
          </ac:spMkLst>
        </pc:spChg>
        <pc:spChg chg="mod">
          <ac:chgData name="he.x" userId="7d207c4c-28f3-4a17-aaf6-8d307a522a1b" providerId="ADAL" clId="{AE8E5DB0-5A32-4C5D-819F-E5AD7FA40173}" dt="2023-09-14T07:00:01.720" v="2249" actId="1076"/>
          <ac:spMkLst>
            <pc:docMk/>
            <pc:sldMk cId="2466683904" sldId="1059"/>
            <ac:spMk id="44" creationId="{94EC9F32-12C7-C895-389D-F91449D2C274}"/>
          </ac:spMkLst>
        </pc:spChg>
        <pc:spChg chg="mod">
          <ac:chgData name="he.x" userId="7d207c4c-28f3-4a17-aaf6-8d307a522a1b" providerId="ADAL" clId="{AE8E5DB0-5A32-4C5D-819F-E5AD7FA40173}" dt="2023-09-14T06:57:53.615" v="2220" actId="1076"/>
          <ac:spMkLst>
            <pc:docMk/>
            <pc:sldMk cId="2466683904" sldId="1059"/>
            <ac:spMk id="45" creationId="{17EC99DB-98A3-DBB4-ADBA-8C653285F710}"/>
          </ac:spMkLst>
        </pc:spChg>
        <pc:spChg chg="mod">
          <ac:chgData name="he.x" userId="7d207c4c-28f3-4a17-aaf6-8d307a522a1b" providerId="ADAL" clId="{AE8E5DB0-5A32-4C5D-819F-E5AD7FA40173}" dt="2023-09-14T06:51:59.457" v="2121" actId="208"/>
          <ac:spMkLst>
            <pc:docMk/>
            <pc:sldMk cId="2466683904" sldId="1059"/>
            <ac:spMk id="48" creationId="{817F5A6B-3489-59CD-BF82-F0FA0F01822A}"/>
          </ac:spMkLst>
        </pc:spChg>
        <pc:spChg chg="mod">
          <ac:chgData name="he.x" userId="7d207c4c-28f3-4a17-aaf6-8d307a522a1b" providerId="ADAL" clId="{AE8E5DB0-5A32-4C5D-819F-E5AD7FA40173}" dt="2023-09-14T06:57:34.579" v="2217" actId="1076"/>
          <ac:spMkLst>
            <pc:docMk/>
            <pc:sldMk cId="2466683904" sldId="1059"/>
            <ac:spMk id="50" creationId="{962ABA21-D7DF-C5AE-9C2C-8CA8AE57D13B}"/>
          </ac:spMkLst>
        </pc:spChg>
        <pc:spChg chg="mod">
          <ac:chgData name="he.x" userId="7d207c4c-28f3-4a17-aaf6-8d307a522a1b" providerId="ADAL" clId="{AE8E5DB0-5A32-4C5D-819F-E5AD7FA40173}" dt="2023-09-14T06:57:31.203" v="2216" actId="1076"/>
          <ac:spMkLst>
            <pc:docMk/>
            <pc:sldMk cId="2466683904" sldId="1059"/>
            <ac:spMk id="54" creationId="{E11A84BC-337E-19D3-780A-CE347005D98E}"/>
          </ac:spMkLst>
        </pc:spChg>
        <pc:spChg chg="del">
          <ac:chgData name="he.x" userId="7d207c4c-28f3-4a17-aaf6-8d307a522a1b" providerId="ADAL" clId="{AE8E5DB0-5A32-4C5D-819F-E5AD7FA40173}" dt="2023-09-14T06:51:25.386" v="2118" actId="478"/>
          <ac:spMkLst>
            <pc:docMk/>
            <pc:sldMk cId="2466683904" sldId="1059"/>
            <ac:spMk id="57" creationId="{8963478B-EB3C-13C2-EF0F-9B7D32CC2183}"/>
          </ac:spMkLst>
        </pc:spChg>
        <pc:spChg chg="del">
          <ac:chgData name="he.x" userId="7d207c4c-28f3-4a17-aaf6-8d307a522a1b" providerId="ADAL" clId="{AE8E5DB0-5A32-4C5D-819F-E5AD7FA40173}" dt="2023-09-14T06:51:23.528" v="2117" actId="478"/>
          <ac:spMkLst>
            <pc:docMk/>
            <pc:sldMk cId="2466683904" sldId="1059"/>
            <ac:spMk id="58" creationId="{75977A0E-734D-539F-7C9E-9BB53BAD6520}"/>
          </ac:spMkLst>
        </pc:spChg>
        <pc:spChg chg="del">
          <ac:chgData name="he.x" userId="7d207c4c-28f3-4a17-aaf6-8d307a522a1b" providerId="ADAL" clId="{AE8E5DB0-5A32-4C5D-819F-E5AD7FA40173}" dt="2023-09-14T06:52:03.486" v="2122" actId="478"/>
          <ac:spMkLst>
            <pc:docMk/>
            <pc:sldMk cId="2466683904" sldId="1059"/>
            <ac:spMk id="59" creationId="{FEB88384-6726-B3AB-76B5-4D9E50EC27BA}"/>
          </ac:spMkLst>
        </pc:spChg>
        <pc:spChg chg="del">
          <ac:chgData name="he.x" userId="7d207c4c-28f3-4a17-aaf6-8d307a522a1b" providerId="ADAL" clId="{AE8E5DB0-5A32-4C5D-819F-E5AD7FA40173}" dt="2023-09-14T06:51:21.946" v="2116" actId="478"/>
          <ac:spMkLst>
            <pc:docMk/>
            <pc:sldMk cId="2466683904" sldId="1059"/>
            <ac:spMk id="61" creationId="{291F10B6-3735-F39A-B55F-1F7EEE98FCD3}"/>
          </ac:spMkLst>
        </pc:spChg>
        <pc:spChg chg="del">
          <ac:chgData name="he.x" userId="7d207c4c-28f3-4a17-aaf6-8d307a522a1b" providerId="ADAL" clId="{AE8E5DB0-5A32-4C5D-819F-E5AD7FA40173}" dt="2023-09-14T06:51:14.694" v="2113" actId="478"/>
          <ac:spMkLst>
            <pc:docMk/>
            <pc:sldMk cId="2466683904" sldId="1059"/>
            <ac:spMk id="63" creationId="{13B7F5BF-7779-0B30-20E8-331ECCC1A0F1}"/>
          </ac:spMkLst>
        </pc:spChg>
        <pc:spChg chg="mod">
          <ac:chgData name="he.x" userId="7d207c4c-28f3-4a17-aaf6-8d307a522a1b" providerId="ADAL" clId="{AE8E5DB0-5A32-4C5D-819F-E5AD7FA40173}" dt="2023-09-19T04:53:22.677" v="6915" actId="20577"/>
          <ac:spMkLst>
            <pc:docMk/>
            <pc:sldMk cId="2466683904" sldId="1059"/>
            <ac:spMk id="64" creationId="{FFBF9393-B223-B7D2-90AF-7BE921D79464}"/>
          </ac:spMkLst>
        </pc:spChg>
        <pc:spChg chg="del">
          <ac:chgData name="he.x" userId="7d207c4c-28f3-4a17-aaf6-8d307a522a1b" providerId="ADAL" clId="{AE8E5DB0-5A32-4C5D-819F-E5AD7FA40173}" dt="2023-09-14T06:51:20.469" v="2115" actId="478"/>
          <ac:spMkLst>
            <pc:docMk/>
            <pc:sldMk cId="2466683904" sldId="1059"/>
            <ac:spMk id="65" creationId="{5F8EB6A7-5DDF-03A9-B72C-300C87AEB4D1}"/>
          </ac:spMkLst>
        </pc:spChg>
        <pc:spChg chg="del">
          <ac:chgData name="he.x" userId="7d207c4c-28f3-4a17-aaf6-8d307a522a1b" providerId="ADAL" clId="{AE8E5DB0-5A32-4C5D-819F-E5AD7FA40173}" dt="2023-09-14T06:51:18.366" v="2114" actId="478"/>
          <ac:spMkLst>
            <pc:docMk/>
            <pc:sldMk cId="2466683904" sldId="1059"/>
            <ac:spMk id="66" creationId="{FFEFA4A9-80D1-55B0-BF3B-2C0D5335E989}"/>
          </ac:spMkLst>
        </pc:spChg>
        <pc:spChg chg="mod ord">
          <ac:chgData name="he.x" userId="7d207c4c-28f3-4a17-aaf6-8d307a522a1b" providerId="ADAL" clId="{AE8E5DB0-5A32-4C5D-819F-E5AD7FA40173}" dt="2023-09-21T04:52:48.756" v="8214" actId="207"/>
          <ac:spMkLst>
            <pc:docMk/>
            <pc:sldMk cId="2466683904" sldId="1059"/>
            <ac:spMk id="77" creationId="{2E8E4BE4-E9DF-3D3D-C964-01459710ED64}"/>
          </ac:spMkLst>
        </pc:spChg>
        <pc:spChg chg="mod">
          <ac:chgData name="he.x" userId="7d207c4c-28f3-4a17-aaf6-8d307a522a1b" providerId="ADAL" clId="{AE8E5DB0-5A32-4C5D-819F-E5AD7FA40173}" dt="2023-09-14T06:57:53.615" v="2220" actId="1076"/>
          <ac:spMkLst>
            <pc:docMk/>
            <pc:sldMk cId="2466683904" sldId="1059"/>
            <ac:spMk id="81" creationId="{39B668D5-2D84-75FA-9C71-2B27F07C61D4}"/>
          </ac:spMkLst>
        </pc:spChg>
        <pc:grpChg chg="add mod">
          <ac:chgData name="he.x" userId="7d207c4c-28f3-4a17-aaf6-8d307a522a1b" providerId="ADAL" clId="{AE8E5DB0-5A32-4C5D-819F-E5AD7FA40173}" dt="2023-09-14T07:10:06.976" v="2305" actId="1076"/>
          <ac:grpSpMkLst>
            <pc:docMk/>
            <pc:sldMk cId="2466683904" sldId="1059"/>
            <ac:grpSpMk id="17" creationId="{258D9D0D-8D2E-3E83-7A18-1801EA01E964}"/>
          </ac:grpSpMkLst>
        </pc:grpChg>
        <pc:grpChg chg="mod">
          <ac:chgData name="he.x" userId="7d207c4c-28f3-4a17-aaf6-8d307a522a1b" providerId="ADAL" clId="{AE8E5DB0-5A32-4C5D-819F-E5AD7FA40173}" dt="2023-09-14T07:03:22.133" v="2294" actId="164"/>
          <ac:grpSpMkLst>
            <pc:docMk/>
            <pc:sldMk cId="2466683904" sldId="1059"/>
            <ac:grpSpMk id="89" creationId="{5EDDEA21-1128-EAD4-14A3-D1A8B71C9D4C}"/>
          </ac:grpSpMkLst>
        </pc:grpChg>
        <pc:cxnChg chg="add mod">
          <ac:chgData name="he.x" userId="7d207c4c-28f3-4a17-aaf6-8d307a522a1b" providerId="ADAL" clId="{AE8E5DB0-5A32-4C5D-819F-E5AD7FA40173}" dt="2023-09-26T05:55:10.075" v="8395" actId="14100"/>
          <ac:cxnSpMkLst>
            <pc:docMk/>
            <pc:sldMk cId="2466683904" sldId="1059"/>
            <ac:cxnSpMk id="22" creationId="{F69389E7-84DB-F98B-BDB4-3358E4E4938F}"/>
          </ac:cxnSpMkLst>
        </pc:cxnChg>
        <pc:extLst>
          <p:ext xmlns:p="http://schemas.openxmlformats.org/presentationml/2006/main" uri="{D6D511B9-2390-475A-947B-AFAB55BFBCF1}">
            <pc226:cmChg xmlns:pc226="http://schemas.microsoft.com/office/powerpoint/2022/06/main/command" chg="mod">
              <pc226:chgData name="he.x" userId="7d207c4c-28f3-4a17-aaf6-8d307a522a1b" providerId="ADAL" clId="{AE8E5DB0-5A32-4C5D-819F-E5AD7FA40173}" dt="2023-09-14T05:51:39.313" v="1577"/>
              <pc2:cmMkLst xmlns:pc2="http://schemas.microsoft.com/office/powerpoint/2019/9/main/command">
                <pc:docMk/>
                <pc:sldMk cId="2466683904" sldId="1059"/>
                <pc2:cmMk id="{5CF128AA-809B-455D-AEFD-27B3AC58EFB8}"/>
              </pc2:cmMkLst>
            </pc226:cmChg>
            <pc226:cmChg xmlns:pc226="http://schemas.microsoft.com/office/powerpoint/2022/06/main/command" chg="mod">
              <pc226:chgData name="he.x" userId="7d207c4c-28f3-4a17-aaf6-8d307a522a1b" providerId="ADAL" clId="{AE8E5DB0-5A32-4C5D-819F-E5AD7FA40173}" dt="2023-09-15T07:33:18.605" v="2967"/>
              <pc2:cmMkLst xmlns:pc2="http://schemas.microsoft.com/office/powerpoint/2019/9/main/command">
                <pc:docMk/>
                <pc:sldMk cId="2466683904" sldId="1059"/>
                <pc2:cmMk id="{4D375CBD-76ED-40F7-AC6E-5C9FC34EEA08}"/>
              </pc2:cmMkLst>
            </pc226:cmChg>
          </p:ext>
        </pc:extLst>
      </pc:sldChg>
      <pc:sldChg chg="ord">
        <pc:chgData name="he.x" userId="7d207c4c-28f3-4a17-aaf6-8d307a522a1b" providerId="ADAL" clId="{AE8E5DB0-5A32-4C5D-819F-E5AD7FA40173}" dt="2023-09-14T05:53:41.051" v="1580"/>
        <pc:sldMkLst>
          <pc:docMk/>
          <pc:sldMk cId="1134174660" sldId="1060"/>
        </pc:sldMkLst>
      </pc:sldChg>
      <pc:sldChg chg="addSp delSp modSp mod modNotesTx">
        <pc:chgData name="he.x" userId="7d207c4c-28f3-4a17-aaf6-8d307a522a1b" providerId="ADAL" clId="{AE8E5DB0-5A32-4C5D-819F-E5AD7FA40173}" dt="2023-09-26T09:09:54.115" v="8552" actId="478"/>
        <pc:sldMkLst>
          <pc:docMk/>
          <pc:sldMk cId="376218374" sldId="1061"/>
        </pc:sldMkLst>
        <pc:spChg chg="mod">
          <ac:chgData name="he.x" userId="7d207c4c-28f3-4a17-aaf6-8d307a522a1b" providerId="ADAL" clId="{AE8E5DB0-5A32-4C5D-819F-E5AD7FA40173}" dt="2023-09-19T03:30:05.670" v="6049" actId="1076"/>
          <ac:spMkLst>
            <pc:docMk/>
            <pc:sldMk cId="376218374" sldId="1061"/>
            <ac:spMk id="44" creationId="{ECF07F26-F1E4-54C2-09B9-DF131CD7EB07}"/>
          </ac:spMkLst>
        </pc:spChg>
        <pc:spChg chg="mod">
          <ac:chgData name="he.x" userId="7d207c4c-28f3-4a17-aaf6-8d307a522a1b" providerId="ADAL" clId="{AE8E5DB0-5A32-4C5D-819F-E5AD7FA40173}" dt="2023-09-19T03:30:11.254" v="6050" actId="1076"/>
          <ac:spMkLst>
            <pc:docMk/>
            <pc:sldMk cId="376218374" sldId="1061"/>
            <ac:spMk id="45" creationId="{952B01A7-1850-3277-CEFA-80F414734B45}"/>
          </ac:spMkLst>
        </pc:spChg>
        <pc:spChg chg="del">
          <ac:chgData name="he.x" userId="7d207c4c-28f3-4a17-aaf6-8d307a522a1b" providerId="ADAL" clId="{AE8E5DB0-5A32-4C5D-819F-E5AD7FA40173}" dt="2023-09-26T09:09:54.115" v="8552" actId="478"/>
          <ac:spMkLst>
            <pc:docMk/>
            <pc:sldMk cId="376218374" sldId="1061"/>
            <ac:spMk id="49" creationId="{1AC54493-9A4A-7910-F79F-BCD77460C4E3}"/>
          </ac:spMkLst>
        </pc:spChg>
        <pc:spChg chg="del">
          <ac:chgData name="he.x" userId="7d207c4c-28f3-4a17-aaf6-8d307a522a1b" providerId="ADAL" clId="{AE8E5DB0-5A32-4C5D-819F-E5AD7FA40173}" dt="2023-09-26T09:09:51.164" v="8549" actId="478"/>
          <ac:spMkLst>
            <pc:docMk/>
            <pc:sldMk cId="376218374" sldId="1061"/>
            <ac:spMk id="51" creationId="{4A3EBE1F-DA8F-7096-BB6A-4826C873DB9E}"/>
          </ac:spMkLst>
        </pc:spChg>
        <pc:grpChg chg="add del">
          <ac:chgData name="he.x" userId="7d207c4c-28f3-4a17-aaf6-8d307a522a1b" providerId="ADAL" clId="{AE8E5DB0-5A32-4C5D-819F-E5AD7FA40173}" dt="2023-09-26T09:09:52.806" v="8551" actId="478"/>
          <ac:grpSpMkLst>
            <pc:docMk/>
            <pc:sldMk cId="376218374" sldId="1061"/>
            <ac:grpSpMk id="32" creationId="{CC065DE4-FE43-E585-F6FD-58ED23B3688E}"/>
          </ac:grpSpMkLst>
        </pc:grpChg>
        <pc:cxnChg chg="mod">
          <ac:chgData name="he.x" userId="7d207c4c-28f3-4a17-aaf6-8d307a522a1b" providerId="ADAL" clId="{AE8E5DB0-5A32-4C5D-819F-E5AD7FA40173}" dt="2023-09-26T09:09:52.806" v="8551" actId="478"/>
          <ac:cxnSpMkLst>
            <pc:docMk/>
            <pc:sldMk cId="376218374" sldId="1061"/>
            <ac:cxnSpMk id="38" creationId="{661781FE-A3B0-BEF1-5AC9-16A15AC6FD9B}"/>
          </ac:cxnSpMkLst>
        </pc:cxnChg>
        <pc:cxnChg chg="mod">
          <ac:chgData name="he.x" userId="7d207c4c-28f3-4a17-aaf6-8d307a522a1b" providerId="ADAL" clId="{AE8E5DB0-5A32-4C5D-819F-E5AD7FA40173}" dt="2023-09-26T09:09:52.806" v="8551" actId="478"/>
          <ac:cxnSpMkLst>
            <pc:docMk/>
            <pc:sldMk cId="376218374" sldId="1061"/>
            <ac:cxnSpMk id="39" creationId="{D096B49F-318B-AEA0-871A-B589720E5FC3}"/>
          </ac:cxnSpMkLst>
        </pc:cxnChg>
        <pc:cxnChg chg="mod">
          <ac:chgData name="he.x" userId="7d207c4c-28f3-4a17-aaf6-8d307a522a1b" providerId="ADAL" clId="{AE8E5DB0-5A32-4C5D-819F-E5AD7FA40173}" dt="2023-09-26T09:09:52.806" v="8551" actId="478"/>
          <ac:cxnSpMkLst>
            <pc:docMk/>
            <pc:sldMk cId="376218374" sldId="1061"/>
            <ac:cxnSpMk id="40" creationId="{8628837D-4673-D4E9-C13B-04218B5C60C9}"/>
          </ac:cxnSpMkLst>
        </pc:cxnChg>
        <pc:cxnChg chg="mod">
          <ac:chgData name="he.x" userId="7d207c4c-28f3-4a17-aaf6-8d307a522a1b" providerId="ADAL" clId="{AE8E5DB0-5A32-4C5D-819F-E5AD7FA40173}" dt="2023-09-26T09:09:52.806" v="8551" actId="478"/>
          <ac:cxnSpMkLst>
            <pc:docMk/>
            <pc:sldMk cId="376218374" sldId="1061"/>
            <ac:cxnSpMk id="41" creationId="{F8C204BA-87A2-1C5D-09BE-8DF1FB873FAB}"/>
          </ac:cxnSpMkLst>
        </pc:cxnChg>
      </pc:sldChg>
      <pc:sldChg chg="addCm modNotesTx">
        <pc:chgData name="he.x" userId="7d207c4c-28f3-4a17-aaf6-8d307a522a1b" providerId="ADAL" clId="{AE8E5DB0-5A32-4C5D-819F-E5AD7FA40173}" dt="2023-09-26T09:09:16.949" v="8546"/>
        <pc:sldMkLst>
          <pc:docMk/>
          <pc:sldMk cId="3092744538" sldId="1062"/>
        </pc:sldMkLst>
        <pc:extLst>
          <p:ext xmlns:p="http://schemas.openxmlformats.org/presentationml/2006/main" uri="{D6D511B9-2390-475A-947B-AFAB55BFBCF1}">
            <pc226:cmChg xmlns:pc226="http://schemas.microsoft.com/office/powerpoint/2022/06/main/command" chg="add">
              <pc226:chgData name="he.x" userId="7d207c4c-28f3-4a17-aaf6-8d307a522a1b" providerId="ADAL" clId="{AE8E5DB0-5A32-4C5D-819F-E5AD7FA40173}" dt="2023-09-26T09:09:16.949" v="8546"/>
              <pc2:cmMkLst xmlns:pc2="http://schemas.microsoft.com/office/powerpoint/2019/9/main/command">
                <pc:docMk/>
                <pc:sldMk cId="3092744538" sldId="1062"/>
                <pc2:cmMk id="{679454A8-D31B-430E-9426-FE52FA68AFE1}"/>
              </pc2:cmMkLst>
            </pc226:cmChg>
          </p:ext>
        </pc:extLst>
      </pc:sldChg>
      <pc:sldChg chg="ord">
        <pc:chgData name="he.x" userId="7d207c4c-28f3-4a17-aaf6-8d307a522a1b" providerId="ADAL" clId="{AE8E5DB0-5A32-4C5D-819F-E5AD7FA40173}" dt="2023-09-14T05:53:41.051" v="1580"/>
        <pc:sldMkLst>
          <pc:docMk/>
          <pc:sldMk cId="2649180916" sldId="1063"/>
        </pc:sldMkLst>
      </pc:sldChg>
      <pc:sldChg chg="modSp mod ord">
        <pc:chgData name="he.x" userId="7d207c4c-28f3-4a17-aaf6-8d307a522a1b" providerId="ADAL" clId="{AE8E5DB0-5A32-4C5D-819F-E5AD7FA40173}" dt="2023-09-14T05:53:41.051" v="1580"/>
        <pc:sldMkLst>
          <pc:docMk/>
          <pc:sldMk cId="1252581548" sldId="1064"/>
        </pc:sldMkLst>
        <pc:grpChg chg="mod">
          <ac:chgData name="he.x" userId="7d207c4c-28f3-4a17-aaf6-8d307a522a1b" providerId="ADAL" clId="{AE8E5DB0-5A32-4C5D-819F-E5AD7FA40173}" dt="2023-09-12T08:32:58.486" v="1279" actId="1076"/>
          <ac:grpSpMkLst>
            <pc:docMk/>
            <pc:sldMk cId="1252581548" sldId="1064"/>
            <ac:grpSpMk id="12" creationId="{C0E15883-A726-576B-4ACE-8C58F2E1A2D3}"/>
          </ac:grpSpMkLst>
        </pc:grpChg>
      </pc:sldChg>
      <pc:sldChg chg="addSp modSp add mod modNotesTx">
        <pc:chgData name="he.x" userId="7d207c4c-28f3-4a17-aaf6-8d307a522a1b" providerId="ADAL" clId="{AE8E5DB0-5A32-4C5D-819F-E5AD7FA40173}" dt="2023-09-21T04:47:30.359" v="8145" actId="20577"/>
        <pc:sldMkLst>
          <pc:docMk/>
          <pc:sldMk cId="2787776159" sldId="1065"/>
        </pc:sldMkLst>
        <pc:spChg chg="mod">
          <ac:chgData name="he.x" userId="7d207c4c-28f3-4a17-aaf6-8d307a522a1b" providerId="ADAL" clId="{AE8E5DB0-5A32-4C5D-819F-E5AD7FA40173}" dt="2023-09-12T08:36:09.121" v="1305"/>
          <ac:spMkLst>
            <pc:docMk/>
            <pc:sldMk cId="2787776159" sldId="1065"/>
            <ac:spMk id="2" creationId="{6E2546F7-6805-4B28-855A-E0B440457E7C}"/>
          </ac:spMkLst>
        </pc:spChg>
        <pc:spChg chg="add mod">
          <ac:chgData name="he.x" userId="7d207c4c-28f3-4a17-aaf6-8d307a522a1b" providerId="ADAL" clId="{AE8E5DB0-5A32-4C5D-819F-E5AD7FA40173}" dt="2023-09-21T04:47:30.359" v="8145" actId="20577"/>
          <ac:spMkLst>
            <pc:docMk/>
            <pc:sldMk cId="2787776159" sldId="1065"/>
            <ac:spMk id="3" creationId="{B8F474AC-FD69-CBC4-65A6-C6569DF0A59B}"/>
          </ac:spMkLst>
        </pc:spChg>
      </pc:sldChg>
      <pc:sldChg chg="new del">
        <pc:chgData name="he.x" userId="7d207c4c-28f3-4a17-aaf6-8d307a522a1b" providerId="ADAL" clId="{AE8E5DB0-5A32-4C5D-819F-E5AD7FA40173}" dt="2023-09-12T08:36:32.535" v="1307" actId="680"/>
        <pc:sldMkLst>
          <pc:docMk/>
          <pc:sldMk cId="66702502" sldId="1066"/>
        </pc:sldMkLst>
      </pc:sldChg>
      <pc:sldChg chg="modSp add mod ord modNotesTx">
        <pc:chgData name="he.x" userId="7d207c4c-28f3-4a17-aaf6-8d307a522a1b" providerId="ADAL" clId="{AE8E5DB0-5A32-4C5D-819F-E5AD7FA40173}" dt="2023-09-19T04:27:00.088" v="6884"/>
        <pc:sldMkLst>
          <pc:docMk/>
          <pc:sldMk cId="2251612232" sldId="1066"/>
        </pc:sldMkLst>
        <pc:spChg chg="mod">
          <ac:chgData name="he.x" userId="7d207c4c-28f3-4a17-aaf6-8d307a522a1b" providerId="ADAL" clId="{AE8E5DB0-5A32-4C5D-819F-E5AD7FA40173}" dt="2023-09-12T08:36:49.985" v="1311" actId="404"/>
          <ac:spMkLst>
            <pc:docMk/>
            <pc:sldMk cId="2251612232" sldId="1066"/>
            <ac:spMk id="2" creationId="{6E2546F7-6805-4B28-855A-E0B440457E7C}"/>
          </ac:spMkLst>
        </pc:spChg>
        <pc:spChg chg="mod">
          <ac:chgData name="he.x" userId="7d207c4c-28f3-4a17-aaf6-8d307a522a1b" providerId="ADAL" clId="{AE8E5DB0-5A32-4C5D-819F-E5AD7FA40173}" dt="2023-09-19T03:41:52.476" v="6762" actId="20577"/>
          <ac:spMkLst>
            <pc:docMk/>
            <pc:sldMk cId="2251612232" sldId="1066"/>
            <ac:spMk id="4" creationId="{9A9BBC12-DB44-46F1-BDF4-BF152BB405E2}"/>
          </ac:spMkLst>
        </pc:spChg>
      </pc:sldChg>
      <pc:sldChg chg="addSp modSp add mod ord modNotesTx">
        <pc:chgData name="he.x" userId="7d207c4c-28f3-4a17-aaf6-8d307a522a1b" providerId="ADAL" clId="{AE8E5DB0-5A32-4C5D-819F-E5AD7FA40173}" dt="2023-09-21T04:46:52.001" v="8129" actId="207"/>
        <pc:sldMkLst>
          <pc:docMk/>
          <pc:sldMk cId="1398019928" sldId="1067"/>
        </pc:sldMkLst>
        <pc:spChg chg="mod">
          <ac:chgData name="he.x" userId="7d207c4c-28f3-4a17-aaf6-8d307a522a1b" providerId="ADAL" clId="{AE8E5DB0-5A32-4C5D-819F-E5AD7FA40173}" dt="2023-09-12T08:38:15.308" v="1317" actId="20577"/>
          <ac:spMkLst>
            <pc:docMk/>
            <pc:sldMk cId="1398019928" sldId="1067"/>
            <ac:spMk id="2" creationId="{6E2546F7-6805-4B28-855A-E0B440457E7C}"/>
          </ac:spMkLst>
        </pc:spChg>
        <pc:spChg chg="mod">
          <ac:chgData name="he.x" userId="7d207c4c-28f3-4a17-aaf6-8d307a522a1b" providerId="ADAL" clId="{AE8E5DB0-5A32-4C5D-819F-E5AD7FA40173}" dt="2023-09-19T04:22:35.265" v="6860" actId="5793"/>
          <ac:spMkLst>
            <pc:docMk/>
            <pc:sldMk cId="1398019928" sldId="1067"/>
            <ac:spMk id="4" creationId="{9A9BBC12-DB44-46F1-BDF4-BF152BB405E2}"/>
          </ac:spMkLst>
        </pc:spChg>
        <pc:graphicFrameChg chg="add mod modGraphic">
          <ac:chgData name="he.x" userId="7d207c4c-28f3-4a17-aaf6-8d307a522a1b" providerId="ADAL" clId="{AE8E5DB0-5A32-4C5D-819F-E5AD7FA40173}" dt="2023-09-21T04:46:52.001" v="8129" actId="207"/>
          <ac:graphicFrameMkLst>
            <pc:docMk/>
            <pc:sldMk cId="1398019928" sldId="1067"/>
            <ac:graphicFrameMk id="3" creationId="{6A87D2DA-1229-79A0-5A5A-5D7A40158B62}"/>
          </ac:graphicFrameMkLst>
        </pc:graphicFrameChg>
      </pc:sldChg>
      <pc:sldChg chg="addSp modSp add mod ord modNotesTx">
        <pc:chgData name="he.x" userId="7d207c4c-28f3-4a17-aaf6-8d307a522a1b" providerId="ADAL" clId="{AE8E5DB0-5A32-4C5D-819F-E5AD7FA40173}" dt="2023-09-26T09:11:04.879" v="8565" actId="20577"/>
        <pc:sldMkLst>
          <pc:docMk/>
          <pc:sldMk cId="3889038435" sldId="1068"/>
        </pc:sldMkLst>
        <pc:spChg chg="mod">
          <ac:chgData name="he.x" userId="7d207c4c-28f3-4a17-aaf6-8d307a522a1b" providerId="ADAL" clId="{AE8E5DB0-5A32-4C5D-819F-E5AD7FA40173}" dt="2023-09-26T09:10:45.024" v="8559" actId="20577"/>
          <ac:spMkLst>
            <pc:docMk/>
            <pc:sldMk cId="3889038435" sldId="1068"/>
            <ac:spMk id="3" creationId="{244C1620-23DC-4D92-3C3F-EE0182E57D18}"/>
          </ac:spMkLst>
        </pc:spChg>
        <pc:spChg chg="mod">
          <ac:chgData name="he.x" userId="7d207c4c-28f3-4a17-aaf6-8d307a522a1b" providerId="ADAL" clId="{AE8E5DB0-5A32-4C5D-819F-E5AD7FA40173}" dt="2023-09-12T08:38:46.216" v="1326" actId="20577"/>
          <ac:spMkLst>
            <pc:docMk/>
            <pc:sldMk cId="3889038435" sldId="1068"/>
            <ac:spMk id="4" creationId="{9A9BBC12-DB44-46F1-BDF4-BF152BB405E2}"/>
          </ac:spMkLst>
        </pc:spChg>
        <pc:spChg chg="mod">
          <ac:chgData name="he.x" userId="7d207c4c-28f3-4a17-aaf6-8d307a522a1b" providerId="ADAL" clId="{AE8E5DB0-5A32-4C5D-819F-E5AD7FA40173}" dt="2023-09-26T09:10:52.154" v="8560" actId="20577"/>
          <ac:spMkLst>
            <pc:docMk/>
            <pc:sldMk cId="3889038435" sldId="1068"/>
            <ac:spMk id="7" creationId="{9A53328A-F9BE-9369-9CC5-7F46984E1FED}"/>
          </ac:spMkLst>
        </pc:spChg>
        <pc:spChg chg="mod">
          <ac:chgData name="he.x" userId="7d207c4c-28f3-4a17-aaf6-8d307a522a1b" providerId="ADAL" clId="{AE8E5DB0-5A32-4C5D-819F-E5AD7FA40173}" dt="2023-09-26T09:10:58.203" v="8562" actId="20577"/>
          <ac:spMkLst>
            <pc:docMk/>
            <pc:sldMk cId="3889038435" sldId="1068"/>
            <ac:spMk id="8" creationId="{776A671C-BF8C-0D4A-AC5A-72957CC0147B}"/>
          </ac:spMkLst>
        </pc:spChg>
        <pc:spChg chg="mod">
          <ac:chgData name="he.x" userId="7d207c4c-28f3-4a17-aaf6-8d307a522a1b" providerId="ADAL" clId="{AE8E5DB0-5A32-4C5D-819F-E5AD7FA40173}" dt="2023-09-26T09:10:55.228" v="8561" actId="20577"/>
          <ac:spMkLst>
            <pc:docMk/>
            <pc:sldMk cId="3889038435" sldId="1068"/>
            <ac:spMk id="9" creationId="{7B7E5E0D-6847-34A9-1E1D-0C6F9D03D6DE}"/>
          </ac:spMkLst>
        </pc:spChg>
        <pc:spChg chg="mod">
          <ac:chgData name="he.x" userId="7d207c4c-28f3-4a17-aaf6-8d307a522a1b" providerId="ADAL" clId="{AE8E5DB0-5A32-4C5D-819F-E5AD7FA40173}" dt="2023-09-26T09:11:00.905" v="8563" actId="20577"/>
          <ac:spMkLst>
            <pc:docMk/>
            <pc:sldMk cId="3889038435" sldId="1068"/>
            <ac:spMk id="10" creationId="{68145E58-BA02-8819-BBBE-EECADE5B3B4E}"/>
          </ac:spMkLst>
        </pc:spChg>
        <pc:spChg chg="mod">
          <ac:chgData name="he.x" userId="7d207c4c-28f3-4a17-aaf6-8d307a522a1b" providerId="ADAL" clId="{AE8E5DB0-5A32-4C5D-819F-E5AD7FA40173}" dt="2023-09-26T09:11:02.865" v="8564" actId="20577"/>
          <ac:spMkLst>
            <pc:docMk/>
            <pc:sldMk cId="3889038435" sldId="1068"/>
            <ac:spMk id="11" creationId="{7B0E8C8D-4CB2-0E2D-899A-E4AC6AD66C21}"/>
          </ac:spMkLst>
        </pc:spChg>
        <pc:spChg chg="mod">
          <ac:chgData name="he.x" userId="7d207c4c-28f3-4a17-aaf6-8d307a522a1b" providerId="ADAL" clId="{AE8E5DB0-5A32-4C5D-819F-E5AD7FA40173}" dt="2023-09-26T09:11:04.879" v="8565" actId="20577"/>
          <ac:spMkLst>
            <pc:docMk/>
            <pc:sldMk cId="3889038435" sldId="1068"/>
            <ac:spMk id="15" creationId="{4180CF3E-5272-63E1-811A-5B49AAC5F897}"/>
          </ac:spMkLst>
        </pc:spChg>
        <pc:spChg chg="mod">
          <ac:chgData name="he.x" userId="7d207c4c-28f3-4a17-aaf6-8d307a522a1b" providerId="ADAL" clId="{AE8E5DB0-5A32-4C5D-819F-E5AD7FA40173}" dt="2023-09-20T03:00:12.435" v="7533" actId="164"/>
          <ac:spMkLst>
            <pc:docMk/>
            <pc:sldMk cId="3889038435" sldId="1068"/>
            <ac:spMk id="21" creationId="{E2A07BA3-DD78-5499-8417-051BF7FF0F3B}"/>
          </ac:spMkLst>
        </pc:spChg>
        <pc:spChg chg="mod">
          <ac:chgData name="he.x" userId="7d207c4c-28f3-4a17-aaf6-8d307a522a1b" providerId="ADAL" clId="{AE8E5DB0-5A32-4C5D-819F-E5AD7FA40173}" dt="2023-09-20T03:00:12.435" v="7533" actId="164"/>
          <ac:spMkLst>
            <pc:docMk/>
            <pc:sldMk cId="3889038435" sldId="1068"/>
            <ac:spMk id="24" creationId="{6BDDD836-1915-ACAD-3DD1-73422FCA5717}"/>
          </ac:spMkLst>
        </pc:spChg>
        <pc:grpChg chg="add mod">
          <ac:chgData name="he.x" userId="7d207c4c-28f3-4a17-aaf6-8d307a522a1b" providerId="ADAL" clId="{AE8E5DB0-5A32-4C5D-819F-E5AD7FA40173}" dt="2023-09-20T03:00:12.435" v="7533" actId="164"/>
          <ac:grpSpMkLst>
            <pc:docMk/>
            <pc:sldMk cId="3889038435" sldId="1068"/>
            <ac:grpSpMk id="5" creationId="{B3C6FDEF-A6AF-7FE5-20EF-8EAB85E3215A}"/>
          </ac:grpSpMkLst>
        </pc:grpChg>
        <pc:grpChg chg="mod">
          <ac:chgData name="he.x" userId="7d207c4c-28f3-4a17-aaf6-8d307a522a1b" providerId="ADAL" clId="{AE8E5DB0-5A32-4C5D-819F-E5AD7FA40173}" dt="2023-09-20T03:00:12.435" v="7533" actId="164"/>
          <ac:grpSpMkLst>
            <pc:docMk/>
            <pc:sldMk cId="3889038435" sldId="1068"/>
            <ac:grpSpMk id="20" creationId="{36D46A09-7AA0-75D9-FEF2-CA12E080274A}"/>
          </ac:grpSpMkLst>
        </pc:grpChg>
        <pc:picChg chg="add mod">
          <ac:chgData name="he.x" userId="7d207c4c-28f3-4a17-aaf6-8d307a522a1b" providerId="ADAL" clId="{AE8E5DB0-5A32-4C5D-819F-E5AD7FA40173}" dt="2023-09-12T08:39:09.371" v="1329" actId="1076"/>
          <ac:picMkLst>
            <pc:docMk/>
            <pc:sldMk cId="3889038435" sldId="1068"/>
            <ac:picMk id="5" creationId="{D81736F4-E971-16C6-B9F4-6ECEE3A4F3CA}"/>
          </ac:picMkLst>
        </pc:picChg>
        <pc:cxnChg chg="mod">
          <ac:chgData name="he.x" userId="7d207c4c-28f3-4a17-aaf6-8d307a522a1b" providerId="ADAL" clId="{AE8E5DB0-5A32-4C5D-819F-E5AD7FA40173}" dt="2023-09-20T03:00:12.435" v="7533" actId="164"/>
          <ac:cxnSpMkLst>
            <pc:docMk/>
            <pc:sldMk cId="3889038435" sldId="1068"/>
            <ac:cxnSpMk id="17" creationId="{128C2C3A-26B0-4E18-1CDE-31CD5D127A6A}"/>
          </ac:cxnSpMkLst>
        </pc:cxnChg>
        <pc:cxnChg chg="mod">
          <ac:chgData name="he.x" userId="7d207c4c-28f3-4a17-aaf6-8d307a522a1b" providerId="ADAL" clId="{AE8E5DB0-5A32-4C5D-819F-E5AD7FA40173}" dt="2023-09-20T03:00:12.435" v="7533" actId="164"/>
          <ac:cxnSpMkLst>
            <pc:docMk/>
            <pc:sldMk cId="3889038435" sldId="1068"/>
            <ac:cxnSpMk id="19" creationId="{6337498B-5BB5-808A-4213-0B57D680163F}"/>
          </ac:cxnSpMkLst>
        </pc:cxnChg>
      </pc:sldChg>
      <pc:sldChg chg="addSp delSp modSp add mod modNotesTx">
        <pc:chgData name="he.x" userId="7d207c4c-28f3-4a17-aaf6-8d307a522a1b" providerId="ADAL" clId="{AE8E5DB0-5A32-4C5D-819F-E5AD7FA40173}" dt="2023-09-26T06:58:15.844" v="8448" actId="20577"/>
        <pc:sldMkLst>
          <pc:docMk/>
          <pc:sldMk cId="2970444494" sldId="1069"/>
        </pc:sldMkLst>
        <pc:picChg chg="del">
          <ac:chgData name="he.x" userId="7d207c4c-28f3-4a17-aaf6-8d307a522a1b" providerId="ADAL" clId="{AE8E5DB0-5A32-4C5D-819F-E5AD7FA40173}" dt="2023-09-12T08:50:31.252" v="1531" actId="478"/>
          <ac:picMkLst>
            <pc:docMk/>
            <pc:sldMk cId="2970444494" sldId="1069"/>
            <ac:picMk id="5" creationId="{0D0B2E73-9EA3-CF86-9B1D-2FB3392E1977}"/>
          </ac:picMkLst>
        </pc:picChg>
        <pc:picChg chg="add mod">
          <ac:chgData name="he.x" userId="7d207c4c-28f3-4a17-aaf6-8d307a522a1b" providerId="ADAL" clId="{AE8E5DB0-5A32-4C5D-819F-E5AD7FA40173}" dt="2023-09-12T08:50:53.433" v="1535" actId="1076"/>
          <ac:picMkLst>
            <pc:docMk/>
            <pc:sldMk cId="2970444494" sldId="1069"/>
            <ac:picMk id="7" creationId="{8BC5A3F4-F273-5E81-D6EA-2B0332AEC7C9}"/>
          </ac:picMkLst>
        </pc:picChg>
      </pc:sldChg>
      <pc:sldChg chg="addSp delSp modSp add mod modNotesTx">
        <pc:chgData name="he.x" userId="7d207c4c-28f3-4a17-aaf6-8d307a522a1b" providerId="ADAL" clId="{AE8E5DB0-5A32-4C5D-819F-E5AD7FA40173}" dt="2023-09-26T08:57:51.873" v="8499" actId="20577"/>
        <pc:sldMkLst>
          <pc:docMk/>
          <pc:sldMk cId="3993033509" sldId="1070"/>
        </pc:sldMkLst>
        <pc:spChg chg="mod">
          <ac:chgData name="he.x" userId="7d207c4c-28f3-4a17-aaf6-8d307a522a1b" providerId="ADAL" clId="{AE8E5DB0-5A32-4C5D-819F-E5AD7FA40173}" dt="2023-09-14T05:57:51.253" v="1686" actId="20577"/>
          <ac:spMkLst>
            <pc:docMk/>
            <pc:sldMk cId="3993033509" sldId="1070"/>
            <ac:spMk id="7" creationId="{3D3AD449-205E-E9AE-8DCB-AF22E3787AB6}"/>
          </ac:spMkLst>
        </pc:spChg>
        <pc:spChg chg="mod">
          <ac:chgData name="he.x" userId="7d207c4c-28f3-4a17-aaf6-8d307a522a1b" providerId="ADAL" clId="{AE8E5DB0-5A32-4C5D-819F-E5AD7FA40173}" dt="2023-09-14T05:54:32.768" v="1583"/>
          <ac:spMkLst>
            <pc:docMk/>
            <pc:sldMk cId="3993033509" sldId="1070"/>
            <ac:spMk id="8" creationId="{A9109565-D42B-57D5-C5EA-73379B1D4E09}"/>
          </ac:spMkLst>
        </pc:spChg>
        <pc:spChg chg="mod">
          <ac:chgData name="he.x" userId="7d207c4c-28f3-4a17-aaf6-8d307a522a1b" providerId="ADAL" clId="{AE8E5DB0-5A32-4C5D-819F-E5AD7FA40173}" dt="2023-09-26T08:57:12.732" v="8494" actId="20577"/>
          <ac:spMkLst>
            <pc:docMk/>
            <pc:sldMk cId="3993033509" sldId="1070"/>
            <ac:spMk id="9" creationId="{71C24467-40E7-9E09-8B3D-FE0C414D73C2}"/>
          </ac:spMkLst>
        </pc:spChg>
        <pc:spChg chg="mod">
          <ac:chgData name="he.x" userId="7d207c4c-28f3-4a17-aaf6-8d307a522a1b" providerId="ADAL" clId="{AE8E5DB0-5A32-4C5D-819F-E5AD7FA40173}" dt="2023-09-14T05:57:31.853" v="1668" actId="20577"/>
          <ac:spMkLst>
            <pc:docMk/>
            <pc:sldMk cId="3993033509" sldId="1070"/>
            <ac:spMk id="10" creationId="{7036D81D-577E-60F6-BE89-D893E7A947A2}"/>
          </ac:spMkLst>
        </pc:spChg>
        <pc:spChg chg="mod">
          <ac:chgData name="he.x" userId="7d207c4c-28f3-4a17-aaf6-8d307a522a1b" providerId="ADAL" clId="{AE8E5DB0-5A32-4C5D-819F-E5AD7FA40173}" dt="2023-09-26T08:57:51.873" v="8499" actId="20577"/>
          <ac:spMkLst>
            <pc:docMk/>
            <pc:sldMk cId="3993033509" sldId="1070"/>
            <ac:spMk id="11" creationId="{5B553210-A605-B45D-4F64-4A1292428D63}"/>
          </ac:spMkLst>
        </pc:spChg>
        <pc:spChg chg="mod">
          <ac:chgData name="he.x" userId="7d207c4c-28f3-4a17-aaf6-8d307a522a1b" providerId="ADAL" clId="{AE8E5DB0-5A32-4C5D-819F-E5AD7FA40173}" dt="2023-09-14T06:08:35.606" v="1871" actId="1076"/>
          <ac:spMkLst>
            <pc:docMk/>
            <pc:sldMk cId="3993033509" sldId="1070"/>
            <ac:spMk id="12" creationId="{0ED0C645-74FC-ECDC-5EBB-BE77882D5177}"/>
          </ac:spMkLst>
        </pc:spChg>
        <pc:spChg chg="mod">
          <ac:chgData name="he.x" userId="7d207c4c-28f3-4a17-aaf6-8d307a522a1b" providerId="ADAL" clId="{AE8E5DB0-5A32-4C5D-819F-E5AD7FA40173}" dt="2023-09-14T06:08:37.517" v="1872" actId="1076"/>
          <ac:spMkLst>
            <pc:docMk/>
            <pc:sldMk cId="3993033509" sldId="1070"/>
            <ac:spMk id="13" creationId="{8CCE3726-F513-8339-63B9-5B718CF2F61A}"/>
          </ac:spMkLst>
        </pc:spChg>
        <pc:spChg chg="mod">
          <ac:chgData name="he.x" userId="7d207c4c-28f3-4a17-aaf6-8d307a522a1b" providerId="ADAL" clId="{AE8E5DB0-5A32-4C5D-819F-E5AD7FA40173}" dt="2023-09-14T05:56:38.468" v="1633" actId="404"/>
          <ac:spMkLst>
            <pc:docMk/>
            <pc:sldMk cId="3993033509" sldId="1070"/>
            <ac:spMk id="14" creationId="{C4BD971B-B7B8-7D95-B683-D5EA4FE9A057}"/>
          </ac:spMkLst>
        </pc:spChg>
        <pc:spChg chg="mod">
          <ac:chgData name="he.x" userId="7d207c4c-28f3-4a17-aaf6-8d307a522a1b" providerId="ADAL" clId="{AE8E5DB0-5A32-4C5D-819F-E5AD7FA40173}" dt="2023-09-14T06:00:06.669" v="1750" actId="1076"/>
          <ac:spMkLst>
            <pc:docMk/>
            <pc:sldMk cId="3993033509" sldId="1070"/>
            <ac:spMk id="16" creationId="{1C7B8591-0871-FFAF-989D-703F0B30B7A8}"/>
          </ac:spMkLst>
        </pc:spChg>
        <pc:spChg chg="mod">
          <ac:chgData name="he.x" userId="7d207c4c-28f3-4a17-aaf6-8d307a522a1b" providerId="ADAL" clId="{AE8E5DB0-5A32-4C5D-819F-E5AD7FA40173}" dt="2023-09-14T06:00:10.558" v="1751" actId="1076"/>
          <ac:spMkLst>
            <pc:docMk/>
            <pc:sldMk cId="3993033509" sldId="1070"/>
            <ac:spMk id="17" creationId="{7FA089DC-B1F0-9FE5-8653-AABB6EC75C94}"/>
          </ac:spMkLst>
        </pc:spChg>
        <pc:spChg chg="mod">
          <ac:chgData name="he.x" userId="7d207c4c-28f3-4a17-aaf6-8d307a522a1b" providerId="ADAL" clId="{AE8E5DB0-5A32-4C5D-819F-E5AD7FA40173}" dt="2023-09-14T06:00:17.134" v="1752" actId="1076"/>
          <ac:spMkLst>
            <pc:docMk/>
            <pc:sldMk cId="3993033509" sldId="1070"/>
            <ac:spMk id="18" creationId="{9C9E8525-C837-0A7B-2E25-067F4458E07D}"/>
          </ac:spMkLst>
        </pc:spChg>
        <pc:spChg chg="mod">
          <ac:chgData name="he.x" userId="7d207c4c-28f3-4a17-aaf6-8d307a522a1b" providerId="ADAL" clId="{AE8E5DB0-5A32-4C5D-819F-E5AD7FA40173}" dt="2023-09-14T05:58:21.584" v="1701" actId="404"/>
          <ac:spMkLst>
            <pc:docMk/>
            <pc:sldMk cId="3993033509" sldId="1070"/>
            <ac:spMk id="20" creationId="{DF4F5260-F203-DA1A-71E1-AF12798DA2B2}"/>
          </ac:spMkLst>
        </pc:spChg>
        <pc:spChg chg="mod">
          <ac:chgData name="he.x" userId="7d207c4c-28f3-4a17-aaf6-8d307a522a1b" providerId="ADAL" clId="{AE8E5DB0-5A32-4C5D-819F-E5AD7FA40173}" dt="2023-09-14T05:57:58.683" v="1687" actId="14100"/>
          <ac:spMkLst>
            <pc:docMk/>
            <pc:sldMk cId="3993033509" sldId="1070"/>
            <ac:spMk id="21" creationId="{2165CC12-4494-93BE-02BD-F46947495DC6}"/>
          </ac:spMkLst>
        </pc:spChg>
        <pc:spChg chg="mod">
          <ac:chgData name="he.x" userId="7d207c4c-28f3-4a17-aaf6-8d307a522a1b" providerId="ADAL" clId="{AE8E5DB0-5A32-4C5D-819F-E5AD7FA40173}" dt="2023-09-14T05:57:00.024" v="1640" actId="404"/>
          <ac:spMkLst>
            <pc:docMk/>
            <pc:sldMk cId="3993033509" sldId="1070"/>
            <ac:spMk id="22" creationId="{AF1DDD60-F022-8E87-D86C-86CAA9796DD5}"/>
          </ac:spMkLst>
        </pc:spChg>
        <pc:spChg chg="mod">
          <ac:chgData name="he.x" userId="7d207c4c-28f3-4a17-aaf6-8d307a522a1b" providerId="ADAL" clId="{AE8E5DB0-5A32-4C5D-819F-E5AD7FA40173}" dt="2023-09-14T05:56:54.325" v="1638" actId="14100"/>
          <ac:spMkLst>
            <pc:docMk/>
            <pc:sldMk cId="3993033509" sldId="1070"/>
            <ac:spMk id="23" creationId="{7C5188C6-53E5-3279-D1EA-18C1584619EA}"/>
          </ac:spMkLst>
        </pc:spChg>
        <pc:spChg chg="add mod">
          <ac:chgData name="he.x" userId="7d207c4c-28f3-4a17-aaf6-8d307a522a1b" providerId="ADAL" clId="{AE8E5DB0-5A32-4C5D-819F-E5AD7FA40173}" dt="2023-09-26T08:57:31.437" v="8497" actId="20577"/>
          <ac:spMkLst>
            <pc:docMk/>
            <pc:sldMk cId="3993033509" sldId="1070"/>
            <ac:spMk id="27" creationId="{51B11059-ADD7-7EF4-DA45-06DBA77628BD}"/>
          </ac:spMkLst>
        </pc:spChg>
        <pc:spChg chg="add mod">
          <ac:chgData name="he.x" userId="7d207c4c-28f3-4a17-aaf6-8d307a522a1b" providerId="ADAL" clId="{AE8E5DB0-5A32-4C5D-819F-E5AD7FA40173}" dt="2023-09-15T07:31:30.079" v="2962" actId="14100"/>
          <ac:spMkLst>
            <pc:docMk/>
            <pc:sldMk cId="3993033509" sldId="1070"/>
            <ac:spMk id="28" creationId="{57C156E6-129C-1ABA-B45F-79152E8DAED0}"/>
          </ac:spMkLst>
        </pc:spChg>
        <pc:spChg chg="add mod">
          <ac:chgData name="he.x" userId="7d207c4c-28f3-4a17-aaf6-8d307a522a1b" providerId="ADAL" clId="{AE8E5DB0-5A32-4C5D-819F-E5AD7FA40173}" dt="2023-09-15T07:31:25.102" v="2961" actId="14100"/>
          <ac:spMkLst>
            <pc:docMk/>
            <pc:sldMk cId="3993033509" sldId="1070"/>
            <ac:spMk id="29" creationId="{ED8682BE-162B-AC1E-7212-896A365C62CC}"/>
          </ac:spMkLst>
        </pc:spChg>
        <pc:spChg chg="add del mod">
          <ac:chgData name="he.x" userId="7d207c4c-28f3-4a17-aaf6-8d307a522a1b" providerId="ADAL" clId="{AE8E5DB0-5A32-4C5D-819F-E5AD7FA40173}" dt="2023-09-14T06:03:08.759" v="1777"/>
          <ac:spMkLst>
            <pc:docMk/>
            <pc:sldMk cId="3993033509" sldId="1070"/>
            <ac:spMk id="30" creationId="{D77CDE2F-27CD-F49C-570E-6A6C06002CC5}"/>
          </ac:spMkLst>
        </pc:spChg>
        <pc:spChg chg="add mod">
          <ac:chgData name="he.x" userId="7d207c4c-28f3-4a17-aaf6-8d307a522a1b" providerId="ADAL" clId="{AE8E5DB0-5A32-4C5D-819F-E5AD7FA40173}" dt="2023-09-15T07:31:21.693" v="2960" actId="14100"/>
          <ac:spMkLst>
            <pc:docMk/>
            <pc:sldMk cId="3993033509" sldId="1070"/>
            <ac:spMk id="31" creationId="{47350B79-A4C9-13AE-D46C-8A748269ECF9}"/>
          </ac:spMkLst>
        </pc:spChg>
        <pc:spChg chg="add del mod">
          <ac:chgData name="he.x" userId="7d207c4c-28f3-4a17-aaf6-8d307a522a1b" providerId="ADAL" clId="{AE8E5DB0-5A32-4C5D-819F-E5AD7FA40173}" dt="2023-09-26T08:57:44.334" v="8498" actId="20577"/>
          <ac:spMkLst>
            <pc:docMk/>
            <pc:sldMk cId="3993033509" sldId="1070"/>
            <ac:spMk id="32" creationId="{B40707FC-BDAC-5EF9-3E52-AF4E8B89898C}"/>
          </ac:spMkLst>
        </pc:spChg>
        <pc:spChg chg="add del mod">
          <ac:chgData name="he.x" userId="7d207c4c-28f3-4a17-aaf6-8d307a522a1b" providerId="ADAL" clId="{AE8E5DB0-5A32-4C5D-819F-E5AD7FA40173}" dt="2023-09-14T06:04:50.010" v="1816" actId="478"/>
          <ac:spMkLst>
            <pc:docMk/>
            <pc:sldMk cId="3993033509" sldId="1070"/>
            <ac:spMk id="33" creationId="{B86196FB-869F-15D2-DD0E-1C5856F81F8B}"/>
          </ac:spMkLst>
        </pc:spChg>
        <pc:spChg chg="add del mod">
          <ac:chgData name="he.x" userId="7d207c4c-28f3-4a17-aaf6-8d307a522a1b" providerId="ADAL" clId="{AE8E5DB0-5A32-4C5D-819F-E5AD7FA40173}" dt="2023-09-15T07:30:43.465" v="2950" actId="164"/>
          <ac:spMkLst>
            <pc:docMk/>
            <pc:sldMk cId="3993033509" sldId="1070"/>
            <ac:spMk id="34" creationId="{EF6F47F4-0E29-42A9-3398-03DF515E2415}"/>
          </ac:spMkLst>
        </pc:spChg>
        <pc:spChg chg="add del mod">
          <ac:chgData name="he.x" userId="7d207c4c-28f3-4a17-aaf6-8d307a522a1b" providerId="ADAL" clId="{AE8E5DB0-5A32-4C5D-819F-E5AD7FA40173}" dt="2023-09-15T07:30:43.465" v="2950" actId="164"/>
          <ac:spMkLst>
            <pc:docMk/>
            <pc:sldMk cId="3993033509" sldId="1070"/>
            <ac:spMk id="35" creationId="{1ED49811-3384-E4DC-1153-E39414EE399A}"/>
          </ac:spMkLst>
        </pc:spChg>
        <pc:spChg chg="add mod">
          <ac:chgData name="he.x" userId="7d207c4c-28f3-4a17-aaf6-8d307a522a1b" providerId="ADAL" clId="{AE8E5DB0-5A32-4C5D-819F-E5AD7FA40173}" dt="2023-09-15T07:30:43.465" v="2950" actId="164"/>
          <ac:spMkLst>
            <pc:docMk/>
            <pc:sldMk cId="3993033509" sldId="1070"/>
            <ac:spMk id="36" creationId="{62C2AEF1-39D2-E72D-ACF5-1EB78E99ED6A}"/>
          </ac:spMkLst>
        </pc:spChg>
        <pc:spChg chg="add mod">
          <ac:chgData name="he.x" userId="7d207c4c-28f3-4a17-aaf6-8d307a522a1b" providerId="ADAL" clId="{AE8E5DB0-5A32-4C5D-819F-E5AD7FA40173}" dt="2023-09-15T07:30:43.465" v="2950" actId="164"/>
          <ac:spMkLst>
            <pc:docMk/>
            <pc:sldMk cId="3993033509" sldId="1070"/>
            <ac:spMk id="37" creationId="{F9E41DD3-F2C0-855D-726E-DCFBD750DE2B}"/>
          </ac:spMkLst>
        </pc:spChg>
        <pc:spChg chg="add mod">
          <ac:chgData name="he.x" userId="7d207c4c-28f3-4a17-aaf6-8d307a522a1b" providerId="ADAL" clId="{AE8E5DB0-5A32-4C5D-819F-E5AD7FA40173}" dt="2023-09-15T07:30:43.465" v="2950" actId="164"/>
          <ac:spMkLst>
            <pc:docMk/>
            <pc:sldMk cId="3993033509" sldId="1070"/>
            <ac:spMk id="38" creationId="{DF14BCFD-BEAA-5FA3-BA3D-4CAB285B991F}"/>
          </ac:spMkLst>
        </pc:spChg>
        <pc:spChg chg="add del">
          <ac:chgData name="he.x" userId="7d207c4c-28f3-4a17-aaf6-8d307a522a1b" providerId="ADAL" clId="{AE8E5DB0-5A32-4C5D-819F-E5AD7FA40173}" dt="2023-09-14T06:10:23.399" v="1883" actId="478"/>
          <ac:spMkLst>
            <pc:docMk/>
            <pc:sldMk cId="3993033509" sldId="1070"/>
            <ac:spMk id="44" creationId="{DBBED649-80ED-3A37-6DCB-C346D9490A09}"/>
          </ac:spMkLst>
        </pc:spChg>
        <pc:spChg chg="add mod">
          <ac:chgData name="he.x" userId="7d207c4c-28f3-4a17-aaf6-8d307a522a1b" providerId="ADAL" clId="{AE8E5DB0-5A32-4C5D-819F-E5AD7FA40173}" dt="2023-09-15T07:30:53.449" v="2952" actId="1076"/>
          <ac:spMkLst>
            <pc:docMk/>
            <pc:sldMk cId="3993033509" sldId="1070"/>
            <ac:spMk id="45" creationId="{CA2F375C-3C47-EE12-F81D-6AE3516307D7}"/>
          </ac:spMkLst>
        </pc:spChg>
        <pc:grpChg chg="add mod">
          <ac:chgData name="he.x" userId="7d207c4c-28f3-4a17-aaf6-8d307a522a1b" providerId="ADAL" clId="{AE8E5DB0-5A32-4C5D-819F-E5AD7FA40173}" dt="2023-09-14T06:05:30.944" v="1830" actId="1076"/>
          <ac:grpSpMkLst>
            <pc:docMk/>
            <pc:sldMk cId="3993033509" sldId="1070"/>
            <ac:grpSpMk id="3" creationId="{B39E1460-90DD-313D-83A4-422277EA3BB9}"/>
          </ac:grpSpMkLst>
        </pc:grpChg>
        <pc:grpChg chg="add mod">
          <ac:chgData name="he.x" userId="7d207c4c-28f3-4a17-aaf6-8d307a522a1b" providerId="ADAL" clId="{AE8E5DB0-5A32-4C5D-819F-E5AD7FA40173}" dt="2023-09-15T07:30:55.216" v="2953" actId="1076"/>
          <ac:grpSpMkLst>
            <pc:docMk/>
            <pc:sldMk cId="3993033509" sldId="1070"/>
            <ac:grpSpMk id="4" creationId="{D434640D-5863-C928-3727-C5814C80F1FD}"/>
          </ac:grpSpMkLst>
        </pc:grpChg>
        <pc:picChg chg="del">
          <ac:chgData name="he.x" userId="7d207c4c-28f3-4a17-aaf6-8d307a522a1b" providerId="ADAL" clId="{AE8E5DB0-5A32-4C5D-819F-E5AD7FA40173}" dt="2023-09-14T05:54:32.172" v="1582" actId="478"/>
          <ac:picMkLst>
            <pc:docMk/>
            <pc:sldMk cId="3993033509" sldId="1070"/>
            <ac:picMk id="4" creationId="{F568E40A-09CE-A187-0DED-D06912A8CA86}"/>
          </ac:picMkLst>
        </pc:picChg>
        <pc:cxnChg chg="mod">
          <ac:chgData name="he.x" userId="7d207c4c-28f3-4a17-aaf6-8d307a522a1b" providerId="ADAL" clId="{AE8E5DB0-5A32-4C5D-819F-E5AD7FA40173}" dt="2023-09-14T05:59:51.659" v="1748" actId="14100"/>
          <ac:cxnSpMkLst>
            <pc:docMk/>
            <pc:sldMk cId="3993033509" sldId="1070"/>
            <ac:cxnSpMk id="15" creationId="{DB148762-505E-5590-058E-87D42F61A8AD}"/>
          </ac:cxnSpMkLst>
        </pc:cxnChg>
        <pc:cxnChg chg="mod">
          <ac:chgData name="he.x" userId="7d207c4c-28f3-4a17-aaf6-8d307a522a1b" providerId="ADAL" clId="{AE8E5DB0-5A32-4C5D-819F-E5AD7FA40173}" dt="2023-09-14T06:00:00.725" v="1749" actId="14100"/>
          <ac:cxnSpMkLst>
            <pc:docMk/>
            <pc:sldMk cId="3993033509" sldId="1070"/>
            <ac:cxnSpMk id="19" creationId="{7CEB6A54-DED2-D12C-FB98-4CEACB0A5BB5}"/>
          </ac:cxnSpMkLst>
        </pc:cxnChg>
        <pc:cxnChg chg="add del mod">
          <ac:chgData name="he.x" userId="7d207c4c-28f3-4a17-aaf6-8d307a522a1b" providerId="ADAL" clId="{AE8E5DB0-5A32-4C5D-819F-E5AD7FA40173}" dt="2023-09-14T06:09:21.824" v="1877" actId="478"/>
          <ac:cxnSpMkLst>
            <pc:docMk/>
            <pc:sldMk cId="3993033509" sldId="1070"/>
            <ac:cxnSpMk id="40" creationId="{3A326FE3-F308-7AA0-BDA3-C06C50766979}"/>
          </ac:cxnSpMkLst>
        </pc:cxnChg>
        <pc:cxnChg chg="add del mod">
          <ac:chgData name="he.x" userId="7d207c4c-28f3-4a17-aaf6-8d307a522a1b" providerId="ADAL" clId="{AE8E5DB0-5A32-4C5D-819F-E5AD7FA40173}" dt="2023-09-14T06:10:39.087" v="1884" actId="478"/>
          <ac:cxnSpMkLst>
            <pc:docMk/>
            <pc:sldMk cId="3993033509" sldId="1070"/>
            <ac:cxnSpMk id="43" creationId="{8519F692-A62A-0529-3428-E3734C0B5980}"/>
          </ac:cxnSpMkLst>
        </pc:cxnChg>
      </pc:sldChg>
      <pc:sldChg chg="addSp modSp add mod addCm modNotesTx">
        <pc:chgData name="he.x" userId="7d207c4c-28f3-4a17-aaf6-8d307a522a1b" providerId="ADAL" clId="{AE8E5DB0-5A32-4C5D-819F-E5AD7FA40173}" dt="2023-09-27T08:49:05.773" v="8713" actId="20577"/>
        <pc:sldMkLst>
          <pc:docMk/>
          <pc:sldMk cId="2087699252" sldId="1071"/>
        </pc:sldMkLst>
        <pc:spChg chg="mod">
          <ac:chgData name="he.x" userId="7d207c4c-28f3-4a17-aaf6-8d307a522a1b" providerId="ADAL" clId="{AE8E5DB0-5A32-4C5D-819F-E5AD7FA40173}" dt="2023-09-19T04:17:03.666" v="6837"/>
          <ac:spMkLst>
            <pc:docMk/>
            <pc:sldMk cId="2087699252" sldId="1071"/>
            <ac:spMk id="2" creationId="{6E2546F7-6805-4B28-855A-E0B440457E7C}"/>
          </ac:spMkLst>
        </pc:spChg>
        <pc:spChg chg="mod">
          <ac:chgData name="he.x" userId="7d207c4c-28f3-4a17-aaf6-8d307a522a1b" providerId="ADAL" clId="{AE8E5DB0-5A32-4C5D-819F-E5AD7FA40173}" dt="2023-09-19T04:17:32.243" v="6854" actId="20577"/>
          <ac:spMkLst>
            <pc:docMk/>
            <pc:sldMk cId="2087699252" sldId="1071"/>
            <ac:spMk id="4" creationId="{9A9BBC12-DB44-46F1-BDF4-BF152BB405E2}"/>
          </ac:spMkLst>
        </pc:spChg>
        <pc:spChg chg="mod">
          <ac:chgData name="he.x" userId="7d207c4c-28f3-4a17-aaf6-8d307a522a1b" providerId="ADAL" clId="{AE8E5DB0-5A32-4C5D-819F-E5AD7FA40173}" dt="2023-09-27T07:46:33.840" v="8639" actId="164"/>
          <ac:spMkLst>
            <pc:docMk/>
            <pc:sldMk cId="2087699252" sldId="1071"/>
            <ac:spMk id="19" creationId="{1C15E623-F4C0-0889-9401-6B4CE8B05053}"/>
          </ac:spMkLst>
        </pc:spChg>
        <pc:spChg chg="mod">
          <ac:chgData name="he.x" userId="7d207c4c-28f3-4a17-aaf6-8d307a522a1b" providerId="ADAL" clId="{AE8E5DB0-5A32-4C5D-819F-E5AD7FA40173}" dt="2023-09-27T08:49:05.773" v="8713" actId="20577"/>
          <ac:spMkLst>
            <pc:docMk/>
            <pc:sldMk cId="2087699252" sldId="1071"/>
            <ac:spMk id="20" creationId="{197B69E6-E06C-3BC7-6BA4-5455C26A5048}"/>
          </ac:spMkLst>
        </pc:spChg>
        <pc:spChg chg="add mod">
          <ac:chgData name="he.x" userId="7d207c4c-28f3-4a17-aaf6-8d307a522a1b" providerId="ADAL" clId="{AE8E5DB0-5A32-4C5D-819F-E5AD7FA40173}" dt="2023-09-27T07:47:09.329" v="8656" actId="1076"/>
          <ac:spMkLst>
            <pc:docMk/>
            <pc:sldMk cId="2087699252" sldId="1071"/>
            <ac:spMk id="39" creationId="{6A71DBE4-DE02-34CF-9DDE-CEC9A59EA9B9}"/>
          </ac:spMkLst>
        </pc:spChg>
        <pc:grpChg chg="mod">
          <ac:chgData name="he.x" userId="7d207c4c-28f3-4a17-aaf6-8d307a522a1b" providerId="ADAL" clId="{AE8E5DB0-5A32-4C5D-819F-E5AD7FA40173}" dt="2023-09-27T07:44:50.289" v="8610" actId="1076"/>
          <ac:grpSpMkLst>
            <pc:docMk/>
            <pc:sldMk cId="2087699252" sldId="1071"/>
            <ac:grpSpMk id="22" creationId="{6372761F-60E6-4C74-E177-59D5C0E5C4B0}"/>
          </ac:grpSpMkLst>
        </pc:grpChg>
        <pc:grpChg chg="mod">
          <ac:chgData name="he.x" userId="7d207c4c-28f3-4a17-aaf6-8d307a522a1b" providerId="ADAL" clId="{AE8E5DB0-5A32-4C5D-819F-E5AD7FA40173}" dt="2023-09-27T07:46:16.979" v="8635" actId="1035"/>
          <ac:grpSpMkLst>
            <pc:docMk/>
            <pc:sldMk cId="2087699252" sldId="1071"/>
            <ac:grpSpMk id="24" creationId="{F9DDED41-8498-2878-497D-FE04518BD424}"/>
          </ac:grpSpMkLst>
        </pc:grpChg>
        <pc:grpChg chg="add mod">
          <ac:chgData name="he.x" userId="7d207c4c-28f3-4a17-aaf6-8d307a522a1b" providerId="ADAL" clId="{AE8E5DB0-5A32-4C5D-819F-E5AD7FA40173}" dt="2023-09-27T07:46:36.915" v="8640" actId="1035"/>
          <ac:grpSpMkLst>
            <pc:docMk/>
            <pc:sldMk cId="2087699252" sldId="1071"/>
            <ac:grpSpMk id="38" creationId="{8D81AE7A-FB58-D026-1D69-4771F7D70880}"/>
          </ac:grpSpMkLst>
        </pc:grpChg>
        <pc:picChg chg="mod">
          <ac:chgData name="he.x" userId="7d207c4c-28f3-4a17-aaf6-8d307a522a1b" providerId="ADAL" clId="{AE8E5DB0-5A32-4C5D-819F-E5AD7FA40173}" dt="2023-09-27T07:44:32.887" v="8605" actId="1076"/>
          <ac:picMkLst>
            <pc:docMk/>
            <pc:sldMk cId="2087699252" sldId="1071"/>
            <ac:picMk id="18" creationId="{555AF9E4-17AF-D6E1-F242-DE1BE31C2102}"/>
          </ac:picMkLst>
        </pc:picChg>
        <pc:cxnChg chg="add">
          <ac:chgData name="he.x" userId="7d207c4c-28f3-4a17-aaf6-8d307a522a1b" providerId="ADAL" clId="{AE8E5DB0-5A32-4C5D-819F-E5AD7FA40173}" dt="2023-09-27T07:44:44.386" v="8606" actId="11529"/>
          <ac:cxnSpMkLst>
            <pc:docMk/>
            <pc:sldMk cId="2087699252" sldId="1071"/>
            <ac:cxnSpMk id="25" creationId="{B65ED405-E924-82E3-4B42-52BD2EA9CAA9}"/>
          </ac:cxnSpMkLst>
        </pc:cxnChg>
        <pc:cxnChg chg="add mod">
          <ac:chgData name="he.x" userId="7d207c4c-28f3-4a17-aaf6-8d307a522a1b" providerId="ADAL" clId="{AE8E5DB0-5A32-4C5D-819F-E5AD7FA40173}" dt="2023-09-27T07:44:55.894" v="8611" actId="1076"/>
          <ac:cxnSpMkLst>
            <pc:docMk/>
            <pc:sldMk cId="2087699252" sldId="1071"/>
            <ac:cxnSpMk id="26" creationId="{02D98622-2735-5826-8F28-37E8165711C9}"/>
          </ac:cxnSpMkLst>
        </pc:cxnChg>
        <pc:cxnChg chg="add mod">
          <ac:chgData name="he.x" userId="7d207c4c-28f3-4a17-aaf6-8d307a522a1b" providerId="ADAL" clId="{AE8E5DB0-5A32-4C5D-819F-E5AD7FA40173}" dt="2023-09-27T07:45:08.175" v="8614" actId="14100"/>
          <ac:cxnSpMkLst>
            <pc:docMk/>
            <pc:sldMk cId="2087699252" sldId="1071"/>
            <ac:cxnSpMk id="27" creationId="{1C4082CE-4E30-0EB0-73B0-C98ECEE70CFF}"/>
          </ac:cxnSpMkLst>
        </pc:cxnChg>
        <pc:cxnChg chg="add mod">
          <ac:chgData name="he.x" userId="7d207c4c-28f3-4a17-aaf6-8d307a522a1b" providerId="ADAL" clId="{AE8E5DB0-5A32-4C5D-819F-E5AD7FA40173}" dt="2023-09-27T07:45:23.812" v="8617" actId="14100"/>
          <ac:cxnSpMkLst>
            <pc:docMk/>
            <pc:sldMk cId="2087699252" sldId="1071"/>
            <ac:cxnSpMk id="29" creationId="{D068F7D2-82D3-BE9C-AD4A-5EF113FA8B6B}"/>
          </ac:cxnSpMkLst>
        </pc:cxnChg>
        <pc:cxnChg chg="add mod">
          <ac:chgData name="he.x" userId="7d207c4c-28f3-4a17-aaf6-8d307a522a1b" providerId="ADAL" clId="{AE8E5DB0-5A32-4C5D-819F-E5AD7FA40173}" dt="2023-09-27T07:46:16.979" v="8635" actId="1035"/>
          <ac:cxnSpMkLst>
            <pc:docMk/>
            <pc:sldMk cId="2087699252" sldId="1071"/>
            <ac:cxnSpMk id="31" creationId="{4A707463-E8EE-0CB0-B3B0-AB8EB47A62FE}"/>
          </ac:cxnSpMkLst>
        </pc:cxnChg>
        <pc:cxnChg chg="add mod">
          <ac:chgData name="he.x" userId="7d207c4c-28f3-4a17-aaf6-8d307a522a1b" providerId="ADAL" clId="{AE8E5DB0-5A32-4C5D-819F-E5AD7FA40173}" dt="2023-09-27T07:46:36.915" v="8640" actId="1035"/>
          <ac:cxnSpMkLst>
            <pc:docMk/>
            <pc:sldMk cId="2087699252" sldId="1071"/>
            <ac:cxnSpMk id="33" creationId="{7395B87B-04AC-9FD7-EBE8-3D628EFE6C55}"/>
          </ac:cxnSpMkLst>
        </pc:cxnChg>
        <pc:extLst>
          <p:ext xmlns:p="http://schemas.openxmlformats.org/presentationml/2006/main" uri="{D6D511B9-2390-475A-947B-AFAB55BFBCF1}">
            <pc226:cmChg xmlns:pc226="http://schemas.microsoft.com/office/powerpoint/2022/06/main/command" chg="add">
              <pc226:chgData name="he.x" userId="7d207c4c-28f3-4a17-aaf6-8d307a522a1b" providerId="ADAL" clId="{AE8E5DB0-5A32-4C5D-819F-E5AD7FA40173}" dt="2023-09-26T09:06:32.510" v="8541"/>
              <pc2:cmMkLst xmlns:pc2="http://schemas.microsoft.com/office/powerpoint/2019/9/main/command">
                <pc:docMk/>
                <pc:sldMk cId="2087699252" sldId="1071"/>
                <pc2:cmMk id="{0C2E282D-4739-4C77-B348-583E268CA435}"/>
              </pc2:cmMkLst>
            </pc226:cmChg>
          </p:ext>
        </pc:extLst>
      </pc:sldChg>
      <pc:sldChg chg="delSp modSp add mod modNotesTx">
        <pc:chgData name="he.x" userId="7d207c4c-28f3-4a17-aaf6-8d307a522a1b" providerId="ADAL" clId="{AE8E5DB0-5A32-4C5D-819F-E5AD7FA40173}" dt="2023-09-20T06:15:13.725" v="7821" actId="20577"/>
        <pc:sldMkLst>
          <pc:docMk/>
          <pc:sldMk cId="2403293551" sldId="1072"/>
        </pc:sldMkLst>
        <pc:spChg chg="mod">
          <ac:chgData name="he.x" userId="7d207c4c-28f3-4a17-aaf6-8d307a522a1b" providerId="ADAL" clId="{AE8E5DB0-5A32-4C5D-819F-E5AD7FA40173}" dt="2023-09-19T04:16:00.762" v="6815" actId="20577"/>
          <ac:spMkLst>
            <pc:docMk/>
            <pc:sldMk cId="2403293551" sldId="1072"/>
            <ac:spMk id="2" creationId="{6E2546F7-6805-4B28-855A-E0B440457E7C}"/>
          </ac:spMkLst>
        </pc:spChg>
        <pc:spChg chg="del">
          <ac:chgData name="he.x" userId="7d207c4c-28f3-4a17-aaf6-8d307a522a1b" providerId="ADAL" clId="{AE8E5DB0-5A32-4C5D-819F-E5AD7FA40173}" dt="2023-09-15T07:38:33.140" v="3010" actId="478"/>
          <ac:spMkLst>
            <pc:docMk/>
            <pc:sldMk cId="2403293551" sldId="1072"/>
            <ac:spMk id="3" creationId="{CC7E4164-89B8-DCA1-42E6-66BC279AA47A}"/>
          </ac:spMkLst>
        </pc:spChg>
        <pc:spChg chg="mod">
          <ac:chgData name="he.x" userId="7d207c4c-28f3-4a17-aaf6-8d307a522a1b" providerId="ADAL" clId="{AE8E5DB0-5A32-4C5D-819F-E5AD7FA40173}" dt="2023-09-19T04:16:24.684" v="6835" actId="20577"/>
          <ac:spMkLst>
            <pc:docMk/>
            <pc:sldMk cId="2403293551" sldId="1072"/>
            <ac:spMk id="4" creationId="{9A9BBC12-DB44-46F1-BDF4-BF152BB405E2}"/>
          </ac:spMkLst>
        </pc:spChg>
        <pc:spChg chg="del">
          <ac:chgData name="he.x" userId="7d207c4c-28f3-4a17-aaf6-8d307a522a1b" providerId="ADAL" clId="{AE8E5DB0-5A32-4C5D-819F-E5AD7FA40173}" dt="2023-09-15T07:38:33.140" v="3010" actId="478"/>
          <ac:spMkLst>
            <pc:docMk/>
            <pc:sldMk cId="2403293551" sldId="1072"/>
            <ac:spMk id="5" creationId="{0EBD124E-6BEA-6081-25F1-7C8750C682A9}"/>
          </ac:spMkLst>
        </pc:spChg>
        <pc:spChg chg="del">
          <ac:chgData name="he.x" userId="7d207c4c-28f3-4a17-aaf6-8d307a522a1b" providerId="ADAL" clId="{AE8E5DB0-5A32-4C5D-819F-E5AD7FA40173}" dt="2023-09-15T07:38:33.140" v="3010" actId="478"/>
          <ac:spMkLst>
            <pc:docMk/>
            <pc:sldMk cId="2403293551" sldId="1072"/>
            <ac:spMk id="7" creationId="{434DD93D-C9F2-2BFE-663C-513ECEC84731}"/>
          </ac:spMkLst>
        </pc:spChg>
        <pc:spChg chg="del">
          <ac:chgData name="he.x" userId="7d207c4c-28f3-4a17-aaf6-8d307a522a1b" providerId="ADAL" clId="{AE8E5DB0-5A32-4C5D-819F-E5AD7FA40173}" dt="2023-09-15T07:38:33.140" v="3010" actId="478"/>
          <ac:spMkLst>
            <pc:docMk/>
            <pc:sldMk cId="2403293551" sldId="1072"/>
            <ac:spMk id="8" creationId="{A7CBDC02-C9B3-9F03-D10E-A62D5EEF2DFE}"/>
          </ac:spMkLst>
        </pc:spChg>
        <pc:spChg chg="del">
          <ac:chgData name="he.x" userId="7d207c4c-28f3-4a17-aaf6-8d307a522a1b" providerId="ADAL" clId="{AE8E5DB0-5A32-4C5D-819F-E5AD7FA40173}" dt="2023-09-15T07:38:33.140" v="3010" actId="478"/>
          <ac:spMkLst>
            <pc:docMk/>
            <pc:sldMk cId="2403293551" sldId="1072"/>
            <ac:spMk id="9" creationId="{0AEECD4D-50D8-F299-3C89-0FD05ED0C97D}"/>
          </ac:spMkLst>
        </pc:spChg>
        <pc:spChg chg="del">
          <ac:chgData name="he.x" userId="7d207c4c-28f3-4a17-aaf6-8d307a522a1b" providerId="ADAL" clId="{AE8E5DB0-5A32-4C5D-819F-E5AD7FA40173}" dt="2023-09-15T07:38:33.140" v="3010" actId="478"/>
          <ac:spMkLst>
            <pc:docMk/>
            <pc:sldMk cId="2403293551" sldId="1072"/>
            <ac:spMk id="33" creationId="{96F43E23-D123-790B-EBA1-CE6116A0DAF4}"/>
          </ac:spMkLst>
        </pc:spChg>
        <pc:spChg chg="del">
          <ac:chgData name="he.x" userId="7d207c4c-28f3-4a17-aaf6-8d307a522a1b" providerId="ADAL" clId="{AE8E5DB0-5A32-4C5D-819F-E5AD7FA40173}" dt="2023-09-15T07:38:33.140" v="3010" actId="478"/>
          <ac:spMkLst>
            <pc:docMk/>
            <pc:sldMk cId="2403293551" sldId="1072"/>
            <ac:spMk id="36" creationId="{103CD4D7-3B02-4289-1C14-FA5BCBE6A516}"/>
          </ac:spMkLst>
        </pc:spChg>
        <pc:spChg chg="del">
          <ac:chgData name="he.x" userId="7d207c4c-28f3-4a17-aaf6-8d307a522a1b" providerId="ADAL" clId="{AE8E5DB0-5A32-4C5D-819F-E5AD7FA40173}" dt="2023-09-15T07:38:33.140" v="3010" actId="478"/>
          <ac:spMkLst>
            <pc:docMk/>
            <pc:sldMk cId="2403293551" sldId="1072"/>
            <ac:spMk id="37" creationId="{267AFBF5-55C5-F55C-52D0-823E39CBEBF3}"/>
          </ac:spMkLst>
        </pc:spChg>
        <pc:spChg chg="del">
          <ac:chgData name="he.x" userId="7d207c4c-28f3-4a17-aaf6-8d307a522a1b" providerId="ADAL" clId="{AE8E5DB0-5A32-4C5D-819F-E5AD7FA40173}" dt="2023-09-15T07:38:33.140" v="3010" actId="478"/>
          <ac:spMkLst>
            <pc:docMk/>
            <pc:sldMk cId="2403293551" sldId="1072"/>
            <ac:spMk id="38" creationId="{FF5A63DD-E969-8B41-CD0C-CA00DC3DA35E}"/>
          </ac:spMkLst>
        </pc:spChg>
        <pc:spChg chg="del">
          <ac:chgData name="he.x" userId="7d207c4c-28f3-4a17-aaf6-8d307a522a1b" providerId="ADAL" clId="{AE8E5DB0-5A32-4C5D-819F-E5AD7FA40173}" dt="2023-09-15T07:38:33.140" v="3010" actId="478"/>
          <ac:spMkLst>
            <pc:docMk/>
            <pc:sldMk cId="2403293551" sldId="1072"/>
            <ac:spMk id="39" creationId="{1758ABE8-2EC5-2E3E-34BD-B643235B9461}"/>
          </ac:spMkLst>
        </pc:spChg>
        <pc:spChg chg="del">
          <ac:chgData name="he.x" userId="7d207c4c-28f3-4a17-aaf6-8d307a522a1b" providerId="ADAL" clId="{AE8E5DB0-5A32-4C5D-819F-E5AD7FA40173}" dt="2023-09-15T07:38:33.140" v="3010" actId="478"/>
          <ac:spMkLst>
            <pc:docMk/>
            <pc:sldMk cId="2403293551" sldId="1072"/>
            <ac:spMk id="58" creationId="{6B8D7209-9811-1296-13AD-C1F5AA42D21D}"/>
          </ac:spMkLst>
        </pc:spChg>
        <pc:spChg chg="del">
          <ac:chgData name="he.x" userId="7d207c4c-28f3-4a17-aaf6-8d307a522a1b" providerId="ADAL" clId="{AE8E5DB0-5A32-4C5D-819F-E5AD7FA40173}" dt="2023-09-15T07:38:34.726" v="3011" actId="478"/>
          <ac:spMkLst>
            <pc:docMk/>
            <pc:sldMk cId="2403293551" sldId="1072"/>
            <ac:spMk id="59" creationId="{3BEED198-568B-928A-B450-09B387D9F645}"/>
          </ac:spMkLst>
        </pc:spChg>
        <pc:spChg chg="del">
          <ac:chgData name="he.x" userId="7d207c4c-28f3-4a17-aaf6-8d307a522a1b" providerId="ADAL" clId="{AE8E5DB0-5A32-4C5D-819F-E5AD7FA40173}" dt="2023-09-15T07:38:33.140" v="3010" actId="478"/>
          <ac:spMkLst>
            <pc:docMk/>
            <pc:sldMk cId="2403293551" sldId="1072"/>
            <ac:spMk id="68" creationId="{84EA6B91-CC52-0A78-5E5C-FCBCFD6196E4}"/>
          </ac:spMkLst>
        </pc:spChg>
        <pc:spChg chg="del">
          <ac:chgData name="he.x" userId="7d207c4c-28f3-4a17-aaf6-8d307a522a1b" providerId="ADAL" clId="{AE8E5DB0-5A32-4C5D-819F-E5AD7FA40173}" dt="2023-09-15T07:38:33.140" v="3010" actId="478"/>
          <ac:spMkLst>
            <pc:docMk/>
            <pc:sldMk cId="2403293551" sldId="1072"/>
            <ac:spMk id="69" creationId="{0A7B60C4-B864-5E79-C2DA-72DC949047A8}"/>
          </ac:spMkLst>
        </pc:spChg>
        <pc:spChg chg="del">
          <ac:chgData name="he.x" userId="7d207c4c-28f3-4a17-aaf6-8d307a522a1b" providerId="ADAL" clId="{AE8E5DB0-5A32-4C5D-819F-E5AD7FA40173}" dt="2023-09-15T07:38:33.140" v="3010" actId="478"/>
          <ac:spMkLst>
            <pc:docMk/>
            <pc:sldMk cId="2403293551" sldId="1072"/>
            <ac:spMk id="71" creationId="{26CE5A4A-CEFB-38BE-5B9F-F9CE7676CDFE}"/>
          </ac:spMkLst>
        </pc:spChg>
        <pc:spChg chg="del">
          <ac:chgData name="he.x" userId="7d207c4c-28f3-4a17-aaf6-8d307a522a1b" providerId="ADAL" clId="{AE8E5DB0-5A32-4C5D-819F-E5AD7FA40173}" dt="2023-09-15T07:38:36.213" v="3012" actId="478"/>
          <ac:spMkLst>
            <pc:docMk/>
            <pc:sldMk cId="2403293551" sldId="1072"/>
            <ac:spMk id="72" creationId="{92EE4447-C21F-41E2-E467-9AEA2C4E1030}"/>
          </ac:spMkLst>
        </pc:spChg>
        <pc:cxnChg chg="del mod">
          <ac:chgData name="he.x" userId="7d207c4c-28f3-4a17-aaf6-8d307a522a1b" providerId="ADAL" clId="{AE8E5DB0-5A32-4C5D-819F-E5AD7FA40173}" dt="2023-09-15T07:38:33.140" v="3010" actId="478"/>
          <ac:cxnSpMkLst>
            <pc:docMk/>
            <pc:sldMk cId="2403293551" sldId="1072"/>
            <ac:cxnSpMk id="11" creationId="{43AAF081-8A6E-1E06-5104-BEAB4B2F27F0}"/>
          </ac:cxnSpMkLst>
        </pc:cxnChg>
        <pc:cxnChg chg="del mod">
          <ac:chgData name="he.x" userId="7d207c4c-28f3-4a17-aaf6-8d307a522a1b" providerId="ADAL" clId="{AE8E5DB0-5A32-4C5D-819F-E5AD7FA40173}" dt="2023-09-15T07:38:33.140" v="3010" actId="478"/>
          <ac:cxnSpMkLst>
            <pc:docMk/>
            <pc:sldMk cId="2403293551" sldId="1072"/>
            <ac:cxnSpMk id="13" creationId="{E9C68CAB-DE28-DCF3-3020-E8D601D200CA}"/>
          </ac:cxnSpMkLst>
        </pc:cxnChg>
        <pc:cxnChg chg="del mod">
          <ac:chgData name="he.x" userId="7d207c4c-28f3-4a17-aaf6-8d307a522a1b" providerId="ADAL" clId="{AE8E5DB0-5A32-4C5D-819F-E5AD7FA40173}" dt="2023-09-15T07:38:33.140" v="3010" actId="478"/>
          <ac:cxnSpMkLst>
            <pc:docMk/>
            <pc:sldMk cId="2403293551" sldId="1072"/>
            <ac:cxnSpMk id="15" creationId="{5B2160B5-E9B5-114E-7CA5-09E2A9BFE7B6}"/>
          </ac:cxnSpMkLst>
        </pc:cxnChg>
        <pc:cxnChg chg="del mod">
          <ac:chgData name="he.x" userId="7d207c4c-28f3-4a17-aaf6-8d307a522a1b" providerId="ADAL" clId="{AE8E5DB0-5A32-4C5D-819F-E5AD7FA40173}" dt="2023-09-15T07:38:33.140" v="3010" actId="478"/>
          <ac:cxnSpMkLst>
            <pc:docMk/>
            <pc:sldMk cId="2403293551" sldId="1072"/>
            <ac:cxnSpMk id="31" creationId="{E38BA0C9-6860-CB2C-DB5D-2C8396A76B2F}"/>
          </ac:cxnSpMkLst>
        </pc:cxnChg>
        <pc:cxnChg chg="del mod">
          <ac:chgData name="he.x" userId="7d207c4c-28f3-4a17-aaf6-8d307a522a1b" providerId="ADAL" clId="{AE8E5DB0-5A32-4C5D-819F-E5AD7FA40173}" dt="2023-09-15T07:38:33.140" v="3010" actId="478"/>
          <ac:cxnSpMkLst>
            <pc:docMk/>
            <pc:sldMk cId="2403293551" sldId="1072"/>
            <ac:cxnSpMk id="35" creationId="{D018307E-B0A0-222C-D351-C0C9220A389E}"/>
          </ac:cxnSpMkLst>
        </pc:cxnChg>
        <pc:cxnChg chg="del mod">
          <ac:chgData name="he.x" userId="7d207c4c-28f3-4a17-aaf6-8d307a522a1b" providerId="ADAL" clId="{AE8E5DB0-5A32-4C5D-819F-E5AD7FA40173}" dt="2023-09-15T07:38:33.140" v="3010" actId="478"/>
          <ac:cxnSpMkLst>
            <pc:docMk/>
            <pc:sldMk cId="2403293551" sldId="1072"/>
            <ac:cxnSpMk id="41" creationId="{A75C5A96-CBEF-5B68-57A3-392DC303365C}"/>
          </ac:cxnSpMkLst>
        </pc:cxnChg>
        <pc:cxnChg chg="del mod">
          <ac:chgData name="he.x" userId="7d207c4c-28f3-4a17-aaf6-8d307a522a1b" providerId="ADAL" clId="{AE8E5DB0-5A32-4C5D-819F-E5AD7FA40173}" dt="2023-09-15T07:38:33.140" v="3010" actId="478"/>
          <ac:cxnSpMkLst>
            <pc:docMk/>
            <pc:sldMk cId="2403293551" sldId="1072"/>
            <ac:cxnSpMk id="43" creationId="{99D31E1A-F847-AC36-8423-69D923926BAB}"/>
          </ac:cxnSpMkLst>
        </pc:cxnChg>
        <pc:cxnChg chg="del mod">
          <ac:chgData name="he.x" userId="7d207c4c-28f3-4a17-aaf6-8d307a522a1b" providerId="ADAL" clId="{AE8E5DB0-5A32-4C5D-819F-E5AD7FA40173}" dt="2023-09-15T07:38:33.140" v="3010" actId="478"/>
          <ac:cxnSpMkLst>
            <pc:docMk/>
            <pc:sldMk cId="2403293551" sldId="1072"/>
            <ac:cxnSpMk id="48" creationId="{A0141410-1C43-9EB7-326E-63A4E320F7F7}"/>
          </ac:cxnSpMkLst>
        </pc:cxnChg>
        <pc:cxnChg chg="del mod">
          <ac:chgData name="he.x" userId="7d207c4c-28f3-4a17-aaf6-8d307a522a1b" providerId="ADAL" clId="{AE8E5DB0-5A32-4C5D-819F-E5AD7FA40173}" dt="2023-09-15T07:38:33.140" v="3010" actId="478"/>
          <ac:cxnSpMkLst>
            <pc:docMk/>
            <pc:sldMk cId="2403293551" sldId="1072"/>
            <ac:cxnSpMk id="50" creationId="{4129BD79-294B-7DDA-9869-DB4025161397}"/>
          </ac:cxnSpMkLst>
        </pc:cxnChg>
        <pc:cxnChg chg="del mod">
          <ac:chgData name="he.x" userId="7d207c4c-28f3-4a17-aaf6-8d307a522a1b" providerId="ADAL" clId="{AE8E5DB0-5A32-4C5D-819F-E5AD7FA40173}" dt="2023-09-15T07:38:33.140" v="3010" actId="478"/>
          <ac:cxnSpMkLst>
            <pc:docMk/>
            <pc:sldMk cId="2403293551" sldId="1072"/>
            <ac:cxnSpMk id="53" creationId="{79FA54A8-26CA-4232-A787-ACF62BC5D086}"/>
          </ac:cxnSpMkLst>
        </pc:cxnChg>
        <pc:cxnChg chg="del mod">
          <ac:chgData name="he.x" userId="7d207c4c-28f3-4a17-aaf6-8d307a522a1b" providerId="ADAL" clId="{AE8E5DB0-5A32-4C5D-819F-E5AD7FA40173}" dt="2023-09-15T07:38:33.140" v="3010" actId="478"/>
          <ac:cxnSpMkLst>
            <pc:docMk/>
            <pc:sldMk cId="2403293551" sldId="1072"/>
            <ac:cxnSpMk id="61" creationId="{55B364C8-8A29-F91E-D703-187DFEB8B73B}"/>
          </ac:cxnSpMkLst>
        </pc:cxnChg>
        <pc:cxnChg chg="del mod">
          <ac:chgData name="he.x" userId="7d207c4c-28f3-4a17-aaf6-8d307a522a1b" providerId="ADAL" clId="{AE8E5DB0-5A32-4C5D-819F-E5AD7FA40173}" dt="2023-09-15T07:38:33.140" v="3010" actId="478"/>
          <ac:cxnSpMkLst>
            <pc:docMk/>
            <pc:sldMk cId="2403293551" sldId="1072"/>
            <ac:cxnSpMk id="63" creationId="{A377604D-48C1-322D-54A7-4046E7111F8F}"/>
          </ac:cxnSpMkLst>
        </pc:cxnChg>
        <pc:cxnChg chg="del mod">
          <ac:chgData name="he.x" userId="7d207c4c-28f3-4a17-aaf6-8d307a522a1b" providerId="ADAL" clId="{AE8E5DB0-5A32-4C5D-819F-E5AD7FA40173}" dt="2023-09-15T07:38:33.140" v="3010" actId="478"/>
          <ac:cxnSpMkLst>
            <pc:docMk/>
            <pc:sldMk cId="2403293551" sldId="1072"/>
            <ac:cxnSpMk id="74" creationId="{7FED5349-4C6A-3201-5157-59B1824F40E4}"/>
          </ac:cxnSpMkLst>
        </pc:cxnChg>
        <pc:cxnChg chg="del mod">
          <ac:chgData name="he.x" userId="7d207c4c-28f3-4a17-aaf6-8d307a522a1b" providerId="ADAL" clId="{AE8E5DB0-5A32-4C5D-819F-E5AD7FA40173}" dt="2023-09-15T07:38:33.140" v="3010" actId="478"/>
          <ac:cxnSpMkLst>
            <pc:docMk/>
            <pc:sldMk cId="2403293551" sldId="1072"/>
            <ac:cxnSpMk id="78" creationId="{B7609613-6F80-BD9A-87A9-516828DE1193}"/>
          </ac:cxnSpMkLst>
        </pc:cxnChg>
        <pc:cxnChg chg="del mod">
          <ac:chgData name="he.x" userId="7d207c4c-28f3-4a17-aaf6-8d307a522a1b" providerId="ADAL" clId="{AE8E5DB0-5A32-4C5D-819F-E5AD7FA40173}" dt="2023-09-15T07:38:33.140" v="3010" actId="478"/>
          <ac:cxnSpMkLst>
            <pc:docMk/>
            <pc:sldMk cId="2403293551" sldId="1072"/>
            <ac:cxnSpMk id="81" creationId="{3544812F-A25D-630E-A828-446B0DBD88A5}"/>
          </ac:cxnSpMkLst>
        </pc:cxnChg>
        <pc:cxnChg chg="del mod">
          <ac:chgData name="he.x" userId="7d207c4c-28f3-4a17-aaf6-8d307a522a1b" providerId="ADAL" clId="{AE8E5DB0-5A32-4C5D-819F-E5AD7FA40173}" dt="2023-09-15T07:38:33.140" v="3010" actId="478"/>
          <ac:cxnSpMkLst>
            <pc:docMk/>
            <pc:sldMk cId="2403293551" sldId="1072"/>
            <ac:cxnSpMk id="85" creationId="{E5F6EDD9-3088-CCFE-4A27-709176970808}"/>
          </ac:cxnSpMkLst>
        </pc:cxnChg>
        <pc:cxnChg chg="del mod">
          <ac:chgData name="he.x" userId="7d207c4c-28f3-4a17-aaf6-8d307a522a1b" providerId="ADAL" clId="{AE8E5DB0-5A32-4C5D-819F-E5AD7FA40173}" dt="2023-09-15T07:38:33.140" v="3010" actId="478"/>
          <ac:cxnSpMkLst>
            <pc:docMk/>
            <pc:sldMk cId="2403293551" sldId="1072"/>
            <ac:cxnSpMk id="94" creationId="{57870953-356B-00AF-12CD-71BBC62E0C0C}"/>
          </ac:cxnSpMkLst>
        </pc:cxnChg>
      </pc:sldChg>
      <pc:sldChg chg="delSp modSp add mod ord modNotesTx">
        <pc:chgData name="he.x" userId="7d207c4c-28f3-4a17-aaf6-8d307a522a1b" providerId="ADAL" clId="{AE8E5DB0-5A32-4C5D-819F-E5AD7FA40173}" dt="2023-09-20T09:18:34.634" v="8072"/>
        <pc:sldMkLst>
          <pc:docMk/>
          <pc:sldMk cId="2748190165" sldId="1073"/>
        </pc:sldMkLst>
        <pc:spChg chg="mod">
          <ac:chgData name="he.x" userId="7d207c4c-28f3-4a17-aaf6-8d307a522a1b" providerId="ADAL" clId="{AE8E5DB0-5A32-4C5D-819F-E5AD7FA40173}" dt="2023-09-20T09:18:00.929" v="8064" actId="20577"/>
          <ac:spMkLst>
            <pc:docMk/>
            <pc:sldMk cId="2748190165" sldId="1073"/>
            <ac:spMk id="2" creationId="{6E2546F7-6805-4B28-855A-E0B440457E7C}"/>
          </ac:spMkLst>
        </pc:spChg>
        <pc:spChg chg="mod">
          <ac:chgData name="he.x" userId="7d207c4c-28f3-4a17-aaf6-8d307a522a1b" providerId="ADAL" clId="{AE8E5DB0-5A32-4C5D-819F-E5AD7FA40173}" dt="2023-09-20T09:18:28.498" v="8071" actId="20577"/>
          <ac:spMkLst>
            <pc:docMk/>
            <pc:sldMk cId="2748190165" sldId="1073"/>
            <ac:spMk id="4" creationId="{9A9BBC12-DB44-46F1-BDF4-BF152BB405E2}"/>
          </ac:spMkLst>
        </pc:spChg>
        <pc:picChg chg="del">
          <ac:chgData name="he.x" userId="7d207c4c-28f3-4a17-aaf6-8d307a522a1b" providerId="ADAL" clId="{AE8E5DB0-5A32-4C5D-819F-E5AD7FA40173}" dt="2023-09-15T07:51:16.153" v="3064" actId="478"/>
          <ac:picMkLst>
            <pc:docMk/>
            <pc:sldMk cId="2748190165" sldId="1073"/>
            <ac:picMk id="18" creationId="{555AF9E4-17AF-D6E1-F242-DE1BE31C2102}"/>
          </ac:picMkLst>
        </pc:picChg>
      </pc:sldChg>
      <pc:sldChg chg="delSp modSp add mod">
        <pc:chgData name="he.x" userId="7d207c4c-28f3-4a17-aaf6-8d307a522a1b" providerId="ADAL" clId="{AE8E5DB0-5A32-4C5D-819F-E5AD7FA40173}" dt="2023-09-15T09:00:47.932" v="3170" actId="478"/>
        <pc:sldMkLst>
          <pc:docMk/>
          <pc:sldMk cId="4169401295" sldId="1074"/>
        </pc:sldMkLst>
        <pc:spChg chg="mod">
          <ac:chgData name="he.x" userId="7d207c4c-28f3-4a17-aaf6-8d307a522a1b" providerId="ADAL" clId="{AE8E5DB0-5A32-4C5D-819F-E5AD7FA40173}" dt="2023-09-15T08:58:42.595" v="3169" actId="20577"/>
          <ac:spMkLst>
            <pc:docMk/>
            <pc:sldMk cId="4169401295" sldId="1074"/>
            <ac:spMk id="4" creationId="{9A9BBC12-DB44-46F1-BDF4-BF152BB405E2}"/>
          </ac:spMkLst>
        </pc:spChg>
        <pc:picChg chg="del">
          <ac:chgData name="he.x" userId="7d207c4c-28f3-4a17-aaf6-8d307a522a1b" providerId="ADAL" clId="{AE8E5DB0-5A32-4C5D-819F-E5AD7FA40173}" dt="2023-09-15T09:00:47.932" v="3170" actId="478"/>
          <ac:picMkLst>
            <pc:docMk/>
            <pc:sldMk cId="4169401295" sldId="1074"/>
            <ac:picMk id="18" creationId="{555AF9E4-17AF-D6E1-F242-DE1BE31C2102}"/>
          </ac:picMkLst>
        </pc:picChg>
      </pc:sldChg>
      <pc:sldChg chg="addSp delSp modSp mod modNotesTx">
        <pc:chgData name="he.x" userId="7d207c4c-28f3-4a17-aaf6-8d307a522a1b" providerId="ADAL" clId="{AE8E5DB0-5A32-4C5D-819F-E5AD7FA40173}" dt="2023-09-26T09:07:18.706" v="8543" actId="207"/>
        <pc:sldMkLst>
          <pc:docMk/>
          <pc:sldMk cId="2547311936" sldId="1075"/>
        </pc:sldMkLst>
        <pc:spChg chg="mod">
          <ac:chgData name="he.x" userId="7d207c4c-28f3-4a17-aaf6-8d307a522a1b" providerId="ADAL" clId="{AE8E5DB0-5A32-4C5D-819F-E5AD7FA40173}" dt="2023-09-20T09:17:31.616" v="8040" actId="313"/>
          <ac:spMkLst>
            <pc:docMk/>
            <pc:sldMk cId="2547311936" sldId="1075"/>
            <ac:spMk id="2" creationId="{6E2546F7-6805-4B28-855A-E0B440457E7C}"/>
          </ac:spMkLst>
        </pc:spChg>
        <pc:spChg chg="add del mod">
          <ac:chgData name="he.x" userId="7d207c4c-28f3-4a17-aaf6-8d307a522a1b" providerId="ADAL" clId="{AE8E5DB0-5A32-4C5D-819F-E5AD7FA40173}" dt="2023-09-19T05:12:48.111" v="6998"/>
          <ac:spMkLst>
            <pc:docMk/>
            <pc:sldMk cId="2547311936" sldId="1075"/>
            <ac:spMk id="3" creationId="{ADD1B5F8-094F-DE04-6490-E4514185648A}"/>
          </ac:spMkLst>
        </pc:spChg>
        <pc:spChg chg="mod">
          <ac:chgData name="he.x" userId="7d207c4c-28f3-4a17-aaf6-8d307a522a1b" providerId="ADAL" clId="{AE8E5DB0-5A32-4C5D-819F-E5AD7FA40173}" dt="2023-09-26T09:07:18.706" v="8543" actId="207"/>
          <ac:spMkLst>
            <pc:docMk/>
            <pc:sldMk cId="2547311936" sldId="1075"/>
            <ac:spMk id="3" creationId="{EF9E444F-DE98-4E9F-8F18-47361D60C5AB}"/>
          </ac:spMkLst>
        </pc:spChg>
        <pc:spChg chg="mod">
          <ac:chgData name="he.x" userId="7d207c4c-28f3-4a17-aaf6-8d307a522a1b" providerId="ADAL" clId="{AE8E5DB0-5A32-4C5D-819F-E5AD7FA40173}" dt="2023-09-19T05:31:16.190" v="7172" actId="20577"/>
          <ac:spMkLst>
            <pc:docMk/>
            <pc:sldMk cId="2547311936" sldId="1075"/>
            <ac:spMk id="4" creationId="{9A9BBC12-DB44-46F1-BDF4-BF152BB405E2}"/>
          </ac:spMkLst>
        </pc:spChg>
        <pc:spChg chg="mod">
          <ac:chgData name="he.x" userId="7d207c4c-28f3-4a17-aaf6-8d307a522a1b" providerId="ADAL" clId="{AE8E5DB0-5A32-4C5D-819F-E5AD7FA40173}" dt="2023-09-26T09:07:18.706" v="8543" actId="207"/>
          <ac:spMkLst>
            <pc:docMk/>
            <pc:sldMk cId="2547311936" sldId="1075"/>
            <ac:spMk id="5" creationId="{A0C57E49-0542-25B5-3962-2D7098C072A9}"/>
          </ac:spMkLst>
        </pc:spChg>
        <pc:spChg chg="mod">
          <ac:chgData name="he.x" userId="7d207c4c-28f3-4a17-aaf6-8d307a522a1b" providerId="ADAL" clId="{AE8E5DB0-5A32-4C5D-819F-E5AD7FA40173}" dt="2023-09-26T09:07:04.146" v="8542" actId="207"/>
          <ac:spMkLst>
            <pc:docMk/>
            <pc:sldMk cId="2547311936" sldId="1075"/>
            <ac:spMk id="46" creationId="{8FF64FF2-DEB6-91C7-3D0B-50B3E8F661F0}"/>
          </ac:spMkLst>
        </pc:spChg>
        <pc:spChg chg="mod">
          <ac:chgData name="he.x" userId="7d207c4c-28f3-4a17-aaf6-8d307a522a1b" providerId="ADAL" clId="{AE8E5DB0-5A32-4C5D-819F-E5AD7FA40173}" dt="2023-09-26T09:07:04.146" v="8542" actId="207"/>
          <ac:spMkLst>
            <pc:docMk/>
            <pc:sldMk cId="2547311936" sldId="1075"/>
            <ac:spMk id="47" creationId="{99513351-7737-B405-E945-0E05A14838F6}"/>
          </ac:spMkLst>
        </pc:spChg>
        <pc:spChg chg="mod">
          <ac:chgData name="he.x" userId="7d207c4c-28f3-4a17-aaf6-8d307a522a1b" providerId="ADAL" clId="{AE8E5DB0-5A32-4C5D-819F-E5AD7FA40173}" dt="2023-09-26T09:07:04.146" v="8542" actId="207"/>
          <ac:spMkLst>
            <pc:docMk/>
            <pc:sldMk cId="2547311936" sldId="1075"/>
            <ac:spMk id="48" creationId="{0B90D6B4-7904-A411-C617-1B216C870118}"/>
          </ac:spMkLst>
        </pc:spChg>
        <pc:spChg chg="mod">
          <ac:chgData name="he.x" userId="7d207c4c-28f3-4a17-aaf6-8d307a522a1b" providerId="ADAL" clId="{AE8E5DB0-5A32-4C5D-819F-E5AD7FA40173}" dt="2023-09-26T09:07:04.146" v="8542" actId="207"/>
          <ac:spMkLst>
            <pc:docMk/>
            <pc:sldMk cId="2547311936" sldId="1075"/>
            <ac:spMk id="49" creationId="{9A68EA35-C748-5328-AB58-3EA39E3BE740}"/>
          </ac:spMkLst>
        </pc:spChg>
        <pc:spChg chg="mod">
          <ac:chgData name="he.x" userId="7d207c4c-28f3-4a17-aaf6-8d307a522a1b" providerId="ADAL" clId="{AE8E5DB0-5A32-4C5D-819F-E5AD7FA40173}" dt="2023-09-26T09:07:04.146" v="8542" actId="207"/>
          <ac:spMkLst>
            <pc:docMk/>
            <pc:sldMk cId="2547311936" sldId="1075"/>
            <ac:spMk id="50" creationId="{CB25B2F0-77AD-70BF-5DD4-5134F388582B}"/>
          </ac:spMkLst>
        </pc:spChg>
        <pc:spChg chg="mod">
          <ac:chgData name="he.x" userId="7d207c4c-28f3-4a17-aaf6-8d307a522a1b" providerId="ADAL" clId="{AE8E5DB0-5A32-4C5D-819F-E5AD7FA40173}" dt="2023-09-26T09:07:04.146" v="8542" actId="207"/>
          <ac:spMkLst>
            <pc:docMk/>
            <pc:sldMk cId="2547311936" sldId="1075"/>
            <ac:spMk id="51" creationId="{61B1A6D7-0973-2B1F-33EC-D4EDF83A3C1E}"/>
          </ac:spMkLst>
        </pc:spChg>
        <pc:spChg chg="mod">
          <ac:chgData name="he.x" userId="7d207c4c-28f3-4a17-aaf6-8d307a522a1b" providerId="ADAL" clId="{AE8E5DB0-5A32-4C5D-819F-E5AD7FA40173}" dt="2023-09-26T09:07:18.706" v="8543" actId="207"/>
          <ac:spMkLst>
            <pc:docMk/>
            <pc:sldMk cId="2547311936" sldId="1075"/>
            <ac:spMk id="58" creationId="{C3D6C4A7-87BF-0197-E714-CDEE708CB002}"/>
          </ac:spMkLst>
        </pc:spChg>
        <pc:spChg chg="mod">
          <ac:chgData name="he.x" userId="7d207c4c-28f3-4a17-aaf6-8d307a522a1b" providerId="ADAL" clId="{AE8E5DB0-5A32-4C5D-819F-E5AD7FA40173}" dt="2023-09-26T09:07:18.706" v="8543" actId="207"/>
          <ac:spMkLst>
            <pc:docMk/>
            <pc:sldMk cId="2547311936" sldId="1075"/>
            <ac:spMk id="59" creationId="{EAFDD0D3-B602-8F3C-7DE4-DF3077447AC3}"/>
          </ac:spMkLst>
        </pc:spChg>
        <pc:spChg chg="mod">
          <ac:chgData name="he.x" userId="7d207c4c-28f3-4a17-aaf6-8d307a522a1b" providerId="ADAL" clId="{AE8E5DB0-5A32-4C5D-819F-E5AD7FA40173}" dt="2023-09-26T09:07:18.706" v="8543" actId="207"/>
          <ac:spMkLst>
            <pc:docMk/>
            <pc:sldMk cId="2547311936" sldId="1075"/>
            <ac:spMk id="60" creationId="{94F8AD9E-5E32-4E68-38D1-8FB044186E1F}"/>
          </ac:spMkLst>
        </pc:spChg>
        <pc:spChg chg="mod">
          <ac:chgData name="he.x" userId="7d207c4c-28f3-4a17-aaf6-8d307a522a1b" providerId="ADAL" clId="{AE8E5DB0-5A32-4C5D-819F-E5AD7FA40173}" dt="2023-09-26T09:07:18.706" v="8543" actId="207"/>
          <ac:spMkLst>
            <pc:docMk/>
            <pc:sldMk cId="2547311936" sldId="1075"/>
            <ac:spMk id="61" creationId="{AC12BBF4-E198-0012-5345-DFAAB8E51148}"/>
          </ac:spMkLst>
        </pc:spChg>
        <pc:spChg chg="mod">
          <ac:chgData name="he.x" userId="7d207c4c-28f3-4a17-aaf6-8d307a522a1b" providerId="ADAL" clId="{AE8E5DB0-5A32-4C5D-819F-E5AD7FA40173}" dt="2023-09-26T09:07:18.706" v="8543" actId="207"/>
          <ac:spMkLst>
            <pc:docMk/>
            <pc:sldMk cId="2547311936" sldId="1075"/>
            <ac:spMk id="62" creationId="{E6FCEFB6-FA62-D01E-F89F-B7393CC64CCA}"/>
          </ac:spMkLst>
        </pc:spChg>
        <pc:spChg chg="mod">
          <ac:chgData name="he.x" userId="7d207c4c-28f3-4a17-aaf6-8d307a522a1b" providerId="ADAL" clId="{AE8E5DB0-5A32-4C5D-819F-E5AD7FA40173}" dt="2023-09-26T09:07:18.706" v="8543" actId="207"/>
          <ac:spMkLst>
            <pc:docMk/>
            <pc:sldMk cId="2547311936" sldId="1075"/>
            <ac:spMk id="63" creationId="{8C27ADDB-C4BD-AA6F-E0D2-F996C55629AB}"/>
          </ac:spMkLst>
        </pc:spChg>
        <pc:grpChg chg="mod">
          <ac:chgData name="he.x" userId="7d207c4c-28f3-4a17-aaf6-8d307a522a1b" providerId="ADAL" clId="{AE8E5DB0-5A32-4C5D-819F-E5AD7FA40173}" dt="2023-09-26T09:07:04.146" v="8542" actId="207"/>
          <ac:grpSpMkLst>
            <pc:docMk/>
            <pc:sldMk cId="2547311936" sldId="1075"/>
            <ac:grpSpMk id="7" creationId="{947BCE59-E8DC-DCD6-E505-B1E19EACB4B1}"/>
          </ac:grpSpMkLst>
        </pc:grpChg>
        <pc:grpChg chg="mod">
          <ac:chgData name="he.x" userId="7d207c4c-28f3-4a17-aaf6-8d307a522a1b" providerId="ADAL" clId="{AE8E5DB0-5A32-4C5D-819F-E5AD7FA40173}" dt="2023-09-26T09:07:04.146" v="8542" actId="207"/>
          <ac:grpSpMkLst>
            <pc:docMk/>
            <pc:sldMk cId="2547311936" sldId="1075"/>
            <ac:grpSpMk id="45" creationId="{1B4DAABA-814B-E406-422C-8A5506608BDD}"/>
          </ac:grpSpMkLst>
        </pc:grpChg>
        <pc:cxnChg chg="mod">
          <ac:chgData name="he.x" userId="7d207c4c-28f3-4a17-aaf6-8d307a522a1b" providerId="ADAL" clId="{AE8E5DB0-5A32-4C5D-819F-E5AD7FA40173}" dt="2023-09-26T09:07:04.146" v="8542" actId="207"/>
          <ac:cxnSpMkLst>
            <pc:docMk/>
            <pc:sldMk cId="2547311936" sldId="1075"/>
            <ac:cxnSpMk id="52" creationId="{F84EB1C3-A517-A723-B525-4A114D296679}"/>
          </ac:cxnSpMkLst>
        </pc:cxnChg>
        <pc:cxnChg chg="mod">
          <ac:chgData name="he.x" userId="7d207c4c-28f3-4a17-aaf6-8d307a522a1b" providerId="ADAL" clId="{AE8E5DB0-5A32-4C5D-819F-E5AD7FA40173}" dt="2023-09-26T09:07:04.146" v="8542" actId="207"/>
          <ac:cxnSpMkLst>
            <pc:docMk/>
            <pc:sldMk cId="2547311936" sldId="1075"/>
            <ac:cxnSpMk id="53" creationId="{0C132A2B-2829-192C-F7C3-BDC03CF4F1DC}"/>
          </ac:cxnSpMkLst>
        </pc:cxnChg>
        <pc:cxnChg chg="mod">
          <ac:chgData name="he.x" userId="7d207c4c-28f3-4a17-aaf6-8d307a522a1b" providerId="ADAL" clId="{AE8E5DB0-5A32-4C5D-819F-E5AD7FA40173}" dt="2023-09-26T09:07:04.146" v="8542" actId="207"/>
          <ac:cxnSpMkLst>
            <pc:docMk/>
            <pc:sldMk cId="2547311936" sldId="1075"/>
            <ac:cxnSpMk id="54" creationId="{A99A9A04-317F-452D-DEAC-CE3B15CBFF5A}"/>
          </ac:cxnSpMkLst>
        </pc:cxnChg>
        <pc:cxnChg chg="mod">
          <ac:chgData name="he.x" userId="7d207c4c-28f3-4a17-aaf6-8d307a522a1b" providerId="ADAL" clId="{AE8E5DB0-5A32-4C5D-819F-E5AD7FA40173}" dt="2023-09-26T09:07:04.146" v="8542" actId="207"/>
          <ac:cxnSpMkLst>
            <pc:docMk/>
            <pc:sldMk cId="2547311936" sldId="1075"/>
            <ac:cxnSpMk id="55" creationId="{2EB760AE-CB56-C74E-7DE5-8878DD071B1B}"/>
          </ac:cxnSpMkLst>
        </pc:cxnChg>
        <pc:cxnChg chg="mod">
          <ac:chgData name="he.x" userId="7d207c4c-28f3-4a17-aaf6-8d307a522a1b" providerId="ADAL" clId="{AE8E5DB0-5A32-4C5D-819F-E5AD7FA40173}" dt="2023-09-26T09:07:04.146" v="8542" actId="207"/>
          <ac:cxnSpMkLst>
            <pc:docMk/>
            <pc:sldMk cId="2547311936" sldId="1075"/>
            <ac:cxnSpMk id="56" creationId="{77D2DBF9-8F05-1D0B-B504-2C83FCFBC980}"/>
          </ac:cxnSpMkLst>
        </pc:cxnChg>
        <pc:cxnChg chg="mod">
          <ac:chgData name="he.x" userId="7d207c4c-28f3-4a17-aaf6-8d307a522a1b" providerId="ADAL" clId="{AE8E5DB0-5A32-4C5D-819F-E5AD7FA40173}" dt="2023-09-26T09:07:04.146" v="8542" actId="207"/>
          <ac:cxnSpMkLst>
            <pc:docMk/>
            <pc:sldMk cId="2547311936" sldId="1075"/>
            <ac:cxnSpMk id="57" creationId="{857E8FA8-EE29-4A5B-794A-16A6C0C604E1}"/>
          </ac:cxnSpMkLst>
        </pc:cxnChg>
      </pc:sldChg>
      <pc:sldChg chg="addSp delSp modSp mod modNotesTx">
        <pc:chgData name="he.x" userId="7d207c4c-28f3-4a17-aaf6-8d307a522a1b" providerId="ADAL" clId="{AE8E5DB0-5A32-4C5D-819F-E5AD7FA40173}" dt="2023-09-26T09:08:11.894" v="8545" actId="1076"/>
        <pc:sldMkLst>
          <pc:docMk/>
          <pc:sldMk cId="3047495818" sldId="1076"/>
        </pc:sldMkLst>
        <pc:spChg chg="mod">
          <ac:chgData name="he.x" userId="7d207c4c-28f3-4a17-aaf6-8d307a522a1b" providerId="ADAL" clId="{AE8E5DB0-5A32-4C5D-819F-E5AD7FA40173}" dt="2023-09-20T09:17:39.569" v="8043"/>
          <ac:spMkLst>
            <pc:docMk/>
            <pc:sldMk cId="3047495818" sldId="1076"/>
            <ac:spMk id="2" creationId="{6E2546F7-6805-4B28-855A-E0B440457E7C}"/>
          </ac:spMkLst>
        </pc:spChg>
        <pc:spChg chg="add del mod">
          <ac:chgData name="he.x" userId="7d207c4c-28f3-4a17-aaf6-8d307a522a1b" providerId="ADAL" clId="{AE8E5DB0-5A32-4C5D-819F-E5AD7FA40173}" dt="2023-09-19T05:28:16.534" v="7141"/>
          <ac:spMkLst>
            <pc:docMk/>
            <pc:sldMk cId="3047495818" sldId="1076"/>
            <ac:spMk id="3" creationId="{9C0C0818-1322-F701-724C-0AF1F53AFD14}"/>
          </ac:spMkLst>
        </pc:spChg>
        <pc:spChg chg="mod">
          <ac:chgData name="he.x" userId="7d207c4c-28f3-4a17-aaf6-8d307a522a1b" providerId="ADAL" clId="{AE8E5DB0-5A32-4C5D-819F-E5AD7FA40173}" dt="2023-09-19T05:31:03.471" v="7166" actId="115"/>
          <ac:spMkLst>
            <pc:docMk/>
            <pc:sldMk cId="3047495818" sldId="1076"/>
            <ac:spMk id="4" creationId="{9A9BBC12-DB44-46F1-BDF4-BF152BB405E2}"/>
          </ac:spMkLst>
        </pc:spChg>
        <pc:spChg chg="add del mod">
          <ac:chgData name="he.x" userId="7d207c4c-28f3-4a17-aaf6-8d307a522a1b" providerId="ADAL" clId="{AE8E5DB0-5A32-4C5D-819F-E5AD7FA40173}" dt="2023-09-19T05:28:13.656" v="7133"/>
          <ac:spMkLst>
            <pc:docMk/>
            <pc:sldMk cId="3047495818" sldId="1076"/>
            <ac:spMk id="5" creationId="{0C9C9D0C-2FCC-0093-8B2F-1D3387AACA34}"/>
          </ac:spMkLst>
        </pc:spChg>
        <pc:spChg chg="mod">
          <ac:chgData name="he.x" userId="7d207c4c-28f3-4a17-aaf6-8d307a522a1b" providerId="ADAL" clId="{AE8E5DB0-5A32-4C5D-819F-E5AD7FA40173}" dt="2023-09-26T09:07:48.342" v="8544" actId="207"/>
          <ac:spMkLst>
            <pc:docMk/>
            <pc:sldMk cId="3047495818" sldId="1076"/>
            <ac:spMk id="9" creationId="{276C2023-D39E-5845-8D63-908B6A1B8F35}"/>
          </ac:spMkLst>
        </pc:spChg>
        <pc:spChg chg="mod">
          <ac:chgData name="he.x" userId="7d207c4c-28f3-4a17-aaf6-8d307a522a1b" providerId="ADAL" clId="{AE8E5DB0-5A32-4C5D-819F-E5AD7FA40173}" dt="2023-09-26T09:07:48.342" v="8544" actId="207"/>
          <ac:spMkLst>
            <pc:docMk/>
            <pc:sldMk cId="3047495818" sldId="1076"/>
            <ac:spMk id="10" creationId="{5C2BEA16-7AD9-F690-F21B-3B116CED35F7}"/>
          </ac:spMkLst>
        </pc:spChg>
        <pc:spChg chg="mod">
          <ac:chgData name="he.x" userId="7d207c4c-28f3-4a17-aaf6-8d307a522a1b" providerId="ADAL" clId="{AE8E5DB0-5A32-4C5D-819F-E5AD7FA40173}" dt="2023-09-26T09:07:48.342" v="8544" actId="207"/>
          <ac:spMkLst>
            <pc:docMk/>
            <pc:sldMk cId="3047495818" sldId="1076"/>
            <ac:spMk id="16" creationId="{119E83B6-919C-EECA-9F23-7AB3422360D2}"/>
          </ac:spMkLst>
        </pc:spChg>
        <pc:spChg chg="mod">
          <ac:chgData name="he.x" userId="7d207c4c-28f3-4a17-aaf6-8d307a522a1b" providerId="ADAL" clId="{AE8E5DB0-5A32-4C5D-819F-E5AD7FA40173}" dt="2023-09-26T09:08:11.894" v="8545" actId="1076"/>
          <ac:spMkLst>
            <pc:docMk/>
            <pc:sldMk cId="3047495818" sldId="1076"/>
            <ac:spMk id="18" creationId="{15A5853E-3006-220C-1B6C-DACD2CC74FC6}"/>
          </ac:spMkLst>
        </pc:spChg>
        <pc:spChg chg="mod">
          <ac:chgData name="he.x" userId="7d207c4c-28f3-4a17-aaf6-8d307a522a1b" providerId="ADAL" clId="{AE8E5DB0-5A32-4C5D-819F-E5AD7FA40173}" dt="2023-09-19T05:28:17.494" v="7143" actId="1076"/>
          <ac:spMkLst>
            <pc:docMk/>
            <pc:sldMk cId="3047495818" sldId="1076"/>
            <ac:spMk id="31" creationId="{F9B8179A-4FA8-711B-FB86-BDAE6F9F4D5C}"/>
          </ac:spMkLst>
        </pc:spChg>
        <pc:spChg chg="mod">
          <ac:chgData name="he.x" userId="7d207c4c-28f3-4a17-aaf6-8d307a522a1b" providerId="ADAL" clId="{AE8E5DB0-5A32-4C5D-819F-E5AD7FA40173}" dt="2023-09-19T05:28:17.031" v="7142" actId="1076"/>
          <ac:spMkLst>
            <pc:docMk/>
            <pc:sldMk cId="3047495818" sldId="1076"/>
            <ac:spMk id="39" creationId="{A55AF537-4719-101E-5CD9-A571627923F8}"/>
          </ac:spMkLst>
        </pc:spChg>
        <pc:cxnChg chg="mod">
          <ac:chgData name="he.x" userId="7d207c4c-28f3-4a17-aaf6-8d307a522a1b" providerId="ADAL" clId="{AE8E5DB0-5A32-4C5D-819F-E5AD7FA40173}" dt="2023-09-26T09:08:11.894" v="8545" actId="1076"/>
          <ac:cxnSpMkLst>
            <pc:docMk/>
            <pc:sldMk cId="3047495818" sldId="1076"/>
            <ac:cxnSpMk id="35" creationId="{0A87EFBF-8A28-7EF1-6730-045E7C0DD39F}"/>
          </ac:cxnSpMkLst>
        </pc:cxnChg>
      </pc:sldChg>
      <pc:sldChg chg="modSp mod modNotesTx">
        <pc:chgData name="he.x" userId="7d207c4c-28f3-4a17-aaf6-8d307a522a1b" providerId="ADAL" clId="{AE8E5DB0-5A32-4C5D-819F-E5AD7FA40173}" dt="2023-09-20T09:17:43.459" v="8045"/>
        <pc:sldMkLst>
          <pc:docMk/>
          <pc:sldMk cId="726475054" sldId="1077"/>
        </pc:sldMkLst>
        <pc:spChg chg="mod">
          <ac:chgData name="he.x" userId="7d207c4c-28f3-4a17-aaf6-8d307a522a1b" providerId="ADAL" clId="{AE8E5DB0-5A32-4C5D-819F-E5AD7FA40173}" dt="2023-09-20T09:17:43.459" v="8045"/>
          <ac:spMkLst>
            <pc:docMk/>
            <pc:sldMk cId="726475054" sldId="1077"/>
            <ac:spMk id="2" creationId="{6E2546F7-6805-4B28-855A-E0B440457E7C}"/>
          </ac:spMkLst>
        </pc:spChg>
        <pc:spChg chg="mod">
          <ac:chgData name="he.x" userId="7d207c4c-28f3-4a17-aaf6-8d307a522a1b" providerId="ADAL" clId="{AE8E5DB0-5A32-4C5D-819F-E5AD7FA40173}" dt="2023-09-19T05:31:10.763" v="7170" actId="20577"/>
          <ac:spMkLst>
            <pc:docMk/>
            <pc:sldMk cId="726475054" sldId="1077"/>
            <ac:spMk id="4" creationId="{9A9BBC12-DB44-46F1-BDF4-BF152BB405E2}"/>
          </ac:spMkLst>
        </pc:spChg>
      </pc:sldChg>
      <pc:sldChg chg="modSp mod modNotesTx">
        <pc:chgData name="he.x" userId="7d207c4c-28f3-4a17-aaf6-8d307a522a1b" providerId="ADAL" clId="{AE8E5DB0-5A32-4C5D-819F-E5AD7FA40173}" dt="2023-09-26T06:33:43.641" v="8445" actId="20577"/>
        <pc:sldMkLst>
          <pc:docMk/>
          <pc:sldMk cId="719097520" sldId="1078"/>
        </pc:sldMkLst>
        <pc:spChg chg="mod">
          <ac:chgData name="he.x" userId="7d207c4c-28f3-4a17-aaf6-8d307a522a1b" providerId="ADAL" clId="{AE8E5DB0-5A32-4C5D-819F-E5AD7FA40173}" dt="2023-09-20T09:17:48.712" v="8047"/>
          <ac:spMkLst>
            <pc:docMk/>
            <pc:sldMk cId="719097520" sldId="1078"/>
            <ac:spMk id="2" creationId="{6E2546F7-6805-4B28-855A-E0B440457E7C}"/>
          </ac:spMkLst>
        </pc:spChg>
      </pc:sldChg>
      <pc:sldChg chg="modSp mod modNotesTx">
        <pc:chgData name="he.x" userId="7d207c4c-28f3-4a17-aaf6-8d307a522a1b" providerId="ADAL" clId="{AE8E5DB0-5A32-4C5D-819F-E5AD7FA40173}" dt="2023-09-20T09:17:52.168" v="8049"/>
        <pc:sldMkLst>
          <pc:docMk/>
          <pc:sldMk cId="206535227" sldId="1079"/>
        </pc:sldMkLst>
        <pc:spChg chg="mod">
          <ac:chgData name="he.x" userId="7d207c4c-28f3-4a17-aaf6-8d307a522a1b" providerId="ADAL" clId="{AE8E5DB0-5A32-4C5D-819F-E5AD7FA40173}" dt="2023-09-20T09:17:52.168" v="8049"/>
          <ac:spMkLst>
            <pc:docMk/>
            <pc:sldMk cId="206535227" sldId="1079"/>
            <ac:spMk id="2" creationId="{6E2546F7-6805-4B28-855A-E0B440457E7C}"/>
          </ac:spMkLst>
        </pc:spChg>
        <pc:spChg chg="mod">
          <ac:chgData name="he.x" userId="7d207c4c-28f3-4a17-aaf6-8d307a522a1b" providerId="ADAL" clId="{AE8E5DB0-5A32-4C5D-819F-E5AD7FA40173}" dt="2023-09-19T05:36:10.515" v="7233" actId="20577"/>
          <ac:spMkLst>
            <pc:docMk/>
            <pc:sldMk cId="206535227" sldId="1079"/>
            <ac:spMk id="3" creationId="{88E2A4D5-A018-8A31-4915-96C144AFA564}"/>
          </ac:spMkLst>
        </pc:spChg>
        <pc:spChg chg="mod">
          <ac:chgData name="he.x" userId="7d207c4c-28f3-4a17-aaf6-8d307a522a1b" providerId="ADAL" clId="{AE8E5DB0-5A32-4C5D-819F-E5AD7FA40173}" dt="2023-09-19T04:20:01.735" v="6857" actId="115"/>
          <ac:spMkLst>
            <pc:docMk/>
            <pc:sldMk cId="206535227" sldId="1079"/>
            <ac:spMk id="4" creationId="{9A9BBC12-DB44-46F1-BDF4-BF152BB405E2}"/>
          </ac:spMkLst>
        </pc:spChg>
        <pc:spChg chg="mod">
          <ac:chgData name="he.x" userId="7d207c4c-28f3-4a17-aaf6-8d307a522a1b" providerId="ADAL" clId="{AE8E5DB0-5A32-4C5D-819F-E5AD7FA40173}" dt="2023-09-19T05:36:14.072" v="7235" actId="20577"/>
          <ac:spMkLst>
            <pc:docMk/>
            <pc:sldMk cId="206535227" sldId="1079"/>
            <ac:spMk id="5" creationId="{CAD12C93-4BDD-49D1-F2C8-1CAC8A4D528F}"/>
          </ac:spMkLst>
        </pc:spChg>
        <pc:spChg chg="mod">
          <ac:chgData name="he.x" userId="7d207c4c-28f3-4a17-aaf6-8d307a522a1b" providerId="ADAL" clId="{AE8E5DB0-5A32-4C5D-819F-E5AD7FA40173}" dt="2023-09-19T05:34:58.473" v="7224" actId="14100"/>
          <ac:spMkLst>
            <pc:docMk/>
            <pc:sldMk cId="206535227" sldId="1079"/>
            <ac:spMk id="7" creationId="{4DFE49F4-270E-92F8-AA7A-804CBD37A37E}"/>
          </ac:spMkLst>
        </pc:spChg>
        <pc:spChg chg="mod">
          <ac:chgData name="he.x" userId="7d207c4c-28f3-4a17-aaf6-8d307a522a1b" providerId="ADAL" clId="{AE8E5DB0-5A32-4C5D-819F-E5AD7FA40173}" dt="2023-09-19T05:36:05.537" v="7231" actId="20577"/>
          <ac:spMkLst>
            <pc:docMk/>
            <pc:sldMk cId="206535227" sldId="1079"/>
            <ac:spMk id="8" creationId="{1ED48E7A-5BC0-E124-7198-BB275AE4B13B}"/>
          </ac:spMkLst>
        </pc:spChg>
        <pc:spChg chg="mod">
          <ac:chgData name="he.x" userId="7d207c4c-28f3-4a17-aaf6-8d307a522a1b" providerId="ADAL" clId="{AE8E5DB0-5A32-4C5D-819F-E5AD7FA40173}" dt="2023-09-19T05:34:58.473" v="7224" actId="14100"/>
          <ac:spMkLst>
            <pc:docMk/>
            <pc:sldMk cId="206535227" sldId="1079"/>
            <ac:spMk id="9" creationId="{51752BB2-2F71-4A10-16B1-0BCD58703ED0}"/>
          </ac:spMkLst>
        </pc:spChg>
        <pc:spChg chg="mod">
          <ac:chgData name="he.x" userId="7d207c4c-28f3-4a17-aaf6-8d307a522a1b" providerId="ADAL" clId="{AE8E5DB0-5A32-4C5D-819F-E5AD7FA40173}" dt="2023-09-19T05:35:01.074" v="7225" actId="1076"/>
          <ac:spMkLst>
            <pc:docMk/>
            <pc:sldMk cId="206535227" sldId="1079"/>
            <ac:spMk id="10" creationId="{28BDBA0F-17B0-E49C-2B1A-D133888E6EE7}"/>
          </ac:spMkLst>
        </pc:spChg>
        <pc:spChg chg="mod">
          <ac:chgData name="he.x" userId="7d207c4c-28f3-4a17-aaf6-8d307a522a1b" providerId="ADAL" clId="{AE8E5DB0-5A32-4C5D-819F-E5AD7FA40173}" dt="2023-09-19T05:34:58.473" v="7224" actId="14100"/>
          <ac:spMkLst>
            <pc:docMk/>
            <pc:sldMk cId="206535227" sldId="1079"/>
            <ac:spMk id="32" creationId="{ED189B60-0E9D-D4BD-4442-9AA25B5F65D4}"/>
          </ac:spMkLst>
        </pc:spChg>
        <pc:spChg chg="mod">
          <ac:chgData name="he.x" userId="7d207c4c-28f3-4a17-aaf6-8d307a522a1b" providerId="ADAL" clId="{AE8E5DB0-5A32-4C5D-819F-E5AD7FA40173}" dt="2023-09-19T05:36:19.504" v="7237" actId="1076"/>
          <ac:spMkLst>
            <pc:docMk/>
            <pc:sldMk cId="206535227" sldId="1079"/>
            <ac:spMk id="33" creationId="{D0AD15E3-E5E7-2980-6B4A-D55B74A4EEE3}"/>
          </ac:spMkLst>
        </pc:spChg>
        <pc:spChg chg="mod">
          <ac:chgData name="he.x" userId="7d207c4c-28f3-4a17-aaf6-8d307a522a1b" providerId="ADAL" clId="{AE8E5DB0-5A32-4C5D-819F-E5AD7FA40173}" dt="2023-09-19T05:35:13.546" v="7228" actId="1076"/>
          <ac:spMkLst>
            <pc:docMk/>
            <pc:sldMk cId="206535227" sldId="1079"/>
            <ac:spMk id="34" creationId="{41BEDDDA-18DC-6B54-9AA8-8BC619442E5D}"/>
          </ac:spMkLst>
        </pc:spChg>
        <pc:spChg chg="mod">
          <ac:chgData name="he.x" userId="7d207c4c-28f3-4a17-aaf6-8d307a522a1b" providerId="ADAL" clId="{AE8E5DB0-5A32-4C5D-819F-E5AD7FA40173}" dt="2023-09-19T05:34:58.473" v="7224" actId="14100"/>
          <ac:spMkLst>
            <pc:docMk/>
            <pc:sldMk cId="206535227" sldId="1079"/>
            <ac:spMk id="35" creationId="{690473AA-7F28-B2DB-D37D-4F5EA43D26EA}"/>
          </ac:spMkLst>
        </pc:spChg>
        <pc:spChg chg="mod">
          <ac:chgData name="he.x" userId="7d207c4c-28f3-4a17-aaf6-8d307a522a1b" providerId="ADAL" clId="{AE8E5DB0-5A32-4C5D-819F-E5AD7FA40173}" dt="2023-09-19T05:34:58.473" v="7224" actId="14100"/>
          <ac:spMkLst>
            <pc:docMk/>
            <pc:sldMk cId="206535227" sldId="1079"/>
            <ac:spMk id="36" creationId="{B070A952-BD5A-9014-6497-51F45802E27C}"/>
          </ac:spMkLst>
        </pc:spChg>
        <pc:spChg chg="mod">
          <ac:chgData name="he.x" userId="7d207c4c-28f3-4a17-aaf6-8d307a522a1b" providerId="ADAL" clId="{AE8E5DB0-5A32-4C5D-819F-E5AD7FA40173}" dt="2023-09-19T05:35:04.426" v="7226" actId="1076"/>
          <ac:spMkLst>
            <pc:docMk/>
            <pc:sldMk cId="206535227" sldId="1079"/>
            <ac:spMk id="37" creationId="{3F2AB4DA-4BF1-52D3-F2E9-E6E0CED4F0FA}"/>
          </ac:spMkLst>
        </pc:spChg>
        <pc:grpChg chg="mod">
          <ac:chgData name="he.x" userId="7d207c4c-28f3-4a17-aaf6-8d307a522a1b" providerId="ADAL" clId="{AE8E5DB0-5A32-4C5D-819F-E5AD7FA40173}" dt="2023-09-19T05:35:08.890" v="7227" actId="1076"/>
          <ac:grpSpMkLst>
            <pc:docMk/>
            <pc:sldMk cId="206535227" sldId="1079"/>
            <ac:grpSpMk id="38" creationId="{23B6DEBB-2327-6D23-DFFF-11617B3C4112}"/>
          </ac:grpSpMkLst>
        </pc:grpChg>
        <pc:cxnChg chg="mod">
          <ac:chgData name="he.x" userId="7d207c4c-28f3-4a17-aaf6-8d307a522a1b" providerId="ADAL" clId="{AE8E5DB0-5A32-4C5D-819F-E5AD7FA40173}" dt="2023-09-19T05:36:10.515" v="7233" actId="20577"/>
          <ac:cxnSpMkLst>
            <pc:docMk/>
            <pc:sldMk cId="206535227" sldId="1079"/>
            <ac:cxnSpMk id="12" creationId="{C916DFC2-34F7-0B66-3C26-6FA308010E65}"/>
          </ac:cxnSpMkLst>
        </pc:cxnChg>
        <pc:cxnChg chg="mod">
          <ac:chgData name="he.x" userId="7d207c4c-28f3-4a17-aaf6-8d307a522a1b" providerId="ADAL" clId="{AE8E5DB0-5A32-4C5D-819F-E5AD7FA40173}" dt="2023-09-19T05:36:14.072" v="7235" actId="20577"/>
          <ac:cxnSpMkLst>
            <pc:docMk/>
            <pc:sldMk cId="206535227" sldId="1079"/>
            <ac:cxnSpMk id="14" creationId="{F29E0B2B-AE34-6129-6C2F-0F8029478F3E}"/>
          </ac:cxnSpMkLst>
        </pc:cxnChg>
        <pc:cxnChg chg="mod">
          <ac:chgData name="he.x" userId="7d207c4c-28f3-4a17-aaf6-8d307a522a1b" providerId="ADAL" clId="{AE8E5DB0-5A32-4C5D-819F-E5AD7FA40173}" dt="2023-09-19T05:36:05.537" v="7231" actId="20577"/>
          <ac:cxnSpMkLst>
            <pc:docMk/>
            <pc:sldMk cId="206535227" sldId="1079"/>
            <ac:cxnSpMk id="16" creationId="{94B27595-E5C6-F7FA-C9A8-D31720E730AA}"/>
          </ac:cxnSpMkLst>
        </pc:cxnChg>
        <pc:cxnChg chg="mod">
          <ac:chgData name="he.x" userId="7d207c4c-28f3-4a17-aaf6-8d307a522a1b" providerId="ADAL" clId="{AE8E5DB0-5A32-4C5D-819F-E5AD7FA40173}" dt="2023-09-19T05:36:05.537" v="7231" actId="20577"/>
          <ac:cxnSpMkLst>
            <pc:docMk/>
            <pc:sldMk cId="206535227" sldId="1079"/>
            <ac:cxnSpMk id="18" creationId="{030FE5AC-8896-C2D0-82C4-344C52CFE913}"/>
          </ac:cxnSpMkLst>
        </pc:cxnChg>
        <pc:cxnChg chg="mod">
          <ac:chgData name="he.x" userId="7d207c4c-28f3-4a17-aaf6-8d307a522a1b" providerId="ADAL" clId="{AE8E5DB0-5A32-4C5D-819F-E5AD7FA40173}" dt="2023-09-19T05:36:14.072" v="7235" actId="20577"/>
          <ac:cxnSpMkLst>
            <pc:docMk/>
            <pc:sldMk cId="206535227" sldId="1079"/>
            <ac:cxnSpMk id="20" creationId="{92F3A451-3AF7-06B0-5DFD-2EA1F065466D}"/>
          </ac:cxnSpMkLst>
        </pc:cxnChg>
        <pc:cxnChg chg="mod">
          <ac:chgData name="he.x" userId="7d207c4c-28f3-4a17-aaf6-8d307a522a1b" providerId="ADAL" clId="{AE8E5DB0-5A32-4C5D-819F-E5AD7FA40173}" dt="2023-09-19T05:35:01.074" v="7225" actId="1076"/>
          <ac:cxnSpMkLst>
            <pc:docMk/>
            <pc:sldMk cId="206535227" sldId="1079"/>
            <ac:cxnSpMk id="22" creationId="{EB630626-D4EB-F965-D7A8-B8D40CCF3C0C}"/>
          </ac:cxnSpMkLst>
        </pc:cxnChg>
      </pc:sldChg>
      <pc:sldChg chg="modSp mod modNotesTx">
        <pc:chgData name="he.x" userId="7d207c4c-28f3-4a17-aaf6-8d307a522a1b" providerId="ADAL" clId="{AE8E5DB0-5A32-4C5D-819F-E5AD7FA40173}" dt="2023-09-26T09:09:30.012" v="8548" actId="1076"/>
        <pc:sldMkLst>
          <pc:docMk/>
          <pc:sldMk cId="1716759264" sldId="1080"/>
        </pc:sldMkLst>
        <pc:spChg chg="mod">
          <ac:chgData name="he.x" userId="7d207c4c-28f3-4a17-aaf6-8d307a522a1b" providerId="ADAL" clId="{AE8E5DB0-5A32-4C5D-819F-E5AD7FA40173}" dt="2023-09-26T09:09:26.043" v="8547" actId="1076"/>
          <ac:spMkLst>
            <pc:docMk/>
            <pc:sldMk cId="1716759264" sldId="1080"/>
            <ac:spMk id="18" creationId="{8D3A3A27-41F6-CD28-8D30-1CEC91B09E17}"/>
          </ac:spMkLst>
        </pc:spChg>
        <pc:spChg chg="mod">
          <ac:chgData name="he.x" userId="7d207c4c-28f3-4a17-aaf6-8d307a522a1b" providerId="ADAL" clId="{AE8E5DB0-5A32-4C5D-819F-E5AD7FA40173}" dt="2023-09-26T09:09:30.012" v="8548" actId="1076"/>
          <ac:spMkLst>
            <pc:docMk/>
            <pc:sldMk cId="1716759264" sldId="1080"/>
            <ac:spMk id="20" creationId="{580B53F0-5E33-AC85-2F5D-C91DFB8C3146}"/>
          </ac:spMkLst>
        </pc:spChg>
      </pc:sldChg>
      <pc:sldChg chg="addSp delSp modSp mod modNotesTx">
        <pc:chgData name="he.x" userId="7d207c4c-28f3-4a17-aaf6-8d307a522a1b" providerId="ADAL" clId="{AE8E5DB0-5A32-4C5D-819F-E5AD7FA40173}" dt="2023-09-26T05:18:58.841" v="8382" actId="14100"/>
        <pc:sldMkLst>
          <pc:docMk/>
          <pc:sldMk cId="3903315273" sldId="1081"/>
        </pc:sldMkLst>
        <pc:spChg chg="del mod">
          <ac:chgData name="he.x" userId="7d207c4c-28f3-4a17-aaf6-8d307a522a1b" providerId="ADAL" clId="{AE8E5DB0-5A32-4C5D-819F-E5AD7FA40173}" dt="2023-09-26T05:14:34.960" v="8253" actId="478"/>
          <ac:spMkLst>
            <pc:docMk/>
            <pc:sldMk cId="3903315273" sldId="1081"/>
            <ac:spMk id="4" creationId="{9A9BBC12-DB44-46F1-BDF4-BF152BB405E2}"/>
          </ac:spMkLst>
        </pc:spChg>
        <pc:spChg chg="add mod">
          <ac:chgData name="he.x" userId="7d207c4c-28f3-4a17-aaf6-8d307a522a1b" providerId="ADAL" clId="{AE8E5DB0-5A32-4C5D-819F-E5AD7FA40173}" dt="2023-09-26T05:16:12.013" v="8298" actId="1076"/>
          <ac:spMkLst>
            <pc:docMk/>
            <pc:sldMk cId="3903315273" sldId="1081"/>
            <ac:spMk id="7" creationId="{55B225B9-DDF8-9C34-EDFA-7AA7B7A89AB3}"/>
          </ac:spMkLst>
        </pc:spChg>
        <pc:spChg chg="add mod">
          <ac:chgData name="he.x" userId="7d207c4c-28f3-4a17-aaf6-8d307a522a1b" providerId="ADAL" clId="{AE8E5DB0-5A32-4C5D-819F-E5AD7FA40173}" dt="2023-09-26T05:16:43.786" v="8325" actId="1036"/>
          <ac:spMkLst>
            <pc:docMk/>
            <pc:sldMk cId="3903315273" sldId="1081"/>
            <ac:spMk id="11" creationId="{41D68C36-DDEE-8D12-6414-2470DBF68EE9}"/>
          </ac:spMkLst>
        </pc:spChg>
        <pc:spChg chg="add mod">
          <ac:chgData name="he.x" userId="7d207c4c-28f3-4a17-aaf6-8d307a522a1b" providerId="ADAL" clId="{AE8E5DB0-5A32-4C5D-819F-E5AD7FA40173}" dt="2023-09-26T05:18:15.550" v="8372" actId="1076"/>
          <ac:spMkLst>
            <pc:docMk/>
            <pc:sldMk cId="3903315273" sldId="1081"/>
            <ac:spMk id="14" creationId="{82D77823-EA0E-7384-4A5B-CC6635F32C37}"/>
          </ac:spMkLst>
        </pc:spChg>
        <pc:spChg chg="add mod">
          <ac:chgData name="he.x" userId="7d207c4c-28f3-4a17-aaf6-8d307a522a1b" providerId="ADAL" clId="{AE8E5DB0-5A32-4C5D-819F-E5AD7FA40173}" dt="2023-09-26T05:18:15.550" v="8372" actId="1076"/>
          <ac:spMkLst>
            <pc:docMk/>
            <pc:sldMk cId="3903315273" sldId="1081"/>
            <ac:spMk id="15" creationId="{DA95ADAF-539F-CDD8-0846-35DDDE6A24B3}"/>
          </ac:spMkLst>
        </pc:spChg>
        <pc:spChg chg="add mod">
          <ac:chgData name="he.x" userId="7d207c4c-28f3-4a17-aaf6-8d307a522a1b" providerId="ADAL" clId="{AE8E5DB0-5A32-4C5D-819F-E5AD7FA40173}" dt="2023-09-26T05:18:15.550" v="8372" actId="1076"/>
          <ac:spMkLst>
            <pc:docMk/>
            <pc:sldMk cId="3903315273" sldId="1081"/>
            <ac:spMk id="16" creationId="{B2AA9F8F-B4CD-9EAD-392B-6E1DD006D115}"/>
          </ac:spMkLst>
        </pc:spChg>
        <pc:picChg chg="add mod">
          <ac:chgData name="he.x" userId="7d207c4c-28f3-4a17-aaf6-8d307a522a1b" providerId="ADAL" clId="{AE8E5DB0-5A32-4C5D-819F-E5AD7FA40173}" dt="2023-09-26T05:14:43.127" v="8256" actId="14100"/>
          <ac:picMkLst>
            <pc:docMk/>
            <pc:sldMk cId="3903315273" sldId="1081"/>
            <ac:picMk id="5" creationId="{C2824E76-38B8-C2BA-BBD2-1499CDBD1A55}"/>
          </ac:picMkLst>
        </pc:picChg>
        <pc:cxnChg chg="add mod">
          <ac:chgData name="he.x" userId="7d207c4c-28f3-4a17-aaf6-8d307a522a1b" providerId="ADAL" clId="{AE8E5DB0-5A32-4C5D-819F-E5AD7FA40173}" dt="2023-09-26T05:16:12.013" v="8298" actId="1076"/>
          <ac:cxnSpMkLst>
            <pc:docMk/>
            <pc:sldMk cId="3903315273" sldId="1081"/>
            <ac:cxnSpMk id="9" creationId="{7B505D55-E84F-AAF5-1383-EC34344BD866}"/>
          </ac:cxnSpMkLst>
        </pc:cxnChg>
        <pc:cxnChg chg="add mod">
          <ac:chgData name="he.x" userId="7d207c4c-28f3-4a17-aaf6-8d307a522a1b" providerId="ADAL" clId="{AE8E5DB0-5A32-4C5D-819F-E5AD7FA40173}" dt="2023-09-26T05:16:43.786" v="8325" actId="1036"/>
          <ac:cxnSpMkLst>
            <pc:docMk/>
            <pc:sldMk cId="3903315273" sldId="1081"/>
            <ac:cxnSpMk id="12" creationId="{3792DE8E-FB69-DBE9-80A1-76E445CB633A}"/>
          </ac:cxnSpMkLst>
        </pc:cxnChg>
        <pc:cxnChg chg="add mod">
          <ac:chgData name="he.x" userId="7d207c4c-28f3-4a17-aaf6-8d307a522a1b" providerId="ADAL" clId="{AE8E5DB0-5A32-4C5D-819F-E5AD7FA40173}" dt="2023-09-26T05:18:27.067" v="8375" actId="1582"/>
          <ac:cxnSpMkLst>
            <pc:docMk/>
            <pc:sldMk cId="3903315273" sldId="1081"/>
            <ac:cxnSpMk id="18" creationId="{20A8EE3C-8A15-1786-796C-8FBD81486CE9}"/>
          </ac:cxnSpMkLst>
        </pc:cxnChg>
        <pc:cxnChg chg="add mod">
          <ac:chgData name="he.x" userId="7d207c4c-28f3-4a17-aaf6-8d307a522a1b" providerId="ADAL" clId="{AE8E5DB0-5A32-4C5D-819F-E5AD7FA40173}" dt="2023-09-26T05:18:58.841" v="8382" actId="14100"/>
          <ac:cxnSpMkLst>
            <pc:docMk/>
            <pc:sldMk cId="3903315273" sldId="1081"/>
            <ac:cxnSpMk id="20" creationId="{DEBA5059-B851-41BC-6017-E361E795432D}"/>
          </ac:cxnSpMkLst>
        </pc:cxnChg>
        <pc:cxnChg chg="add mod">
          <ac:chgData name="he.x" userId="7d207c4c-28f3-4a17-aaf6-8d307a522a1b" providerId="ADAL" clId="{AE8E5DB0-5A32-4C5D-819F-E5AD7FA40173}" dt="2023-09-26T05:18:54.134" v="8381" actId="1582"/>
          <ac:cxnSpMkLst>
            <pc:docMk/>
            <pc:sldMk cId="3903315273" sldId="1081"/>
            <ac:cxnSpMk id="22" creationId="{8196F039-F938-419B-96D3-494FB3549D12}"/>
          </ac:cxnSpMkLst>
        </pc:cxnChg>
      </pc:sldChg>
      <pc:sldChg chg="delSp mod modNotesTx">
        <pc:chgData name="he.x" userId="7d207c4c-28f3-4a17-aaf6-8d307a522a1b" providerId="ADAL" clId="{AE8E5DB0-5A32-4C5D-819F-E5AD7FA40173}" dt="2023-09-26T09:10:00.352" v="8554" actId="478"/>
        <pc:sldMkLst>
          <pc:docMk/>
          <pc:sldMk cId="2978272537" sldId="1082"/>
        </pc:sldMkLst>
        <pc:spChg chg="del">
          <ac:chgData name="he.x" userId="7d207c4c-28f3-4a17-aaf6-8d307a522a1b" providerId="ADAL" clId="{AE8E5DB0-5A32-4C5D-819F-E5AD7FA40173}" dt="2023-09-26T09:10:00.352" v="8554" actId="478"/>
          <ac:spMkLst>
            <pc:docMk/>
            <pc:sldMk cId="2978272537" sldId="1082"/>
            <ac:spMk id="42" creationId="{631A5DFA-4F94-98E9-5389-6A4F20961F53}"/>
          </ac:spMkLst>
        </pc:spChg>
        <pc:spChg chg="del">
          <ac:chgData name="he.x" userId="7d207c4c-28f3-4a17-aaf6-8d307a522a1b" providerId="ADAL" clId="{AE8E5DB0-5A32-4C5D-819F-E5AD7FA40173}" dt="2023-09-26T09:09:59.054" v="8553" actId="478"/>
          <ac:spMkLst>
            <pc:docMk/>
            <pc:sldMk cId="2978272537" sldId="1082"/>
            <ac:spMk id="44" creationId="{FAACA51A-768B-21E1-4CA3-84596435B6F3}"/>
          </ac:spMkLst>
        </pc:spChg>
      </pc:sldChg>
      <pc:sldChg chg="modSp mod modNotesTx">
        <pc:chgData name="he.x" userId="7d207c4c-28f3-4a17-aaf6-8d307a522a1b" providerId="ADAL" clId="{AE8E5DB0-5A32-4C5D-819F-E5AD7FA40173}" dt="2023-09-26T06:25:21.007" v="8403" actId="1076"/>
        <pc:sldMkLst>
          <pc:docMk/>
          <pc:sldMk cId="3414016117" sldId="1083"/>
        </pc:sldMkLst>
        <pc:spChg chg="mod">
          <ac:chgData name="he.x" userId="7d207c4c-28f3-4a17-aaf6-8d307a522a1b" providerId="ADAL" clId="{AE8E5DB0-5A32-4C5D-819F-E5AD7FA40173}" dt="2023-09-26T06:25:07.479" v="8400" actId="1076"/>
          <ac:spMkLst>
            <pc:docMk/>
            <pc:sldMk cId="3414016117" sldId="1083"/>
            <ac:spMk id="45" creationId="{FED47A24-300E-8C9E-1836-4564DBA5BA70}"/>
          </ac:spMkLst>
        </pc:spChg>
        <pc:spChg chg="mod">
          <ac:chgData name="he.x" userId="7d207c4c-28f3-4a17-aaf6-8d307a522a1b" providerId="ADAL" clId="{AE8E5DB0-5A32-4C5D-819F-E5AD7FA40173}" dt="2023-09-26T06:25:21.007" v="8403" actId="1076"/>
          <ac:spMkLst>
            <pc:docMk/>
            <pc:sldMk cId="3414016117" sldId="1083"/>
            <ac:spMk id="53" creationId="{12BDB467-75C5-FC4A-9B12-EF7D771F9199}"/>
          </ac:spMkLst>
        </pc:spChg>
        <pc:spChg chg="mod">
          <ac:chgData name="he.x" userId="7d207c4c-28f3-4a17-aaf6-8d307a522a1b" providerId="ADAL" clId="{AE8E5DB0-5A32-4C5D-819F-E5AD7FA40173}" dt="2023-09-26T06:25:14.150" v="8402" actId="1076"/>
          <ac:spMkLst>
            <pc:docMk/>
            <pc:sldMk cId="3414016117" sldId="1083"/>
            <ac:spMk id="56" creationId="{1387B1C6-CF9A-2BF3-53EC-0E61ECC833E9}"/>
          </ac:spMkLst>
        </pc:spChg>
        <pc:spChg chg="mod">
          <ac:chgData name="he.x" userId="7d207c4c-28f3-4a17-aaf6-8d307a522a1b" providerId="ADAL" clId="{AE8E5DB0-5A32-4C5D-819F-E5AD7FA40173}" dt="2023-09-26T06:25:10.358" v="8401" actId="1076"/>
          <ac:spMkLst>
            <pc:docMk/>
            <pc:sldMk cId="3414016117" sldId="1083"/>
            <ac:spMk id="69" creationId="{2D1A4308-F4CD-238C-3FD5-E74C9CFCE448}"/>
          </ac:spMkLst>
        </pc:spChg>
      </pc:sldChg>
      <pc:sldChg chg="modSp mod modNotesTx">
        <pc:chgData name="he.x" userId="7d207c4c-28f3-4a17-aaf6-8d307a522a1b" providerId="ADAL" clId="{AE8E5DB0-5A32-4C5D-819F-E5AD7FA40173}" dt="2023-09-26T06:48:24.821" v="8447" actId="20577"/>
        <pc:sldMkLst>
          <pc:docMk/>
          <pc:sldMk cId="900093002" sldId="1084"/>
        </pc:sldMkLst>
        <pc:spChg chg="mod">
          <ac:chgData name="he.x" userId="7d207c4c-28f3-4a17-aaf6-8d307a522a1b" providerId="ADAL" clId="{AE8E5DB0-5A32-4C5D-819F-E5AD7FA40173}" dt="2023-09-21T04:56:45.255" v="8250" actId="5793"/>
          <ac:spMkLst>
            <pc:docMk/>
            <pc:sldMk cId="900093002" sldId="1084"/>
            <ac:spMk id="4" creationId="{9A9BBC12-DB44-46F1-BDF4-BF152BB405E2}"/>
          </ac:spMkLst>
        </pc:spChg>
      </pc:sldChg>
      <pc:sldChg chg="modSp mod modNotesTx">
        <pc:chgData name="he.x" userId="7d207c4c-28f3-4a17-aaf6-8d307a522a1b" providerId="ADAL" clId="{AE8E5DB0-5A32-4C5D-819F-E5AD7FA40173}" dt="2023-09-26T09:12:19.081" v="8573" actId="120"/>
        <pc:sldMkLst>
          <pc:docMk/>
          <pc:sldMk cId="104303509" sldId="1085"/>
        </pc:sldMkLst>
        <pc:spChg chg="mod">
          <ac:chgData name="he.x" userId="7d207c4c-28f3-4a17-aaf6-8d307a522a1b" providerId="ADAL" clId="{AE8E5DB0-5A32-4C5D-819F-E5AD7FA40173}" dt="2023-09-26T09:12:06.224" v="8572" actId="313"/>
          <ac:spMkLst>
            <pc:docMk/>
            <pc:sldMk cId="104303509" sldId="1085"/>
            <ac:spMk id="4" creationId="{9A9BBC12-DB44-46F1-BDF4-BF152BB405E2}"/>
          </ac:spMkLst>
        </pc:spChg>
        <pc:graphicFrameChg chg="mod modGraphic">
          <ac:chgData name="he.x" userId="7d207c4c-28f3-4a17-aaf6-8d307a522a1b" providerId="ADAL" clId="{AE8E5DB0-5A32-4C5D-819F-E5AD7FA40173}" dt="2023-09-26T09:12:19.081" v="8573" actId="120"/>
          <ac:graphicFrameMkLst>
            <pc:docMk/>
            <pc:sldMk cId="104303509" sldId="1085"/>
            <ac:graphicFrameMk id="5" creationId="{754C26D6-2C39-0EB9-AF57-284E9E2E2216}"/>
          </ac:graphicFrameMkLst>
        </pc:graphicFrameChg>
      </pc:sldChg>
      <pc:sldChg chg="del">
        <pc:chgData name="he.x" userId="7d207c4c-28f3-4a17-aaf6-8d307a522a1b" providerId="ADAL" clId="{AE8E5DB0-5A32-4C5D-819F-E5AD7FA40173}" dt="2023-09-19T04:27:39.298" v="6886" actId="47"/>
        <pc:sldMkLst>
          <pc:docMk/>
          <pc:sldMk cId="733855910" sldId="1086"/>
        </pc:sldMkLst>
      </pc:sldChg>
      <pc:sldChg chg="addSp delSp modSp add mod modNotesTx">
        <pc:chgData name="he.x" userId="7d207c4c-28f3-4a17-aaf6-8d307a522a1b" providerId="ADAL" clId="{AE8E5DB0-5A32-4C5D-819F-E5AD7FA40173}" dt="2023-09-27T08:44:37.304" v="8695" actId="20577"/>
        <pc:sldMkLst>
          <pc:docMk/>
          <pc:sldMk cId="3020179175" sldId="1087"/>
        </pc:sldMkLst>
        <pc:spChg chg="mod">
          <ac:chgData name="he.x" userId="7d207c4c-28f3-4a17-aaf6-8d307a522a1b" providerId="ADAL" clId="{AE8E5DB0-5A32-4C5D-819F-E5AD7FA40173}" dt="2023-09-19T04:13:26.676" v="6808"/>
          <ac:spMkLst>
            <pc:docMk/>
            <pc:sldMk cId="3020179175" sldId="1087"/>
            <ac:spMk id="2" creationId="{6E2546F7-6805-4B28-855A-E0B440457E7C}"/>
          </ac:spMkLst>
        </pc:spChg>
        <pc:spChg chg="mod">
          <ac:chgData name="he.x" userId="7d207c4c-28f3-4a17-aaf6-8d307a522a1b" providerId="ADAL" clId="{AE8E5DB0-5A32-4C5D-819F-E5AD7FA40173}" dt="2023-09-26T08:59:28.437" v="8511" actId="207"/>
          <ac:spMkLst>
            <pc:docMk/>
            <pc:sldMk cId="3020179175" sldId="1087"/>
            <ac:spMk id="3" creationId="{CC7E4164-89B8-DCA1-42E6-66BC279AA47A}"/>
          </ac:spMkLst>
        </pc:spChg>
        <pc:spChg chg="mod">
          <ac:chgData name="he.x" userId="7d207c4c-28f3-4a17-aaf6-8d307a522a1b" providerId="ADAL" clId="{AE8E5DB0-5A32-4C5D-819F-E5AD7FA40173}" dt="2023-09-26T09:00:45.915" v="8528" actId="1076"/>
          <ac:spMkLst>
            <pc:docMk/>
            <pc:sldMk cId="3020179175" sldId="1087"/>
            <ac:spMk id="4" creationId="{9A9BBC12-DB44-46F1-BDF4-BF152BB405E2}"/>
          </ac:spMkLst>
        </pc:spChg>
        <pc:spChg chg="mod">
          <ac:chgData name="he.x" userId="7d207c4c-28f3-4a17-aaf6-8d307a522a1b" providerId="ADAL" clId="{AE8E5DB0-5A32-4C5D-819F-E5AD7FA40173}" dt="2023-09-26T08:59:28.437" v="8511" actId="207"/>
          <ac:spMkLst>
            <pc:docMk/>
            <pc:sldMk cId="3020179175" sldId="1087"/>
            <ac:spMk id="5" creationId="{0EBD124E-6BEA-6081-25F1-7C8750C682A9}"/>
          </ac:spMkLst>
        </pc:spChg>
        <pc:spChg chg="mod">
          <ac:chgData name="he.x" userId="7d207c4c-28f3-4a17-aaf6-8d307a522a1b" providerId="ADAL" clId="{AE8E5DB0-5A32-4C5D-819F-E5AD7FA40173}" dt="2023-09-26T08:59:28.437" v="8511" actId="207"/>
          <ac:spMkLst>
            <pc:docMk/>
            <pc:sldMk cId="3020179175" sldId="1087"/>
            <ac:spMk id="6" creationId="{DC54C8B8-F94D-4C79-BCE1-3154A27E9BB8}"/>
          </ac:spMkLst>
        </pc:spChg>
        <pc:spChg chg="mod">
          <ac:chgData name="he.x" userId="7d207c4c-28f3-4a17-aaf6-8d307a522a1b" providerId="ADAL" clId="{AE8E5DB0-5A32-4C5D-819F-E5AD7FA40173}" dt="2023-09-26T08:59:28.437" v="8511" actId="207"/>
          <ac:spMkLst>
            <pc:docMk/>
            <pc:sldMk cId="3020179175" sldId="1087"/>
            <ac:spMk id="7" creationId="{434DD93D-C9F2-2BFE-663C-513ECEC84731}"/>
          </ac:spMkLst>
        </pc:spChg>
        <pc:spChg chg="mod">
          <ac:chgData name="he.x" userId="7d207c4c-28f3-4a17-aaf6-8d307a522a1b" providerId="ADAL" clId="{AE8E5DB0-5A32-4C5D-819F-E5AD7FA40173}" dt="2023-09-26T08:59:28.437" v="8511" actId="207"/>
          <ac:spMkLst>
            <pc:docMk/>
            <pc:sldMk cId="3020179175" sldId="1087"/>
            <ac:spMk id="8" creationId="{A7CBDC02-C9B3-9F03-D10E-A62D5EEF2DFE}"/>
          </ac:spMkLst>
        </pc:spChg>
        <pc:spChg chg="mod">
          <ac:chgData name="he.x" userId="7d207c4c-28f3-4a17-aaf6-8d307a522a1b" providerId="ADAL" clId="{AE8E5DB0-5A32-4C5D-819F-E5AD7FA40173}" dt="2023-09-26T08:59:28.437" v="8511" actId="207"/>
          <ac:spMkLst>
            <pc:docMk/>
            <pc:sldMk cId="3020179175" sldId="1087"/>
            <ac:spMk id="9" creationId="{0AEECD4D-50D8-F299-3C89-0FD05ED0C97D}"/>
          </ac:spMkLst>
        </pc:spChg>
        <pc:spChg chg="add mod">
          <ac:chgData name="he.x" userId="7d207c4c-28f3-4a17-aaf6-8d307a522a1b" providerId="ADAL" clId="{AE8E5DB0-5A32-4C5D-819F-E5AD7FA40173}" dt="2023-09-19T04:13:39.260" v="6812"/>
          <ac:spMkLst>
            <pc:docMk/>
            <pc:sldMk cId="3020179175" sldId="1087"/>
            <ac:spMk id="10" creationId="{6C33FFB7-F2A9-3554-7A9D-96EE20BEC1F8}"/>
          </ac:spMkLst>
        </pc:spChg>
        <pc:spChg chg="del">
          <ac:chgData name="he.x" userId="7d207c4c-28f3-4a17-aaf6-8d307a522a1b" providerId="ADAL" clId="{AE8E5DB0-5A32-4C5D-819F-E5AD7FA40173}" dt="2023-09-19T04:13:39.053" v="6811" actId="478"/>
          <ac:spMkLst>
            <pc:docMk/>
            <pc:sldMk cId="3020179175" sldId="1087"/>
            <ac:spMk id="29" creationId="{63BC3FE3-50FB-4DA5-8DF7-DCDA6792D912}"/>
          </ac:spMkLst>
        </pc:spChg>
        <pc:spChg chg="mod">
          <ac:chgData name="he.x" userId="7d207c4c-28f3-4a17-aaf6-8d307a522a1b" providerId="ADAL" clId="{AE8E5DB0-5A32-4C5D-819F-E5AD7FA40173}" dt="2023-09-26T08:59:28.437" v="8511" actId="207"/>
          <ac:spMkLst>
            <pc:docMk/>
            <pc:sldMk cId="3020179175" sldId="1087"/>
            <ac:spMk id="33" creationId="{96F43E23-D123-790B-EBA1-CE6116A0DAF4}"/>
          </ac:spMkLst>
        </pc:spChg>
        <pc:spChg chg="mod">
          <ac:chgData name="he.x" userId="7d207c4c-28f3-4a17-aaf6-8d307a522a1b" providerId="ADAL" clId="{AE8E5DB0-5A32-4C5D-819F-E5AD7FA40173}" dt="2023-09-26T08:59:28.437" v="8511" actId="207"/>
          <ac:spMkLst>
            <pc:docMk/>
            <pc:sldMk cId="3020179175" sldId="1087"/>
            <ac:spMk id="36" creationId="{103CD4D7-3B02-4289-1C14-FA5BCBE6A516}"/>
          </ac:spMkLst>
        </pc:spChg>
        <pc:spChg chg="mod">
          <ac:chgData name="he.x" userId="7d207c4c-28f3-4a17-aaf6-8d307a522a1b" providerId="ADAL" clId="{AE8E5DB0-5A32-4C5D-819F-E5AD7FA40173}" dt="2023-09-26T08:59:28.437" v="8511" actId="207"/>
          <ac:spMkLst>
            <pc:docMk/>
            <pc:sldMk cId="3020179175" sldId="1087"/>
            <ac:spMk id="37" creationId="{267AFBF5-55C5-F55C-52D0-823E39CBEBF3}"/>
          </ac:spMkLst>
        </pc:spChg>
        <pc:spChg chg="mod">
          <ac:chgData name="he.x" userId="7d207c4c-28f3-4a17-aaf6-8d307a522a1b" providerId="ADAL" clId="{AE8E5DB0-5A32-4C5D-819F-E5AD7FA40173}" dt="2023-09-26T08:59:28.437" v="8511" actId="207"/>
          <ac:spMkLst>
            <pc:docMk/>
            <pc:sldMk cId="3020179175" sldId="1087"/>
            <ac:spMk id="38" creationId="{FF5A63DD-E969-8B41-CD0C-CA00DC3DA35E}"/>
          </ac:spMkLst>
        </pc:spChg>
        <pc:spChg chg="mod">
          <ac:chgData name="he.x" userId="7d207c4c-28f3-4a17-aaf6-8d307a522a1b" providerId="ADAL" clId="{AE8E5DB0-5A32-4C5D-819F-E5AD7FA40173}" dt="2023-09-26T08:59:28.437" v="8511" actId="207"/>
          <ac:spMkLst>
            <pc:docMk/>
            <pc:sldMk cId="3020179175" sldId="1087"/>
            <ac:spMk id="39" creationId="{1758ABE8-2EC5-2E3E-34BD-B643235B9461}"/>
          </ac:spMkLst>
        </pc:spChg>
        <pc:spChg chg="mod">
          <ac:chgData name="he.x" userId="7d207c4c-28f3-4a17-aaf6-8d307a522a1b" providerId="ADAL" clId="{AE8E5DB0-5A32-4C5D-819F-E5AD7FA40173}" dt="2023-09-26T08:59:28.437" v="8511" actId="207"/>
          <ac:spMkLst>
            <pc:docMk/>
            <pc:sldMk cId="3020179175" sldId="1087"/>
            <ac:spMk id="58" creationId="{6B8D7209-9811-1296-13AD-C1F5AA42D21D}"/>
          </ac:spMkLst>
        </pc:spChg>
        <pc:spChg chg="mod">
          <ac:chgData name="he.x" userId="7d207c4c-28f3-4a17-aaf6-8d307a522a1b" providerId="ADAL" clId="{AE8E5DB0-5A32-4C5D-819F-E5AD7FA40173}" dt="2023-09-26T08:59:28.437" v="8511" actId="207"/>
          <ac:spMkLst>
            <pc:docMk/>
            <pc:sldMk cId="3020179175" sldId="1087"/>
            <ac:spMk id="59" creationId="{3BEED198-568B-928A-B450-09B387D9F645}"/>
          </ac:spMkLst>
        </pc:spChg>
        <pc:spChg chg="mod">
          <ac:chgData name="he.x" userId="7d207c4c-28f3-4a17-aaf6-8d307a522a1b" providerId="ADAL" clId="{AE8E5DB0-5A32-4C5D-819F-E5AD7FA40173}" dt="2023-09-26T08:59:28.437" v="8511" actId="207"/>
          <ac:spMkLst>
            <pc:docMk/>
            <pc:sldMk cId="3020179175" sldId="1087"/>
            <ac:spMk id="68" creationId="{84EA6B91-CC52-0A78-5E5C-FCBCFD6196E4}"/>
          </ac:spMkLst>
        </pc:spChg>
        <pc:spChg chg="mod">
          <ac:chgData name="he.x" userId="7d207c4c-28f3-4a17-aaf6-8d307a522a1b" providerId="ADAL" clId="{AE8E5DB0-5A32-4C5D-819F-E5AD7FA40173}" dt="2023-09-26T08:59:28.437" v="8511" actId="207"/>
          <ac:spMkLst>
            <pc:docMk/>
            <pc:sldMk cId="3020179175" sldId="1087"/>
            <ac:spMk id="69" creationId="{0A7B60C4-B864-5E79-C2DA-72DC949047A8}"/>
          </ac:spMkLst>
        </pc:spChg>
        <pc:spChg chg="mod">
          <ac:chgData name="he.x" userId="7d207c4c-28f3-4a17-aaf6-8d307a522a1b" providerId="ADAL" clId="{AE8E5DB0-5A32-4C5D-819F-E5AD7FA40173}" dt="2023-09-26T08:59:28.437" v="8511" actId="207"/>
          <ac:spMkLst>
            <pc:docMk/>
            <pc:sldMk cId="3020179175" sldId="1087"/>
            <ac:spMk id="71" creationId="{26CE5A4A-CEFB-38BE-5B9F-F9CE7676CDFE}"/>
          </ac:spMkLst>
        </pc:spChg>
        <pc:spChg chg="mod">
          <ac:chgData name="he.x" userId="7d207c4c-28f3-4a17-aaf6-8d307a522a1b" providerId="ADAL" clId="{AE8E5DB0-5A32-4C5D-819F-E5AD7FA40173}" dt="2023-09-26T08:59:28.437" v="8511" actId="207"/>
          <ac:spMkLst>
            <pc:docMk/>
            <pc:sldMk cId="3020179175" sldId="1087"/>
            <ac:spMk id="72" creationId="{92EE4447-C21F-41E2-E467-9AEA2C4E1030}"/>
          </ac:spMkLst>
        </pc:spChg>
        <pc:cxnChg chg="mod">
          <ac:chgData name="he.x" userId="7d207c4c-28f3-4a17-aaf6-8d307a522a1b" providerId="ADAL" clId="{AE8E5DB0-5A32-4C5D-819F-E5AD7FA40173}" dt="2023-09-26T08:59:50.074" v="8512" actId="1582"/>
          <ac:cxnSpMkLst>
            <pc:docMk/>
            <pc:sldMk cId="3020179175" sldId="1087"/>
            <ac:cxnSpMk id="11" creationId="{43AAF081-8A6E-1E06-5104-BEAB4B2F27F0}"/>
          </ac:cxnSpMkLst>
        </pc:cxnChg>
        <pc:cxnChg chg="mod">
          <ac:chgData name="he.x" userId="7d207c4c-28f3-4a17-aaf6-8d307a522a1b" providerId="ADAL" clId="{AE8E5DB0-5A32-4C5D-819F-E5AD7FA40173}" dt="2023-09-26T08:59:50.074" v="8512" actId="1582"/>
          <ac:cxnSpMkLst>
            <pc:docMk/>
            <pc:sldMk cId="3020179175" sldId="1087"/>
            <ac:cxnSpMk id="13" creationId="{E9C68CAB-DE28-DCF3-3020-E8D601D200CA}"/>
          </ac:cxnSpMkLst>
        </pc:cxnChg>
        <pc:cxnChg chg="mod">
          <ac:chgData name="he.x" userId="7d207c4c-28f3-4a17-aaf6-8d307a522a1b" providerId="ADAL" clId="{AE8E5DB0-5A32-4C5D-819F-E5AD7FA40173}" dt="2023-09-26T08:59:50.074" v="8512" actId="1582"/>
          <ac:cxnSpMkLst>
            <pc:docMk/>
            <pc:sldMk cId="3020179175" sldId="1087"/>
            <ac:cxnSpMk id="15" creationId="{5B2160B5-E9B5-114E-7CA5-09E2A9BFE7B6}"/>
          </ac:cxnSpMkLst>
        </pc:cxnChg>
        <pc:cxnChg chg="mod">
          <ac:chgData name="he.x" userId="7d207c4c-28f3-4a17-aaf6-8d307a522a1b" providerId="ADAL" clId="{AE8E5DB0-5A32-4C5D-819F-E5AD7FA40173}" dt="2023-09-26T08:59:50.074" v="8512" actId="1582"/>
          <ac:cxnSpMkLst>
            <pc:docMk/>
            <pc:sldMk cId="3020179175" sldId="1087"/>
            <ac:cxnSpMk id="31" creationId="{E38BA0C9-6860-CB2C-DB5D-2C8396A76B2F}"/>
          </ac:cxnSpMkLst>
        </pc:cxnChg>
        <pc:cxnChg chg="mod">
          <ac:chgData name="he.x" userId="7d207c4c-28f3-4a17-aaf6-8d307a522a1b" providerId="ADAL" clId="{AE8E5DB0-5A32-4C5D-819F-E5AD7FA40173}" dt="2023-09-26T08:59:50.074" v="8512" actId="1582"/>
          <ac:cxnSpMkLst>
            <pc:docMk/>
            <pc:sldMk cId="3020179175" sldId="1087"/>
            <ac:cxnSpMk id="35" creationId="{D018307E-B0A0-222C-D351-C0C9220A389E}"/>
          </ac:cxnSpMkLst>
        </pc:cxnChg>
        <pc:cxnChg chg="mod">
          <ac:chgData name="he.x" userId="7d207c4c-28f3-4a17-aaf6-8d307a522a1b" providerId="ADAL" clId="{AE8E5DB0-5A32-4C5D-819F-E5AD7FA40173}" dt="2023-09-26T08:59:50.074" v="8512" actId="1582"/>
          <ac:cxnSpMkLst>
            <pc:docMk/>
            <pc:sldMk cId="3020179175" sldId="1087"/>
            <ac:cxnSpMk id="41" creationId="{A75C5A96-CBEF-5B68-57A3-392DC303365C}"/>
          </ac:cxnSpMkLst>
        </pc:cxnChg>
        <pc:cxnChg chg="mod">
          <ac:chgData name="he.x" userId="7d207c4c-28f3-4a17-aaf6-8d307a522a1b" providerId="ADAL" clId="{AE8E5DB0-5A32-4C5D-819F-E5AD7FA40173}" dt="2023-09-26T08:59:50.074" v="8512" actId="1582"/>
          <ac:cxnSpMkLst>
            <pc:docMk/>
            <pc:sldMk cId="3020179175" sldId="1087"/>
            <ac:cxnSpMk id="43" creationId="{99D31E1A-F847-AC36-8423-69D923926BAB}"/>
          </ac:cxnSpMkLst>
        </pc:cxnChg>
        <pc:cxnChg chg="mod">
          <ac:chgData name="he.x" userId="7d207c4c-28f3-4a17-aaf6-8d307a522a1b" providerId="ADAL" clId="{AE8E5DB0-5A32-4C5D-819F-E5AD7FA40173}" dt="2023-09-26T08:59:28.437" v="8511" actId="207"/>
          <ac:cxnSpMkLst>
            <pc:docMk/>
            <pc:sldMk cId="3020179175" sldId="1087"/>
            <ac:cxnSpMk id="48" creationId="{A0141410-1C43-9EB7-326E-63A4E320F7F7}"/>
          </ac:cxnSpMkLst>
        </pc:cxnChg>
        <pc:cxnChg chg="mod">
          <ac:chgData name="he.x" userId="7d207c4c-28f3-4a17-aaf6-8d307a522a1b" providerId="ADAL" clId="{AE8E5DB0-5A32-4C5D-819F-E5AD7FA40173}" dt="2023-09-26T08:59:28.437" v="8511" actId="207"/>
          <ac:cxnSpMkLst>
            <pc:docMk/>
            <pc:sldMk cId="3020179175" sldId="1087"/>
            <ac:cxnSpMk id="50" creationId="{4129BD79-294B-7DDA-9869-DB4025161397}"/>
          </ac:cxnSpMkLst>
        </pc:cxnChg>
        <pc:cxnChg chg="mod">
          <ac:chgData name="he.x" userId="7d207c4c-28f3-4a17-aaf6-8d307a522a1b" providerId="ADAL" clId="{AE8E5DB0-5A32-4C5D-819F-E5AD7FA40173}" dt="2023-09-26T08:59:28.437" v="8511" actId="207"/>
          <ac:cxnSpMkLst>
            <pc:docMk/>
            <pc:sldMk cId="3020179175" sldId="1087"/>
            <ac:cxnSpMk id="53" creationId="{79FA54A8-26CA-4232-A787-ACF62BC5D086}"/>
          </ac:cxnSpMkLst>
        </pc:cxnChg>
        <pc:cxnChg chg="mod">
          <ac:chgData name="he.x" userId="7d207c4c-28f3-4a17-aaf6-8d307a522a1b" providerId="ADAL" clId="{AE8E5DB0-5A32-4C5D-819F-E5AD7FA40173}" dt="2023-09-26T08:59:50.074" v="8512" actId="1582"/>
          <ac:cxnSpMkLst>
            <pc:docMk/>
            <pc:sldMk cId="3020179175" sldId="1087"/>
            <ac:cxnSpMk id="61" creationId="{55B364C8-8A29-F91E-D703-187DFEB8B73B}"/>
          </ac:cxnSpMkLst>
        </pc:cxnChg>
        <pc:cxnChg chg="mod">
          <ac:chgData name="he.x" userId="7d207c4c-28f3-4a17-aaf6-8d307a522a1b" providerId="ADAL" clId="{AE8E5DB0-5A32-4C5D-819F-E5AD7FA40173}" dt="2023-09-26T08:59:50.074" v="8512" actId="1582"/>
          <ac:cxnSpMkLst>
            <pc:docMk/>
            <pc:sldMk cId="3020179175" sldId="1087"/>
            <ac:cxnSpMk id="63" creationId="{A377604D-48C1-322D-54A7-4046E7111F8F}"/>
          </ac:cxnSpMkLst>
        </pc:cxnChg>
        <pc:cxnChg chg="mod">
          <ac:chgData name="he.x" userId="7d207c4c-28f3-4a17-aaf6-8d307a522a1b" providerId="ADAL" clId="{AE8E5DB0-5A32-4C5D-819F-E5AD7FA40173}" dt="2023-09-26T08:59:28.437" v="8511" actId="207"/>
          <ac:cxnSpMkLst>
            <pc:docMk/>
            <pc:sldMk cId="3020179175" sldId="1087"/>
            <ac:cxnSpMk id="74" creationId="{7FED5349-4C6A-3201-5157-59B1824F40E4}"/>
          </ac:cxnSpMkLst>
        </pc:cxnChg>
        <pc:cxnChg chg="mod">
          <ac:chgData name="he.x" userId="7d207c4c-28f3-4a17-aaf6-8d307a522a1b" providerId="ADAL" clId="{AE8E5DB0-5A32-4C5D-819F-E5AD7FA40173}" dt="2023-09-26T08:59:28.437" v="8511" actId="207"/>
          <ac:cxnSpMkLst>
            <pc:docMk/>
            <pc:sldMk cId="3020179175" sldId="1087"/>
            <ac:cxnSpMk id="78" creationId="{B7609613-6F80-BD9A-87A9-516828DE1193}"/>
          </ac:cxnSpMkLst>
        </pc:cxnChg>
        <pc:cxnChg chg="mod">
          <ac:chgData name="he.x" userId="7d207c4c-28f3-4a17-aaf6-8d307a522a1b" providerId="ADAL" clId="{AE8E5DB0-5A32-4C5D-819F-E5AD7FA40173}" dt="2023-09-26T08:59:28.437" v="8511" actId="207"/>
          <ac:cxnSpMkLst>
            <pc:docMk/>
            <pc:sldMk cId="3020179175" sldId="1087"/>
            <ac:cxnSpMk id="81" creationId="{3544812F-A25D-630E-A828-446B0DBD88A5}"/>
          </ac:cxnSpMkLst>
        </pc:cxnChg>
        <pc:cxnChg chg="mod">
          <ac:chgData name="he.x" userId="7d207c4c-28f3-4a17-aaf6-8d307a522a1b" providerId="ADAL" clId="{AE8E5DB0-5A32-4C5D-819F-E5AD7FA40173}" dt="2023-09-26T08:59:28.437" v="8511" actId="207"/>
          <ac:cxnSpMkLst>
            <pc:docMk/>
            <pc:sldMk cId="3020179175" sldId="1087"/>
            <ac:cxnSpMk id="85" creationId="{E5F6EDD9-3088-CCFE-4A27-709176970808}"/>
          </ac:cxnSpMkLst>
        </pc:cxnChg>
        <pc:cxnChg chg="mod">
          <ac:chgData name="he.x" userId="7d207c4c-28f3-4a17-aaf6-8d307a522a1b" providerId="ADAL" clId="{AE8E5DB0-5A32-4C5D-819F-E5AD7FA40173}" dt="2023-09-26T08:59:28.437" v="8511" actId="207"/>
          <ac:cxnSpMkLst>
            <pc:docMk/>
            <pc:sldMk cId="3020179175" sldId="1087"/>
            <ac:cxnSpMk id="94" creationId="{57870953-356B-00AF-12CD-71BBC62E0C0C}"/>
          </ac:cxnSpMkLst>
        </pc:cxnChg>
      </pc:sldChg>
    </pc:docChg>
  </pc:docChgLst>
  <pc:docChgLst>
    <pc:chgData name="he.x" userId="7d207c4c-28f3-4a17-aaf6-8d307a522a1b" providerId="ADAL" clId="{304354C5-ED1E-43FD-8F7D-6C1194B06955}"/>
    <pc:docChg chg="undo custSel addSld delSld modSld sldOrd modSection">
      <pc:chgData name="he.x" userId="7d207c4c-28f3-4a17-aaf6-8d307a522a1b" providerId="ADAL" clId="{304354C5-ED1E-43FD-8F7D-6C1194B06955}" dt="2023-10-02T07:06:34.205" v="7305" actId="14100"/>
      <pc:docMkLst>
        <pc:docMk/>
      </pc:docMkLst>
      <pc:sldChg chg="del">
        <pc:chgData name="he.x" userId="7d207c4c-28f3-4a17-aaf6-8d307a522a1b" providerId="ADAL" clId="{304354C5-ED1E-43FD-8F7D-6C1194B06955}" dt="2023-09-03T08:23:42.123" v="16" actId="47"/>
        <pc:sldMkLst>
          <pc:docMk/>
          <pc:sldMk cId="0" sldId="256"/>
        </pc:sldMkLst>
      </pc:sldChg>
      <pc:sldChg chg="del">
        <pc:chgData name="he.x" userId="7d207c4c-28f3-4a17-aaf6-8d307a522a1b" providerId="ADAL" clId="{304354C5-ED1E-43FD-8F7D-6C1194B06955}" dt="2023-09-03T08:23:42.123" v="16" actId="47"/>
        <pc:sldMkLst>
          <pc:docMk/>
          <pc:sldMk cId="0" sldId="257"/>
        </pc:sldMkLst>
      </pc:sldChg>
      <pc:sldChg chg="del">
        <pc:chgData name="he.x" userId="7d207c4c-28f3-4a17-aaf6-8d307a522a1b" providerId="ADAL" clId="{304354C5-ED1E-43FD-8F7D-6C1194B06955}" dt="2023-09-03T08:23:42.123" v="16" actId="47"/>
        <pc:sldMkLst>
          <pc:docMk/>
          <pc:sldMk cId="0" sldId="259"/>
        </pc:sldMkLst>
      </pc:sldChg>
      <pc:sldChg chg="del">
        <pc:chgData name="he.x" userId="7d207c4c-28f3-4a17-aaf6-8d307a522a1b" providerId="ADAL" clId="{304354C5-ED1E-43FD-8F7D-6C1194B06955}" dt="2023-09-03T08:23:42.123" v="16" actId="47"/>
        <pc:sldMkLst>
          <pc:docMk/>
          <pc:sldMk cId="0" sldId="260"/>
        </pc:sldMkLst>
      </pc:sldChg>
      <pc:sldChg chg="del">
        <pc:chgData name="he.x" userId="7d207c4c-28f3-4a17-aaf6-8d307a522a1b" providerId="ADAL" clId="{304354C5-ED1E-43FD-8F7D-6C1194B06955}" dt="2023-09-03T08:23:42.123" v="16" actId="47"/>
        <pc:sldMkLst>
          <pc:docMk/>
          <pc:sldMk cId="0" sldId="261"/>
        </pc:sldMkLst>
      </pc:sldChg>
      <pc:sldChg chg="del">
        <pc:chgData name="he.x" userId="7d207c4c-28f3-4a17-aaf6-8d307a522a1b" providerId="ADAL" clId="{304354C5-ED1E-43FD-8F7D-6C1194B06955}" dt="2023-09-03T08:23:42.123" v="16" actId="47"/>
        <pc:sldMkLst>
          <pc:docMk/>
          <pc:sldMk cId="0" sldId="262"/>
        </pc:sldMkLst>
      </pc:sldChg>
      <pc:sldChg chg="del">
        <pc:chgData name="he.x" userId="7d207c4c-28f3-4a17-aaf6-8d307a522a1b" providerId="ADAL" clId="{304354C5-ED1E-43FD-8F7D-6C1194B06955}" dt="2023-09-03T08:23:42.123" v="16" actId="47"/>
        <pc:sldMkLst>
          <pc:docMk/>
          <pc:sldMk cId="0" sldId="263"/>
        </pc:sldMkLst>
      </pc:sldChg>
      <pc:sldChg chg="del">
        <pc:chgData name="he.x" userId="7d207c4c-28f3-4a17-aaf6-8d307a522a1b" providerId="ADAL" clId="{304354C5-ED1E-43FD-8F7D-6C1194B06955}" dt="2023-09-03T08:23:42.123" v="16" actId="47"/>
        <pc:sldMkLst>
          <pc:docMk/>
          <pc:sldMk cId="0" sldId="264"/>
        </pc:sldMkLst>
      </pc:sldChg>
      <pc:sldChg chg="del">
        <pc:chgData name="he.x" userId="7d207c4c-28f3-4a17-aaf6-8d307a522a1b" providerId="ADAL" clId="{304354C5-ED1E-43FD-8F7D-6C1194B06955}" dt="2023-09-03T08:23:42.123" v="16" actId="47"/>
        <pc:sldMkLst>
          <pc:docMk/>
          <pc:sldMk cId="0" sldId="266"/>
        </pc:sldMkLst>
      </pc:sldChg>
      <pc:sldChg chg="delSp modSp mod modNotesTx">
        <pc:chgData name="he.x" userId="7d207c4c-28f3-4a17-aaf6-8d307a522a1b" providerId="ADAL" clId="{304354C5-ED1E-43FD-8F7D-6C1194B06955}" dt="2023-09-18T16:56:23.320" v="5261" actId="20577"/>
        <pc:sldMkLst>
          <pc:docMk/>
          <pc:sldMk cId="1515621613" sldId="825"/>
        </pc:sldMkLst>
        <pc:spChg chg="mod">
          <ac:chgData name="he.x" userId="7d207c4c-28f3-4a17-aaf6-8d307a522a1b" providerId="ADAL" clId="{304354C5-ED1E-43FD-8F7D-6C1194B06955}" dt="2023-09-03T08:22:31.421" v="3" actId="1076"/>
          <ac:spMkLst>
            <pc:docMk/>
            <pc:sldMk cId="1515621613" sldId="825"/>
            <ac:spMk id="6" creationId="{00000000-0000-0000-0000-000000000000}"/>
          </ac:spMkLst>
        </pc:spChg>
        <pc:spChg chg="mod">
          <ac:chgData name="he.x" userId="7d207c4c-28f3-4a17-aaf6-8d307a522a1b" providerId="ADAL" clId="{304354C5-ED1E-43FD-8F7D-6C1194B06955}" dt="2023-09-03T08:22:54.212" v="15" actId="20577"/>
          <ac:spMkLst>
            <pc:docMk/>
            <pc:sldMk cId="1515621613" sldId="825"/>
            <ac:spMk id="14" creationId="{DA06553E-A78F-4FEA-9D2C-A1D13FE5289E}"/>
          </ac:spMkLst>
        </pc:spChg>
        <pc:spChg chg="mod">
          <ac:chgData name="he.x" userId="7d207c4c-28f3-4a17-aaf6-8d307a522a1b" providerId="ADAL" clId="{304354C5-ED1E-43FD-8F7D-6C1194B06955}" dt="2023-09-17T14:29:10.752" v="3158" actId="20577"/>
          <ac:spMkLst>
            <pc:docMk/>
            <pc:sldMk cId="1515621613" sldId="825"/>
            <ac:spMk id="32" creationId="{00000000-0000-0000-0000-000000000000}"/>
          </ac:spMkLst>
        </pc:spChg>
        <pc:picChg chg="del">
          <ac:chgData name="he.x" userId="7d207c4c-28f3-4a17-aaf6-8d307a522a1b" providerId="ADAL" clId="{304354C5-ED1E-43FD-8F7D-6C1194B06955}" dt="2023-09-03T08:42:44.527" v="350" actId="478"/>
          <ac:picMkLst>
            <pc:docMk/>
            <pc:sldMk cId="1515621613" sldId="825"/>
            <ac:picMk id="36" creationId="{A4AC2B59-AFCF-4E3F-BE06-1E56B2BEBEFA}"/>
          </ac:picMkLst>
        </pc:picChg>
        <pc:cxnChg chg="mod">
          <ac:chgData name="he.x" userId="7d207c4c-28f3-4a17-aaf6-8d307a522a1b" providerId="ADAL" clId="{304354C5-ED1E-43FD-8F7D-6C1194B06955}" dt="2023-09-03T08:26:58.940" v="71" actId="1076"/>
          <ac:cxnSpMkLst>
            <pc:docMk/>
            <pc:sldMk cId="1515621613" sldId="825"/>
            <ac:cxnSpMk id="19" creationId="{00000000-0000-0000-0000-000000000000}"/>
          </ac:cxnSpMkLst>
        </pc:cxnChg>
      </pc:sldChg>
      <pc:sldChg chg="delSp modSp mod modCm modNotesTx">
        <pc:chgData name="he.x" userId="7d207c4c-28f3-4a17-aaf6-8d307a522a1b" providerId="ADAL" clId="{304354C5-ED1E-43FD-8F7D-6C1194B06955}" dt="2023-09-26T14:50:41.474" v="6994"/>
        <pc:sldMkLst>
          <pc:docMk/>
          <pc:sldMk cId="109546875" sldId="846"/>
        </pc:sldMkLst>
        <pc:spChg chg="mod">
          <ac:chgData name="he.x" userId="7d207c4c-28f3-4a17-aaf6-8d307a522a1b" providerId="ADAL" clId="{304354C5-ED1E-43FD-8F7D-6C1194B06955}" dt="2023-09-26T14:46:23.126" v="6937" actId="20577"/>
          <ac:spMkLst>
            <pc:docMk/>
            <pc:sldMk cId="109546875" sldId="846"/>
            <ac:spMk id="4" creationId="{9A9BBC12-DB44-46F1-BDF4-BF152BB405E2}"/>
          </ac:spMkLst>
        </pc:spChg>
        <pc:spChg chg="mod">
          <ac:chgData name="he.x" userId="7d207c4c-28f3-4a17-aaf6-8d307a522a1b" providerId="ADAL" clId="{304354C5-ED1E-43FD-8F7D-6C1194B06955}" dt="2023-09-26T14:47:56.258" v="6944" actId="14100"/>
          <ac:spMkLst>
            <pc:docMk/>
            <pc:sldMk cId="109546875" sldId="846"/>
            <ac:spMk id="29" creationId="{63BC3FE3-50FB-4DA5-8DF7-DCDA6792D912}"/>
          </ac:spMkLst>
        </pc:spChg>
        <pc:picChg chg="del">
          <ac:chgData name="he.x" userId="7d207c4c-28f3-4a17-aaf6-8d307a522a1b" providerId="ADAL" clId="{304354C5-ED1E-43FD-8F7D-6C1194B06955}" dt="2023-09-10T06:19:26.496" v="646" actId="478"/>
          <ac:picMkLst>
            <pc:docMk/>
            <pc:sldMk cId="109546875" sldId="846"/>
            <ac:picMk id="18" creationId="{555AF9E4-17AF-D6E1-F242-DE1BE31C2102}"/>
          </ac:picMkLst>
        </pc:picChg>
        <pc:picChg chg="del mod">
          <ac:chgData name="he.x" userId="7d207c4c-28f3-4a17-aaf6-8d307a522a1b" providerId="ADAL" clId="{304354C5-ED1E-43FD-8F7D-6C1194B06955}" dt="2023-09-10T06:19:24.921" v="645" actId="478"/>
          <ac:picMkLst>
            <pc:docMk/>
            <pc:sldMk cId="109546875" sldId="846"/>
            <ac:picMk id="21" creationId="{3FD0E317-6C0D-2388-AE9B-21AE62CE4124}"/>
          </ac:picMkLst>
        </pc:picChg>
        <pc:extLst>
          <p:ext xmlns:p="http://schemas.openxmlformats.org/presentationml/2006/main" uri="{D6D511B9-2390-475A-947B-AFAB55BFBCF1}">
            <pc226:cmChg xmlns:pc226="http://schemas.microsoft.com/office/powerpoint/2022/06/main/command" chg="mod">
              <pc226:chgData name="he.x" userId="7d207c4c-28f3-4a17-aaf6-8d307a522a1b" providerId="ADAL" clId="{304354C5-ED1E-43FD-8F7D-6C1194B06955}" dt="2023-09-26T14:50:41.474" v="6994"/>
              <pc2:cmMkLst xmlns:pc2="http://schemas.microsoft.com/office/powerpoint/2019/9/main/command">
                <pc:docMk/>
                <pc:sldMk cId="109546875" sldId="846"/>
                <pc2:cmMk id="{0E62E23C-171C-43A7-A335-F01E0B62789E}"/>
              </pc2:cmMkLst>
            </pc226:cmChg>
            <pc226:cmChg xmlns:pc226="http://schemas.microsoft.com/office/powerpoint/2022/06/main/command" chg="mod">
              <pc226:chgData name="he.x" userId="7d207c4c-28f3-4a17-aaf6-8d307a522a1b" providerId="ADAL" clId="{304354C5-ED1E-43FD-8F7D-6C1194B06955}" dt="2023-09-26T14:46:28.986" v="6938"/>
              <pc2:cmMkLst xmlns:pc2="http://schemas.microsoft.com/office/powerpoint/2019/9/main/command">
                <pc:docMk/>
                <pc:sldMk cId="109546875" sldId="846"/>
                <pc2:cmMk id="{8A2843BA-4222-4FBE-A7CE-3988557C9CD4}"/>
              </pc2:cmMkLst>
            </pc226:cmChg>
          </p:ext>
        </pc:extLst>
      </pc:sldChg>
      <pc:sldChg chg="modSp mod modNotesTx">
        <pc:chgData name="he.x" userId="7d207c4c-28f3-4a17-aaf6-8d307a522a1b" providerId="ADAL" clId="{304354C5-ED1E-43FD-8F7D-6C1194B06955}" dt="2023-09-25T14:51:42.193" v="6171" actId="20577"/>
        <pc:sldMkLst>
          <pc:docMk/>
          <pc:sldMk cId="721841217" sldId="920"/>
        </pc:sldMkLst>
        <pc:spChg chg="mod">
          <ac:chgData name="he.x" userId="7d207c4c-28f3-4a17-aaf6-8d307a522a1b" providerId="ADAL" clId="{304354C5-ED1E-43FD-8F7D-6C1194B06955}" dt="2023-09-03T08:43:13.180" v="369" actId="20577"/>
          <ac:spMkLst>
            <pc:docMk/>
            <pc:sldMk cId="721841217" sldId="920"/>
            <ac:spMk id="3" creationId="{57813E60-4B67-02B6-4454-5C807F528780}"/>
          </ac:spMkLst>
        </pc:spChg>
      </pc:sldChg>
      <pc:sldChg chg="modSp mod modNotesTx">
        <pc:chgData name="he.x" userId="7d207c4c-28f3-4a17-aaf6-8d307a522a1b" providerId="ADAL" clId="{304354C5-ED1E-43FD-8F7D-6C1194B06955}" dt="2023-09-26T14:39:29.696" v="6886" actId="20577"/>
        <pc:sldMkLst>
          <pc:docMk/>
          <pc:sldMk cId="1386255001" sldId="921"/>
        </pc:sldMkLst>
        <pc:spChg chg="mod">
          <ac:chgData name="he.x" userId="7d207c4c-28f3-4a17-aaf6-8d307a522a1b" providerId="ADAL" clId="{304354C5-ED1E-43FD-8F7D-6C1194B06955}" dt="2023-09-26T14:39:29.696" v="6886" actId="20577"/>
          <ac:spMkLst>
            <pc:docMk/>
            <pc:sldMk cId="1386255001" sldId="921"/>
            <ac:spMk id="50" creationId="{C419E02E-B7B0-EDC3-EDFE-1517CED19C51}"/>
          </ac:spMkLst>
        </pc:spChg>
      </pc:sldChg>
      <pc:sldChg chg="modSp mod">
        <pc:chgData name="he.x" userId="7d207c4c-28f3-4a17-aaf6-8d307a522a1b" providerId="ADAL" clId="{304354C5-ED1E-43FD-8F7D-6C1194B06955}" dt="2023-09-26T14:50:28.821" v="6993" actId="313"/>
        <pc:sldMkLst>
          <pc:docMk/>
          <pc:sldMk cId="1215589902" sldId="1000"/>
        </pc:sldMkLst>
        <pc:spChg chg="mod">
          <ac:chgData name="he.x" userId="7d207c4c-28f3-4a17-aaf6-8d307a522a1b" providerId="ADAL" clId="{304354C5-ED1E-43FD-8F7D-6C1194B06955}" dt="2023-09-26T14:50:28.821" v="6993" actId="313"/>
          <ac:spMkLst>
            <pc:docMk/>
            <pc:sldMk cId="1215589902" sldId="1000"/>
            <ac:spMk id="4" creationId="{01CF49B8-8C5A-B2FD-C079-EEE33527B562}"/>
          </ac:spMkLst>
        </pc:spChg>
      </pc:sldChg>
      <pc:sldChg chg="del">
        <pc:chgData name="he.x" userId="7d207c4c-28f3-4a17-aaf6-8d307a522a1b" providerId="ADAL" clId="{304354C5-ED1E-43FD-8F7D-6C1194B06955}" dt="2023-09-03T08:23:42.123" v="16" actId="47"/>
        <pc:sldMkLst>
          <pc:docMk/>
          <pc:sldMk cId="3513289843" sldId="1027"/>
        </pc:sldMkLst>
      </pc:sldChg>
      <pc:sldChg chg="del">
        <pc:chgData name="he.x" userId="7d207c4c-28f3-4a17-aaf6-8d307a522a1b" providerId="ADAL" clId="{304354C5-ED1E-43FD-8F7D-6C1194B06955}" dt="2023-09-03T08:23:42.123" v="16" actId="47"/>
        <pc:sldMkLst>
          <pc:docMk/>
          <pc:sldMk cId="4091458457" sldId="1028"/>
        </pc:sldMkLst>
      </pc:sldChg>
      <pc:sldChg chg="del">
        <pc:chgData name="he.x" userId="7d207c4c-28f3-4a17-aaf6-8d307a522a1b" providerId="ADAL" clId="{304354C5-ED1E-43FD-8F7D-6C1194B06955}" dt="2023-09-03T08:23:42.123" v="16" actId="47"/>
        <pc:sldMkLst>
          <pc:docMk/>
          <pc:sldMk cId="626253859" sldId="1030"/>
        </pc:sldMkLst>
      </pc:sldChg>
      <pc:sldChg chg="del">
        <pc:chgData name="he.x" userId="7d207c4c-28f3-4a17-aaf6-8d307a522a1b" providerId="ADAL" clId="{304354C5-ED1E-43FD-8F7D-6C1194B06955}" dt="2023-09-03T08:23:42.123" v="16" actId="47"/>
        <pc:sldMkLst>
          <pc:docMk/>
          <pc:sldMk cId="1371884620" sldId="1031"/>
        </pc:sldMkLst>
      </pc:sldChg>
      <pc:sldChg chg="del">
        <pc:chgData name="he.x" userId="7d207c4c-28f3-4a17-aaf6-8d307a522a1b" providerId="ADAL" clId="{304354C5-ED1E-43FD-8F7D-6C1194B06955}" dt="2023-09-03T08:23:42.123" v="16" actId="47"/>
        <pc:sldMkLst>
          <pc:docMk/>
          <pc:sldMk cId="1192076354" sldId="1032"/>
        </pc:sldMkLst>
      </pc:sldChg>
      <pc:sldChg chg="del">
        <pc:chgData name="he.x" userId="7d207c4c-28f3-4a17-aaf6-8d307a522a1b" providerId="ADAL" clId="{304354C5-ED1E-43FD-8F7D-6C1194B06955}" dt="2023-09-03T08:23:42.123" v="16" actId="47"/>
        <pc:sldMkLst>
          <pc:docMk/>
          <pc:sldMk cId="661115796" sldId="1033"/>
        </pc:sldMkLst>
      </pc:sldChg>
      <pc:sldChg chg="del">
        <pc:chgData name="he.x" userId="7d207c4c-28f3-4a17-aaf6-8d307a522a1b" providerId="ADAL" clId="{304354C5-ED1E-43FD-8F7D-6C1194B06955}" dt="2023-09-03T08:23:42.123" v="16" actId="47"/>
        <pc:sldMkLst>
          <pc:docMk/>
          <pc:sldMk cId="2025288134" sldId="1034"/>
        </pc:sldMkLst>
      </pc:sldChg>
      <pc:sldChg chg="modSp mod modNotesTx">
        <pc:chgData name="he.x" userId="7d207c4c-28f3-4a17-aaf6-8d307a522a1b" providerId="ADAL" clId="{304354C5-ED1E-43FD-8F7D-6C1194B06955}" dt="2023-09-26T03:02:36.197" v="6879" actId="20577"/>
        <pc:sldMkLst>
          <pc:docMk/>
          <pc:sldMk cId="2279145195" sldId="1037"/>
        </pc:sldMkLst>
        <pc:spChg chg="mod">
          <ac:chgData name="he.x" userId="7d207c4c-28f3-4a17-aaf6-8d307a522a1b" providerId="ADAL" clId="{304354C5-ED1E-43FD-8F7D-6C1194B06955}" dt="2023-09-17T14:27:23.980" v="3093" actId="20577"/>
          <ac:spMkLst>
            <pc:docMk/>
            <pc:sldMk cId="2279145195" sldId="1037"/>
            <ac:spMk id="4" creationId="{9A9BBC12-DB44-46F1-BDF4-BF152BB405E2}"/>
          </ac:spMkLst>
        </pc:spChg>
      </pc:sldChg>
      <pc:sldChg chg="del">
        <pc:chgData name="he.x" userId="7d207c4c-28f3-4a17-aaf6-8d307a522a1b" providerId="ADAL" clId="{304354C5-ED1E-43FD-8F7D-6C1194B06955}" dt="2023-09-03T08:23:42.123" v="16" actId="47"/>
        <pc:sldMkLst>
          <pc:docMk/>
          <pc:sldMk cId="1039422591" sldId="1050"/>
        </pc:sldMkLst>
      </pc:sldChg>
      <pc:sldChg chg="addSp delSp modSp mod modNotesTx">
        <pc:chgData name="he.x" userId="7d207c4c-28f3-4a17-aaf6-8d307a522a1b" providerId="ADAL" clId="{304354C5-ED1E-43FD-8F7D-6C1194B06955}" dt="2023-09-26T14:49:49.926" v="6985"/>
        <pc:sldMkLst>
          <pc:docMk/>
          <pc:sldMk cId="3496089182" sldId="1054"/>
        </pc:sldMkLst>
        <pc:spChg chg="add mod">
          <ac:chgData name="he.x" userId="7d207c4c-28f3-4a17-aaf6-8d307a522a1b" providerId="ADAL" clId="{304354C5-ED1E-43FD-8F7D-6C1194B06955}" dt="2023-09-26T14:49:49.926" v="6985"/>
          <ac:spMkLst>
            <pc:docMk/>
            <pc:sldMk cId="3496089182" sldId="1054"/>
            <ac:spMk id="3" creationId="{3CF032FD-4522-5325-B44D-10F84EB22C50}"/>
          </ac:spMkLst>
        </pc:spChg>
        <pc:spChg chg="mod">
          <ac:chgData name="he.x" userId="7d207c4c-28f3-4a17-aaf6-8d307a522a1b" providerId="ADAL" clId="{304354C5-ED1E-43FD-8F7D-6C1194B06955}" dt="2023-09-26T02:29:27.626" v="6593" actId="20577"/>
          <ac:spMkLst>
            <pc:docMk/>
            <pc:sldMk cId="3496089182" sldId="1054"/>
            <ac:spMk id="4" creationId="{9A9BBC12-DB44-46F1-BDF4-BF152BB405E2}"/>
          </ac:spMkLst>
        </pc:spChg>
        <pc:spChg chg="del">
          <ac:chgData name="he.x" userId="7d207c4c-28f3-4a17-aaf6-8d307a522a1b" providerId="ADAL" clId="{304354C5-ED1E-43FD-8F7D-6C1194B06955}" dt="2023-09-26T14:49:49.628" v="6984" actId="478"/>
          <ac:spMkLst>
            <pc:docMk/>
            <pc:sldMk cId="3496089182" sldId="1054"/>
            <ac:spMk id="29" creationId="{63BC3FE3-50FB-4DA5-8DF7-DCDA6792D912}"/>
          </ac:spMkLst>
        </pc:spChg>
        <pc:picChg chg="mod">
          <ac:chgData name="he.x" userId="7d207c4c-28f3-4a17-aaf6-8d307a522a1b" providerId="ADAL" clId="{304354C5-ED1E-43FD-8F7D-6C1194B06955}" dt="2023-09-26T02:32:38.013" v="6594" actId="1076"/>
          <ac:picMkLst>
            <pc:docMk/>
            <pc:sldMk cId="3496089182" sldId="1054"/>
            <ac:picMk id="5" creationId="{0D0B2E73-9EA3-CF86-9B1D-2FB3392E1977}"/>
          </ac:picMkLst>
        </pc:picChg>
      </pc:sldChg>
      <pc:sldChg chg="del">
        <pc:chgData name="he.x" userId="7d207c4c-28f3-4a17-aaf6-8d307a522a1b" providerId="ADAL" clId="{304354C5-ED1E-43FD-8F7D-6C1194B06955}" dt="2023-09-03T08:23:42.123" v="16" actId="47"/>
        <pc:sldMkLst>
          <pc:docMk/>
          <pc:sldMk cId="839840594" sldId="1056"/>
        </pc:sldMkLst>
      </pc:sldChg>
      <pc:sldChg chg="modSp mod modCm">
        <pc:chgData name="he.x" userId="7d207c4c-28f3-4a17-aaf6-8d307a522a1b" providerId="ADAL" clId="{304354C5-ED1E-43FD-8F7D-6C1194B06955}" dt="2023-09-26T14:41:51.790" v="6902"/>
        <pc:sldMkLst>
          <pc:docMk/>
          <pc:sldMk cId="2695604159" sldId="1056"/>
        </pc:sldMkLst>
        <pc:spChg chg="mod">
          <ac:chgData name="he.x" userId="7d207c4c-28f3-4a17-aaf6-8d307a522a1b" providerId="ADAL" clId="{304354C5-ED1E-43FD-8F7D-6C1194B06955}" dt="2023-09-26T14:40:06.571" v="6888" actId="1076"/>
          <ac:spMkLst>
            <pc:docMk/>
            <pc:sldMk cId="2695604159" sldId="1056"/>
            <ac:spMk id="8" creationId="{33BAA2C9-8DE1-6E33-6265-B27EA786A0E1}"/>
          </ac:spMkLst>
        </pc:spChg>
        <pc:spChg chg="mod">
          <ac:chgData name="he.x" userId="7d207c4c-28f3-4a17-aaf6-8d307a522a1b" providerId="ADAL" clId="{304354C5-ED1E-43FD-8F7D-6C1194B06955}" dt="2023-09-26T14:40:51.579" v="6895" actId="1076"/>
          <ac:spMkLst>
            <pc:docMk/>
            <pc:sldMk cId="2695604159" sldId="1056"/>
            <ac:spMk id="9" creationId="{8673AF86-D6C8-85D2-4327-6B3599BA9AA9}"/>
          </ac:spMkLst>
        </pc:spChg>
        <pc:spChg chg="mod">
          <ac:chgData name="he.x" userId="7d207c4c-28f3-4a17-aaf6-8d307a522a1b" providerId="ADAL" clId="{304354C5-ED1E-43FD-8F7D-6C1194B06955}" dt="2023-09-26T14:41:09.217" v="6899" actId="1076"/>
          <ac:spMkLst>
            <pc:docMk/>
            <pc:sldMk cId="2695604159" sldId="1056"/>
            <ac:spMk id="10" creationId="{79B0D0F3-E4D9-E972-35C1-EEC4B174C34A}"/>
          </ac:spMkLst>
        </pc:spChg>
        <pc:spChg chg="mod">
          <ac:chgData name="he.x" userId="7d207c4c-28f3-4a17-aaf6-8d307a522a1b" providerId="ADAL" clId="{304354C5-ED1E-43FD-8F7D-6C1194B06955}" dt="2023-09-26T14:40:19.711" v="6890" actId="2711"/>
          <ac:spMkLst>
            <pc:docMk/>
            <pc:sldMk cId="2695604159" sldId="1056"/>
            <ac:spMk id="11" creationId="{32E6B9C4-63E6-4DE1-DC48-6D71B844CFAA}"/>
          </ac:spMkLst>
        </pc:spChg>
        <pc:spChg chg="mod">
          <ac:chgData name="he.x" userId="7d207c4c-28f3-4a17-aaf6-8d307a522a1b" providerId="ADAL" clId="{304354C5-ED1E-43FD-8F7D-6C1194B06955}" dt="2023-09-26T14:41:00.773" v="6897" actId="1076"/>
          <ac:spMkLst>
            <pc:docMk/>
            <pc:sldMk cId="2695604159" sldId="1056"/>
            <ac:spMk id="12" creationId="{D9ECCCE3-89D8-D869-8FA6-D295A4F14CE3}"/>
          </ac:spMkLst>
        </pc:spChg>
        <pc:spChg chg="mod">
          <ac:chgData name="he.x" userId="7d207c4c-28f3-4a17-aaf6-8d307a522a1b" providerId="ADAL" clId="{304354C5-ED1E-43FD-8F7D-6C1194B06955}" dt="2023-09-26T14:40:25.603" v="6891" actId="2711"/>
          <ac:spMkLst>
            <pc:docMk/>
            <pc:sldMk cId="2695604159" sldId="1056"/>
            <ac:spMk id="13" creationId="{5CC6E53D-06AA-8D40-1F88-E7D8397AC875}"/>
          </ac:spMkLst>
        </pc:spChg>
        <pc:spChg chg="mod">
          <ac:chgData name="he.x" userId="7d207c4c-28f3-4a17-aaf6-8d307a522a1b" providerId="ADAL" clId="{304354C5-ED1E-43FD-8F7D-6C1194B06955}" dt="2023-09-26T14:40:44.183" v="6893" actId="1076"/>
          <ac:spMkLst>
            <pc:docMk/>
            <pc:sldMk cId="2695604159" sldId="1056"/>
            <ac:spMk id="22" creationId="{3107BA5A-59DF-EA47-875F-CDD32249778D}"/>
          </ac:spMkLst>
        </pc:spChg>
        <pc:spChg chg="mod">
          <ac:chgData name="he.x" userId="7d207c4c-28f3-4a17-aaf6-8d307a522a1b" providerId="ADAL" clId="{304354C5-ED1E-43FD-8F7D-6C1194B06955}" dt="2023-09-26T14:40:12.906" v="6889" actId="2711"/>
          <ac:spMkLst>
            <pc:docMk/>
            <pc:sldMk cId="2695604159" sldId="1056"/>
            <ac:spMk id="28" creationId="{4A2B3D05-8EAF-7EC7-8065-74C9E89D6AFB}"/>
          </ac:spMkLst>
        </pc:spChg>
        <pc:spChg chg="mod">
          <ac:chgData name="he.x" userId="7d207c4c-28f3-4a17-aaf6-8d307a522a1b" providerId="ADAL" clId="{304354C5-ED1E-43FD-8F7D-6C1194B06955}" dt="2023-09-26T14:41:16.125" v="6901" actId="14100"/>
          <ac:spMkLst>
            <pc:docMk/>
            <pc:sldMk cId="2695604159" sldId="1056"/>
            <ac:spMk id="30" creationId="{6A1E99E9-9C4B-D0FB-5DD7-3FADBA8C96C2}"/>
          </ac:spMkLst>
        </pc:spChg>
        <pc:extLst>
          <p:ext xmlns:p="http://schemas.openxmlformats.org/presentationml/2006/main" uri="{D6D511B9-2390-475A-947B-AFAB55BFBCF1}">
            <pc226:cmChg xmlns:pc226="http://schemas.microsoft.com/office/powerpoint/2022/06/main/command" chg="mod">
              <pc226:chgData name="he.x" userId="7d207c4c-28f3-4a17-aaf6-8d307a522a1b" providerId="ADAL" clId="{304354C5-ED1E-43FD-8F7D-6C1194B06955}" dt="2023-09-26T14:41:51.790" v="6902"/>
              <pc2:cmMkLst xmlns:pc2="http://schemas.microsoft.com/office/powerpoint/2019/9/main/command">
                <pc:docMk/>
                <pc:sldMk cId="2695604159" sldId="1056"/>
                <pc2:cmMk id="{036FB39B-0A2C-4F18-BD22-8DBBF8DD0BCA}"/>
              </pc2:cmMkLst>
            </pc226:cmChg>
          </p:ext>
        </pc:extLst>
      </pc:sldChg>
      <pc:sldChg chg="del">
        <pc:chgData name="he.x" userId="7d207c4c-28f3-4a17-aaf6-8d307a522a1b" providerId="ADAL" clId="{304354C5-ED1E-43FD-8F7D-6C1194B06955}" dt="2023-09-03T08:23:42.123" v="16" actId="47"/>
        <pc:sldMkLst>
          <pc:docMk/>
          <pc:sldMk cId="1196936303" sldId="1057"/>
        </pc:sldMkLst>
      </pc:sldChg>
      <pc:sldChg chg="addSp delSp modSp mod">
        <pc:chgData name="he.x" userId="7d207c4c-28f3-4a17-aaf6-8d307a522a1b" providerId="ADAL" clId="{304354C5-ED1E-43FD-8F7D-6C1194B06955}" dt="2023-09-16T16:48:13.628" v="1814" actId="1076"/>
        <pc:sldMkLst>
          <pc:docMk/>
          <pc:sldMk cId="4165641496" sldId="1057"/>
        </pc:sldMkLst>
        <pc:spChg chg="mod">
          <ac:chgData name="he.x" userId="7d207c4c-28f3-4a17-aaf6-8d307a522a1b" providerId="ADAL" clId="{304354C5-ED1E-43FD-8F7D-6C1194B06955}" dt="2023-09-10T06:27:30.702" v="683" actId="20577"/>
          <ac:spMkLst>
            <pc:docMk/>
            <pc:sldMk cId="4165641496" sldId="1057"/>
            <ac:spMk id="2" creationId="{6E2546F7-6805-4B28-855A-E0B440457E7C}"/>
          </ac:spMkLst>
        </pc:spChg>
        <pc:spChg chg="mod">
          <ac:chgData name="he.x" userId="7d207c4c-28f3-4a17-aaf6-8d307a522a1b" providerId="ADAL" clId="{304354C5-ED1E-43FD-8F7D-6C1194B06955}" dt="2023-09-10T08:32:40.020" v="1302" actId="20577"/>
          <ac:spMkLst>
            <pc:docMk/>
            <pc:sldMk cId="4165641496" sldId="1057"/>
            <ac:spMk id="4" creationId="{01CF49B8-8C5A-B2FD-C079-EEE33527B562}"/>
          </ac:spMkLst>
        </pc:spChg>
        <pc:spChg chg="mod">
          <ac:chgData name="he.x" userId="7d207c4c-28f3-4a17-aaf6-8d307a522a1b" providerId="ADAL" clId="{304354C5-ED1E-43FD-8F7D-6C1194B06955}" dt="2023-09-16T16:47:45.716" v="1785" actId="14100"/>
          <ac:spMkLst>
            <pc:docMk/>
            <pc:sldMk cId="4165641496" sldId="1057"/>
            <ac:spMk id="9" creationId="{44C315D9-D302-F414-C6BC-E8D5970CBC99}"/>
          </ac:spMkLst>
        </pc:spChg>
        <pc:spChg chg="mod">
          <ac:chgData name="he.x" userId="7d207c4c-28f3-4a17-aaf6-8d307a522a1b" providerId="ADAL" clId="{304354C5-ED1E-43FD-8F7D-6C1194B06955}" dt="2023-09-16T16:48:13.628" v="1814" actId="1076"/>
          <ac:spMkLst>
            <pc:docMk/>
            <pc:sldMk cId="4165641496" sldId="1057"/>
            <ac:spMk id="10" creationId="{9414544A-F2D1-A387-D7E1-AB769E3204B4}"/>
          </ac:spMkLst>
        </pc:spChg>
        <pc:spChg chg="mod">
          <ac:chgData name="he.x" userId="7d207c4c-28f3-4a17-aaf6-8d307a522a1b" providerId="ADAL" clId="{304354C5-ED1E-43FD-8F7D-6C1194B06955}" dt="2023-09-10T08:24:14.974" v="1139"/>
          <ac:spMkLst>
            <pc:docMk/>
            <pc:sldMk cId="4165641496" sldId="1057"/>
            <ac:spMk id="13" creationId="{02954A75-95BA-1558-8F19-8D5584F2E900}"/>
          </ac:spMkLst>
        </pc:spChg>
        <pc:spChg chg="mod">
          <ac:chgData name="he.x" userId="7d207c4c-28f3-4a17-aaf6-8d307a522a1b" providerId="ADAL" clId="{304354C5-ED1E-43FD-8F7D-6C1194B06955}" dt="2023-09-10T08:24:14.974" v="1139"/>
          <ac:spMkLst>
            <pc:docMk/>
            <pc:sldMk cId="4165641496" sldId="1057"/>
            <ac:spMk id="15" creationId="{98A15129-1664-70A9-3D79-485799EAF399}"/>
          </ac:spMkLst>
        </pc:spChg>
        <pc:spChg chg="mod">
          <ac:chgData name="he.x" userId="7d207c4c-28f3-4a17-aaf6-8d307a522a1b" providerId="ADAL" clId="{304354C5-ED1E-43FD-8F7D-6C1194B06955}" dt="2023-09-10T08:24:14.974" v="1139"/>
          <ac:spMkLst>
            <pc:docMk/>
            <pc:sldMk cId="4165641496" sldId="1057"/>
            <ac:spMk id="17" creationId="{032C9921-5953-343A-5546-049292BB0564}"/>
          </ac:spMkLst>
        </pc:spChg>
        <pc:spChg chg="mod">
          <ac:chgData name="he.x" userId="7d207c4c-28f3-4a17-aaf6-8d307a522a1b" providerId="ADAL" clId="{304354C5-ED1E-43FD-8F7D-6C1194B06955}" dt="2023-09-10T08:24:14.974" v="1139"/>
          <ac:spMkLst>
            <pc:docMk/>
            <pc:sldMk cId="4165641496" sldId="1057"/>
            <ac:spMk id="19" creationId="{30E704B3-7FCD-A1F3-39F5-22F2E349944F}"/>
          </ac:spMkLst>
        </pc:spChg>
        <pc:spChg chg="mod">
          <ac:chgData name="he.x" userId="7d207c4c-28f3-4a17-aaf6-8d307a522a1b" providerId="ADAL" clId="{304354C5-ED1E-43FD-8F7D-6C1194B06955}" dt="2023-09-10T08:24:14.974" v="1139"/>
          <ac:spMkLst>
            <pc:docMk/>
            <pc:sldMk cId="4165641496" sldId="1057"/>
            <ac:spMk id="20" creationId="{A5638BBA-7487-A770-DAE2-8423493DA31F}"/>
          </ac:spMkLst>
        </pc:spChg>
        <pc:spChg chg="mod">
          <ac:chgData name="he.x" userId="7d207c4c-28f3-4a17-aaf6-8d307a522a1b" providerId="ADAL" clId="{304354C5-ED1E-43FD-8F7D-6C1194B06955}" dt="2023-09-10T08:24:14.974" v="1139"/>
          <ac:spMkLst>
            <pc:docMk/>
            <pc:sldMk cId="4165641496" sldId="1057"/>
            <ac:spMk id="21" creationId="{4789F424-E992-707C-A310-5FB0FA979E26}"/>
          </ac:spMkLst>
        </pc:spChg>
        <pc:spChg chg="mod">
          <ac:chgData name="he.x" userId="7d207c4c-28f3-4a17-aaf6-8d307a522a1b" providerId="ADAL" clId="{304354C5-ED1E-43FD-8F7D-6C1194B06955}" dt="2023-09-10T08:24:14.974" v="1139"/>
          <ac:spMkLst>
            <pc:docMk/>
            <pc:sldMk cId="4165641496" sldId="1057"/>
            <ac:spMk id="22" creationId="{5287F853-BB77-4887-449B-1BC9EC777E01}"/>
          </ac:spMkLst>
        </pc:spChg>
        <pc:spChg chg="mod">
          <ac:chgData name="he.x" userId="7d207c4c-28f3-4a17-aaf6-8d307a522a1b" providerId="ADAL" clId="{304354C5-ED1E-43FD-8F7D-6C1194B06955}" dt="2023-09-10T08:24:14.974" v="1139"/>
          <ac:spMkLst>
            <pc:docMk/>
            <pc:sldMk cId="4165641496" sldId="1057"/>
            <ac:spMk id="23" creationId="{CC7E637D-3704-9080-ED38-FDD0F7CDD548}"/>
          </ac:spMkLst>
        </pc:spChg>
        <pc:spChg chg="mod">
          <ac:chgData name="he.x" userId="7d207c4c-28f3-4a17-aaf6-8d307a522a1b" providerId="ADAL" clId="{304354C5-ED1E-43FD-8F7D-6C1194B06955}" dt="2023-09-10T08:24:14.974" v="1139"/>
          <ac:spMkLst>
            <pc:docMk/>
            <pc:sldMk cId="4165641496" sldId="1057"/>
            <ac:spMk id="24" creationId="{16BB6E79-F72E-5D50-C1A6-B4AC66C12A32}"/>
          </ac:spMkLst>
        </pc:spChg>
        <pc:spChg chg="mod">
          <ac:chgData name="he.x" userId="7d207c4c-28f3-4a17-aaf6-8d307a522a1b" providerId="ADAL" clId="{304354C5-ED1E-43FD-8F7D-6C1194B06955}" dt="2023-09-10T08:24:14.974" v="1139"/>
          <ac:spMkLst>
            <pc:docMk/>
            <pc:sldMk cId="4165641496" sldId="1057"/>
            <ac:spMk id="25" creationId="{B99F6B81-573B-7F93-7D32-52CDB327009B}"/>
          </ac:spMkLst>
        </pc:spChg>
        <pc:spChg chg="mod">
          <ac:chgData name="he.x" userId="7d207c4c-28f3-4a17-aaf6-8d307a522a1b" providerId="ADAL" clId="{304354C5-ED1E-43FD-8F7D-6C1194B06955}" dt="2023-09-10T08:24:14.974" v="1139"/>
          <ac:spMkLst>
            <pc:docMk/>
            <pc:sldMk cId="4165641496" sldId="1057"/>
            <ac:spMk id="26" creationId="{ED16253E-30F6-2065-507D-6AA7ADCBD8B0}"/>
          </ac:spMkLst>
        </pc:spChg>
        <pc:spChg chg="mod">
          <ac:chgData name="he.x" userId="7d207c4c-28f3-4a17-aaf6-8d307a522a1b" providerId="ADAL" clId="{304354C5-ED1E-43FD-8F7D-6C1194B06955}" dt="2023-09-10T08:24:14.974" v="1139"/>
          <ac:spMkLst>
            <pc:docMk/>
            <pc:sldMk cId="4165641496" sldId="1057"/>
            <ac:spMk id="27" creationId="{AD191DC6-00BB-359D-5B3C-E27293957996}"/>
          </ac:spMkLst>
        </pc:spChg>
        <pc:spChg chg="mod">
          <ac:chgData name="he.x" userId="7d207c4c-28f3-4a17-aaf6-8d307a522a1b" providerId="ADAL" clId="{304354C5-ED1E-43FD-8F7D-6C1194B06955}" dt="2023-09-10T08:24:14.974" v="1139"/>
          <ac:spMkLst>
            <pc:docMk/>
            <pc:sldMk cId="4165641496" sldId="1057"/>
            <ac:spMk id="28" creationId="{01F91DB9-92C6-8363-C62B-3B66ADB62228}"/>
          </ac:spMkLst>
        </pc:spChg>
        <pc:spChg chg="mod">
          <ac:chgData name="he.x" userId="7d207c4c-28f3-4a17-aaf6-8d307a522a1b" providerId="ADAL" clId="{304354C5-ED1E-43FD-8F7D-6C1194B06955}" dt="2023-09-10T08:24:14.974" v="1139"/>
          <ac:spMkLst>
            <pc:docMk/>
            <pc:sldMk cId="4165641496" sldId="1057"/>
            <ac:spMk id="30" creationId="{F7BBB00E-19F7-972D-6869-723A796F8BE0}"/>
          </ac:spMkLst>
        </pc:spChg>
        <pc:spChg chg="mod">
          <ac:chgData name="he.x" userId="7d207c4c-28f3-4a17-aaf6-8d307a522a1b" providerId="ADAL" clId="{304354C5-ED1E-43FD-8F7D-6C1194B06955}" dt="2023-09-10T08:24:14.974" v="1139"/>
          <ac:spMkLst>
            <pc:docMk/>
            <pc:sldMk cId="4165641496" sldId="1057"/>
            <ac:spMk id="32" creationId="{9279437F-C9B4-0079-D1B1-2BAEAEFB7D97}"/>
          </ac:spMkLst>
        </pc:spChg>
        <pc:spChg chg="mod">
          <ac:chgData name="he.x" userId="7d207c4c-28f3-4a17-aaf6-8d307a522a1b" providerId="ADAL" clId="{304354C5-ED1E-43FD-8F7D-6C1194B06955}" dt="2023-09-10T08:24:14.974" v="1139"/>
          <ac:spMkLst>
            <pc:docMk/>
            <pc:sldMk cId="4165641496" sldId="1057"/>
            <ac:spMk id="33" creationId="{96855C45-1468-437A-37F1-6392C9BC1193}"/>
          </ac:spMkLst>
        </pc:spChg>
        <pc:spChg chg="mod">
          <ac:chgData name="he.x" userId="7d207c4c-28f3-4a17-aaf6-8d307a522a1b" providerId="ADAL" clId="{304354C5-ED1E-43FD-8F7D-6C1194B06955}" dt="2023-09-10T08:26:02.649" v="1208" actId="1076"/>
          <ac:spMkLst>
            <pc:docMk/>
            <pc:sldMk cId="4165641496" sldId="1057"/>
            <ac:spMk id="36" creationId="{3E8A4D86-1E84-6429-9EF0-00E99F0E0111}"/>
          </ac:spMkLst>
        </pc:spChg>
        <pc:spChg chg="del mod">
          <ac:chgData name="he.x" userId="7d207c4c-28f3-4a17-aaf6-8d307a522a1b" providerId="ADAL" clId="{304354C5-ED1E-43FD-8F7D-6C1194B06955}" dt="2023-09-10T08:24:31.438" v="1143" actId="478"/>
          <ac:spMkLst>
            <pc:docMk/>
            <pc:sldMk cId="4165641496" sldId="1057"/>
            <ac:spMk id="39" creationId="{6945B287-72F6-0F0B-C82C-0A856287AA4B}"/>
          </ac:spMkLst>
        </pc:spChg>
        <pc:spChg chg="mod">
          <ac:chgData name="he.x" userId="7d207c4c-28f3-4a17-aaf6-8d307a522a1b" providerId="ADAL" clId="{304354C5-ED1E-43FD-8F7D-6C1194B06955}" dt="2023-09-10T08:24:42.425" v="1150" actId="20577"/>
          <ac:spMkLst>
            <pc:docMk/>
            <pc:sldMk cId="4165641496" sldId="1057"/>
            <ac:spMk id="43" creationId="{AA06CA2F-78A2-EA7C-958C-E24C1F53DB9E}"/>
          </ac:spMkLst>
        </pc:spChg>
        <pc:spChg chg="mod">
          <ac:chgData name="he.x" userId="7d207c4c-28f3-4a17-aaf6-8d307a522a1b" providerId="ADAL" clId="{304354C5-ED1E-43FD-8F7D-6C1194B06955}" dt="2023-09-10T08:24:20.756" v="1141"/>
          <ac:spMkLst>
            <pc:docMk/>
            <pc:sldMk cId="4165641496" sldId="1057"/>
            <ac:spMk id="53" creationId="{94CC955D-EBA3-64D8-0E06-90444547E28C}"/>
          </ac:spMkLst>
        </pc:spChg>
        <pc:spChg chg="mod">
          <ac:chgData name="he.x" userId="7d207c4c-28f3-4a17-aaf6-8d307a522a1b" providerId="ADAL" clId="{304354C5-ED1E-43FD-8F7D-6C1194B06955}" dt="2023-09-10T08:27:23.999" v="1226" actId="1076"/>
          <ac:spMkLst>
            <pc:docMk/>
            <pc:sldMk cId="4165641496" sldId="1057"/>
            <ac:spMk id="60" creationId="{D2DD1542-B2C9-A122-0834-E7585F397116}"/>
          </ac:spMkLst>
        </pc:spChg>
        <pc:spChg chg="del mod">
          <ac:chgData name="he.x" userId="7d207c4c-28f3-4a17-aaf6-8d307a522a1b" providerId="ADAL" clId="{304354C5-ED1E-43FD-8F7D-6C1194B06955}" dt="2023-09-10T08:24:49.208" v="1152" actId="478"/>
          <ac:spMkLst>
            <pc:docMk/>
            <pc:sldMk cId="4165641496" sldId="1057"/>
            <ac:spMk id="62" creationId="{00AB929F-D7C0-D491-D433-A5794B755BBE}"/>
          </ac:spMkLst>
        </pc:spChg>
        <pc:spChg chg="mod">
          <ac:chgData name="he.x" userId="7d207c4c-28f3-4a17-aaf6-8d307a522a1b" providerId="ADAL" clId="{304354C5-ED1E-43FD-8F7D-6C1194B06955}" dt="2023-09-10T08:25:25.042" v="1190" actId="1035"/>
          <ac:spMkLst>
            <pc:docMk/>
            <pc:sldMk cId="4165641496" sldId="1057"/>
            <ac:spMk id="67" creationId="{14B246B4-E95B-5645-80F5-89F5F4E9270D}"/>
          </ac:spMkLst>
        </pc:spChg>
        <pc:spChg chg="mod">
          <ac:chgData name="he.x" userId="7d207c4c-28f3-4a17-aaf6-8d307a522a1b" providerId="ADAL" clId="{304354C5-ED1E-43FD-8F7D-6C1194B06955}" dt="2023-09-10T08:25:25.042" v="1190" actId="1035"/>
          <ac:spMkLst>
            <pc:docMk/>
            <pc:sldMk cId="4165641496" sldId="1057"/>
            <ac:spMk id="68" creationId="{A32C38CB-F63A-DBCB-6EE0-5A22A2C613F3}"/>
          </ac:spMkLst>
        </pc:spChg>
        <pc:spChg chg="del mod">
          <ac:chgData name="he.x" userId="7d207c4c-28f3-4a17-aaf6-8d307a522a1b" providerId="ADAL" clId="{304354C5-ED1E-43FD-8F7D-6C1194B06955}" dt="2023-09-10T08:25:39.196" v="1201" actId="478"/>
          <ac:spMkLst>
            <pc:docMk/>
            <pc:sldMk cId="4165641496" sldId="1057"/>
            <ac:spMk id="69" creationId="{371F474E-3BAC-5435-3480-3DD8BE0214DF}"/>
          </ac:spMkLst>
        </pc:spChg>
        <pc:spChg chg="del mod">
          <ac:chgData name="he.x" userId="7d207c4c-28f3-4a17-aaf6-8d307a522a1b" providerId="ADAL" clId="{304354C5-ED1E-43FD-8F7D-6C1194B06955}" dt="2023-09-10T08:24:47.708" v="1151" actId="478"/>
          <ac:spMkLst>
            <pc:docMk/>
            <pc:sldMk cId="4165641496" sldId="1057"/>
            <ac:spMk id="70" creationId="{ED91496E-83C7-0E8E-D8BB-70F04E066CAE}"/>
          </ac:spMkLst>
        </pc:spChg>
        <pc:spChg chg="del mod">
          <ac:chgData name="he.x" userId="7d207c4c-28f3-4a17-aaf6-8d307a522a1b" providerId="ADAL" clId="{304354C5-ED1E-43FD-8F7D-6C1194B06955}" dt="2023-09-10T08:25:16.169" v="1169" actId="478"/>
          <ac:spMkLst>
            <pc:docMk/>
            <pc:sldMk cId="4165641496" sldId="1057"/>
            <ac:spMk id="71" creationId="{46D50C16-900F-E14A-AC0A-A10C5BF2E411}"/>
          </ac:spMkLst>
        </pc:spChg>
        <pc:spChg chg="mod">
          <ac:chgData name="he.x" userId="7d207c4c-28f3-4a17-aaf6-8d307a522a1b" providerId="ADAL" clId="{304354C5-ED1E-43FD-8F7D-6C1194B06955}" dt="2023-09-10T08:25:29.027" v="1196" actId="20577"/>
          <ac:spMkLst>
            <pc:docMk/>
            <pc:sldMk cId="4165641496" sldId="1057"/>
            <ac:spMk id="72" creationId="{9D787EE1-E2CF-6B31-8CC4-87AE480B75AB}"/>
          </ac:spMkLst>
        </pc:spChg>
        <pc:spChg chg="del mod">
          <ac:chgData name="he.x" userId="7d207c4c-28f3-4a17-aaf6-8d307a522a1b" providerId="ADAL" clId="{304354C5-ED1E-43FD-8F7D-6C1194B06955}" dt="2023-09-10T08:25:13.841" v="1168" actId="478"/>
          <ac:spMkLst>
            <pc:docMk/>
            <pc:sldMk cId="4165641496" sldId="1057"/>
            <ac:spMk id="73" creationId="{64168D1E-D434-CA2F-07D4-79ADCB8145C5}"/>
          </ac:spMkLst>
        </pc:spChg>
        <pc:spChg chg="del mod">
          <ac:chgData name="he.x" userId="7d207c4c-28f3-4a17-aaf6-8d307a522a1b" providerId="ADAL" clId="{304354C5-ED1E-43FD-8F7D-6C1194B06955}" dt="2023-09-10T08:25:06.460" v="1156" actId="478"/>
          <ac:spMkLst>
            <pc:docMk/>
            <pc:sldMk cId="4165641496" sldId="1057"/>
            <ac:spMk id="74" creationId="{65842FE8-0CC8-56A4-FF5F-CF1CC0E91F5A}"/>
          </ac:spMkLst>
        </pc:spChg>
        <pc:spChg chg="del mod">
          <ac:chgData name="he.x" userId="7d207c4c-28f3-4a17-aaf6-8d307a522a1b" providerId="ADAL" clId="{304354C5-ED1E-43FD-8F7D-6C1194B06955}" dt="2023-09-10T08:25:41.128" v="1202" actId="478"/>
          <ac:spMkLst>
            <pc:docMk/>
            <pc:sldMk cId="4165641496" sldId="1057"/>
            <ac:spMk id="78" creationId="{5A763E99-5BE9-57D2-E367-94D8395731F8}"/>
          </ac:spMkLst>
        </pc:spChg>
        <pc:spChg chg="mod">
          <ac:chgData name="he.x" userId="7d207c4c-28f3-4a17-aaf6-8d307a522a1b" providerId="ADAL" clId="{304354C5-ED1E-43FD-8F7D-6C1194B06955}" dt="2023-09-10T08:25:47.358" v="1203" actId="1076"/>
          <ac:spMkLst>
            <pc:docMk/>
            <pc:sldMk cId="4165641496" sldId="1057"/>
            <ac:spMk id="79" creationId="{E9F46253-279B-DA1B-7481-AE25D2652C53}"/>
          </ac:spMkLst>
        </pc:spChg>
        <pc:spChg chg="add mod">
          <ac:chgData name="he.x" userId="7d207c4c-28f3-4a17-aaf6-8d307a522a1b" providerId="ADAL" clId="{304354C5-ED1E-43FD-8F7D-6C1194B06955}" dt="2023-09-10T08:28:12.140" v="1242" actId="164"/>
          <ac:spMkLst>
            <pc:docMk/>
            <pc:sldMk cId="4165641496" sldId="1057"/>
            <ac:spMk id="86" creationId="{BCE4A947-38C6-4C99-8C46-C04CAB70FB97}"/>
          </ac:spMkLst>
        </pc:spChg>
        <pc:spChg chg="add mod">
          <ac:chgData name="he.x" userId="7d207c4c-28f3-4a17-aaf6-8d307a522a1b" providerId="ADAL" clId="{304354C5-ED1E-43FD-8F7D-6C1194B06955}" dt="2023-09-10T08:28:12.140" v="1242" actId="164"/>
          <ac:spMkLst>
            <pc:docMk/>
            <pc:sldMk cId="4165641496" sldId="1057"/>
            <ac:spMk id="87" creationId="{8A23E85B-772D-F781-9306-8BF039CFC5B1}"/>
          </ac:spMkLst>
        </pc:spChg>
        <pc:spChg chg="add mod">
          <ac:chgData name="he.x" userId="7d207c4c-28f3-4a17-aaf6-8d307a522a1b" providerId="ADAL" clId="{304354C5-ED1E-43FD-8F7D-6C1194B06955}" dt="2023-09-10T08:28:12.140" v="1242" actId="164"/>
          <ac:spMkLst>
            <pc:docMk/>
            <pc:sldMk cId="4165641496" sldId="1057"/>
            <ac:spMk id="95" creationId="{82AA85B8-6062-A1BF-3E38-C6158198B517}"/>
          </ac:spMkLst>
        </pc:spChg>
        <pc:grpChg chg="add del mod">
          <ac:chgData name="he.x" userId="7d207c4c-28f3-4a17-aaf6-8d307a522a1b" providerId="ADAL" clId="{304354C5-ED1E-43FD-8F7D-6C1194B06955}" dt="2023-09-10T08:24:17.318" v="1140"/>
          <ac:grpSpMkLst>
            <pc:docMk/>
            <pc:sldMk cId="4165641496" sldId="1057"/>
            <ac:grpSpMk id="10" creationId="{664129B0-9AD5-EE0B-6253-3B405A82F2A8}"/>
          </ac:grpSpMkLst>
        </pc:grpChg>
        <pc:grpChg chg="mod">
          <ac:chgData name="he.x" userId="7d207c4c-28f3-4a17-aaf6-8d307a522a1b" providerId="ADAL" clId="{304354C5-ED1E-43FD-8F7D-6C1194B06955}" dt="2023-09-10T08:24:14.974" v="1139"/>
          <ac:grpSpMkLst>
            <pc:docMk/>
            <pc:sldMk cId="4165641496" sldId="1057"/>
            <ac:grpSpMk id="12" creationId="{148E98DA-FB13-1BB3-B6BE-E11EF3E8DF01}"/>
          </ac:grpSpMkLst>
        </pc:grpChg>
        <pc:grpChg chg="mod">
          <ac:chgData name="he.x" userId="7d207c4c-28f3-4a17-aaf6-8d307a522a1b" providerId="ADAL" clId="{304354C5-ED1E-43FD-8F7D-6C1194B06955}" dt="2023-09-10T08:24:14.974" v="1139"/>
          <ac:grpSpMkLst>
            <pc:docMk/>
            <pc:sldMk cId="4165641496" sldId="1057"/>
            <ac:grpSpMk id="14" creationId="{FB2B53C3-732D-0C6A-2D0F-88AA5FEF1D3D}"/>
          </ac:grpSpMkLst>
        </pc:grpChg>
        <pc:grpChg chg="add mod">
          <ac:chgData name="he.x" userId="7d207c4c-28f3-4a17-aaf6-8d307a522a1b" providerId="ADAL" clId="{304354C5-ED1E-43FD-8F7D-6C1194B06955}" dt="2023-09-10T08:28:12.140" v="1242" actId="164"/>
          <ac:grpSpMkLst>
            <pc:docMk/>
            <pc:sldMk cId="4165641496" sldId="1057"/>
            <ac:grpSpMk id="34" creationId="{DB9FD605-98F9-3070-3BA0-615564CF0D0E}"/>
          </ac:grpSpMkLst>
        </pc:grpChg>
        <pc:grpChg chg="del mod">
          <ac:chgData name="he.x" userId="7d207c4c-28f3-4a17-aaf6-8d307a522a1b" providerId="ADAL" clId="{304354C5-ED1E-43FD-8F7D-6C1194B06955}" dt="2023-09-10T08:24:31.438" v="1143" actId="478"/>
          <ac:grpSpMkLst>
            <pc:docMk/>
            <pc:sldMk cId="4165641496" sldId="1057"/>
            <ac:grpSpMk id="35" creationId="{310EB02D-E38B-0553-DBFF-49E27B00088F}"/>
          </ac:grpSpMkLst>
        </pc:grpChg>
        <pc:grpChg chg="mod">
          <ac:chgData name="he.x" userId="7d207c4c-28f3-4a17-aaf6-8d307a522a1b" providerId="ADAL" clId="{304354C5-ED1E-43FD-8F7D-6C1194B06955}" dt="2023-09-10T08:24:20.756" v="1141"/>
          <ac:grpSpMkLst>
            <pc:docMk/>
            <pc:sldMk cId="4165641496" sldId="1057"/>
            <ac:grpSpMk id="37" creationId="{A3B4441D-3204-3BD7-86CC-96033DD3EAB0}"/>
          </ac:grpSpMkLst>
        </pc:grpChg>
        <pc:grpChg chg="del">
          <ac:chgData name="he.x" userId="7d207c4c-28f3-4a17-aaf6-8d307a522a1b" providerId="ADAL" clId="{304354C5-ED1E-43FD-8F7D-6C1194B06955}" dt="2023-09-10T06:27:34.271" v="684" actId="478"/>
          <ac:grpSpMkLst>
            <pc:docMk/>
            <pc:sldMk cId="4165641496" sldId="1057"/>
            <ac:grpSpMk id="89" creationId="{5EDDEA21-1128-EAD4-14A3-D1A8B71C9D4C}"/>
          </ac:grpSpMkLst>
        </pc:grpChg>
        <pc:grpChg chg="add mod">
          <ac:chgData name="he.x" userId="7d207c4c-28f3-4a17-aaf6-8d307a522a1b" providerId="ADAL" clId="{304354C5-ED1E-43FD-8F7D-6C1194B06955}" dt="2023-09-10T08:28:26.707" v="1246" actId="1076"/>
          <ac:grpSpMkLst>
            <pc:docMk/>
            <pc:sldMk cId="4165641496" sldId="1057"/>
            <ac:grpSpMk id="96" creationId="{00557BA4-F5A8-8860-AE1B-1119C247BBF9}"/>
          </ac:grpSpMkLst>
        </pc:grpChg>
        <pc:cxnChg chg="mod">
          <ac:chgData name="he.x" userId="7d207c4c-28f3-4a17-aaf6-8d307a522a1b" providerId="ADAL" clId="{304354C5-ED1E-43FD-8F7D-6C1194B06955}" dt="2023-09-10T08:24:14.974" v="1139"/>
          <ac:cxnSpMkLst>
            <pc:docMk/>
            <pc:sldMk cId="4165641496" sldId="1057"/>
            <ac:cxnSpMk id="18" creationId="{D98F6E18-1F3B-A50E-520C-D1C0299BF84C}"/>
          </ac:cxnSpMkLst>
        </pc:cxnChg>
        <pc:cxnChg chg="mod">
          <ac:chgData name="he.x" userId="7d207c4c-28f3-4a17-aaf6-8d307a522a1b" providerId="ADAL" clId="{304354C5-ED1E-43FD-8F7D-6C1194B06955}" dt="2023-09-10T08:24:14.974" v="1139"/>
          <ac:cxnSpMkLst>
            <pc:docMk/>
            <pc:sldMk cId="4165641496" sldId="1057"/>
            <ac:cxnSpMk id="31" creationId="{B33DA085-D1B8-A347-DC08-98A393599853}"/>
          </ac:cxnSpMkLst>
        </pc:cxnChg>
        <pc:cxnChg chg="mod">
          <ac:chgData name="he.x" userId="7d207c4c-28f3-4a17-aaf6-8d307a522a1b" providerId="ADAL" clId="{304354C5-ED1E-43FD-8F7D-6C1194B06955}" dt="2023-09-10T08:26:10.510" v="1209" actId="14100"/>
          <ac:cxnSpMkLst>
            <pc:docMk/>
            <pc:sldMk cId="4165641496" sldId="1057"/>
            <ac:cxnSpMk id="47" creationId="{36C62370-9540-CE39-62B2-336EBBFCDE56}"/>
          </ac:cxnSpMkLst>
        </pc:cxnChg>
        <pc:cxnChg chg="mod">
          <ac:chgData name="he.x" userId="7d207c4c-28f3-4a17-aaf6-8d307a522a1b" providerId="ADAL" clId="{304354C5-ED1E-43FD-8F7D-6C1194B06955}" dt="2023-09-10T08:27:01.685" v="1220" actId="1076"/>
          <ac:cxnSpMkLst>
            <pc:docMk/>
            <pc:sldMk cId="4165641496" sldId="1057"/>
            <ac:cxnSpMk id="76" creationId="{2A3D1011-280C-9D51-09C8-B7141DCBBB46}"/>
          </ac:cxnSpMkLst>
        </pc:cxnChg>
        <pc:cxnChg chg="add mod">
          <ac:chgData name="he.x" userId="7d207c4c-28f3-4a17-aaf6-8d307a522a1b" providerId="ADAL" clId="{304354C5-ED1E-43FD-8F7D-6C1194B06955}" dt="2023-09-10T08:28:12.140" v="1242" actId="164"/>
          <ac:cxnSpMkLst>
            <pc:docMk/>
            <pc:sldMk cId="4165641496" sldId="1057"/>
            <ac:cxnSpMk id="92" creationId="{77162CFC-9743-7880-2C4A-236BA7D0279B}"/>
          </ac:cxnSpMkLst>
        </pc:cxnChg>
      </pc:sldChg>
      <pc:sldChg chg="del">
        <pc:chgData name="he.x" userId="7d207c4c-28f3-4a17-aaf6-8d307a522a1b" providerId="ADAL" clId="{304354C5-ED1E-43FD-8F7D-6C1194B06955}" dt="2023-09-03T08:23:42.123" v="16" actId="47"/>
        <pc:sldMkLst>
          <pc:docMk/>
          <pc:sldMk cId="1935805807" sldId="1058"/>
        </pc:sldMkLst>
      </pc:sldChg>
      <pc:sldChg chg="new del">
        <pc:chgData name="he.x" userId="7d207c4c-28f3-4a17-aaf6-8d307a522a1b" providerId="ADAL" clId="{304354C5-ED1E-43FD-8F7D-6C1194B06955}" dt="2023-09-10T06:19:09.383" v="642" actId="2696"/>
        <pc:sldMkLst>
          <pc:docMk/>
          <pc:sldMk cId="2801175426" sldId="1058"/>
        </pc:sldMkLst>
      </pc:sldChg>
      <pc:sldChg chg="delSp modSp add mod modNotesTx">
        <pc:chgData name="he.x" userId="7d207c4c-28f3-4a17-aaf6-8d307a522a1b" providerId="ADAL" clId="{304354C5-ED1E-43FD-8F7D-6C1194B06955}" dt="2023-09-26T03:12:23.919" v="6883"/>
        <pc:sldMkLst>
          <pc:docMk/>
          <pc:sldMk cId="3590029512" sldId="1058"/>
        </pc:sldMkLst>
        <pc:spChg chg="mod">
          <ac:chgData name="he.x" userId="7d207c4c-28f3-4a17-aaf6-8d307a522a1b" providerId="ADAL" clId="{304354C5-ED1E-43FD-8F7D-6C1194B06955}" dt="2023-09-10T06:40:18.950" v="861" actId="20577"/>
          <ac:spMkLst>
            <pc:docMk/>
            <pc:sldMk cId="3590029512" sldId="1058"/>
            <ac:spMk id="4" creationId="{9A9BBC12-DB44-46F1-BDF4-BF152BB405E2}"/>
          </ac:spMkLst>
        </pc:spChg>
        <pc:spChg chg="mod">
          <ac:chgData name="he.x" userId="7d207c4c-28f3-4a17-aaf6-8d307a522a1b" providerId="ADAL" clId="{304354C5-ED1E-43FD-8F7D-6C1194B06955}" dt="2023-09-16T15:45:20.438" v="1409" actId="207"/>
          <ac:spMkLst>
            <pc:docMk/>
            <pc:sldMk cId="3590029512" sldId="1058"/>
            <ac:spMk id="5" creationId="{0EBD124E-6BEA-6081-25F1-7C8750C682A9}"/>
          </ac:spMkLst>
        </pc:spChg>
        <pc:spChg chg="mod">
          <ac:chgData name="he.x" userId="7d207c4c-28f3-4a17-aaf6-8d307a522a1b" providerId="ADAL" clId="{304354C5-ED1E-43FD-8F7D-6C1194B06955}" dt="2023-09-16T15:46:01.767" v="1411" actId="207"/>
          <ac:spMkLst>
            <pc:docMk/>
            <pc:sldMk cId="3590029512" sldId="1058"/>
            <ac:spMk id="7" creationId="{434DD93D-C9F2-2BFE-663C-513ECEC84731}"/>
          </ac:spMkLst>
        </pc:spChg>
        <pc:spChg chg="mod">
          <ac:chgData name="he.x" userId="7d207c4c-28f3-4a17-aaf6-8d307a522a1b" providerId="ADAL" clId="{304354C5-ED1E-43FD-8F7D-6C1194B06955}" dt="2023-09-16T15:46:01.767" v="1411" actId="207"/>
          <ac:spMkLst>
            <pc:docMk/>
            <pc:sldMk cId="3590029512" sldId="1058"/>
            <ac:spMk id="8" creationId="{A7CBDC02-C9B3-9F03-D10E-A62D5EEF2DFE}"/>
          </ac:spMkLst>
        </pc:spChg>
        <pc:spChg chg="mod">
          <ac:chgData name="he.x" userId="7d207c4c-28f3-4a17-aaf6-8d307a522a1b" providerId="ADAL" clId="{304354C5-ED1E-43FD-8F7D-6C1194B06955}" dt="2023-09-16T15:45:36.494" v="1410" actId="207"/>
          <ac:spMkLst>
            <pc:docMk/>
            <pc:sldMk cId="3590029512" sldId="1058"/>
            <ac:spMk id="9" creationId="{0AEECD4D-50D8-F299-3C89-0FD05ED0C97D}"/>
          </ac:spMkLst>
        </pc:spChg>
        <pc:spChg chg="mod">
          <ac:chgData name="he.x" userId="7d207c4c-28f3-4a17-aaf6-8d307a522a1b" providerId="ADAL" clId="{304354C5-ED1E-43FD-8F7D-6C1194B06955}" dt="2023-09-16T15:45:36.494" v="1410" actId="207"/>
          <ac:spMkLst>
            <pc:docMk/>
            <pc:sldMk cId="3590029512" sldId="1058"/>
            <ac:spMk id="33" creationId="{96F43E23-D123-790B-EBA1-CE6116A0DAF4}"/>
          </ac:spMkLst>
        </pc:spChg>
        <pc:spChg chg="mod">
          <ac:chgData name="he.x" userId="7d207c4c-28f3-4a17-aaf6-8d307a522a1b" providerId="ADAL" clId="{304354C5-ED1E-43FD-8F7D-6C1194B06955}" dt="2023-09-16T15:46:01.767" v="1411" actId="207"/>
          <ac:spMkLst>
            <pc:docMk/>
            <pc:sldMk cId="3590029512" sldId="1058"/>
            <ac:spMk id="36" creationId="{103CD4D7-3B02-4289-1C14-FA5BCBE6A516}"/>
          </ac:spMkLst>
        </pc:spChg>
        <pc:spChg chg="mod">
          <ac:chgData name="he.x" userId="7d207c4c-28f3-4a17-aaf6-8d307a522a1b" providerId="ADAL" clId="{304354C5-ED1E-43FD-8F7D-6C1194B06955}" dt="2023-09-16T15:45:36.494" v="1410" actId="207"/>
          <ac:spMkLst>
            <pc:docMk/>
            <pc:sldMk cId="3590029512" sldId="1058"/>
            <ac:spMk id="37" creationId="{267AFBF5-55C5-F55C-52D0-823E39CBEBF3}"/>
          </ac:spMkLst>
        </pc:spChg>
        <pc:spChg chg="mod">
          <ac:chgData name="he.x" userId="7d207c4c-28f3-4a17-aaf6-8d307a522a1b" providerId="ADAL" clId="{304354C5-ED1E-43FD-8F7D-6C1194B06955}" dt="2023-09-16T15:46:01.767" v="1411" actId="207"/>
          <ac:spMkLst>
            <pc:docMk/>
            <pc:sldMk cId="3590029512" sldId="1058"/>
            <ac:spMk id="38" creationId="{FF5A63DD-E969-8B41-CD0C-CA00DC3DA35E}"/>
          </ac:spMkLst>
        </pc:spChg>
        <pc:spChg chg="mod">
          <ac:chgData name="he.x" userId="7d207c4c-28f3-4a17-aaf6-8d307a522a1b" providerId="ADAL" clId="{304354C5-ED1E-43FD-8F7D-6C1194B06955}" dt="2023-09-16T15:45:36.494" v="1410" actId="207"/>
          <ac:spMkLst>
            <pc:docMk/>
            <pc:sldMk cId="3590029512" sldId="1058"/>
            <ac:spMk id="39" creationId="{1758ABE8-2EC5-2E3E-34BD-B643235B9461}"/>
          </ac:spMkLst>
        </pc:spChg>
        <pc:spChg chg="mod">
          <ac:chgData name="he.x" userId="7d207c4c-28f3-4a17-aaf6-8d307a522a1b" providerId="ADAL" clId="{304354C5-ED1E-43FD-8F7D-6C1194B06955}" dt="2023-09-16T15:46:01.767" v="1411" actId="207"/>
          <ac:spMkLst>
            <pc:docMk/>
            <pc:sldMk cId="3590029512" sldId="1058"/>
            <ac:spMk id="58" creationId="{6B8D7209-9811-1296-13AD-C1F5AA42D21D}"/>
          </ac:spMkLst>
        </pc:spChg>
        <pc:spChg chg="mod">
          <ac:chgData name="he.x" userId="7d207c4c-28f3-4a17-aaf6-8d307a522a1b" providerId="ADAL" clId="{304354C5-ED1E-43FD-8F7D-6C1194B06955}" dt="2023-09-16T15:45:36.494" v="1410" actId="207"/>
          <ac:spMkLst>
            <pc:docMk/>
            <pc:sldMk cId="3590029512" sldId="1058"/>
            <ac:spMk id="59" creationId="{3BEED198-568B-928A-B450-09B387D9F645}"/>
          </ac:spMkLst>
        </pc:spChg>
        <pc:spChg chg="mod">
          <ac:chgData name="he.x" userId="7d207c4c-28f3-4a17-aaf6-8d307a522a1b" providerId="ADAL" clId="{304354C5-ED1E-43FD-8F7D-6C1194B06955}" dt="2023-09-16T15:45:36.494" v="1410" actId="207"/>
          <ac:spMkLst>
            <pc:docMk/>
            <pc:sldMk cId="3590029512" sldId="1058"/>
            <ac:spMk id="71" creationId="{26CE5A4A-CEFB-38BE-5B9F-F9CE7676CDFE}"/>
          </ac:spMkLst>
        </pc:spChg>
        <pc:spChg chg="mod">
          <ac:chgData name="he.x" userId="7d207c4c-28f3-4a17-aaf6-8d307a522a1b" providerId="ADAL" clId="{304354C5-ED1E-43FD-8F7D-6C1194B06955}" dt="2023-09-16T15:45:36.494" v="1410" actId="207"/>
          <ac:spMkLst>
            <pc:docMk/>
            <pc:sldMk cId="3590029512" sldId="1058"/>
            <ac:spMk id="72" creationId="{92EE4447-C21F-41E2-E467-9AEA2C4E1030}"/>
          </ac:spMkLst>
        </pc:spChg>
        <pc:picChg chg="mod">
          <ac:chgData name="he.x" userId="7d207c4c-28f3-4a17-aaf6-8d307a522a1b" providerId="ADAL" clId="{304354C5-ED1E-43FD-8F7D-6C1194B06955}" dt="2023-09-10T06:38:34.202" v="744" actId="1076"/>
          <ac:picMkLst>
            <pc:docMk/>
            <pc:sldMk cId="3590029512" sldId="1058"/>
            <ac:picMk id="18" creationId="{555AF9E4-17AF-D6E1-F242-DE1BE31C2102}"/>
          </ac:picMkLst>
        </pc:picChg>
        <pc:picChg chg="del mod">
          <ac:chgData name="he.x" userId="7d207c4c-28f3-4a17-aaf6-8d307a522a1b" providerId="ADAL" clId="{304354C5-ED1E-43FD-8F7D-6C1194B06955}" dt="2023-09-10T06:38:13.364" v="738" actId="21"/>
          <ac:picMkLst>
            <pc:docMk/>
            <pc:sldMk cId="3590029512" sldId="1058"/>
            <ac:picMk id="21" creationId="{3FD0E317-6C0D-2388-AE9B-21AE62CE4124}"/>
          </ac:picMkLst>
        </pc:picChg>
      </pc:sldChg>
      <pc:sldChg chg="del">
        <pc:chgData name="he.x" userId="7d207c4c-28f3-4a17-aaf6-8d307a522a1b" providerId="ADAL" clId="{304354C5-ED1E-43FD-8F7D-6C1194B06955}" dt="2023-09-03T08:23:42.123" v="16" actId="47"/>
        <pc:sldMkLst>
          <pc:docMk/>
          <pc:sldMk cId="26598780" sldId="1059"/>
        </pc:sldMkLst>
      </pc:sldChg>
      <pc:sldChg chg="modSp add mod modNotesTx">
        <pc:chgData name="he.x" userId="7d207c4c-28f3-4a17-aaf6-8d307a522a1b" providerId="ADAL" clId="{304354C5-ED1E-43FD-8F7D-6C1194B06955}" dt="2023-09-26T14:42:50.850" v="6903" actId="1076"/>
        <pc:sldMkLst>
          <pc:docMk/>
          <pc:sldMk cId="2466683904" sldId="1059"/>
        </pc:sldMkLst>
        <pc:spChg chg="mod">
          <ac:chgData name="he.x" userId="7d207c4c-28f3-4a17-aaf6-8d307a522a1b" providerId="ADAL" clId="{304354C5-ED1E-43FD-8F7D-6C1194B06955}" dt="2023-09-25T14:59:27.183" v="6181" actId="20577"/>
          <ac:spMkLst>
            <pc:docMk/>
            <pc:sldMk cId="2466683904" sldId="1059"/>
            <ac:spMk id="4" creationId="{01CF49B8-8C5A-B2FD-C079-EEE33527B562}"/>
          </ac:spMkLst>
        </pc:spChg>
        <pc:spChg chg="mod">
          <ac:chgData name="he.x" userId="7d207c4c-28f3-4a17-aaf6-8d307a522a1b" providerId="ADAL" clId="{304354C5-ED1E-43FD-8F7D-6C1194B06955}" dt="2023-09-26T14:42:50.850" v="6903" actId="1076"/>
          <ac:spMkLst>
            <pc:docMk/>
            <pc:sldMk cId="2466683904" sldId="1059"/>
            <ac:spMk id="15" creationId="{3C53ED80-9826-F45D-81CF-5798C5760656}"/>
          </ac:spMkLst>
        </pc:spChg>
      </pc:sldChg>
      <pc:sldChg chg="del">
        <pc:chgData name="he.x" userId="7d207c4c-28f3-4a17-aaf6-8d307a522a1b" providerId="ADAL" clId="{304354C5-ED1E-43FD-8F7D-6C1194B06955}" dt="2023-09-03T08:23:42.123" v="16" actId="47"/>
        <pc:sldMkLst>
          <pc:docMk/>
          <pc:sldMk cId="760275371" sldId="1060"/>
        </pc:sldMkLst>
      </pc:sldChg>
      <pc:sldChg chg="addSp delSp modSp add mod ord">
        <pc:chgData name="he.x" userId="7d207c4c-28f3-4a17-aaf6-8d307a522a1b" providerId="ADAL" clId="{304354C5-ED1E-43FD-8F7D-6C1194B06955}" dt="2023-09-10T08:05:55.187" v="944"/>
        <pc:sldMkLst>
          <pc:docMk/>
          <pc:sldMk cId="1134174660" sldId="1060"/>
        </pc:sldMkLst>
        <pc:spChg chg="mod">
          <ac:chgData name="he.x" userId="7d207c4c-28f3-4a17-aaf6-8d307a522a1b" providerId="ADAL" clId="{304354C5-ED1E-43FD-8F7D-6C1194B06955}" dt="2023-09-10T08:05:55.187" v="944"/>
          <ac:spMkLst>
            <pc:docMk/>
            <pc:sldMk cId="1134174660" sldId="1060"/>
            <ac:spMk id="4" creationId="{9A9BBC12-DB44-46F1-BDF4-BF152BB405E2}"/>
          </ac:spMkLst>
        </pc:spChg>
        <pc:picChg chg="add mod">
          <ac:chgData name="he.x" userId="7d207c4c-28f3-4a17-aaf6-8d307a522a1b" providerId="ADAL" clId="{304354C5-ED1E-43FD-8F7D-6C1194B06955}" dt="2023-09-10T07:57:11.351" v="941" actId="1076"/>
          <ac:picMkLst>
            <pc:docMk/>
            <pc:sldMk cId="1134174660" sldId="1060"/>
            <ac:picMk id="3" creationId="{BD2A6B16-EECC-DF21-F4CE-4830E926F45D}"/>
          </ac:picMkLst>
        </pc:picChg>
        <pc:picChg chg="del">
          <ac:chgData name="he.x" userId="7d207c4c-28f3-4a17-aaf6-8d307a522a1b" providerId="ADAL" clId="{304354C5-ED1E-43FD-8F7D-6C1194B06955}" dt="2023-09-10T06:38:22.551" v="741" actId="478"/>
          <ac:picMkLst>
            <pc:docMk/>
            <pc:sldMk cId="1134174660" sldId="1060"/>
            <ac:picMk id="18" creationId="{555AF9E4-17AF-D6E1-F242-DE1BE31C2102}"/>
          </ac:picMkLst>
        </pc:picChg>
      </pc:sldChg>
      <pc:sldChg chg="addSp delSp modSp add mod ord modNotesTx">
        <pc:chgData name="he.x" userId="7d207c4c-28f3-4a17-aaf6-8d307a522a1b" providerId="ADAL" clId="{304354C5-ED1E-43FD-8F7D-6C1194B06955}" dt="2023-09-26T14:49:03.667" v="6970"/>
        <pc:sldMkLst>
          <pc:docMk/>
          <pc:sldMk cId="376218374" sldId="1061"/>
        </pc:sldMkLst>
        <pc:spChg chg="mod">
          <ac:chgData name="he.x" userId="7d207c4c-28f3-4a17-aaf6-8d307a522a1b" providerId="ADAL" clId="{304354C5-ED1E-43FD-8F7D-6C1194B06955}" dt="2023-09-10T08:13:24.434" v="968" actId="20577"/>
          <ac:spMkLst>
            <pc:docMk/>
            <pc:sldMk cId="376218374" sldId="1061"/>
            <ac:spMk id="2" creationId="{6E2546F7-6805-4B28-855A-E0B440457E7C}"/>
          </ac:spMkLst>
        </pc:spChg>
        <pc:spChg chg="add mod">
          <ac:chgData name="he.x" userId="7d207c4c-28f3-4a17-aaf6-8d307a522a1b" providerId="ADAL" clId="{304354C5-ED1E-43FD-8F7D-6C1194B06955}" dt="2023-09-26T14:49:03.667" v="6970"/>
          <ac:spMkLst>
            <pc:docMk/>
            <pc:sldMk cId="376218374" sldId="1061"/>
            <ac:spMk id="3" creationId="{3612D891-E8A7-9338-D06D-46A3CB8F194A}"/>
          </ac:spMkLst>
        </pc:spChg>
        <pc:spChg chg="add del mod">
          <ac:chgData name="he.x" userId="7d207c4c-28f3-4a17-aaf6-8d307a522a1b" providerId="ADAL" clId="{304354C5-ED1E-43FD-8F7D-6C1194B06955}" dt="2023-09-17T13:21:33.632" v="2140" actId="478"/>
          <ac:spMkLst>
            <pc:docMk/>
            <pc:sldMk cId="376218374" sldId="1061"/>
            <ac:spMk id="3" creationId="{88E4B060-3ADA-F40C-74E3-98D67370772C}"/>
          </ac:spMkLst>
        </pc:spChg>
        <pc:spChg chg="mod">
          <ac:chgData name="he.x" userId="7d207c4c-28f3-4a17-aaf6-8d307a522a1b" providerId="ADAL" clId="{304354C5-ED1E-43FD-8F7D-6C1194B06955}" dt="2023-09-17T13:39:34.308" v="2293" actId="20577"/>
          <ac:spMkLst>
            <pc:docMk/>
            <pc:sldMk cId="376218374" sldId="1061"/>
            <ac:spMk id="4" creationId="{9A9BBC12-DB44-46F1-BDF4-BF152BB405E2}"/>
          </ac:spMkLst>
        </pc:spChg>
        <pc:spChg chg="add del mod">
          <ac:chgData name="he.x" userId="7d207c4c-28f3-4a17-aaf6-8d307a522a1b" providerId="ADAL" clId="{304354C5-ED1E-43FD-8F7D-6C1194B06955}" dt="2023-09-17T13:21:33.632" v="2140" actId="478"/>
          <ac:spMkLst>
            <pc:docMk/>
            <pc:sldMk cId="376218374" sldId="1061"/>
            <ac:spMk id="5" creationId="{0C56F102-195A-C9D9-3354-8C33B9670DC0}"/>
          </ac:spMkLst>
        </pc:spChg>
        <pc:spChg chg="add del mod">
          <ac:chgData name="he.x" userId="7d207c4c-28f3-4a17-aaf6-8d307a522a1b" providerId="ADAL" clId="{304354C5-ED1E-43FD-8F7D-6C1194B06955}" dt="2023-09-17T13:21:33.632" v="2140" actId="478"/>
          <ac:spMkLst>
            <pc:docMk/>
            <pc:sldMk cId="376218374" sldId="1061"/>
            <ac:spMk id="7" creationId="{015C7A4F-253E-8F46-8B6C-2D248840F668}"/>
          </ac:spMkLst>
        </pc:spChg>
        <pc:spChg chg="add del mod">
          <ac:chgData name="he.x" userId="7d207c4c-28f3-4a17-aaf6-8d307a522a1b" providerId="ADAL" clId="{304354C5-ED1E-43FD-8F7D-6C1194B06955}" dt="2023-09-17T13:21:33.632" v="2140" actId="478"/>
          <ac:spMkLst>
            <pc:docMk/>
            <pc:sldMk cId="376218374" sldId="1061"/>
            <ac:spMk id="8" creationId="{AF3F837A-C7A6-7C7B-63B0-A861C1866B5B}"/>
          </ac:spMkLst>
        </pc:spChg>
        <pc:spChg chg="add del mod">
          <ac:chgData name="he.x" userId="7d207c4c-28f3-4a17-aaf6-8d307a522a1b" providerId="ADAL" clId="{304354C5-ED1E-43FD-8F7D-6C1194B06955}" dt="2023-09-17T13:21:33.632" v="2140" actId="478"/>
          <ac:spMkLst>
            <pc:docMk/>
            <pc:sldMk cId="376218374" sldId="1061"/>
            <ac:spMk id="9" creationId="{DECA9151-F255-BA96-34F7-1FFB5EC3C668}"/>
          </ac:spMkLst>
        </pc:spChg>
        <pc:spChg chg="add del mod">
          <ac:chgData name="he.x" userId="7d207c4c-28f3-4a17-aaf6-8d307a522a1b" providerId="ADAL" clId="{304354C5-ED1E-43FD-8F7D-6C1194B06955}" dt="2023-09-17T13:21:33.632" v="2140" actId="478"/>
          <ac:spMkLst>
            <pc:docMk/>
            <pc:sldMk cId="376218374" sldId="1061"/>
            <ac:spMk id="18" creationId="{9714ECFC-A36C-D153-CBA9-B58ABE88ABEA}"/>
          </ac:spMkLst>
        </pc:spChg>
        <pc:spChg chg="add del mod">
          <ac:chgData name="he.x" userId="7d207c4c-28f3-4a17-aaf6-8d307a522a1b" providerId="ADAL" clId="{304354C5-ED1E-43FD-8F7D-6C1194B06955}" dt="2023-09-17T13:21:33.632" v="2140" actId="478"/>
          <ac:spMkLst>
            <pc:docMk/>
            <pc:sldMk cId="376218374" sldId="1061"/>
            <ac:spMk id="19" creationId="{56897CB0-5AC7-7475-6B98-8EF19ADD1424}"/>
          </ac:spMkLst>
        </pc:spChg>
        <pc:spChg chg="add del mod">
          <ac:chgData name="he.x" userId="7d207c4c-28f3-4a17-aaf6-8d307a522a1b" providerId="ADAL" clId="{304354C5-ED1E-43FD-8F7D-6C1194B06955}" dt="2023-09-17T13:21:33.632" v="2140" actId="478"/>
          <ac:spMkLst>
            <pc:docMk/>
            <pc:sldMk cId="376218374" sldId="1061"/>
            <ac:spMk id="20" creationId="{2502E6EB-928D-32D7-245A-FCA0CD16056A}"/>
          </ac:spMkLst>
        </pc:spChg>
        <pc:spChg chg="add del mod">
          <ac:chgData name="he.x" userId="7d207c4c-28f3-4a17-aaf6-8d307a522a1b" providerId="ADAL" clId="{304354C5-ED1E-43FD-8F7D-6C1194B06955}" dt="2023-09-17T13:21:33.632" v="2140" actId="478"/>
          <ac:spMkLst>
            <pc:docMk/>
            <pc:sldMk cId="376218374" sldId="1061"/>
            <ac:spMk id="21" creationId="{24367394-A192-33BC-F33E-15B1C5A9C298}"/>
          </ac:spMkLst>
        </pc:spChg>
        <pc:spChg chg="add del mod">
          <ac:chgData name="he.x" userId="7d207c4c-28f3-4a17-aaf6-8d307a522a1b" providerId="ADAL" clId="{304354C5-ED1E-43FD-8F7D-6C1194B06955}" dt="2023-09-17T13:21:33.632" v="2140" actId="478"/>
          <ac:spMkLst>
            <pc:docMk/>
            <pc:sldMk cId="376218374" sldId="1061"/>
            <ac:spMk id="26" creationId="{272B8134-4B2F-349C-BE3A-047D74EF0995}"/>
          </ac:spMkLst>
        </pc:spChg>
        <pc:spChg chg="add del mod">
          <ac:chgData name="he.x" userId="7d207c4c-28f3-4a17-aaf6-8d307a522a1b" providerId="ADAL" clId="{304354C5-ED1E-43FD-8F7D-6C1194B06955}" dt="2023-09-17T13:21:33.632" v="2140" actId="478"/>
          <ac:spMkLst>
            <pc:docMk/>
            <pc:sldMk cId="376218374" sldId="1061"/>
            <ac:spMk id="27" creationId="{7545E1A3-CE9A-BAA2-745D-1D98941AFD5B}"/>
          </ac:spMkLst>
        </pc:spChg>
        <pc:spChg chg="add del mod">
          <ac:chgData name="he.x" userId="7d207c4c-28f3-4a17-aaf6-8d307a522a1b" providerId="ADAL" clId="{304354C5-ED1E-43FD-8F7D-6C1194B06955}" dt="2023-09-17T13:21:33.632" v="2140" actId="478"/>
          <ac:spMkLst>
            <pc:docMk/>
            <pc:sldMk cId="376218374" sldId="1061"/>
            <ac:spMk id="28" creationId="{B2B24432-2725-8BFF-FA4A-85F0B12E197D}"/>
          </ac:spMkLst>
        </pc:spChg>
        <pc:spChg chg="del">
          <ac:chgData name="he.x" userId="7d207c4c-28f3-4a17-aaf6-8d307a522a1b" providerId="ADAL" clId="{304354C5-ED1E-43FD-8F7D-6C1194B06955}" dt="2023-09-26T14:49:03.460" v="6969" actId="478"/>
          <ac:spMkLst>
            <pc:docMk/>
            <pc:sldMk cId="376218374" sldId="1061"/>
            <ac:spMk id="29" creationId="{63BC3FE3-50FB-4DA5-8DF7-DCDA6792D912}"/>
          </ac:spMkLst>
        </pc:spChg>
        <pc:spChg chg="add del mod">
          <ac:chgData name="he.x" userId="7d207c4c-28f3-4a17-aaf6-8d307a522a1b" providerId="ADAL" clId="{304354C5-ED1E-43FD-8F7D-6C1194B06955}" dt="2023-09-17T13:21:33.632" v="2140" actId="478"/>
          <ac:spMkLst>
            <pc:docMk/>
            <pc:sldMk cId="376218374" sldId="1061"/>
            <ac:spMk id="30" creationId="{B72A7E07-A4BE-5BF7-2318-F3C492A0DE01}"/>
          </ac:spMkLst>
        </pc:spChg>
        <pc:spChg chg="add del mod">
          <ac:chgData name="he.x" userId="7d207c4c-28f3-4a17-aaf6-8d307a522a1b" providerId="ADAL" clId="{304354C5-ED1E-43FD-8F7D-6C1194B06955}" dt="2023-09-17T13:21:33.632" v="2140" actId="478"/>
          <ac:spMkLst>
            <pc:docMk/>
            <pc:sldMk cId="376218374" sldId="1061"/>
            <ac:spMk id="31" creationId="{6D66588C-E01F-E2A8-242C-D93829BFC544}"/>
          </ac:spMkLst>
        </pc:spChg>
        <pc:spChg chg="mod">
          <ac:chgData name="he.x" userId="7d207c4c-28f3-4a17-aaf6-8d307a522a1b" providerId="ADAL" clId="{304354C5-ED1E-43FD-8F7D-6C1194B06955}" dt="2023-09-17T13:21:34.368" v="2141"/>
          <ac:spMkLst>
            <pc:docMk/>
            <pc:sldMk cId="376218374" sldId="1061"/>
            <ac:spMk id="33" creationId="{B991658B-DB1D-EFA9-5D41-99B5B7A77A00}"/>
          </ac:spMkLst>
        </pc:spChg>
        <pc:spChg chg="mod">
          <ac:chgData name="he.x" userId="7d207c4c-28f3-4a17-aaf6-8d307a522a1b" providerId="ADAL" clId="{304354C5-ED1E-43FD-8F7D-6C1194B06955}" dt="2023-09-17T13:21:34.368" v="2141"/>
          <ac:spMkLst>
            <pc:docMk/>
            <pc:sldMk cId="376218374" sldId="1061"/>
            <ac:spMk id="34" creationId="{101CB050-91CE-9FC4-E1DE-0B2CAB8AAE05}"/>
          </ac:spMkLst>
        </pc:spChg>
        <pc:spChg chg="mod">
          <ac:chgData name="he.x" userId="7d207c4c-28f3-4a17-aaf6-8d307a522a1b" providerId="ADAL" clId="{304354C5-ED1E-43FD-8F7D-6C1194B06955}" dt="2023-09-17T13:21:34.368" v="2141"/>
          <ac:spMkLst>
            <pc:docMk/>
            <pc:sldMk cId="376218374" sldId="1061"/>
            <ac:spMk id="35" creationId="{2F99319D-B330-EB48-6828-3F056C68F196}"/>
          </ac:spMkLst>
        </pc:spChg>
        <pc:spChg chg="mod">
          <ac:chgData name="he.x" userId="7d207c4c-28f3-4a17-aaf6-8d307a522a1b" providerId="ADAL" clId="{304354C5-ED1E-43FD-8F7D-6C1194B06955}" dt="2023-09-17T13:21:34.368" v="2141"/>
          <ac:spMkLst>
            <pc:docMk/>
            <pc:sldMk cId="376218374" sldId="1061"/>
            <ac:spMk id="36" creationId="{9F12CD03-8E63-EA90-C030-54F64D891743}"/>
          </ac:spMkLst>
        </pc:spChg>
        <pc:spChg chg="mod">
          <ac:chgData name="he.x" userId="7d207c4c-28f3-4a17-aaf6-8d307a522a1b" providerId="ADAL" clId="{304354C5-ED1E-43FD-8F7D-6C1194B06955}" dt="2023-09-17T13:21:34.368" v="2141"/>
          <ac:spMkLst>
            <pc:docMk/>
            <pc:sldMk cId="376218374" sldId="1061"/>
            <ac:spMk id="37" creationId="{E2C52D6A-2379-1F89-FF4A-B9E77E2243C2}"/>
          </ac:spMkLst>
        </pc:spChg>
        <pc:spChg chg="mod">
          <ac:chgData name="he.x" userId="7d207c4c-28f3-4a17-aaf6-8d307a522a1b" providerId="ADAL" clId="{304354C5-ED1E-43FD-8F7D-6C1194B06955}" dt="2023-09-17T13:21:34.368" v="2141"/>
          <ac:spMkLst>
            <pc:docMk/>
            <pc:sldMk cId="376218374" sldId="1061"/>
            <ac:spMk id="42" creationId="{450D95CB-E232-F0E3-EAC6-3B736FD40955}"/>
          </ac:spMkLst>
        </pc:spChg>
        <pc:spChg chg="mod">
          <ac:chgData name="he.x" userId="7d207c4c-28f3-4a17-aaf6-8d307a522a1b" providerId="ADAL" clId="{304354C5-ED1E-43FD-8F7D-6C1194B06955}" dt="2023-09-17T13:21:34.368" v="2141"/>
          <ac:spMkLst>
            <pc:docMk/>
            <pc:sldMk cId="376218374" sldId="1061"/>
            <ac:spMk id="43" creationId="{DB2A710C-0958-6927-E2B4-C5321D0C8E5D}"/>
          </ac:spMkLst>
        </pc:spChg>
        <pc:spChg chg="mod">
          <ac:chgData name="he.x" userId="7d207c4c-28f3-4a17-aaf6-8d307a522a1b" providerId="ADAL" clId="{304354C5-ED1E-43FD-8F7D-6C1194B06955}" dt="2023-09-17T13:21:34.368" v="2141"/>
          <ac:spMkLst>
            <pc:docMk/>
            <pc:sldMk cId="376218374" sldId="1061"/>
            <ac:spMk id="44" creationId="{ECF07F26-F1E4-54C2-09B9-DF131CD7EB07}"/>
          </ac:spMkLst>
        </pc:spChg>
        <pc:spChg chg="mod">
          <ac:chgData name="he.x" userId="7d207c4c-28f3-4a17-aaf6-8d307a522a1b" providerId="ADAL" clId="{304354C5-ED1E-43FD-8F7D-6C1194B06955}" dt="2023-09-17T13:21:34.368" v="2141"/>
          <ac:spMkLst>
            <pc:docMk/>
            <pc:sldMk cId="376218374" sldId="1061"/>
            <ac:spMk id="45" creationId="{952B01A7-1850-3277-CEFA-80F414734B45}"/>
          </ac:spMkLst>
        </pc:spChg>
        <pc:spChg chg="mod">
          <ac:chgData name="he.x" userId="7d207c4c-28f3-4a17-aaf6-8d307a522a1b" providerId="ADAL" clId="{304354C5-ED1E-43FD-8F7D-6C1194B06955}" dt="2023-09-17T13:21:34.368" v="2141"/>
          <ac:spMkLst>
            <pc:docMk/>
            <pc:sldMk cId="376218374" sldId="1061"/>
            <ac:spMk id="47" creationId="{996F26B5-CBB5-FC0A-928F-EF7CEF4D9EEE}"/>
          </ac:spMkLst>
        </pc:spChg>
        <pc:spChg chg="mod">
          <ac:chgData name="he.x" userId="7d207c4c-28f3-4a17-aaf6-8d307a522a1b" providerId="ADAL" clId="{304354C5-ED1E-43FD-8F7D-6C1194B06955}" dt="2023-09-17T13:21:34.368" v="2141"/>
          <ac:spMkLst>
            <pc:docMk/>
            <pc:sldMk cId="376218374" sldId="1061"/>
            <ac:spMk id="48" creationId="{57E5785E-4417-ED4A-AE59-236B7540E627}"/>
          </ac:spMkLst>
        </pc:spChg>
        <pc:spChg chg="mod">
          <ac:chgData name="he.x" userId="7d207c4c-28f3-4a17-aaf6-8d307a522a1b" providerId="ADAL" clId="{304354C5-ED1E-43FD-8F7D-6C1194B06955}" dt="2023-09-17T13:21:34.368" v="2141"/>
          <ac:spMkLst>
            <pc:docMk/>
            <pc:sldMk cId="376218374" sldId="1061"/>
            <ac:spMk id="49" creationId="{1AC54493-9A4A-7910-F79F-BCD77460C4E3}"/>
          </ac:spMkLst>
        </pc:spChg>
        <pc:spChg chg="mod">
          <ac:chgData name="he.x" userId="7d207c4c-28f3-4a17-aaf6-8d307a522a1b" providerId="ADAL" clId="{304354C5-ED1E-43FD-8F7D-6C1194B06955}" dt="2023-09-17T13:21:34.368" v="2141"/>
          <ac:spMkLst>
            <pc:docMk/>
            <pc:sldMk cId="376218374" sldId="1061"/>
            <ac:spMk id="50" creationId="{B032FA14-7055-D728-C257-3D79E0680B4F}"/>
          </ac:spMkLst>
        </pc:spChg>
        <pc:spChg chg="mod">
          <ac:chgData name="he.x" userId="7d207c4c-28f3-4a17-aaf6-8d307a522a1b" providerId="ADAL" clId="{304354C5-ED1E-43FD-8F7D-6C1194B06955}" dt="2023-09-17T13:21:34.368" v="2141"/>
          <ac:spMkLst>
            <pc:docMk/>
            <pc:sldMk cId="376218374" sldId="1061"/>
            <ac:spMk id="51" creationId="{4A3EBE1F-DA8F-7096-BB6A-4826C873DB9E}"/>
          </ac:spMkLst>
        </pc:spChg>
        <pc:grpChg chg="add mod">
          <ac:chgData name="he.x" userId="7d207c4c-28f3-4a17-aaf6-8d307a522a1b" providerId="ADAL" clId="{304354C5-ED1E-43FD-8F7D-6C1194B06955}" dt="2023-09-17T13:39:38.912" v="2294" actId="1076"/>
          <ac:grpSpMkLst>
            <pc:docMk/>
            <pc:sldMk cId="376218374" sldId="1061"/>
            <ac:grpSpMk id="32" creationId="{CC065DE4-FE43-E585-F6FD-58ED23B3688E}"/>
          </ac:grpSpMkLst>
        </pc:grpChg>
        <pc:picChg chg="del">
          <ac:chgData name="he.x" userId="7d207c4c-28f3-4a17-aaf6-8d307a522a1b" providerId="ADAL" clId="{304354C5-ED1E-43FD-8F7D-6C1194B06955}" dt="2023-09-10T08:06:30.115" v="948" actId="478"/>
          <ac:picMkLst>
            <pc:docMk/>
            <pc:sldMk cId="376218374" sldId="1061"/>
            <ac:picMk id="3" creationId="{BD2A6B16-EECC-DF21-F4CE-4830E926F45D}"/>
          </ac:picMkLst>
        </pc:picChg>
        <pc:cxnChg chg="add del mod">
          <ac:chgData name="he.x" userId="7d207c4c-28f3-4a17-aaf6-8d307a522a1b" providerId="ADAL" clId="{304354C5-ED1E-43FD-8F7D-6C1194B06955}" dt="2023-09-17T13:21:33.632" v="2140" actId="478"/>
          <ac:cxnSpMkLst>
            <pc:docMk/>
            <pc:sldMk cId="376218374" sldId="1061"/>
            <ac:cxnSpMk id="11" creationId="{0E810242-3695-9D19-E94C-6FD698957128}"/>
          </ac:cxnSpMkLst>
        </pc:cxnChg>
        <pc:cxnChg chg="add del mod">
          <ac:chgData name="he.x" userId="7d207c4c-28f3-4a17-aaf6-8d307a522a1b" providerId="ADAL" clId="{304354C5-ED1E-43FD-8F7D-6C1194B06955}" dt="2023-09-17T13:21:33.632" v="2140" actId="478"/>
          <ac:cxnSpMkLst>
            <pc:docMk/>
            <pc:sldMk cId="376218374" sldId="1061"/>
            <ac:cxnSpMk id="13" creationId="{FB6A3E8A-ABB7-25C9-D1EB-6FF71ADF20E0}"/>
          </ac:cxnSpMkLst>
        </pc:cxnChg>
        <pc:cxnChg chg="add del mod">
          <ac:chgData name="he.x" userId="7d207c4c-28f3-4a17-aaf6-8d307a522a1b" providerId="ADAL" clId="{304354C5-ED1E-43FD-8F7D-6C1194B06955}" dt="2023-09-17T13:21:33.632" v="2140" actId="478"/>
          <ac:cxnSpMkLst>
            <pc:docMk/>
            <pc:sldMk cId="376218374" sldId="1061"/>
            <ac:cxnSpMk id="15" creationId="{AE6E4E85-3D63-8343-58E0-006806FF8798}"/>
          </ac:cxnSpMkLst>
        </pc:cxnChg>
        <pc:cxnChg chg="add del mod">
          <ac:chgData name="he.x" userId="7d207c4c-28f3-4a17-aaf6-8d307a522a1b" providerId="ADAL" clId="{304354C5-ED1E-43FD-8F7D-6C1194B06955}" dt="2023-09-17T13:21:33.632" v="2140" actId="478"/>
          <ac:cxnSpMkLst>
            <pc:docMk/>
            <pc:sldMk cId="376218374" sldId="1061"/>
            <ac:cxnSpMk id="17" creationId="{34F0C0AC-65D1-AA60-C318-16265D709C59}"/>
          </ac:cxnSpMkLst>
        </pc:cxnChg>
        <pc:cxnChg chg="add del mod">
          <ac:chgData name="he.x" userId="7d207c4c-28f3-4a17-aaf6-8d307a522a1b" providerId="ADAL" clId="{304354C5-ED1E-43FD-8F7D-6C1194B06955}" dt="2023-09-17T13:21:33.632" v="2140" actId="478"/>
          <ac:cxnSpMkLst>
            <pc:docMk/>
            <pc:sldMk cId="376218374" sldId="1061"/>
            <ac:cxnSpMk id="23" creationId="{E3EE2F23-0020-172B-E90C-62D453CDDA77}"/>
          </ac:cxnSpMkLst>
        </pc:cxnChg>
        <pc:cxnChg chg="mod">
          <ac:chgData name="he.x" userId="7d207c4c-28f3-4a17-aaf6-8d307a522a1b" providerId="ADAL" clId="{304354C5-ED1E-43FD-8F7D-6C1194B06955}" dt="2023-09-17T13:21:34.368" v="2141"/>
          <ac:cxnSpMkLst>
            <pc:docMk/>
            <pc:sldMk cId="376218374" sldId="1061"/>
            <ac:cxnSpMk id="38" creationId="{661781FE-A3B0-BEF1-5AC9-16A15AC6FD9B}"/>
          </ac:cxnSpMkLst>
        </pc:cxnChg>
        <pc:cxnChg chg="mod">
          <ac:chgData name="he.x" userId="7d207c4c-28f3-4a17-aaf6-8d307a522a1b" providerId="ADAL" clId="{304354C5-ED1E-43FD-8F7D-6C1194B06955}" dt="2023-09-17T13:21:34.368" v="2141"/>
          <ac:cxnSpMkLst>
            <pc:docMk/>
            <pc:sldMk cId="376218374" sldId="1061"/>
            <ac:cxnSpMk id="39" creationId="{D096B49F-318B-AEA0-871A-B589720E5FC3}"/>
          </ac:cxnSpMkLst>
        </pc:cxnChg>
        <pc:cxnChg chg="mod">
          <ac:chgData name="he.x" userId="7d207c4c-28f3-4a17-aaf6-8d307a522a1b" providerId="ADAL" clId="{304354C5-ED1E-43FD-8F7D-6C1194B06955}" dt="2023-09-17T13:21:34.368" v="2141"/>
          <ac:cxnSpMkLst>
            <pc:docMk/>
            <pc:sldMk cId="376218374" sldId="1061"/>
            <ac:cxnSpMk id="40" creationId="{8628837D-4673-D4E9-C13B-04218B5C60C9}"/>
          </ac:cxnSpMkLst>
        </pc:cxnChg>
        <pc:cxnChg chg="mod">
          <ac:chgData name="he.x" userId="7d207c4c-28f3-4a17-aaf6-8d307a522a1b" providerId="ADAL" clId="{304354C5-ED1E-43FD-8F7D-6C1194B06955}" dt="2023-09-17T13:21:34.368" v="2141"/>
          <ac:cxnSpMkLst>
            <pc:docMk/>
            <pc:sldMk cId="376218374" sldId="1061"/>
            <ac:cxnSpMk id="41" creationId="{F8C204BA-87A2-1C5D-09BE-8DF1FB873FAB}"/>
          </ac:cxnSpMkLst>
        </pc:cxnChg>
        <pc:cxnChg chg="mod">
          <ac:chgData name="he.x" userId="7d207c4c-28f3-4a17-aaf6-8d307a522a1b" providerId="ADAL" clId="{304354C5-ED1E-43FD-8F7D-6C1194B06955}" dt="2023-09-17T13:21:34.368" v="2141"/>
          <ac:cxnSpMkLst>
            <pc:docMk/>
            <pc:sldMk cId="376218374" sldId="1061"/>
            <ac:cxnSpMk id="46" creationId="{538E2C7A-8B81-0954-C638-FBA53F302879}"/>
          </ac:cxnSpMkLst>
        </pc:cxnChg>
      </pc:sldChg>
      <pc:sldChg chg="del">
        <pc:chgData name="he.x" userId="7d207c4c-28f3-4a17-aaf6-8d307a522a1b" providerId="ADAL" clId="{304354C5-ED1E-43FD-8F7D-6C1194B06955}" dt="2023-09-03T08:23:42.123" v="16" actId="47"/>
        <pc:sldMkLst>
          <pc:docMk/>
          <pc:sldMk cId="3474057776" sldId="1061"/>
        </pc:sldMkLst>
      </pc:sldChg>
      <pc:sldChg chg="del">
        <pc:chgData name="he.x" userId="7d207c4c-28f3-4a17-aaf6-8d307a522a1b" providerId="ADAL" clId="{304354C5-ED1E-43FD-8F7D-6C1194B06955}" dt="2023-09-03T08:23:42.123" v="16" actId="47"/>
        <pc:sldMkLst>
          <pc:docMk/>
          <pc:sldMk cId="1012504744" sldId="1062"/>
        </pc:sldMkLst>
      </pc:sldChg>
      <pc:sldChg chg="addSp delSp modSp add mod ord modNotesTx">
        <pc:chgData name="he.x" userId="7d207c4c-28f3-4a17-aaf6-8d307a522a1b" providerId="ADAL" clId="{304354C5-ED1E-43FD-8F7D-6C1194B06955}" dt="2023-09-26T14:48:47.407" v="6964"/>
        <pc:sldMkLst>
          <pc:docMk/>
          <pc:sldMk cId="3092744538" sldId="1062"/>
        </pc:sldMkLst>
        <pc:spChg chg="mod">
          <ac:chgData name="he.x" userId="7d207c4c-28f3-4a17-aaf6-8d307a522a1b" providerId="ADAL" clId="{304354C5-ED1E-43FD-8F7D-6C1194B06955}" dt="2023-09-10T08:13:36.581" v="985" actId="20577"/>
          <ac:spMkLst>
            <pc:docMk/>
            <pc:sldMk cId="3092744538" sldId="1062"/>
            <ac:spMk id="2" creationId="{6E2546F7-6805-4B28-855A-E0B440457E7C}"/>
          </ac:spMkLst>
        </pc:spChg>
        <pc:spChg chg="add mod">
          <ac:chgData name="he.x" userId="7d207c4c-28f3-4a17-aaf6-8d307a522a1b" providerId="ADAL" clId="{304354C5-ED1E-43FD-8F7D-6C1194B06955}" dt="2023-09-26T14:48:47.407" v="6964"/>
          <ac:spMkLst>
            <pc:docMk/>
            <pc:sldMk cId="3092744538" sldId="1062"/>
            <ac:spMk id="3" creationId="{276369DE-02A1-D393-AFDD-F2F32466D0AB}"/>
          </ac:spMkLst>
        </pc:spChg>
        <pc:spChg chg="mod">
          <ac:chgData name="he.x" userId="7d207c4c-28f3-4a17-aaf6-8d307a522a1b" providerId="ADAL" clId="{304354C5-ED1E-43FD-8F7D-6C1194B06955}" dt="2023-09-19T16:24:52.612" v="5786" actId="14100"/>
          <ac:spMkLst>
            <pc:docMk/>
            <pc:sldMk cId="3092744538" sldId="1062"/>
            <ac:spMk id="4" creationId="{9A9BBC12-DB44-46F1-BDF4-BF152BB405E2}"/>
          </ac:spMkLst>
        </pc:spChg>
        <pc:spChg chg="del">
          <ac:chgData name="he.x" userId="7d207c4c-28f3-4a17-aaf6-8d307a522a1b" providerId="ADAL" clId="{304354C5-ED1E-43FD-8F7D-6C1194B06955}" dt="2023-09-26T14:48:47.231" v="6963" actId="478"/>
          <ac:spMkLst>
            <pc:docMk/>
            <pc:sldMk cId="3092744538" sldId="1062"/>
            <ac:spMk id="29" creationId="{63BC3FE3-50FB-4DA5-8DF7-DCDA6792D912}"/>
          </ac:spMkLst>
        </pc:spChg>
      </pc:sldChg>
      <pc:sldChg chg="del">
        <pc:chgData name="he.x" userId="7d207c4c-28f3-4a17-aaf6-8d307a522a1b" providerId="ADAL" clId="{304354C5-ED1E-43FD-8F7D-6C1194B06955}" dt="2023-09-03T08:23:42.123" v="16" actId="47"/>
        <pc:sldMkLst>
          <pc:docMk/>
          <pc:sldMk cId="1272870623" sldId="1063"/>
        </pc:sldMkLst>
      </pc:sldChg>
      <pc:sldChg chg="addSp delSp modSp add mod">
        <pc:chgData name="he.x" userId="7d207c4c-28f3-4a17-aaf6-8d307a522a1b" providerId="ADAL" clId="{304354C5-ED1E-43FD-8F7D-6C1194B06955}" dt="2023-09-10T08:21:55.179" v="1138" actId="20577"/>
        <pc:sldMkLst>
          <pc:docMk/>
          <pc:sldMk cId="2649180916" sldId="1063"/>
        </pc:sldMkLst>
        <pc:spChg chg="mod">
          <ac:chgData name="he.x" userId="7d207c4c-28f3-4a17-aaf6-8d307a522a1b" providerId="ADAL" clId="{304354C5-ED1E-43FD-8F7D-6C1194B06955}" dt="2023-09-10T08:21:55.179" v="1138" actId="20577"/>
          <ac:spMkLst>
            <pc:docMk/>
            <pc:sldMk cId="2649180916" sldId="1063"/>
            <ac:spMk id="4" creationId="{9A9BBC12-DB44-46F1-BDF4-BF152BB405E2}"/>
          </ac:spMkLst>
        </pc:spChg>
        <pc:graphicFrameChg chg="add mod modGraphic">
          <ac:chgData name="he.x" userId="7d207c4c-28f3-4a17-aaf6-8d307a522a1b" providerId="ADAL" clId="{304354C5-ED1E-43FD-8F7D-6C1194B06955}" dt="2023-09-10T08:20:23.237" v="1131" actId="1076"/>
          <ac:graphicFrameMkLst>
            <pc:docMk/>
            <pc:sldMk cId="2649180916" sldId="1063"/>
            <ac:graphicFrameMk id="5" creationId="{AA9C0015-59BC-A14A-B195-F4B4A40181DC}"/>
          </ac:graphicFrameMkLst>
        </pc:graphicFrameChg>
        <pc:picChg chg="del">
          <ac:chgData name="he.x" userId="7d207c4c-28f3-4a17-aaf6-8d307a522a1b" providerId="ADAL" clId="{304354C5-ED1E-43FD-8F7D-6C1194B06955}" dt="2023-09-10T08:15:37.787" v="1035" actId="478"/>
          <ac:picMkLst>
            <pc:docMk/>
            <pc:sldMk cId="2649180916" sldId="1063"/>
            <ac:picMk id="3" creationId="{BD2A6B16-EECC-DF21-F4CE-4830E926F45D}"/>
          </ac:picMkLst>
        </pc:picChg>
      </pc:sldChg>
      <pc:sldChg chg="del">
        <pc:chgData name="he.x" userId="7d207c4c-28f3-4a17-aaf6-8d307a522a1b" providerId="ADAL" clId="{304354C5-ED1E-43FD-8F7D-6C1194B06955}" dt="2023-09-03T08:23:42.123" v="16" actId="47"/>
        <pc:sldMkLst>
          <pc:docMk/>
          <pc:sldMk cId="4076927474" sldId="1064"/>
        </pc:sldMkLst>
      </pc:sldChg>
      <pc:sldChg chg="addSp delSp modSp mod modClrScheme chgLayout">
        <pc:chgData name="he.x" userId="7d207c4c-28f3-4a17-aaf6-8d307a522a1b" providerId="ADAL" clId="{304354C5-ED1E-43FD-8F7D-6C1194B06955}" dt="2023-09-26T14:49:57.133" v="6989"/>
        <pc:sldMkLst>
          <pc:docMk/>
          <pc:sldMk cId="2787776159" sldId="1065"/>
        </pc:sldMkLst>
        <pc:spChg chg="mod ord">
          <ac:chgData name="he.x" userId="7d207c4c-28f3-4a17-aaf6-8d307a522a1b" providerId="ADAL" clId="{304354C5-ED1E-43FD-8F7D-6C1194B06955}" dt="2023-09-17T14:12:05.010" v="2715" actId="26606"/>
          <ac:spMkLst>
            <pc:docMk/>
            <pc:sldMk cId="2787776159" sldId="1065"/>
            <ac:spMk id="2" creationId="{6E2546F7-6805-4B28-855A-E0B440457E7C}"/>
          </ac:spMkLst>
        </pc:spChg>
        <pc:spChg chg="mod">
          <ac:chgData name="he.x" userId="7d207c4c-28f3-4a17-aaf6-8d307a522a1b" providerId="ADAL" clId="{304354C5-ED1E-43FD-8F7D-6C1194B06955}" dt="2023-09-17T14:12:05.010" v="2715" actId="26606"/>
          <ac:spMkLst>
            <pc:docMk/>
            <pc:sldMk cId="2787776159" sldId="1065"/>
            <ac:spMk id="4" creationId="{9A9BBC12-DB44-46F1-BDF4-BF152BB405E2}"/>
          </ac:spMkLst>
        </pc:spChg>
        <pc:spChg chg="add mod">
          <ac:chgData name="he.x" userId="7d207c4c-28f3-4a17-aaf6-8d307a522a1b" providerId="ADAL" clId="{304354C5-ED1E-43FD-8F7D-6C1194B06955}" dt="2023-09-26T14:49:57.133" v="6989"/>
          <ac:spMkLst>
            <pc:docMk/>
            <pc:sldMk cId="2787776159" sldId="1065"/>
            <ac:spMk id="5" creationId="{8A8D065C-67A1-E016-2EAF-2EB8A4053845}"/>
          </ac:spMkLst>
        </pc:spChg>
        <pc:spChg chg="mod">
          <ac:chgData name="he.x" userId="7d207c4c-28f3-4a17-aaf6-8d307a522a1b" providerId="ADAL" clId="{304354C5-ED1E-43FD-8F7D-6C1194B06955}" dt="2023-09-17T14:12:05.010" v="2715" actId="26606"/>
          <ac:spMkLst>
            <pc:docMk/>
            <pc:sldMk cId="2787776159" sldId="1065"/>
            <ac:spMk id="6" creationId="{DC54C8B8-F94D-4C79-BCE1-3154A27E9BB8}"/>
          </ac:spMkLst>
        </pc:spChg>
        <pc:spChg chg="del mod">
          <ac:chgData name="he.x" userId="7d207c4c-28f3-4a17-aaf6-8d307a522a1b" providerId="ADAL" clId="{304354C5-ED1E-43FD-8F7D-6C1194B06955}" dt="2023-09-26T14:49:56.936" v="6988" actId="478"/>
          <ac:spMkLst>
            <pc:docMk/>
            <pc:sldMk cId="2787776159" sldId="1065"/>
            <ac:spMk id="29" creationId="{63BC3FE3-50FB-4DA5-8DF7-DCDA6792D912}"/>
          </ac:spMkLst>
        </pc:spChg>
        <pc:spChg chg="add del mod">
          <ac:chgData name="he.x" userId="7d207c4c-28f3-4a17-aaf6-8d307a522a1b" providerId="ADAL" clId="{304354C5-ED1E-43FD-8F7D-6C1194B06955}" dt="2023-09-17T14:12:05.010" v="2715" actId="26606"/>
          <ac:spMkLst>
            <pc:docMk/>
            <pc:sldMk cId="2787776159" sldId="1065"/>
            <ac:spMk id="1031" creationId="{EC6C38E7-3B32-A8B4-8EB0-054451146317}"/>
          </ac:spMkLst>
        </pc:spChg>
        <pc:graphicFrameChg chg="add del mod">
          <ac:chgData name="he.x" userId="7d207c4c-28f3-4a17-aaf6-8d307a522a1b" providerId="ADAL" clId="{304354C5-ED1E-43FD-8F7D-6C1194B06955}" dt="2023-09-17T13:59:48.740" v="2494" actId="478"/>
          <ac:graphicFrameMkLst>
            <pc:docMk/>
            <pc:sldMk cId="2787776159" sldId="1065"/>
            <ac:graphicFrameMk id="3" creationId="{BC7A5129-7ADA-87C5-B159-E9158D166369}"/>
          </ac:graphicFrameMkLst>
        </pc:graphicFrameChg>
        <pc:graphicFrameChg chg="add del mod modGraphic">
          <ac:chgData name="he.x" userId="7d207c4c-28f3-4a17-aaf6-8d307a522a1b" providerId="ADAL" clId="{304354C5-ED1E-43FD-8F7D-6C1194B06955}" dt="2023-09-17T14:03:13.852" v="2583" actId="478"/>
          <ac:graphicFrameMkLst>
            <pc:docMk/>
            <pc:sldMk cId="2787776159" sldId="1065"/>
            <ac:graphicFrameMk id="5" creationId="{754C26D6-2C39-0EB9-AF57-284E9E2E2216}"/>
          </ac:graphicFrameMkLst>
        </pc:graphicFrameChg>
        <pc:picChg chg="add mod">
          <ac:chgData name="he.x" userId="7d207c4c-28f3-4a17-aaf6-8d307a522a1b" providerId="ADAL" clId="{304354C5-ED1E-43FD-8F7D-6C1194B06955}" dt="2023-09-17T14:12:05.010" v="2715" actId="26606"/>
          <ac:picMkLst>
            <pc:docMk/>
            <pc:sldMk cId="2787776159" sldId="1065"/>
            <ac:picMk id="1026" creationId="{B39461B6-4548-E1B9-4285-CF6D190FF90A}"/>
          </ac:picMkLst>
        </pc:picChg>
      </pc:sldChg>
      <pc:sldChg chg="del">
        <pc:chgData name="he.x" userId="7d207c4c-28f3-4a17-aaf6-8d307a522a1b" providerId="ADAL" clId="{304354C5-ED1E-43FD-8F7D-6C1194B06955}" dt="2023-09-03T08:23:42.123" v="16" actId="47"/>
        <pc:sldMkLst>
          <pc:docMk/>
          <pc:sldMk cId="3169833271" sldId="1065"/>
        </pc:sldMkLst>
      </pc:sldChg>
      <pc:sldChg chg="del">
        <pc:chgData name="he.x" userId="7d207c4c-28f3-4a17-aaf6-8d307a522a1b" providerId="ADAL" clId="{304354C5-ED1E-43FD-8F7D-6C1194B06955}" dt="2023-09-03T08:23:42.123" v="16" actId="47"/>
        <pc:sldMkLst>
          <pc:docMk/>
          <pc:sldMk cId="1178009201" sldId="1066"/>
        </pc:sldMkLst>
      </pc:sldChg>
      <pc:sldChg chg="modSp mod">
        <pc:chgData name="he.x" userId="7d207c4c-28f3-4a17-aaf6-8d307a522a1b" providerId="ADAL" clId="{304354C5-ED1E-43FD-8F7D-6C1194B06955}" dt="2023-09-17T14:23:18.390" v="2877" actId="20577"/>
        <pc:sldMkLst>
          <pc:docMk/>
          <pc:sldMk cId="2251612232" sldId="1066"/>
        </pc:sldMkLst>
        <pc:spChg chg="mod">
          <ac:chgData name="he.x" userId="7d207c4c-28f3-4a17-aaf6-8d307a522a1b" providerId="ADAL" clId="{304354C5-ED1E-43FD-8F7D-6C1194B06955}" dt="2023-09-17T14:23:18.390" v="2877" actId="20577"/>
          <ac:spMkLst>
            <pc:docMk/>
            <pc:sldMk cId="2251612232" sldId="1066"/>
            <ac:spMk id="4" creationId="{9A9BBC12-DB44-46F1-BDF4-BF152BB405E2}"/>
          </ac:spMkLst>
        </pc:spChg>
      </pc:sldChg>
      <pc:sldChg chg="del">
        <pc:chgData name="he.x" userId="7d207c4c-28f3-4a17-aaf6-8d307a522a1b" providerId="ADAL" clId="{304354C5-ED1E-43FD-8F7D-6C1194B06955}" dt="2023-09-03T08:23:42.123" v="16" actId="47"/>
        <pc:sldMkLst>
          <pc:docMk/>
          <pc:sldMk cId="967972182" sldId="1067"/>
        </pc:sldMkLst>
      </pc:sldChg>
      <pc:sldChg chg="modSp mod modNotesTx">
        <pc:chgData name="he.x" userId="7d207c4c-28f3-4a17-aaf6-8d307a522a1b" providerId="ADAL" clId="{304354C5-ED1E-43FD-8F7D-6C1194B06955}" dt="2023-09-26T14:49:40.417" v="6981" actId="14100"/>
        <pc:sldMkLst>
          <pc:docMk/>
          <pc:sldMk cId="1398019928" sldId="1067"/>
        </pc:sldMkLst>
        <pc:spChg chg="mod">
          <ac:chgData name="he.x" userId="7d207c4c-28f3-4a17-aaf6-8d307a522a1b" providerId="ADAL" clId="{304354C5-ED1E-43FD-8F7D-6C1194B06955}" dt="2023-09-26T14:49:40.417" v="6981" actId="14100"/>
          <ac:spMkLst>
            <pc:docMk/>
            <pc:sldMk cId="1398019928" sldId="1067"/>
            <ac:spMk id="29" creationId="{63BC3FE3-50FB-4DA5-8DF7-DCDA6792D912}"/>
          </ac:spMkLst>
        </pc:spChg>
      </pc:sldChg>
      <pc:sldChg chg="del">
        <pc:chgData name="he.x" userId="7d207c4c-28f3-4a17-aaf6-8d307a522a1b" providerId="ADAL" clId="{304354C5-ED1E-43FD-8F7D-6C1194B06955}" dt="2023-09-03T08:23:42.123" v="16" actId="47"/>
        <pc:sldMkLst>
          <pc:docMk/>
          <pc:sldMk cId="2328861256" sldId="1068"/>
        </pc:sldMkLst>
      </pc:sldChg>
      <pc:sldChg chg="addSp delSp modSp mod modNotesTx">
        <pc:chgData name="he.x" userId="7d207c4c-28f3-4a17-aaf6-8d307a522a1b" providerId="ADAL" clId="{304354C5-ED1E-43FD-8F7D-6C1194B06955}" dt="2023-09-26T14:49:44.927" v="6983"/>
        <pc:sldMkLst>
          <pc:docMk/>
          <pc:sldMk cId="3889038435" sldId="1068"/>
        </pc:sldMkLst>
        <pc:spChg chg="add mod">
          <ac:chgData name="he.x" userId="7d207c4c-28f3-4a17-aaf6-8d307a522a1b" providerId="ADAL" clId="{304354C5-ED1E-43FD-8F7D-6C1194B06955}" dt="2023-09-17T13:56:00.843" v="2468" actId="207"/>
          <ac:spMkLst>
            <pc:docMk/>
            <pc:sldMk cId="3889038435" sldId="1068"/>
            <ac:spMk id="3" creationId="{244C1620-23DC-4D92-3C3F-EE0182E57D18}"/>
          </ac:spMkLst>
        </pc:spChg>
        <pc:spChg chg="add mod">
          <ac:chgData name="he.x" userId="7d207c4c-28f3-4a17-aaf6-8d307a522a1b" providerId="ADAL" clId="{304354C5-ED1E-43FD-8F7D-6C1194B06955}" dt="2023-09-17T13:56:03.097" v="2469" actId="207"/>
          <ac:spMkLst>
            <pc:docMk/>
            <pc:sldMk cId="3889038435" sldId="1068"/>
            <ac:spMk id="7" creationId="{9A53328A-F9BE-9369-9CC5-7F46984E1FED}"/>
          </ac:spMkLst>
        </pc:spChg>
        <pc:spChg chg="add mod">
          <ac:chgData name="he.x" userId="7d207c4c-28f3-4a17-aaf6-8d307a522a1b" providerId="ADAL" clId="{304354C5-ED1E-43FD-8F7D-6C1194B06955}" dt="2023-09-17T13:56:05.635" v="2470" actId="207"/>
          <ac:spMkLst>
            <pc:docMk/>
            <pc:sldMk cId="3889038435" sldId="1068"/>
            <ac:spMk id="8" creationId="{776A671C-BF8C-0D4A-AC5A-72957CC0147B}"/>
          </ac:spMkLst>
        </pc:spChg>
        <pc:spChg chg="add mod">
          <ac:chgData name="he.x" userId="7d207c4c-28f3-4a17-aaf6-8d307a522a1b" providerId="ADAL" clId="{304354C5-ED1E-43FD-8F7D-6C1194B06955}" dt="2023-09-17T13:56:10.483" v="2471" actId="207"/>
          <ac:spMkLst>
            <pc:docMk/>
            <pc:sldMk cId="3889038435" sldId="1068"/>
            <ac:spMk id="9" creationId="{7B7E5E0D-6847-34A9-1E1D-0C6F9D03D6DE}"/>
          </ac:spMkLst>
        </pc:spChg>
        <pc:spChg chg="add mod">
          <ac:chgData name="he.x" userId="7d207c4c-28f3-4a17-aaf6-8d307a522a1b" providerId="ADAL" clId="{304354C5-ED1E-43FD-8F7D-6C1194B06955}" dt="2023-09-17T13:53:41.721" v="2426" actId="164"/>
          <ac:spMkLst>
            <pc:docMk/>
            <pc:sldMk cId="3889038435" sldId="1068"/>
            <ac:spMk id="10" creationId="{68145E58-BA02-8819-BBBE-EECADE5B3B4E}"/>
          </ac:spMkLst>
        </pc:spChg>
        <pc:spChg chg="add mod">
          <ac:chgData name="he.x" userId="7d207c4c-28f3-4a17-aaf6-8d307a522a1b" providerId="ADAL" clId="{304354C5-ED1E-43FD-8F7D-6C1194B06955}" dt="2023-09-17T13:53:41.721" v="2426" actId="164"/>
          <ac:spMkLst>
            <pc:docMk/>
            <pc:sldMk cId="3889038435" sldId="1068"/>
            <ac:spMk id="11" creationId="{7B0E8C8D-4CB2-0E2D-899A-E4AC6AD66C21}"/>
          </ac:spMkLst>
        </pc:spChg>
        <pc:spChg chg="add mod">
          <ac:chgData name="he.x" userId="7d207c4c-28f3-4a17-aaf6-8d307a522a1b" providerId="ADAL" clId="{304354C5-ED1E-43FD-8F7D-6C1194B06955}" dt="2023-09-26T14:49:44.927" v="6983"/>
          <ac:spMkLst>
            <pc:docMk/>
            <pc:sldMk cId="3889038435" sldId="1068"/>
            <ac:spMk id="12" creationId="{0B0DF761-020B-B773-A47A-9423C96E7FC3}"/>
          </ac:spMkLst>
        </pc:spChg>
        <pc:spChg chg="add del mod">
          <ac:chgData name="he.x" userId="7d207c4c-28f3-4a17-aaf6-8d307a522a1b" providerId="ADAL" clId="{304354C5-ED1E-43FD-8F7D-6C1194B06955}" dt="2023-09-17T13:52:59.704" v="2413" actId="767"/>
          <ac:spMkLst>
            <pc:docMk/>
            <pc:sldMk cId="3889038435" sldId="1068"/>
            <ac:spMk id="14" creationId="{DA983F5A-8503-CB7D-44EB-7C080981CE2B}"/>
          </ac:spMkLst>
        </pc:spChg>
        <pc:spChg chg="add mod">
          <ac:chgData name="he.x" userId="7d207c4c-28f3-4a17-aaf6-8d307a522a1b" providerId="ADAL" clId="{304354C5-ED1E-43FD-8F7D-6C1194B06955}" dt="2023-09-17T13:53:41.721" v="2426" actId="164"/>
          <ac:spMkLst>
            <pc:docMk/>
            <pc:sldMk cId="3889038435" sldId="1068"/>
            <ac:spMk id="15" creationId="{4180CF3E-5272-63E1-811A-5B49AAC5F897}"/>
          </ac:spMkLst>
        </pc:spChg>
        <pc:spChg chg="add mod">
          <ac:chgData name="he.x" userId="7d207c4c-28f3-4a17-aaf6-8d307a522a1b" providerId="ADAL" clId="{304354C5-ED1E-43FD-8F7D-6C1194B06955}" dt="2023-09-17T13:55:21.733" v="2466" actId="1076"/>
          <ac:spMkLst>
            <pc:docMk/>
            <pc:sldMk cId="3889038435" sldId="1068"/>
            <ac:spMk id="21" creationId="{E2A07BA3-DD78-5499-8417-051BF7FF0F3B}"/>
          </ac:spMkLst>
        </pc:spChg>
        <pc:spChg chg="add mod">
          <ac:chgData name="he.x" userId="7d207c4c-28f3-4a17-aaf6-8d307a522a1b" providerId="ADAL" clId="{304354C5-ED1E-43FD-8F7D-6C1194B06955}" dt="2023-09-17T13:55:16.256" v="2465" actId="1076"/>
          <ac:spMkLst>
            <pc:docMk/>
            <pc:sldMk cId="3889038435" sldId="1068"/>
            <ac:spMk id="24" creationId="{6BDDD836-1915-ACAD-3DD1-73422FCA5717}"/>
          </ac:spMkLst>
        </pc:spChg>
        <pc:spChg chg="del">
          <ac:chgData name="he.x" userId="7d207c4c-28f3-4a17-aaf6-8d307a522a1b" providerId="ADAL" clId="{304354C5-ED1E-43FD-8F7D-6C1194B06955}" dt="2023-09-26T14:49:44.663" v="6982" actId="478"/>
          <ac:spMkLst>
            <pc:docMk/>
            <pc:sldMk cId="3889038435" sldId="1068"/>
            <ac:spMk id="29" creationId="{63BC3FE3-50FB-4DA5-8DF7-DCDA6792D912}"/>
          </ac:spMkLst>
        </pc:spChg>
        <pc:grpChg chg="add mod">
          <ac:chgData name="he.x" userId="7d207c4c-28f3-4a17-aaf6-8d307a522a1b" providerId="ADAL" clId="{304354C5-ED1E-43FD-8F7D-6C1194B06955}" dt="2023-09-17T13:53:55.407" v="2428" actId="1076"/>
          <ac:grpSpMkLst>
            <pc:docMk/>
            <pc:sldMk cId="3889038435" sldId="1068"/>
            <ac:grpSpMk id="20" creationId="{36D46A09-7AA0-75D9-FEF2-CA12E080274A}"/>
          </ac:grpSpMkLst>
        </pc:grpChg>
        <pc:picChg chg="del mod">
          <ac:chgData name="he.x" userId="7d207c4c-28f3-4a17-aaf6-8d307a522a1b" providerId="ADAL" clId="{304354C5-ED1E-43FD-8F7D-6C1194B06955}" dt="2023-09-17T13:52:35.803" v="2410" actId="478"/>
          <ac:picMkLst>
            <pc:docMk/>
            <pc:sldMk cId="3889038435" sldId="1068"/>
            <ac:picMk id="5" creationId="{D81736F4-E971-16C6-B9F4-6ECEE3A4F3CA}"/>
          </ac:picMkLst>
        </pc:picChg>
        <pc:cxnChg chg="add mod">
          <ac:chgData name="he.x" userId="7d207c4c-28f3-4a17-aaf6-8d307a522a1b" providerId="ADAL" clId="{304354C5-ED1E-43FD-8F7D-6C1194B06955}" dt="2023-09-17T13:53:41.721" v="2426" actId="164"/>
          <ac:cxnSpMkLst>
            <pc:docMk/>
            <pc:sldMk cId="3889038435" sldId="1068"/>
            <ac:cxnSpMk id="13" creationId="{5241008D-69AC-DB6F-41CA-199A8613D591}"/>
          </ac:cxnSpMkLst>
        </pc:cxnChg>
        <pc:cxnChg chg="add mod">
          <ac:chgData name="he.x" userId="7d207c4c-28f3-4a17-aaf6-8d307a522a1b" providerId="ADAL" clId="{304354C5-ED1E-43FD-8F7D-6C1194B06955}" dt="2023-09-17T13:54:35.689" v="2459" actId="1076"/>
          <ac:cxnSpMkLst>
            <pc:docMk/>
            <pc:sldMk cId="3889038435" sldId="1068"/>
            <ac:cxnSpMk id="17" creationId="{128C2C3A-26B0-4E18-1CDE-31CD5D127A6A}"/>
          </ac:cxnSpMkLst>
        </pc:cxnChg>
        <pc:cxnChg chg="add mod">
          <ac:chgData name="he.x" userId="7d207c4c-28f3-4a17-aaf6-8d307a522a1b" providerId="ADAL" clId="{304354C5-ED1E-43FD-8F7D-6C1194B06955}" dt="2023-09-17T13:54:38.980" v="2460" actId="1076"/>
          <ac:cxnSpMkLst>
            <pc:docMk/>
            <pc:sldMk cId="3889038435" sldId="1068"/>
            <ac:cxnSpMk id="19" creationId="{6337498B-5BB5-808A-4213-0B57D680163F}"/>
          </ac:cxnSpMkLst>
        </pc:cxnChg>
      </pc:sldChg>
      <pc:sldChg chg="del">
        <pc:chgData name="he.x" userId="7d207c4c-28f3-4a17-aaf6-8d307a522a1b" providerId="ADAL" clId="{304354C5-ED1E-43FD-8F7D-6C1194B06955}" dt="2023-09-03T08:23:42.123" v="16" actId="47"/>
        <pc:sldMkLst>
          <pc:docMk/>
          <pc:sldMk cId="1637991017" sldId="1069"/>
        </pc:sldMkLst>
      </pc:sldChg>
      <pc:sldChg chg="addSp delSp modSp mod modNotesTx">
        <pc:chgData name="he.x" userId="7d207c4c-28f3-4a17-aaf6-8d307a522a1b" providerId="ADAL" clId="{304354C5-ED1E-43FD-8F7D-6C1194B06955}" dt="2023-09-26T14:49:53.231" v="6987"/>
        <pc:sldMkLst>
          <pc:docMk/>
          <pc:sldMk cId="2970444494" sldId="1069"/>
        </pc:sldMkLst>
        <pc:spChg chg="add mod">
          <ac:chgData name="he.x" userId="7d207c4c-28f3-4a17-aaf6-8d307a522a1b" providerId="ADAL" clId="{304354C5-ED1E-43FD-8F7D-6C1194B06955}" dt="2023-09-26T02:54:03.863" v="6722" actId="404"/>
          <ac:spMkLst>
            <pc:docMk/>
            <pc:sldMk cId="2970444494" sldId="1069"/>
            <ac:spMk id="3" creationId="{B3D04C65-7308-F0BC-1D5D-128C7F46220C}"/>
          </ac:spMkLst>
        </pc:spChg>
        <pc:spChg chg="mod">
          <ac:chgData name="he.x" userId="7d207c4c-28f3-4a17-aaf6-8d307a522a1b" providerId="ADAL" clId="{304354C5-ED1E-43FD-8F7D-6C1194B06955}" dt="2023-09-17T13:58:32.473" v="2486" actId="20577"/>
          <ac:spMkLst>
            <pc:docMk/>
            <pc:sldMk cId="2970444494" sldId="1069"/>
            <ac:spMk id="4" creationId="{9A9BBC12-DB44-46F1-BDF4-BF152BB405E2}"/>
          </ac:spMkLst>
        </pc:spChg>
        <pc:spChg chg="add mod">
          <ac:chgData name="he.x" userId="7d207c4c-28f3-4a17-aaf6-8d307a522a1b" providerId="ADAL" clId="{304354C5-ED1E-43FD-8F7D-6C1194B06955}" dt="2023-09-26T02:53:54.342" v="6719" actId="404"/>
          <ac:spMkLst>
            <pc:docMk/>
            <pc:sldMk cId="2970444494" sldId="1069"/>
            <ac:spMk id="5" creationId="{55050946-E683-7F95-2FD0-07E08BC52229}"/>
          </ac:spMkLst>
        </pc:spChg>
        <pc:spChg chg="add mod">
          <ac:chgData name="he.x" userId="7d207c4c-28f3-4a17-aaf6-8d307a522a1b" providerId="ADAL" clId="{304354C5-ED1E-43FD-8F7D-6C1194B06955}" dt="2023-09-26T02:54:24.341" v="6726" actId="1076"/>
          <ac:spMkLst>
            <pc:docMk/>
            <pc:sldMk cId="2970444494" sldId="1069"/>
            <ac:spMk id="8" creationId="{AD045C63-CEED-E449-64AD-CED466B6FAFD}"/>
          </ac:spMkLst>
        </pc:spChg>
        <pc:spChg chg="add mod">
          <ac:chgData name="he.x" userId="7d207c4c-28f3-4a17-aaf6-8d307a522a1b" providerId="ADAL" clId="{304354C5-ED1E-43FD-8F7D-6C1194B06955}" dt="2023-09-26T02:57:26.763" v="6773" actId="113"/>
          <ac:spMkLst>
            <pc:docMk/>
            <pc:sldMk cId="2970444494" sldId="1069"/>
            <ac:spMk id="9" creationId="{24D367CC-0932-17DE-CCF7-102B1219C79A}"/>
          </ac:spMkLst>
        </pc:spChg>
        <pc:spChg chg="add mod">
          <ac:chgData name="he.x" userId="7d207c4c-28f3-4a17-aaf6-8d307a522a1b" providerId="ADAL" clId="{304354C5-ED1E-43FD-8F7D-6C1194B06955}" dt="2023-09-26T14:49:53.231" v="6987"/>
          <ac:spMkLst>
            <pc:docMk/>
            <pc:sldMk cId="2970444494" sldId="1069"/>
            <ac:spMk id="10" creationId="{5FB27A5C-A81C-1C28-D891-4DA90E28FA05}"/>
          </ac:spMkLst>
        </pc:spChg>
        <pc:spChg chg="del">
          <ac:chgData name="he.x" userId="7d207c4c-28f3-4a17-aaf6-8d307a522a1b" providerId="ADAL" clId="{304354C5-ED1E-43FD-8F7D-6C1194B06955}" dt="2023-09-26T14:49:52.982" v="6986" actId="478"/>
          <ac:spMkLst>
            <pc:docMk/>
            <pc:sldMk cId="2970444494" sldId="1069"/>
            <ac:spMk id="29" creationId="{63BC3FE3-50FB-4DA5-8DF7-DCDA6792D912}"/>
          </ac:spMkLst>
        </pc:spChg>
        <pc:picChg chg="mod modCrop">
          <ac:chgData name="he.x" userId="7d207c4c-28f3-4a17-aaf6-8d307a522a1b" providerId="ADAL" clId="{304354C5-ED1E-43FD-8F7D-6C1194B06955}" dt="2023-09-26T02:50:44.952" v="6611" actId="732"/>
          <ac:picMkLst>
            <pc:docMk/>
            <pc:sldMk cId="2970444494" sldId="1069"/>
            <ac:picMk id="7" creationId="{8BC5A3F4-F273-5E81-D6EA-2B0332AEC7C9}"/>
          </ac:picMkLst>
        </pc:picChg>
      </pc:sldChg>
      <pc:sldChg chg="del">
        <pc:chgData name="he.x" userId="7d207c4c-28f3-4a17-aaf6-8d307a522a1b" providerId="ADAL" clId="{304354C5-ED1E-43FD-8F7D-6C1194B06955}" dt="2023-09-03T08:23:42.123" v="16" actId="47"/>
        <pc:sldMkLst>
          <pc:docMk/>
          <pc:sldMk cId="98057298" sldId="1070"/>
        </pc:sldMkLst>
      </pc:sldChg>
      <pc:sldChg chg="addSp delSp modSp mod modNotesTx">
        <pc:chgData name="he.x" userId="7d207c4c-28f3-4a17-aaf6-8d307a522a1b" providerId="ADAL" clId="{304354C5-ED1E-43FD-8F7D-6C1194B06955}" dt="2023-09-27T00:25:49.651" v="7296" actId="20577"/>
        <pc:sldMkLst>
          <pc:docMk/>
          <pc:sldMk cId="2087699252" sldId="1071"/>
        </pc:sldMkLst>
        <pc:spChg chg="add mod">
          <ac:chgData name="he.x" userId="7d207c4c-28f3-4a17-aaf6-8d307a522a1b" providerId="ADAL" clId="{304354C5-ED1E-43FD-8F7D-6C1194B06955}" dt="2023-09-26T14:48:09.759" v="6948"/>
          <ac:spMkLst>
            <pc:docMk/>
            <pc:sldMk cId="2087699252" sldId="1071"/>
            <ac:spMk id="3" creationId="{7B6925D1-6103-6874-184E-89D6BD95CF0B}"/>
          </ac:spMkLst>
        </pc:spChg>
        <pc:spChg chg="mod">
          <ac:chgData name="he.x" userId="7d207c4c-28f3-4a17-aaf6-8d307a522a1b" providerId="ADAL" clId="{304354C5-ED1E-43FD-8F7D-6C1194B06955}" dt="2023-09-16T15:43:57.481" v="1408" actId="20577"/>
          <ac:spMkLst>
            <pc:docMk/>
            <pc:sldMk cId="2087699252" sldId="1071"/>
            <ac:spMk id="4" creationId="{9A9BBC12-DB44-46F1-BDF4-BF152BB405E2}"/>
          </ac:spMkLst>
        </pc:spChg>
        <pc:spChg chg="add mod">
          <ac:chgData name="he.x" userId="7d207c4c-28f3-4a17-aaf6-8d307a522a1b" providerId="ADAL" clId="{304354C5-ED1E-43FD-8F7D-6C1194B06955}" dt="2023-09-26T15:01:16.329" v="7183" actId="1076"/>
          <ac:spMkLst>
            <pc:docMk/>
            <pc:sldMk cId="2087699252" sldId="1071"/>
            <ac:spMk id="5" creationId="{04C9E904-2A3D-FC03-1875-4E71F989B322}"/>
          </ac:spMkLst>
        </pc:spChg>
        <pc:spChg chg="add mod">
          <ac:chgData name="he.x" userId="7d207c4c-28f3-4a17-aaf6-8d307a522a1b" providerId="ADAL" clId="{304354C5-ED1E-43FD-8F7D-6C1194B06955}" dt="2023-09-26T15:01:16.329" v="7183" actId="1076"/>
          <ac:spMkLst>
            <pc:docMk/>
            <pc:sldMk cId="2087699252" sldId="1071"/>
            <ac:spMk id="7" creationId="{0B0771F8-1E37-FF1C-0708-77AE38B72136}"/>
          </ac:spMkLst>
        </pc:spChg>
        <pc:spChg chg="add mod">
          <ac:chgData name="he.x" userId="7d207c4c-28f3-4a17-aaf6-8d307a522a1b" providerId="ADAL" clId="{304354C5-ED1E-43FD-8F7D-6C1194B06955}" dt="2023-09-26T15:05:06.592" v="7271" actId="164"/>
          <ac:spMkLst>
            <pc:docMk/>
            <pc:sldMk cId="2087699252" sldId="1071"/>
            <ac:spMk id="8" creationId="{655ED6D5-224A-AC2F-DFCF-66A8BF124CA7}"/>
          </ac:spMkLst>
        </pc:spChg>
        <pc:spChg chg="add mod">
          <ac:chgData name="he.x" userId="7d207c4c-28f3-4a17-aaf6-8d307a522a1b" providerId="ADAL" clId="{304354C5-ED1E-43FD-8F7D-6C1194B06955}" dt="2023-09-27T00:24:11.337" v="7272" actId="164"/>
          <ac:spMkLst>
            <pc:docMk/>
            <pc:sldMk cId="2087699252" sldId="1071"/>
            <ac:spMk id="9" creationId="{61543253-D036-38C1-6EF9-1807EFC655BE}"/>
          </ac:spMkLst>
        </pc:spChg>
        <pc:spChg chg="add del mod">
          <ac:chgData name="he.x" userId="7d207c4c-28f3-4a17-aaf6-8d307a522a1b" providerId="ADAL" clId="{304354C5-ED1E-43FD-8F7D-6C1194B06955}" dt="2023-09-26T14:55:41.648" v="7092"/>
          <ac:spMkLst>
            <pc:docMk/>
            <pc:sldMk cId="2087699252" sldId="1071"/>
            <ac:spMk id="10" creationId="{2A741952-F4CE-F90B-FF40-72EA1A61C494}"/>
          </ac:spMkLst>
        </pc:spChg>
        <pc:spChg chg="add mod">
          <ac:chgData name="he.x" userId="7d207c4c-28f3-4a17-aaf6-8d307a522a1b" providerId="ADAL" clId="{304354C5-ED1E-43FD-8F7D-6C1194B06955}" dt="2023-09-26T15:05:06.592" v="7271" actId="164"/>
          <ac:spMkLst>
            <pc:docMk/>
            <pc:sldMk cId="2087699252" sldId="1071"/>
            <ac:spMk id="11" creationId="{AE7F4B72-6673-13FB-5526-EED38B02F61C}"/>
          </ac:spMkLst>
        </pc:spChg>
        <pc:spChg chg="add mod">
          <ac:chgData name="he.x" userId="7d207c4c-28f3-4a17-aaf6-8d307a522a1b" providerId="ADAL" clId="{304354C5-ED1E-43FD-8F7D-6C1194B06955}" dt="2023-09-27T00:24:11.337" v="7272" actId="164"/>
          <ac:spMkLst>
            <pc:docMk/>
            <pc:sldMk cId="2087699252" sldId="1071"/>
            <ac:spMk id="12" creationId="{299C5C2D-D140-D959-9002-21C0F93029F1}"/>
          </ac:spMkLst>
        </pc:spChg>
        <pc:spChg chg="add mod">
          <ac:chgData name="he.x" userId="7d207c4c-28f3-4a17-aaf6-8d307a522a1b" providerId="ADAL" clId="{304354C5-ED1E-43FD-8F7D-6C1194B06955}" dt="2023-09-27T00:24:55.918" v="7280" actId="1076"/>
          <ac:spMkLst>
            <pc:docMk/>
            <pc:sldMk cId="2087699252" sldId="1071"/>
            <ac:spMk id="13" creationId="{64B0C81B-E373-EB1D-05DE-30A5405BB1E5}"/>
          </ac:spMkLst>
        </pc:spChg>
        <pc:spChg chg="add mod">
          <ac:chgData name="he.x" userId="7d207c4c-28f3-4a17-aaf6-8d307a522a1b" providerId="ADAL" clId="{304354C5-ED1E-43FD-8F7D-6C1194B06955}" dt="2023-09-27T00:24:46.614" v="7278" actId="164"/>
          <ac:spMkLst>
            <pc:docMk/>
            <pc:sldMk cId="2087699252" sldId="1071"/>
            <ac:spMk id="14" creationId="{C0599048-7A98-BA59-51EA-83F512696B90}"/>
          </ac:spMkLst>
        </pc:spChg>
        <pc:spChg chg="add mod">
          <ac:chgData name="he.x" userId="7d207c4c-28f3-4a17-aaf6-8d307a522a1b" providerId="ADAL" clId="{304354C5-ED1E-43FD-8F7D-6C1194B06955}" dt="2023-09-27T00:24:46.614" v="7278" actId="164"/>
          <ac:spMkLst>
            <pc:docMk/>
            <pc:sldMk cId="2087699252" sldId="1071"/>
            <ac:spMk id="15" creationId="{C4E6BB73-C194-FA12-FD8C-13233FD24636}"/>
          </ac:spMkLst>
        </pc:spChg>
        <pc:spChg chg="add mod ord">
          <ac:chgData name="he.x" userId="7d207c4c-28f3-4a17-aaf6-8d307a522a1b" providerId="ADAL" clId="{304354C5-ED1E-43FD-8F7D-6C1194B06955}" dt="2023-09-27T00:25:24.898" v="7290" actId="164"/>
          <ac:spMkLst>
            <pc:docMk/>
            <pc:sldMk cId="2087699252" sldId="1071"/>
            <ac:spMk id="16" creationId="{C3146195-8E26-0128-A469-68AA0BF2D524}"/>
          </ac:spMkLst>
        </pc:spChg>
        <pc:spChg chg="add mod">
          <ac:chgData name="he.x" userId="7d207c4c-28f3-4a17-aaf6-8d307a522a1b" providerId="ADAL" clId="{304354C5-ED1E-43FD-8F7D-6C1194B06955}" dt="2023-09-27T00:25:24.898" v="7290" actId="164"/>
          <ac:spMkLst>
            <pc:docMk/>
            <pc:sldMk cId="2087699252" sldId="1071"/>
            <ac:spMk id="17" creationId="{9C2D82F0-CB72-6AFE-3176-B04F0A2B7B92}"/>
          </ac:spMkLst>
        </pc:spChg>
        <pc:spChg chg="add mod">
          <ac:chgData name="he.x" userId="7d207c4c-28f3-4a17-aaf6-8d307a522a1b" providerId="ADAL" clId="{304354C5-ED1E-43FD-8F7D-6C1194B06955}" dt="2023-09-26T15:03:55.242" v="7239" actId="1076"/>
          <ac:spMkLst>
            <pc:docMk/>
            <pc:sldMk cId="2087699252" sldId="1071"/>
            <ac:spMk id="19" creationId="{1C15E623-F4C0-0889-9401-6B4CE8B05053}"/>
          </ac:spMkLst>
        </pc:spChg>
        <pc:spChg chg="add mod">
          <ac:chgData name="he.x" userId="7d207c4c-28f3-4a17-aaf6-8d307a522a1b" providerId="ADAL" clId="{304354C5-ED1E-43FD-8F7D-6C1194B06955}" dt="2023-09-27T00:25:49.651" v="7296" actId="20577"/>
          <ac:spMkLst>
            <pc:docMk/>
            <pc:sldMk cId="2087699252" sldId="1071"/>
            <ac:spMk id="20" creationId="{197B69E6-E06C-3BC7-6BA4-5455C26A5048}"/>
          </ac:spMkLst>
        </pc:spChg>
        <pc:spChg chg="del">
          <ac:chgData name="he.x" userId="7d207c4c-28f3-4a17-aaf6-8d307a522a1b" providerId="ADAL" clId="{304354C5-ED1E-43FD-8F7D-6C1194B06955}" dt="2023-09-26T14:48:09.504" v="6947" actId="478"/>
          <ac:spMkLst>
            <pc:docMk/>
            <pc:sldMk cId="2087699252" sldId="1071"/>
            <ac:spMk id="29" creationId="{63BC3FE3-50FB-4DA5-8DF7-DCDA6792D912}"/>
          </ac:spMkLst>
        </pc:spChg>
        <pc:grpChg chg="add mod">
          <ac:chgData name="he.x" userId="7d207c4c-28f3-4a17-aaf6-8d307a522a1b" providerId="ADAL" clId="{304354C5-ED1E-43FD-8F7D-6C1194B06955}" dt="2023-09-27T00:24:23.075" v="7274" actId="1076"/>
          <ac:grpSpMkLst>
            <pc:docMk/>
            <pc:sldMk cId="2087699252" sldId="1071"/>
            <ac:grpSpMk id="21" creationId="{0ED90D98-C4A8-7ECA-1908-285C7140FAEE}"/>
          </ac:grpSpMkLst>
        </pc:grpChg>
        <pc:grpChg chg="add mod">
          <ac:chgData name="he.x" userId="7d207c4c-28f3-4a17-aaf6-8d307a522a1b" providerId="ADAL" clId="{304354C5-ED1E-43FD-8F7D-6C1194B06955}" dt="2023-09-27T00:24:15.434" v="7273" actId="1076"/>
          <ac:grpSpMkLst>
            <pc:docMk/>
            <pc:sldMk cId="2087699252" sldId="1071"/>
            <ac:grpSpMk id="22" creationId="{6372761F-60E6-4C74-E177-59D5C0E5C4B0}"/>
          </ac:grpSpMkLst>
        </pc:grpChg>
        <pc:grpChg chg="add mod">
          <ac:chgData name="he.x" userId="7d207c4c-28f3-4a17-aaf6-8d307a522a1b" providerId="ADAL" clId="{304354C5-ED1E-43FD-8F7D-6C1194B06955}" dt="2023-09-27T00:24:49.387" v="7279" actId="1076"/>
          <ac:grpSpMkLst>
            <pc:docMk/>
            <pc:sldMk cId="2087699252" sldId="1071"/>
            <ac:grpSpMk id="23" creationId="{8C59EA0C-A062-7C15-3664-932A69BB8F08}"/>
          </ac:grpSpMkLst>
        </pc:grpChg>
        <pc:grpChg chg="add mod">
          <ac:chgData name="he.x" userId="7d207c4c-28f3-4a17-aaf6-8d307a522a1b" providerId="ADAL" clId="{304354C5-ED1E-43FD-8F7D-6C1194B06955}" dt="2023-09-27T00:25:42.292" v="7291" actId="1076"/>
          <ac:grpSpMkLst>
            <pc:docMk/>
            <pc:sldMk cId="2087699252" sldId="1071"/>
            <ac:grpSpMk id="24" creationId="{F9DDED41-8498-2878-497D-FE04518BD424}"/>
          </ac:grpSpMkLst>
        </pc:grpChg>
        <pc:picChg chg="mod">
          <ac:chgData name="he.x" userId="7d207c4c-28f3-4a17-aaf6-8d307a522a1b" providerId="ADAL" clId="{304354C5-ED1E-43FD-8F7D-6C1194B06955}" dt="2023-09-26T14:51:23.955" v="6995" actId="1076"/>
          <ac:picMkLst>
            <pc:docMk/>
            <pc:sldMk cId="2087699252" sldId="1071"/>
            <ac:picMk id="18" creationId="{555AF9E4-17AF-D6E1-F242-DE1BE31C2102}"/>
          </ac:picMkLst>
        </pc:picChg>
      </pc:sldChg>
      <pc:sldChg chg="del">
        <pc:chgData name="he.x" userId="7d207c4c-28f3-4a17-aaf6-8d307a522a1b" providerId="ADAL" clId="{304354C5-ED1E-43FD-8F7D-6C1194B06955}" dt="2023-09-03T08:23:42.123" v="16" actId="47"/>
        <pc:sldMkLst>
          <pc:docMk/>
          <pc:sldMk cId="4175480241" sldId="1071"/>
        </pc:sldMkLst>
      </pc:sldChg>
      <pc:sldChg chg="addSp delSp modSp modNotesTx">
        <pc:chgData name="he.x" userId="7d207c4c-28f3-4a17-aaf6-8d307a522a1b" providerId="ADAL" clId="{304354C5-ED1E-43FD-8F7D-6C1194B06955}" dt="2023-09-26T14:48:03.173" v="6946"/>
        <pc:sldMkLst>
          <pc:docMk/>
          <pc:sldMk cId="2403293551" sldId="1072"/>
        </pc:sldMkLst>
        <pc:spChg chg="add del mod">
          <ac:chgData name="he.x" userId="7d207c4c-28f3-4a17-aaf6-8d307a522a1b" providerId="ADAL" clId="{304354C5-ED1E-43FD-8F7D-6C1194B06955}" dt="2023-09-26T14:48:02.893" v="6945" actId="478"/>
          <ac:spMkLst>
            <pc:docMk/>
            <pc:sldMk cId="2403293551" sldId="1072"/>
            <ac:spMk id="3" creationId="{4835F3C7-F9FE-83E8-5519-9969BB06E216}"/>
          </ac:spMkLst>
        </pc:spChg>
        <pc:spChg chg="add mod">
          <ac:chgData name="he.x" userId="7d207c4c-28f3-4a17-aaf6-8d307a522a1b" providerId="ADAL" clId="{304354C5-ED1E-43FD-8F7D-6C1194B06955}" dt="2023-09-26T14:48:03.173" v="6946"/>
          <ac:spMkLst>
            <pc:docMk/>
            <pc:sldMk cId="2403293551" sldId="1072"/>
            <ac:spMk id="5" creationId="{45F47EDB-C587-AA37-3395-5E5381D8EA86}"/>
          </ac:spMkLst>
        </pc:spChg>
        <pc:spChg chg="del">
          <ac:chgData name="he.x" userId="7d207c4c-28f3-4a17-aaf6-8d307a522a1b" providerId="ADAL" clId="{304354C5-ED1E-43FD-8F7D-6C1194B06955}" dt="2023-09-26T14:47:38.240" v="6941" actId="478"/>
          <ac:spMkLst>
            <pc:docMk/>
            <pc:sldMk cId="2403293551" sldId="1072"/>
            <ac:spMk id="29" creationId="{63BC3FE3-50FB-4DA5-8DF7-DCDA6792D912}"/>
          </ac:spMkLst>
        </pc:spChg>
      </pc:sldChg>
      <pc:sldChg chg="del">
        <pc:chgData name="he.x" userId="7d207c4c-28f3-4a17-aaf6-8d307a522a1b" providerId="ADAL" clId="{304354C5-ED1E-43FD-8F7D-6C1194B06955}" dt="2023-09-03T08:23:42.123" v="16" actId="47"/>
        <pc:sldMkLst>
          <pc:docMk/>
          <pc:sldMk cId="3808654221" sldId="1072"/>
        </pc:sldMkLst>
      </pc:sldChg>
      <pc:sldChg chg="addSp delSp modSp mod ord modNotesTx">
        <pc:chgData name="he.x" userId="7d207c4c-28f3-4a17-aaf6-8d307a522a1b" providerId="ADAL" clId="{304354C5-ED1E-43FD-8F7D-6C1194B06955}" dt="2023-09-26T14:48:42.763" v="6962"/>
        <pc:sldMkLst>
          <pc:docMk/>
          <pc:sldMk cId="2748190165" sldId="1073"/>
        </pc:sldMkLst>
        <pc:spChg chg="add mod">
          <ac:chgData name="he.x" userId="7d207c4c-28f3-4a17-aaf6-8d307a522a1b" providerId="ADAL" clId="{304354C5-ED1E-43FD-8F7D-6C1194B06955}" dt="2023-09-26T14:48:42.763" v="6962"/>
          <ac:spMkLst>
            <pc:docMk/>
            <pc:sldMk cId="2748190165" sldId="1073"/>
            <ac:spMk id="3" creationId="{46BC98BB-2F5B-B510-A284-6105555AD129}"/>
          </ac:spMkLst>
        </pc:spChg>
        <pc:spChg chg="mod">
          <ac:chgData name="he.x" userId="7d207c4c-28f3-4a17-aaf6-8d307a522a1b" providerId="ADAL" clId="{304354C5-ED1E-43FD-8F7D-6C1194B06955}" dt="2023-09-19T16:19:38.141" v="5380" actId="20577"/>
          <ac:spMkLst>
            <pc:docMk/>
            <pc:sldMk cId="2748190165" sldId="1073"/>
            <ac:spMk id="4" creationId="{9A9BBC12-DB44-46F1-BDF4-BF152BB405E2}"/>
          </ac:spMkLst>
        </pc:spChg>
        <pc:spChg chg="del">
          <ac:chgData name="he.x" userId="7d207c4c-28f3-4a17-aaf6-8d307a522a1b" providerId="ADAL" clId="{304354C5-ED1E-43FD-8F7D-6C1194B06955}" dt="2023-09-26T14:48:42.567" v="6961" actId="478"/>
          <ac:spMkLst>
            <pc:docMk/>
            <pc:sldMk cId="2748190165" sldId="1073"/>
            <ac:spMk id="29" creationId="{63BC3FE3-50FB-4DA5-8DF7-DCDA6792D912}"/>
          </ac:spMkLst>
        </pc:spChg>
      </pc:sldChg>
      <pc:sldChg chg="del">
        <pc:chgData name="he.x" userId="7d207c4c-28f3-4a17-aaf6-8d307a522a1b" providerId="ADAL" clId="{304354C5-ED1E-43FD-8F7D-6C1194B06955}" dt="2023-09-03T08:23:42.123" v="16" actId="47"/>
        <pc:sldMkLst>
          <pc:docMk/>
          <pc:sldMk cId="3569641532" sldId="1073"/>
        </pc:sldMkLst>
      </pc:sldChg>
      <pc:sldChg chg="del">
        <pc:chgData name="he.x" userId="7d207c4c-28f3-4a17-aaf6-8d307a522a1b" providerId="ADAL" clId="{304354C5-ED1E-43FD-8F7D-6C1194B06955}" dt="2023-09-03T08:23:42.123" v="16" actId="47"/>
        <pc:sldMkLst>
          <pc:docMk/>
          <pc:sldMk cId="2015556171" sldId="1074"/>
        </pc:sldMkLst>
      </pc:sldChg>
      <pc:sldChg chg="del mod modShow">
        <pc:chgData name="he.x" userId="7d207c4c-28f3-4a17-aaf6-8d307a522a1b" providerId="ADAL" clId="{304354C5-ED1E-43FD-8F7D-6C1194B06955}" dt="2023-09-17T13:25:48.073" v="2161" actId="47"/>
        <pc:sldMkLst>
          <pc:docMk/>
          <pc:sldMk cId="4169401295" sldId="1074"/>
        </pc:sldMkLst>
      </pc:sldChg>
      <pc:sldChg chg="addSp delSp modSp add mod modNotesTx">
        <pc:chgData name="he.x" userId="7d207c4c-28f3-4a17-aaf6-8d307a522a1b" providerId="ADAL" clId="{304354C5-ED1E-43FD-8F7D-6C1194B06955}" dt="2023-09-26T14:48:19.240" v="6952"/>
        <pc:sldMkLst>
          <pc:docMk/>
          <pc:sldMk cId="2547311936" sldId="1075"/>
        </pc:sldMkLst>
        <pc:spChg chg="mod">
          <ac:chgData name="he.x" userId="7d207c4c-28f3-4a17-aaf6-8d307a522a1b" providerId="ADAL" clId="{304354C5-ED1E-43FD-8F7D-6C1194B06955}" dt="2023-09-16T15:47:04.143" v="1414" actId="20577"/>
          <ac:spMkLst>
            <pc:docMk/>
            <pc:sldMk cId="2547311936" sldId="1075"/>
            <ac:spMk id="2" creationId="{6E2546F7-6805-4B28-855A-E0B440457E7C}"/>
          </ac:spMkLst>
        </pc:spChg>
        <pc:spChg chg="add mod">
          <ac:chgData name="he.x" userId="7d207c4c-28f3-4a17-aaf6-8d307a522a1b" providerId="ADAL" clId="{304354C5-ED1E-43FD-8F7D-6C1194B06955}" dt="2023-09-16T15:47:16.704" v="1425" actId="164"/>
          <ac:spMkLst>
            <pc:docMk/>
            <pc:sldMk cId="2547311936" sldId="1075"/>
            <ac:spMk id="3" creationId="{88E2A4D5-A018-8A31-4915-96C144AFA564}"/>
          </ac:spMkLst>
        </pc:spChg>
        <pc:spChg chg="add mod">
          <ac:chgData name="he.x" userId="7d207c4c-28f3-4a17-aaf6-8d307a522a1b" providerId="ADAL" clId="{304354C5-ED1E-43FD-8F7D-6C1194B06955}" dt="2023-09-25T15:56:49.240" v="6269" actId="164"/>
          <ac:spMkLst>
            <pc:docMk/>
            <pc:sldMk cId="2547311936" sldId="1075"/>
            <ac:spMk id="3" creationId="{EF9E444F-DE98-4E9F-8F18-47361D60C5AB}"/>
          </ac:spMkLst>
        </pc:spChg>
        <pc:spChg chg="mod">
          <ac:chgData name="he.x" userId="7d207c4c-28f3-4a17-aaf6-8d307a522a1b" providerId="ADAL" clId="{304354C5-ED1E-43FD-8F7D-6C1194B06955}" dt="2023-09-25T16:06:16.962" v="6362" actId="20577"/>
          <ac:spMkLst>
            <pc:docMk/>
            <pc:sldMk cId="2547311936" sldId="1075"/>
            <ac:spMk id="4" creationId="{9A9BBC12-DB44-46F1-BDF4-BF152BB405E2}"/>
          </ac:spMkLst>
        </pc:spChg>
        <pc:spChg chg="add mod">
          <ac:chgData name="he.x" userId="7d207c4c-28f3-4a17-aaf6-8d307a522a1b" providerId="ADAL" clId="{304354C5-ED1E-43FD-8F7D-6C1194B06955}" dt="2023-09-25T15:56:49.240" v="6269" actId="164"/>
          <ac:spMkLst>
            <pc:docMk/>
            <pc:sldMk cId="2547311936" sldId="1075"/>
            <ac:spMk id="5" creationId="{A0C57E49-0542-25B5-3962-2D7098C072A9}"/>
          </ac:spMkLst>
        </pc:spChg>
        <pc:spChg chg="add mod">
          <ac:chgData name="he.x" userId="7d207c4c-28f3-4a17-aaf6-8d307a522a1b" providerId="ADAL" clId="{304354C5-ED1E-43FD-8F7D-6C1194B06955}" dt="2023-09-16T15:47:16.704" v="1425" actId="164"/>
          <ac:spMkLst>
            <pc:docMk/>
            <pc:sldMk cId="2547311936" sldId="1075"/>
            <ac:spMk id="5" creationId="{CAD12C93-4BDD-49D1-F2C8-1CAC8A4D528F}"/>
          </ac:spMkLst>
        </pc:spChg>
        <pc:spChg chg="add mod">
          <ac:chgData name="he.x" userId="7d207c4c-28f3-4a17-aaf6-8d307a522a1b" providerId="ADAL" clId="{304354C5-ED1E-43FD-8F7D-6C1194B06955}" dt="2023-09-16T15:47:16.704" v="1425" actId="164"/>
          <ac:spMkLst>
            <pc:docMk/>
            <pc:sldMk cId="2547311936" sldId="1075"/>
            <ac:spMk id="7" creationId="{4DFE49F4-270E-92F8-AA7A-804CBD37A37E}"/>
          </ac:spMkLst>
        </pc:spChg>
        <pc:spChg chg="add mod">
          <ac:chgData name="he.x" userId="7d207c4c-28f3-4a17-aaf6-8d307a522a1b" providerId="ADAL" clId="{304354C5-ED1E-43FD-8F7D-6C1194B06955}" dt="2023-09-16T15:50:43.361" v="1429" actId="1076"/>
          <ac:spMkLst>
            <pc:docMk/>
            <pc:sldMk cId="2547311936" sldId="1075"/>
            <ac:spMk id="8" creationId="{1ED48E7A-5BC0-E124-7198-BB275AE4B13B}"/>
          </ac:spMkLst>
        </pc:spChg>
        <pc:spChg chg="add mod">
          <ac:chgData name="he.x" userId="7d207c4c-28f3-4a17-aaf6-8d307a522a1b" providerId="ADAL" clId="{304354C5-ED1E-43FD-8F7D-6C1194B06955}" dt="2023-09-26T14:48:19.240" v="6952"/>
          <ac:spMkLst>
            <pc:docMk/>
            <pc:sldMk cId="2547311936" sldId="1075"/>
            <ac:spMk id="8" creationId="{77664461-B132-ADC7-D248-00A2693E6B83}"/>
          </ac:spMkLst>
        </pc:spChg>
        <pc:spChg chg="add mod">
          <ac:chgData name="he.x" userId="7d207c4c-28f3-4a17-aaf6-8d307a522a1b" providerId="ADAL" clId="{304354C5-ED1E-43FD-8F7D-6C1194B06955}" dt="2023-09-16T15:50:51.529" v="1432" actId="1076"/>
          <ac:spMkLst>
            <pc:docMk/>
            <pc:sldMk cId="2547311936" sldId="1075"/>
            <ac:spMk id="9" creationId="{51752BB2-2F71-4A10-16B1-0BCD58703ED0}"/>
          </ac:spMkLst>
        </pc:spChg>
        <pc:spChg chg="add mod">
          <ac:chgData name="he.x" userId="7d207c4c-28f3-4a17-aaf6-8d307a522a1b" providerId="ADAL" clId="{304354C5-ED1E-43FD-8F7D-6C1194B06955}" dt="2023-09-16T15:47:16.704" v="1425" actId="164"/>
          <ac:spMkLst>
            <pc:docMk/>
            <pc:sldMk cId="2547311936" sldId="1075"/>
            <ac:spMk id="10" creationId="{28BDBA0F-17B0-E49C-2B1A-D133888E6EE7}"/>
          </ac:spMkLst>
        </pc:spChg>
        <pc:spChg chg="del">
          <ac:chgData name="he.x" userId="7d207c4c-28f3-4a17-aaf6-8d307a522a1b" providerId="ADAL" clId="{304354C5-ED1E-43FD-8F7D-6C1194B06955}" dt="2023-09-26T14:48:19.001" v="6951" actId="478"/>
          <ac:spMkLst>
            <pc:docMk/>
            <pc:sldMk cId="2547311936" sldId="1075"/>
            <ac:spMk id="29" creationId="{63BC3FE3-50FB-4DA5-8DF7-DCDA6792D912}"/>
          </ac:spMkLst>
        </pc:spChg>
        <pc:spChg chg="add mod">
          <ac:chgData name="he.x" userId="7d207c4c-28f3-4a17-aaf6-8d307a522a1b" providerId="ADAL" clId="{304354C5-ED1E-43FD-8F7D-6C1194B06955}" dt="2023-09-16T15:47:16.704" v="1425" actId="164"/>
          <ac:spMkLst>
            <pc:docMk/>
            <pc:sldMk cId="2547311936" sldId="1075"/>
            <ac:spMk id="32" creationId="{ED189B60-0E9D-D4BD-4442-9AA25B5F65D4}"/>
          </ac:spMkLst>
        </pc:spChg>
        <pc:spChg chg="add mod">
          <ac:chgData name="he.x" userId="7d207c4c-28f3-4a17-aaf6-8d307a522a1b" providerId="ADAL" clId="{304354C5-ED1E-43FD-8F7D-6C1194B06955}" dt="2023-09-16T15:47:16.704" v="1425" actId="164"/>
          <ac:spMkLst>
            <pc:docMk/>
            <pc:sldMk cId="2547311936" sldId="1075"/>
            <ac:spMk id="33" creationId="{D0AD15E3-E5E7-2980-6B4A-D55B74A4EEE3}"/>
          </ac:spMkLst>
        </pc:spChg>
        <pc:spChg chg="add mod">
          <ac:chgData name="he.x" userId="7d207c4c-28f3-4a17-aaf6-8d307a522a1b" providerId="ADAL" clId="{304354C5-ED1E-43FD-8F7D-6C1194B06955}" dt="2023-09-16T15:47:16.704" v="1425" actId="164"/>
          <ac:spMkLst>
            <pc:docMk/>
            <pc:sldMk cId="2547311936" sldId="1075"/>
            <ac:spMk id="34" creationId="{41BEDDDA-18DC-6B54-9AA8-8BC619442E5D}"/>
          </ac:spMkLst>
        </pc:spChg>
        <pc:spChg chg="add mod">
          <ac:chgData name="he.x" userId="7d207c4c-28f3-4a17-aaf6-8d307a522a1b" providerId="ADAL" clId="{304354C5-ED1E-43FD-8F7D-6C1194B06955}" dt="2023-09-16T15:50:48.288" v="1431" actId="1076"/>
          <ac:spMkLst>
            <pc:docMk/>
            <pc:sldMk cId="2547311936" sldId="1075"/>
            <ac:spMk id="35" creationId="{690473AA-7F28-B2DB-D37D-4F5EA43D26EA}"/>
          </ac:spMkLst>
        </pc:spChg>
        <pc:spChg chg="add mod">
          <ac:chgData name="he.x" userId="7d207c4c-28f3-4a17-aaf6-8d307a522a1b" providerId="ADAL" clId="{304354C5-ED1E-43FD-8F7D-6C1194B06955}" dt="2023-09-16T15:50:54.099" v="1433" actId="1076"/>
          <ac:spMkLst>
            <pc:docMk/>
            <pc:sldMk cId="2547311936" sldId="1075"/>
            <ac:spMk id="36" creationId="{B070A952-BD5A-9014-6497-51F45802E27C}"/>
          </ac:spMkLst>
        </pc:spChg>
        <pc:spChg chg="add mod">
          <ac:chgData name="he.x" userId="7d207c4c-28f3-4a17-aaf6-8d307a522a1b" providerId="ADAL" clId="{304354C5-ED1E-43FD-8F7D-6C1194B06955}" dt="2023-09-16T15:50:56.508" v="1434" actId="1076"/>
          <ac:spMkLst>
            <pc:docMk/>
            <pc:sldMk cId="2547311936" sldId="1075"/>
            <ac:spMk id="37" creationId="{3F2AB4DA-4BF1-52D3-F2E9-E6E0CED4F0FA}"/>
          </ac:spMkLst>
        </pc:spChg>
        <pc:spChg chg="add mod">
          <ac:chgData name="he.x" userId="7d207c4c-28f3-4a17-aaf6-8d307a522a1b" providerId="ADAL" clId="{304354C5-ED1E-43FD-8F7D-6C1194B06955}" dt="2023-09-16T16:38:48.627" v="1709" actId="1076"/>
          <ac:spMkLst>
            <pc:docMk/>
            <pc:sldMk cId="2547311936" sldId="1075"/>
            <ac:spMk id="44" creationId="{3EAB822C-75D4-96E4-7A29-09579D44EBC6}"/>
          </ac:spMkLst>
        </pc:spChg>
        <pc:spChg chg="mod">
          <ac:chgData name="he.x" userId="7d207c4c-28f3-4a17-aaf6-8d307a522a1b" providerId="ADAL" clId="{304354C5-ED1E-43FD-8F7D-6C1194B06955}" dt="2023-09-16T16:37:44.228" v="1693"/>
          <ac:spMkLst>
            <pc:docMk/>
            <pc:sldMk cId="2547311936" sldId="1075"/>
            <ac:spMk id="46" creationId="{8FF64FF2-DEB6-91C7-3D0B-50B3E8F661F0}"/>
          </ac:spMkLst>
        </pc:spChg>
        <pc:spChg chg="mod">
          <ac:chgData name="he.x" userId="7d207c4c-28f3-4a17-aaf6-8d307a522a1b" providerId="ADAL" clId="{304354C5-ED1E-43FD-8F7D-6C1194B06955}" dt="2023-09-16T16:37:44.228" v="1693"/>
          <ac:spMkLst>
            <pc:docMk/>
            <pc:sldMk cId="2547311936" sldId="1075"/>
            <ac:spMk id="47" creationId="{99513351-7737-B405-E945-0E05A14838F6}"/>
          </ac:spMkLst>
        </pc:spChg>
        <pc:spChg chg="mod">
          <ac:chgData name="he.x" userId="7d207c4c-28f3-4a17-aaf6-8d307a522a1b" providerId="ADAL" clId="{304354C5-ED1E-43FD-8F7D-6C1194B06955}" dt="2023-09-16T16:37:44.228" v="1693"/>
          <ac:spMkLst>
            <pc:docMk/>
            <pc:sldMk cId="2547311936" sldId="1075"/>
            <ac:spMk id="48" creationId="{0B90D6B4-7904-A411-C617-1B216C870118}"/>
          </ac:spMkLst>
        </pc:spChg>
        <pc:spChg chg="mod">
          <ac:chgData name="he.x" userId="7d207c4c-28f3-4a17-aaf6-8d307a522a1b" providerId="ADAL" clId="{304354C5-ED1E-43FD-8F7D-6C1194B06955}" dt="2023-09-16T16:37:44.228" v="1693"/>
          <ac:spMkLst>
            <pc:docMk/>
            <pc:sldMk cId="2547311936" sldId="1075"/>
            <ac:spMk id="49" creationId="{9A68EA35-C748-5328-AB58-3EA39E3BE740}"/>
          </ac:spMkLst>
        </pc:spChg>
        <pc:spChg chg="mod">
          <ac:chgData name="he.x" userId="7d207c4c-28f3-4a17-aaf6-8d307a522a1b" providerId="ADAL" clId="{304354C5-ED1E-43FD-8F7D-6C1194B06955}" dt="2023-09-16T16:37:44.228" v="1693"/>
          <ac:spMkLst>
            <pc:docMk/>
            <pc:sldMk cId="2547311936" sldId="1075"/>
            <ac:spMk id="50" creationId="{CB25B2F0-77AD-70BF-5DD4-5134F388582B}"/>
          </ac:spMkLst>
        </pc:spChg>
        <pc:spChg chg="mod">
          <ac:chgData name="he.x" userId="7d207c4c-28f3-4a17-aaf6-8d307a522a1b" providerId="ADAL" clId="{304354C5-ED1E-43FD-8F7D-6C1194B06955}" dt="2023-09-16T16:37:44.228" v="1693"/>
          <ac:spMkLst>
            <pc:docMk/>
            <pc:sldMk cId="2547311936" sldId="1075"/>
            <ac:spMk id="51" creationId="{61B1A6D7-0973-2B1F-33EC-D4EDF83A3C1E}"/>
          </ac:spMkLst>
        </pc:spChg>
        <pc:spChg chg="mod">
          <ac:chgData name="he.x" userId="7d207c4c-28f3-4a17-aaf6-8d307a522a1b" providerId="ADAL" clId="{304354C5-ED1E-43FD-8F7D-6C1194B06955}" dt="2023-09-25T15:56:04.549" v="6261" actId="1076"/>
          <ac:spMkLst>
            <pc:docMk/>
            <pc:sldMk cId="2547311936" sldId="1075"/>
            <ac:spMk id="58" creationId="{C3D6C4A7-87BF-0197-E714-CDEE708CB002}"/>
          </ac:spMkLst>
        </pc:spChg>
        <pc:spChg chg="mod">
          <ac:chgData name="he.x" userId="7d207c4c-28f3-4a17-aaf6-8d307a522a1b" providerId="ADAL" clId="{304354C5-ED1E-43FD-8F7D-6C1194B06955}" dt="2023-09-25T15:56:30.553" v="6267" actId="1076"/>
          <ac:spMkLst>
            <pc:docMk/>
            <pc:sldMk cId="2547311936" sldId="1075"/>
            <ac:spMk id="59" creationId="{EAFDD0D3-B602-8F3C-7DE4-DF3077447AC3}"/>
          </ac:spMkLst>
        </pc:spChg>
        <pc:spChg chg="mod">
          <ac:chgData name="he.x" userId="7d207c4c-28f3-4a17-aaf6-8d307a522a1b" providerId="ADAL" clId="{304354C5-ED1E-43FD-8F7D-6C1194B06955}" dt="2023-09-16T16:37:44.228" v="1693"/>
          <ac:spMkLst>
            <pc:docMk/>
            <pc:sldMk cId="2547311936" sldId="1075"/>
            <ac:spMk id="60" creationId="{94F8AD9E-5E32-4E68-38D1-8FB044186E1F}"/>
          </ac:spMkLst>
        </pc:spChg>
        <pc:spChg chg="mod">
          <ac:chgData name="he.x" userId="7d207c4c-28f3-4a17-aaf6-8d307a522a1b" providerId="ADAL" clId="{304354C5-ED1E-43FD-8F7D-6C1194B06955}" dt="2023-09-16T16:37:44.228" v="1693"/>
          <ac:spMkLst>
            <pc:docMk/>
            <pc:sldMk cId="2547311936" sldId="1075"/>
            <ac:spMk id="61" creationId="{AC12BBF4-E198-0012-5345-DFAAB8E51148}"/>
          </ac:spMkLst>
        </pc:spChg>
        <pc:spChg chg="mod">
          <ac:chgData name="he.x" userId="7d207c4c-28f3-4a17-aaf6-8d307a522a1b" providerId="ADAL" clId="{304354C5-ED1E-43FD-8F7D-6C1194B06955}" dt="2023-09-16T16:37:44.228" v="1693"/>
          <ac:spMkLst>
            <pc:docMk/>
            <pc:sldMk cId="2547311936" sldId="1075"/>
            <ac:spMk id="62" creationId="{E6FCEFB6-FA62-D01E-F89F-B7393CC64CCA}"/>
          </ac:spMkLst>
        </pc:spChg>
        <pc:spChg chg="mod">
          <ac:chgData name="he.x" userId="7d207c4c-28f3-4a17-aaf6-8d307a522a1b" providerId="ADAL" clId="{304354C5-ED1E-43FD-8F7D-6C1194B06955}" dt="2023-09-16T16:37:44.228" v="1693"/>
          <ac:spMkLst>
            <pc:docMk/>
            <pc:sldMk cId="2547311936" sldId="1075"/>
            <ac:spMk id="63" creationId="{8C27ADDB-C4BD-AA6F-E0D2-F996C55629AB}"/>
          </ac:spMkLst>
        </pc:spChg>
        <pc:grpChg chg="add mod">
          <ac:chgData name="he.x" userId="7d207c4c-28f3-4a17-aaf6-8d307a522a1b" providerId="ADAL" clId="{304354C5-ED1E-43FD-8F7D-6C1194B06955}" dt="2023-09-25T15:56:49.240" v="6269" actId="164"/>
          <ac:grpSpMkLst>
            <pc:docMk/>
            <pc:sldMk cId="2547311936" sldId="1075"/>
            <ac:grpSpMk id="7" creationId="{947BCE59-E8DC-DCD6-E505-B1E19EACB4B1}"/>
          </ac:grpSpMkLst>
        </pc:grpChg>
        <pc:grpChg chg="add del mod">
          <ac:chgData name="he.x" userId="7d207c4c-28f3-4a17-aaf6-8d307a522a1b" providerId="ADAL" clId="{304354C5-ED1E-43FD-8F7D-6C1194B06955}" dt="2023-09-16T16:37:47.026" v="1694" actId="478"/>
          <ac:grpSpMkLst>
            <pc:docMk/>
            <pc:sldMk cId="2547311936" sldId="1075"/>
            <ac:grpSpMk id="38" creationId="{23B6DEBB-2327-6D23-DFFF-11617B3C4112}"/>
          </ac:grpSpMkLst>
        </pc:grpChg>
        <pc:grpChg chg="add mod">
          <ac:chgData name="he.x" userId="7d207c4c-28f3-4a17-aaf6-8d307a522a1b" providerId="ADAL" clId="{304354C5-ED1E-43FD-8F7D-6C1194B06955}" dt="2023-09-25T15:56:49.240" v="6269" actId="164"/>
          <ac:grpSpMkLst>
            <pc:docMk/>
            <pc:sldMk cId="2547311936" sldId="1075"/>
            <ac:grpSpMk id="45" creationId="{1B4DAABA-814B-E406-422C-8A5506608BDD}"/>
          </ac:grpSpMkLst>
        </pc:grpChg>
        <pc:cxnChg chg="add mod">
          <ac:chgData name="he.x" userId="7d207c4c-28f3-4a17-aaf6-8d307a522a1b" providerId="ADAL" clId="{304354C5-ED1E-43FD-8F7D-6C1194B06955}" dt="2023-09-16T16:37:47.026" v="1694" actId="478"/>
          <ac:cxnSpMkLst>
            <pc:docMk/>
            <pc:sldMk cId="2547311936" sldId="1075"/>
            <ac:cxnSpMk id="12" creationId="{C916DFC2-34F7-0B66-3C26-6FA308010E65}"/>
          </ac:cxnSpMkLst>
        </pc:cxnChg>
        <pc:cxnChg chg="add mod">
          <ac:chgData name="he.x" userId="7d207c4c-28f3-4a17-aaf6-8d307a522a1b" providerId="ADAL" clId="{304354C5-ED1E-43FD-8F7D-6C1194B06955}" dt="2023-09-16T16:37:47.026" v="1694" actId="478"/>
          <ac:cxnSpMkLst>
            <pc:docMk/>
            <pc:sldMk cId="2547311936" sldId="1075"/>
            <ac:cxnSpMk id="14" creationId="{F29E0B2B-AE34-6129-6C2F-0F8029478F3E}"/>
          </ac:cxnSpMkLst>
        </pc:cxnChg>
        <pc:cxnChg chg="add mod">
          <ac:chgData name="he.x" userId="7d207c4c-28f3-4a17-aaf6-8d307a522a1b" providerId="ADAL" clId="{304354C5-ED1E-43FD-8F7D-6C1194B06955}" dt="2023-09-16T16:37:47.026" v="1694" actId="478"/>
          <ac:cxnSpMkLst>
            <pc:docMk/>
            <pc:sldMk cId="2547311936" sldId="1075"/>
            <ac:cxnSpMk id="16" creationId="{94B27595-E5C6-F7FA-C9A8-D31720E730AA}"/>
          </ac:cxnSpMkLst>
        </pc:cxnChg>
        <pc:cxnChg chg="add mod">
          <ac:chgData name="he.x" userId="7d207c4c-28f3-4a17-aaf6-8d307a522a1b" providerId="ADAL" clId="{304354C5-ED1E-43FD-8F7D-6C1194B06955}" dt="2023-09-16T16:37:47.026" v="1694" actId="478"/>
          <ac:cxnSpMkLst>
            <pc:docMk/>
            <pc:sldMk cId="2547311936" sldId="1075"/>
            <ac:cxnSpMk id="18" creationId="{030FE5AC-8896-C2D0-82C4-344C52CFE913}"/>
          </ac:cxnSpMkLst>
        </pc:cxnChg>
        <pc:cxnChg chg="add mod">
          <ac:chgData name="he.x" userId="7d207c4c-28f3-4a17-aaf6-8d307a522a1b" providerId="ADAL" clId="{304354C5-ED1E-43FD-8F7D-6C1194B06955}" dt="2023-09-16T16:37:47.026" v="1694" actId="478"/>
          <ac:cxnSpMkLst>
            <pc:docMk/>
            <pc:sldMk cId="2547311936" sldId="1075"/>
            <ac:cxnSpMk id="20" creationId="{92F3A451-3AF7-06B0-5DFD-2EA1F065466D}"/>
          </ac:cxnSpMkLst>
        </pc:cxnChg>
        <pc:cxnChg chg="add mod">
          <ac:chgData name="he.x" userId="7d207c4c-28f3-4a17-aaf6-8d307a522a1b" providerId="ADAL" clId="{304354C5-ED1E-43FD-8F7D-6C1194B06955}" dt="2023-09-16T16:37:47.026" v="1694" actId="478"/>
          <ac:cxnSpMkLst>
            <pc:docMk/>
            <pc:sldMk cId="2547311936" sldId="1075"/>
            <ac:cxnSpMk id="22" creationId="{EB630626-D4EB-F965-D7A8-B8D40CCF3C0C}"/>
          </ac:cxnSpMkLst>
        </pc:cxnChg>
        <pc:cxnChg chg="mod">
          <ac:chgData name="he.x" userId="7d207c4c-28f3-4a17-aaf6-8d307a522a1b" providerId="ADAL" clId="{304354C5-ED1E-43FD-8F7D-6C1194B06955}" dt="2023-09-16T16:37:44.228" v="1693"/>
          <ac:cxnSpMkLst>
            <pc:docMk/>
            <pc:sldMk cId="2547311936" sldId="1075"/>
            <ac:cxnSpMk id="52" creationId="{F84EB1C3-A517-A723-B525-4A114D296679}"/>
          </ac:cxnSpMkLst>
        </pc:cxnChg>
        <pc:cxnChg chg="mod">
          <ac:chgData name="he.x" userId="7d207c4c-28f3-4a17-aaf6-8d307a522a1b" providerId="ADAL" clId="{304354C5-ED1E-43FD-8F7D-6C1194B06955}" dt="2023-09-16T16:37:44.228" v="1693"/>
          <ac:cxnSpMkLst>
            <pc:docMk/>
            <pc:sldMk cId="2547311936" sldId="1075"/>
            <ac:cxnSpMk id="53" creationId="{0C132A2B-2829-192C-F7C3-BDC03CF4F1DC}"/>
          </ac:cxnSpMkLst>
        </pc:cxnChg>
        <pc:cxnChg chg="mod">
          <ac:chgData name="he.x" userId="7d207c4c-28f3-4a17-aaf6-8d307a522a1b" providerId="ADAL" clId="{304354C5-ED1E-43FD-8F7D-6C1194B06955}" dt="2023-09-16T16:37:44.228" v="1693"/>
          <ac:cxnSpMkLst>
            <pc:docMk/>
            <pc:sldMk cId="2547311936" sldId="1075"/>
            <ac:cxnSpMk id="54" creationId="{A99A9A04-317F-452D-DEAC-CE3B15CBFF5A}"/>
          </ac:cxnSpMkLst>
        </pc:cxnChg>
        <pc:cxnChg chg="mod">
          <ac:chgData name="he.x" userId="7d207c4c-28f3-4a17-aaf6-8d307a522a1b" providerId="ADAL" clId="{304354C5-ED1E-43FD-8F7D-6C1194B06955}" dt="2023-09-16T16:37:44.228" v="1693"/>
          <ac:cxnSpMkLst>
            <pc:docMk/>
            <pc:sldMk cId="2547311936" sldId="1075"/>
            <ac:cxnSpMk id="55" creationId="{2EB760AE-CB56-C74E-7DE5-8878DD071B1B}"/>
          </ac:cxnSpMkLst>
        </pc:cxnChg>
        <pc:cxnChg chg="mod">
          <ac:chgData name="he.x" userId="7d207c4c-28f3-4a17-aaf6-8d307a522a1b" providerId="ADAL" clId="{304354C5-ED1E-43FD-8F7D-6C1194B06955}" dt="2023-09-16T16:37:44.228" v="1693"/>
          <ac:cxnSpMkLst>
            <pc:docMk/>
            <pc:sldMk cId="2547311936" sldId="1075"/>
            <ac:cxnSpMk id="56" creationId="{77D2DBF9-8F05-1D0B-B504-2C83FCFBC980}"/>
          </ac:cxnSpMkLst>
        </pc:cxnChg>
        <pc:cxnChg chg="mod">
          <ac:chgData name="he.x" userId="7d207c4c-28f3-4a17-aaf6-8d307a522a1b" providerId="ADAL" clId="{304354C5-ED1E-43FD-8F7D-6C1194B06955}" dt="2023-09-16T16:37:44.228" v="1693"/>
          <ac:cxnSpMkLst>
            <pc:docMk/>
            <pc:sldMk cId="2547311936" sldId="1075"/>
            <ac:cxnSpMk id="57" creationId="{857E8FA8-EE29-4A5B-794A-16A6C0C604E1}"/>
          </ac:cxnSpMkLst>
        </pc:cxnChg>
      </pc:sldChg>
      <pc:sldChg chg="del">
        <pc:chgData name="he.x" userId="7d207c4c-28f3-4a17-aaf6-8d307a522a1b" providerId="ADAL" clId="{304354C5-ED1E-43FD-8F7D-6C1194B06955}" dt="2023-09-03T08:23:42.123" v="16" actId="47"/>
        <pc:sldMkLst>
          <pc:docMk/>
          <pc:sldMk cId="3551161074" sldId="1075"/>
        </pc:sldMkLst>
      </pc:sldChg>
      <pc:sldChg chg="del">
        <pc:chgData name="he.x" userId="7d207c4c-28f3-4a17-aaf6-8d307a522a1b" providerId="ADAL" clId="{304354C5-ED1E-43FD-8F7D-6C1194B06955}" dt="2023-09-03T08:23:42.123" v="16" actId="47"/>
        <pc:sldMkLst>
          <pc:docMk/>
          <pc:sldMk cId="2287528913" sldId="1076"/>
        </pc:sldMkLst>
      </pc:sldChg>
      <pc:sldChg chg="addSp delSp modSp add mod modNotesTx">
        <pc:chgData name="he.x" userId="7d207c4c-28f3-4a17-aaf6-8d307a522a1b" providerId="ADAL" clId="{304354C5-ED1E-43FD-8F7D-6C1194B06955}" dt="2023-09-26T14:48:23.212" v="6954"/>
        <pc:sldMkLst>
          <pc:docMk/>
          <pc:sldMk cId="3047495818" sldId="1076"/>
        </pc:sldMkLst>
        <pc:spChg chg="mod">
          <ac:chgData name="he.x" userId="7d207c4c-28f3-4a17-aaf6-8d307a522a1b" providerId="ADAL" clId="{304354C5-ED1E-43FD-8F7D-6C1194B06955}" dt="2023-09-16T16:03:46.874" v="1506" actId="114"/>
          <ac:spMkLst>
            <pc:docMk/>
            <pc:sldMk cId="3047495818" sldId="1076"/>
            <ac:spMk id="4" creationId="{9A9BBC12-DB44-46F1-BDF4-BF152BB405E2}"/>
          </ac:spMkLst>
        </pc:spChg>
        <pc:spChg chg="mod">
          <ac:chgData name="he.x" userId="7d207c4c-28f3-4a17-aaf6-8d307a522a1b" providerId="ADAL" clId="{304354C5-ED1E-43FD-8F7D-6C1194B06955}" dt="2023-09-16T15:58:15.514" v="1470" actId="1582"/>
          <ac:spMkLst>
            <pc:docMk/>
            <pc:sldMk cId="3047495818" sldId="1076"/>
            <ac:spMk id="7" creationId="{4DFE49F4-270E-92F8-AA7A-804CBD37A37E}"/>
          </ac:spMkLst>
        </pc:spChg>
        <pc:spChg chg="mod">
          <ac:chgData name="he.x" userId="7d207c4c-28f3-4a17-aaf6-8d307a522a1b" providerId="ADAL" clId="{304354C5-ED1E-43FD-8F7D-6C1194B06955}" dt="2023-09-25T15:56:59.105" v="6271"/>
          <ac:spMkLst>
            <pc:docMk/>
            <pc:sldMk cId="3047495818" sldId="1076"/>
            <ac:spMk id="7" creationId="{76CA23BE-F2D8-8C0C-4F7C-C4BC9CD1A82C}"/>
          </ac:spMkLst>
        </pc:spChg>
        <pc:spChg chg="mod">
          <ac:chgData name="he.x" userId="7d207c4c-28f3-4a17-aaf6-8d307a522a1b" providerId="ADAL" clId="{304354C5-ED1E-43FD-8F7D-6C1194B06955}" dt="2023-09-16T15:58:23.090" v="1472" actId="1582"/>
          <ac:spMkLst>
            <pc:docMk/>
            <pc:sldMk cId="3047495818" sldId="1076"/>
            <ac:spMk id="8" creationId="{1ED48E7A-5BC0-E124-7198-BB275AE4B13B}"/>
          </ac:spMkLst>
        </pc:spChg>
        <pc:spChg chg="mod">
          <ac:chgData name="he.x" userId="7d207c4c-28f3-4a17-aaf6-8d307a522a1b" providerId="ADAL" clId="{304354C5-ED1E-43FD-8F7D-6C1194B06955}" dt="2023-09-25T15:56:59.105" v="6271"/>
          <ac:spMkLst>
            <pc:docMk/>
            <pc:sldMk cId="3047495818" sldId="1076"/>
            <ac:spMk id="8" creationId="{BDAFE440-8E78-697D-2C25-33953A9AB49F}"/>
          </ac:spMkLst>
        </pc:spChg>
        <pc:spChg chg="mod">
          <ac:chgData name="he.x" userId="7d207c4c-28f3-4a17-aaf6-8d307a522a1b" providerId="ADAL" clId="{304354C5-ED1E-43FD-8F7D-6C1194B06955}" dt="2023-09-25T15:56:59.105" v="6271"/>
          <ac:spMkLst>
            <pc:docMk/>
            <pc:sldMk cId="3047495818" sldId="1076"/>
            <ac:spMk id="9" creationId="{276C2023-D39E-5845-8D63-908B6A1B8F35}"/>
          </ac:spMkLst>
        </pc:spChg>
        <pc:spChg chg="mod">
          <ac:chgData name="he.x" userId="7d207c4c-28f3-4a17-aaf6-8d307a522a1b" providerId="ADAL" clId="{304354C5-ED1E-43FD-8F7D-6C1194B06955}" dt="2023-09-25T15:56:59.105" v="6271"/>
          <ac:spMkLst>
            <pc:docMk/>
            <pc:sldMk cId="3047495818" sldId="1076"/>
            <ac:spMk id="10" creationId="{5C2BEA16-7AD9-F690-F21B-3B116CED35F7}"/>
          </ac:spMkLst>
        </pc:spChg>
        <pc:spChg chg="add mod">
          <ac:chgData name="he.x" userId="7d207c4c-28f3-4a17-aaf6-8d307a522a1b" providerId="ADAL" clId="{304354C5-ED1E-43FD-8F7D-6C1194B06955}" dt="2023-09-26T14:48:23.212" v="6954"/>
          <ac:spMkLst>
            <pc:docMk/>
            <pc:sldMk cId="3047495818" sldId="1076"/>
            <ac:spMk id="11" creationId="{EC82A023-9ACE-546B-5055-377EF04E932F}"/>
          </ac:spMkLst>
        </pc:spChg>
        <pc:spChg chg="mod">
          <ac:chgData name="he.x" userId="7d207c4c-28f3-4a17-aaf6-8d307a522a1b" providerId="ADAL" clId="{304354C5-ED1E-43FD-8F7D-6C1194B06955}" dt="2023-09-25T15:57:18.182" v="6273" actId="1582"/>
          <ac:spMkLst>
            <pc:docMk/>
            <pc:sldMk cId="3047495818" sldId="1076"/>
            <ac:spMk id="12" creationId="{C4DFBD25-56E8-C2E4-1F27-62A457CE8492}"/>
          </ac:spMkLst>
        </pc:spChg>
        <pc:spChg chg="mod">
          <ac:chgData name="he.x" userId="7d207c4c-28f3-4a17-aaf6-8d307a522a1b" providerId="ADAL" clId="{304354C5-ED1E-43FD-8F7D-6C1194B06955}" dt="2023-09-16T16:37:43.042" v="1692"/>
          <ac:spMkLst>
            <pc:docMk/>
            <pc:sldMk cId="3047495818" sldId="1076"/>
            <ac:spMk id="13" creationId="{A162C9F6-086C-25BD-5C61-85167B1FD698}"/>
          </ac:spMkLst>
        </pc:spChg>
        <pc:spChg chg="mod">
          <ac:chgData name="he.x" userId="7d207c4c-28f3-4a17-aaf6-8d307a522a1b" providerId="ADAL" clId="{304354C5-ED1E-43FD-8F7D-6C1194B06955}" dt="2023-09-25T15:57:22.772" v="6275" actId="1582"/>
          <ac:spMkLst>
            <pc:docMk/>
            <pc:sldMk cId="3047495818" sldId="1076"/>
            <ac:spMk id="14" creationId="{71E02883-6B88-94E0-9928-F79DEDC16C81}"/>
          </ac:spMkLst>
        </pc:spChg>
        <pc:spChg chg="mod">
          <ac:chgData name="he.x" userId="7d207c4c-28f3-4a17-aaf6-8d307a522a1b" providerId="ADAL" clId="{304354C5-ED1E-43FD-8F7D-6C1194B06955}" dt="2023-09-16T16:37:43.042" v="1692"/>
          <ac:spMkLst>
            <pc:docMk/>
            <pc:sldMk cId="3047495818" sldId="1076"/>
            <ac:spMk id="15" creationId="{8A418DAB-7BCD-66CE-74A8-C14431E8A004}"/>
          </ac:spMkLst>
        </pc:spChg>
        <pc:spChg chg="mod">
          <ac:chgData name="he.x" userId="7d207c4c-28f3-4a17-aaf6-8d307a522a1b" providerId="ADAL" clId="{304354C5-ED1E-43FD-8F7D-6C1194B06955}" dt="2023-09-25T15:56:59.105" v="6271"/>
          <ac:spMkLst>
            <pc:docMk/>
            <pc:sldMk cId="3047495818" sldId="1076"/>
            <ac:spMk id="16" creationId="{119E83B6-919C-EECA-9F23-7AB3422360D2}"/>
          </ac:spMkLst>
        </pc:spChg>
        <pc:spChg chg="mod">
          <ac:chgData name="he.x" userId="7d207c4c-28f3-4a17-aaf6-8d307a522a1b" providerId="ADAL" clId="{304354C5-ED1E-43FD-8F7D-6C1194B06955}" dt="2023-09-16T16:38:02.095" v="1697" actId="1582"/>
          <ac:spMkLst>
            <pc:docMk/>
            <pc:sldMk cId="3047495818" sldId="1076"/>
            <ac:spMk id="17" creationId="{21659E1A-03F8-6B68-22C8-5E78E395CC86}"/>
          </ac:spMkLst>
        </pc:spChg>
        <pc:spChg chg="mod">
          <ac:chgData name="he.x" userId="7d207c4c-28f3-4a17-aaf6-8d307a522a1b" providerId="ADAL" clId="{304354C5-ED1E-43FD-8F7D-6C1194B06955}" dt="2023-09-25T15:56:59.105" v="6271"/>
          <ac:spMkLst>
            <pc:docMk/>
            <pc:sldMk cId="3047495818" sldId="1076"/>
            <ac:spMk id="18" creationId="{15A5853E-3006-220C-1B6C-DACD2CC74FC6}"/>
          </ac:spMkLst>
        </pc:spChg>
        <pc:spChg chg="mod">
          <ac:chgData name="he.x" userId="7d207c4c-28f3-4a17-aaf6-8d307a522a1b" providerId="ADAL" clId="{304354C5-ED1E-43FD-8F7D-6C1194B06955}" dt="2023-09-16T16:38:06.625" v="1699" actId="1582"/>
          <ac:spMkLst>
            <pc:docMk/>
            <pc:sldMk cId="3047495818" sldId="1076"/>
            <ac:spMk id="19" creationId="{B39F75F1-D29E-8E59-C401-BA0D14D0B808}"/>
          </ac:spMkLst>
        </pc:spChg>
        <pc:spChg chg="mod">
          <ac:chgData name="he.x" userId="7d207c4c-28f3-4a17-aaf6-8d307a522a1b" providerId="ADAL" clId="{304354C5-ED1E-43FD-8F7D-6C1194B06955}" dt="2023-09-16T16:37:43.042" v="1692"/>
          <ac:spMkLst>
            <pc:docMk/>
            <pc:sldMk cId="3047495818" sldId="1076"/>
            <ac:spMk id="21" creationId="{7AD9FE41-5305-3C98-E0C1-50D56A548321}"/>
          </ac:spMkLst>
        </pc:spChg>
        <pc:spChg chg="mod">
          <ac:chgData name="he.x" userId="7d207c4c-28f3-4a17-aaf6-8d307a522a1b" providerId="ADAL" clId="{304354C5-ED1E-43FD-8F7D-6C1194B06955}" dt="2023-09-16T16:37:43.042" v="1692"/>
          <ac:spMkLst>
            <pc:docMk/>
            <pc:sldMk cId="3047495818" sldId="1076"/>
            <ac:spMk id="23" creationId="{774E367E-EE20-909E-846B-15A863786834}"/>
          </ac:spMkLst>
        </pc:spChg>
        <pc:spChg chg="del">
          <ac:chgData name="he.x" userId="7d207c4c-28f3-4a17-aaf6-8d307a522a1b" providerId="ADAL" clId="{304354C5-ED1E-43FD-8F7D-6C1194B06955}" dt="2023-09-26T14:48:23.021" v="6953" actId="478"/>
          <ac:spMkLst>
            <pc:docMk/>
            <pc:sldMk cId="3047495818" sldId="1076"/>
            <ac:spMk id="29" creationId="{63BC3FE3-50FB-4DA5-8DF7-DCDA6792D912}"/>
          </ac:spMkLst>
        </pc:spChg>
        <pc:spChg chg="mod">
          <ac:chgData name="he.x" userId="7d207c4c-28f3-4a17-aaf6-8d307a522a1b" providerId="ADAL" clId="{304354C5-ED1E-43FD-8F7D-6C1194B06955}" dt="2023-09-16T16:37:43.042" v="1692"/>
          <ac:spMkLst>
            <pc:docMk/>
            <pc:sldMk cId="3047495818" sldId="1076"/>
            <ac:spMk id="31" creationId="{F9B8179A-4FA8-711B-FB86-BDAE6F9F4D5C}"/>
          </ac:spMkLst>
        </pc:spChg>
        <pc:spChg chg="mod">
          <ac:chgData name="he.x" userId="7d207c4c-28f3-4a17-aaf6-8d307a522a1b" providerId="ADAL" clId="{304354C5-ED1E-43FD-8F7D-6C1194B06955}" dt="2023-09-25T15:56:59.105" v="6271"/>
          <ac:spMkLst>
            <pc:docMk/>
            <pc:sldMk cId="3047495818" sldId="1076"/>
            <ac:spMk id="36" creationId="{0C31A31D-F3F0-7085-6B6E-FC56E35717F9}"/>
          </ac:spMkLst>
        </pc:spChg>
        <pc:spChg chg="mod">
          <ac:chgData name="he.x" userId="7d207c4c-28f3-4a17-aaf6-8d307a522a1b" providerId="ADAL" clId="{304354C5-ED1E-43FD-8F7D-6C1194B06955}" dt="2023-09-25T15:56:59.105" v="6271"/>
          <ac:spMkLst>
            <pc:docMk/>
            <pc:sldMk cId="3047495818" sldId="1076"/>
            <ac:spMk id="37" creationId="{BC65741C-ED73-6BC5-4A26-A7CDEC85097B}"/>
          </ac:spMkLst>
        </pc:spChg>
        <pc:spChg chg="mod">
          <ac:chgData name="he.x" userId="7d207c4c-28f3-4a17-aaf6-8d307a522a1b" providerId="ADAL" clId="{304354C5-ED1E-43FD-8F7D-6C1194B06955}" dt="2023-09-25T15:56:59.105" v="6271"/>
          <ac:spMkLst>
            <pc:docMk/>
            <pc:sldMk cId="3047495818" sldId="1076"/>
            <ac:spMk id="38" creationId="{BF2069D5-6F8A-E4EB-B00D-036F7F194235}"/>
          </ac:spMkLst>
        </pc:spChg>
        <pc:spChg chg="mod">
          <ac:chgData name="he.x" userId="7d207c4c-28f3-4a17-aaf6-8d307a522a1b" providerId="ADAL" clId="{304354C5-ED1E-43FD-8F7D-6C1194B06955}" dt="2023-09-16T16:37:43.042" v="1692"/>
          <ac:spMkLst>
            <pc:docMk/>
            <pc:sldMk cId="3047495818" sldId="1076"/>
            <ac:spMk id="39" creationId="{A55AF537-4719-101E-5CD9-A571627923F8}"/>
          </ac:spMkLst>
        </pc:spChg>
        <pc:spChg chg="mod">
          <ac:chgData name="he.x" userId="7d207c4c-28f3-4a17-aaf6-8d307a522a1b" providerId="ADAL" clId="{304354C5-ED1E-43FD-8F7D-6C1194B06955}" dt="2023-09-16T16:37:43.042" v="1692"/>
          <ac:spMkLst>
            <pc:docMk/>
            <pc:sldMk cId="3047495818" sldId="1076"/>
            <ac:spMk id="40" creationId="{70D0F921-932C-1B58-F0F5-450890E3A4A8}"/>
          </ac:spMkLst>
        </pc:spChg>
        <pc:spChg chg="mod">
          <ac:chgData name="he.x" userId="7d207c4c-28f3-4a17-aaf6-8d307a522a1b" providerId="ADAL" clId="{304354C5-ED1E-43FD-8F7D-6C1194B06955}" dt="2023-09-16T16:37:43.042" v="1692"/>
          <ac:spMkLst>
            <pc:docMk/>
            <pc:sldMk cId="3047495818" sldId="1076"/>
            <ac:spMk id="41" creationId="{FA3274E3-84BD-5FD1-5AF6-60F6B8E0F8E4}"/>
          </ac:spMkLst>
        </pc:spChg>
        <pc:spChg chg="mod">
          <ac:chgData name="he.x" userId="7d207c4c-28f3-4a17-aaf6-8d307a522a1b" providerId="ADAL" clId="{304354C5-ED1E-43FD-8F7D-6C1194B06955}" dt="2023-09-16T16:37:43.042" v="1692"/>
          <ac:spMkLst>
            <pc:docMk/>
            <pc:sldMk cId="3047495818" sldId="1076"/>
            <ac:spMk id="42" creationId="{C08E4227-63F5-24F1-E334-E8176BD85278}"/>
          </ac:spMkLst>
        </pc:spChg>
        <pc:spChg chg="mod">
          <ac:chgData name="he.x" userId="7d207c4c-28f3-4a17-aaf6-8d307a522a1b" providerId="ADAL" clId="{304354C5-ED1E-43FD-8F7D-6C1194B06955}" dt="2023-09-16T16:37:43.042" v="1692"/>
          <ac:spMkLst>
            <pc:docMk/>
            <pc:sldMk cId="3047495818" sldId="1076"/>
            <ac:spMk id="43" creationId="{C4D1127F-BA1D-77EE-20CB-5EA18B294797}"/>
          </ac:spMkLst>
        </pc:spChg>
        <pc:spChg chg="mod">
          <ac:chgData name="he.x" userId="7d207c4c-28f3-4a17-aaf6-8d307a522a1b" providerId="ADAL" clId="{304354C5-ED1E-43FD-8F7D-6C1194B06955}" dt="2023-09-16T16:38:41.675" v="1708" actId="1076"/>
          <ac:spMkLst>
            <pc:docMk/>
            <pc:sldMk cId="3047495818" sldId="1076"/>
            <ac:spMk id="44" creationId="{3EAB822C-75D4-96E4-7A29-09579D44EBC6}"/>
          </ac:spMkLst>
        </pc:spChg>
        <pc:spChg chg="mod">
          <ac:chgData name="he.x" userId="7d207c4c-28f3-4a17-aaf6-8d307a522a1b" providerId="ADAL" clId="{304354C5-ED1E-43FD-8F7D-6C1194B06955}" dt="2023-09-25T15:56:59.105" v="6271"/>
          <ac:spMkLst>
            <pc:docMk/>
            <pc:sldMk cId="3047495818" sldId="1076"/>
            <ac:spMk id="45" creationId="{D3BD78EE-266F-F6EC-3035-134E42F60D05}"/>
          </ac:spMkLst>
        </pc:spChg>
        <pc:spChg chg="mod">
          <ac:chgData name="he.x" userId="7d207c4c-28f3-4a17-aaf6-8d307a522a1b" providerId="ADAL" clId="{304354C5-ED1E-43FD-8F7D-6C1194B06955}" dt="2023-09-25T15:56:59.105" v="6271"/>
          <ac:spMkLst>
            <pc:docMk/>
            <pc:sldMk cId="3047495818" sldId="1076"/>
            <ac:spMk id="46" creationId="{2C722F4F-F0F0-2703-F054-7F2AF9A584C4}"/>
          </ac:spMkLst>
        </pc:spChg>
        <pc:spChg chg="mod">
          <ac:chgData name="he.x" userId="7d207c4c-28f3-4a17-aaf6-8d307a522a1b" providerId="ADAL" clId="{304354C5-ED1E-43FD-8F7D-6C1194B06955}" dt="2023-09-25T15:56:59.105" v="6271"/>
          <ac:spMkLst>
            <pc:docMk/>
            <pc:sldMk cId="3047495818" sldId="1076"/>
            <ac:spMk id="47" creationId="{9485E834-F989-2E25-7D4F-BDC1639E2B21}"/>
          </ac:spMkLst>
        </pc:spChg>
        <pc:grpChg chg="add mod">
          <ac:chgData name="he.x" userId="7d207c4c-28f3-4a17-aaf6-8d307a522a1b" providerId="ADAL" clId="{304354C5-ED1E-43FD-8F7D-6C1194B06955}" dt="2023-09-25T15:56:59.105" v="6271"/>
          <ac:grpSpMkLst>
            <pc:docMk/>
            <pc:sldMk cId="3047495818" sldId="1076"/>
            <ac:grpSpMk id="3" creationId="{0B0650C1-D209-B388-4C28-51A04B42F185}"/>
          </ac:grpSpMkLst>
        </pc:grpChg>
        <pc:grpChg chg="mod">
          <ac:chgData name="he.x" userId="7d207c4c-28f3-4a17-aaf6-8d307a522a1b" providerId="ADAL" clId="{304354C5-ED1E-43FD-8F7D-6C1194B06955}" dt="2023-09-25T15:56:59.105" v="6271"/>
          <ac:grpSpMkLst>
            <pc:docMk/>
            <pc:sldMk cId="3047495818" sldId="1076"/>
            <ac:grpSpMk id="5" creationId="{EEB93F75-BAD2-7EC5-B858-2BC469A40BAC}"/>
          </ac:grpSpMkLst>
        </pc:grpChg>
        <pc:grpChg chg="add del mod">
          <ac:chgData name="he.x" userId="7d207c4c-28f3-4a17-aaf6-8d307a522a1b" providerId="ADAL" clId="{304354C5-ED1E-43FD-8F7D-6C1194B06955}" dt="2023-09-25T15:56:58.746" v="6270" actId="478"/>
          <ac:grpSpMkLst>
            <pc:docMk/>
            <pc:sldMk cId="3047495818" sldId="1076"/>
            <ac:grpSpMk id="11" creationId="{06DF05AB-868D-67D0-AC6A-13700E099259}"/>
          </ac:grpSpMkLst>
        </pc:grpChg>
        <pc:grpChg chg="del">
          <ac:chgData name="he.x" userId="7d207c4c-28f3-4a17-aaf6-8d307a522a1b" providerId="ADAL" clId="{304354C5-ED1E-43FD-8F7D-6C1194B06955}" dt="2023-09-16T16:37:52.261" v="1695" actId="478"/>
          <ac:grpSpMkLst>
            <pc:docMk/>
            <pc:sldMk cId="3047495818" sldId="1076"/>
            <ac:grpSpMk id="38" creationId="{23B6DEBB-2327-6D23-DFFF-11617B3C4112}"/>
          </ac:grpSpMkLst>
        </pc:grpChg>
        <pc:cxnChg chg="mod">
          <ac:chgData name="he.x" userId="7d207c4c-28f3-4a17-aaf6-8d307a522a1b" providerId="ADAL" clId="{304354C5-ED1E-43FD-8F7D-6C1194B06955}" dt="2023-09-16T16:37:52.261" v="1695" actId="478"/>
          <ac:cxnSpMkLst>
            <pc:docMk/>
            <pc:sldMk cId="3047495818" sldId="1076"/>
            <ac:cxnSpMk id="12" creationId="{C916DFC2-34F7-0B66-3C26-6FA308010E65}"/>
          </ac:cxnSpMkLst>
        </pc:cxnChg>
        <pc:cxnChg chg="mod">
          <ac:chgData name="he.x" userId="7d207c4c-28f3-4a17-aaf6-8d307a522a1b" providerId="ADAL" clId="{304354C5-ED1E-43FD-8F7D-6C1194B06955}" dt="2023-09-16T16:37:52.261" v="1695" actId="478"/>
          <ac:cxnSpMkLst>
            <pc:docMk/>
            <pc:sldMk cId="3047495818" sldId="1076"/>
            <ac:cxnSpMk id="14" creationId="{F29E0B2B-AE34-6129-6C2F-0F8029478F3E}"/>
          </ac:cxnSpMkLst>
        </pc:cxnChg>
        <pc:cxnChg chg="mod">
          <ac:chgData name="he.x" userId="7d207c4c-28f3-4a17-aaf6-8d307a522a1b" providerId="ADAL" clId="{304354C5-ED1E-43FD-8F7D-6C1194B06955}" dt="2023-09-16T16:37:52.261" v="1695" actId="478"/>
          <ac:cxnSpMkLst>
            <pc:docMk/>
            <pc:sldMk cId="3047495818" sldId="1076"/>
            <ac:cxnSpMk id="16" creationId="{94B27595-E5C6-F7FA-C9A8-D31720E730AA}"/>
          </ac:cxnSpMkLst>
        </pc:cxnChg>
        <pc:cxnChg chg="mod">
          <ac:chgData name="he.x" userId="7d207c4c-28f3-4a17-aaf6-8d307a522a1b" providerId="ADAL" clId="{304354C5-ED1E-43FD-8F7D-6C1194B06955}" dt="2023-09-16T16:37:52.261" v="1695" actId="478"/>
          <ac:cxnSpMkLst>
            <pc:docMk/>
            <pc:sldMk cId="3047495818" sldId="1076"/>
            <ac:cxnSpMk id="18" creationId="{030FE5AC-8896-C2D0-82C4-344C52CFE913}"/>
          </ac:cxnSpMkLst>
        </pc:cxnChg>
        <pc:cxnChg chg="mod">
          <ac:chgData name="he.x" userId="7d207c4c-28f3-4a17-aaf6-8d307a522a1b" providerId="ADAL" clId="{304354C5-ED1E-43FD-8F7D-6C1194B06955}" dt="2023-09-16T16:37:52.261" v="1695" actId="478"/>
          <ac:cxnSpMkLst>
            <pc:docMk/>
            <pc:sldMk cId="3047495818" sldId="1076"/>
            <ac:cxnSpMk id="20" creationId="{92F3A451-3AF7-06B0-5DFD-2EA1F065466D}"/>
          </ac:cxnSpMkLst>
        </pc:cxnChg>
        <pc:cxnChg chg="mod">
          <ac:chgData name="he.x" userId="7d207c4c-28f3-4a17-aaf6-8d307a522a1b" providerId="ADAL" clId="{304354C5-ED1E-43FD-8F7D-6C1194B06955}" dt="2023-09-25T15:56:59.105" v="6271"/>
          <ac:cxnSpMkLst>
            <pc:docMk/>
            <pc:sldMk cId="3047495818" sldId="1076"/>
            <ac:cxnSpMk id="20" creationId="{E22EBABA-FDE1-8B37-1AA0-FF9C6A22A3D6}"/>
          </ac:cxnSpMkLst>
        </pc:cxnChg>
        <pc:cxnChg chg="mod">
          <ac:chgData name="he.x" userId="7d207c4c-28f3-4a17-aaf6-8d307a522a1b" providerId="ADAL" clId="{304354C5-ED1E-43FD-8F7D-6C1194B06955}" dt="2023-09-25T15:56:59.105" v="6271"/>
          <ac:cxnSpMkLst>
            <pc:docMk/>
            <pc:sldMk cId="3047495818" sldId="1076"/>
            <ac:cxnSpMk id="22" creationId="{5E6A692C-ED63-0271-C7EB-027178478BEB}"/>
          </ac:cxnSpMkLst>
        </pc:cxnChg>
        <pc:cxnChg chg="mod">
          <ac:chgData name="he.x" userId="7d207c4c-28f3-4a17-aaf6-8d307a522a1b" providerId="ADAL" clId="{304354C5-ED1E-43FD-8F7D-6C1194B06955}" dt="2023-09-16T16:37:52.261" v="1695" actId="478"/>
          <ac:cxnSpMkLst>
            <pc:docMk/>
            <pc:sldMk cId="3047495818" sldId="1076"/>
            <ac:cxnSpMk id="22" creationId="{EB630626-D4EB-F965-D7A8-B8D40CCF3C0C}"/>
          </ac:cxnSpMkLst>
        </pc:cxnChg>
        <pc:cxnChg chg="mod">
          <ac:chgData name="he.x" userId="7d207c4c-28f3-4a17-aaf6-8d307a522a1b" providerId="ADAL" clId="{304354C5-ED1E-43FD-8F7D-6C1194B06955}" dt="2023-09-25T15:56:58.746" v="6270" actId="478"/>
          <ac:cxnSpMkLst>
            <pc:docMk/>
            <pc:sldMk cId="3047495818" sldId="1076"/>
            <ac:cxnSpMk id="24" creationId="{1AB5DA83-00EB-E13F-98D9-350500FC86D3}"/>
          </ac:cxnSpMkLst>
        </pc:cxnChg>
        <pc:cxnChg chg="mod">
          <ac:chgData name="he.x" userId="7d207c4c-28f3-4a17-aaf6-8d307a522a1b" providerId="ADAL" clId="{304354C5-ED1E-43FD-8F7D-6C1194B06955}" dt="2023-09-25T15:56:58.746" v="6270" actId="478"/>
          <ac:cxnSpMkLst>
            <pc:docMk/>
            <pc:sldMk cId="3047495818" sldId="1076"/>
            <ac:cxnSpMk id="25" creationId="{956A4983-76EC-CD13-421F-EC8E366627E8}"/>
          </ac:cxnSpMkLst>
        </pc:cxnChg>
        <pc:cxnChg chg="mod">
          <ac:chgData name="he.x" userId="7d207c4c-28f3-4a17-aaf6-8d307a522a1b" providerId="ADAL" clId="{304354C5-ED1E-43FD-8F7D-6C1194B06955}" dt="2023-09-25T15:56:58.746" v="6270" actId="478"/>
          <ac:cxnSpMkLst>
            <pc:docMk/>
            <pc:sldMk cId="3047495818" sldId="1076"/>
            <ac:cxnSpMk id="26" creationId="{39BC0311-ABA2-341E-BAB4-DAD5100B6302}"/>
          </ac:cxnSpMkLst>
        </pc:cxnChg>
        <pc:cxnChg chg="mod">
          <ac:chgData name="he.x" userId="7d207c4c-28f3-4a17-aaf6-8d307a522a1b" providerId="ADAL" clId="{304354C5-ED1E-43FD-8F7D-6C1194B06955}" dt="2023-09-25T15:56:58.746" v="6270" actId="478"/>
          <ac:cxnSpMkLst>
            <pc:docMk/>
            <pc:sldMk cId="3047495818" sldId="1076"/>
            <ac:cxnSpMk id="27" creationId="{18FB4022-3197-1E7F-AB54-524FA3097FF5}"/>
          </ac:cxnSpMkLst>
        </pc:cxnChg>
        <pc:cxnChg chg="mod">
          <ac:chgData name="he.x" userId="7d207c4c-28f3-4a17-aaf6-8d307a522a1b" providerId="ADAL" clId="{304354C5-ED1E-43FD-8F7D-6C1194B06955}" dt="2023-09-25T15:56:58.746" v="6270" actId="478"/>
          <ac:cxnSpMkLst>
            <pc:docMk/>
            <pc:sldMk cId="3047495818" sldId="1076"/>
            <ac:cxnSpMk id="28" creationId="{9729044A-21AA-6B31-0A1B-FD3F56E9BB0F}"/>
          </ac:cxnSpMkLst>
        </pc:cxnChg>
        <pc:cxnChg chg="mod">
          <ac:chgData name="he.x" userId="7d207c4c-28f3-4a17-aaf6-8d307a522a1b" providerId="ADAL" clId="{304354C5-ED1E-43FD-8F7D-6C1194B06955}" dt="2023-09-25T15:56:58.746" v="6270" actId="478"/>
          <ac:cxnSpMkLst>
            <pc:docMk/>
            <pc:sldMk cId="3047495818" sldId="1076"/>
            <ac:cxnSpMk id="30" creationId="{B51746CD-794F-7B9C-8311-97FCF441C2EE}"/>
          </ac:cxnSpMkLst>
        </pc:cxnChg>
        <pc:cxnChg chg="mod">
          <ac:chgData name="he.x" userId="7d207c4c-28f3-4a17-aaf6-8d307a522a1b" providerId="ADAL" clId="{304354C5-ED1E-43FD-8F7D-6C1194B06955}" dt="2023-09-25T15:56:59.105" v="6271"/>
          <ac:cxnSpMkLst>
            <pc:docMk/>
            <pc:sldMk cId="3047495818" sldId="1076"/>
            <ac:cxnSpMk id="32" creationId="{02F59778-F6A6-A9E0-9EEB-48200D499CCF}"/>
          </ac:cxnSpMkLst>
        </pc:cxnChg>
        <pc:cxnChg chg="mod">
          <ac:chgData name="he.x" userId="7d207c4c-28f3-4a17-aaf6-8d307a522a1b" providerId="ADAL" clId="{304354C5-ED1E-43FD-8F7D-6C1194B06955}" dt="2023-09-25T15:56:59.105" v="6271"/>
          <ac:cxnSpMkLst>
            <pc:docMk/>
            <pc:sldMk cId="3047495818" sldId="1076"/>
            <ac:cxnSpMk id="33" creationId="{8DF1005A-7A4D-18D0-3123-D677D614BBD6}"/>
          </ac:cxnSpMkLst>
        </pc:cxnChg>
        <pc:cxnChg chg="mod">
          <ac:chgData name="he.x" userId="7d207c4c-28f3-4a17-aaf6-8d307a522a1b" providerId="ADAL" clId="{304354C5-ED1E-43FD-8F7D-6C1194B06955}" dt="2023-09-25T15:56:59.105" v="6271"/>
          <ac:cxnSpMkLst>
            <pc:docMk/>
            <pc:sldMk cId="3047495818" sldId="1076"/>
            <ac:cxnSpMk id="34" creationId="{2F419B7F-7B48-CCA1-7FE2-2E52BC167393}"/>
          </ac:cxnSpMkLst>
        </pc:cxnChg>
        <pc:cxnChg chg="mod">
          <ac:chgData name="he.x" userId="7d207c4c-28f3-4a17-aaf6-8d307a522a1b" providerId="ADAL" clId="{304354C5-ED1E-43FD-8F7D-6C1194B06955}" dt="2023-09-25T15:56:59.105" v="6271"/>
          <ac:cxnSpMkLst>
            <pc:docMk/>
            <pc:sldMk cId="3047495818" sldId="1076"/>
            <ac:cxnSpMk id="35" creationId="{0A87EFBF-8A28-7EF1-6730-045E7C0DD39F}"/>
          </ac:cxnSpMkLst>
        </pc:cxnChg>
      </pc:sldChg>
      <pc:sldChg chg="addSp delSp modSp add mod ord modNotesTx">
        <pc:chgData name="he.x" userId="7d207c4c-28f3-4a17-aaf6-8d307a522a1b" providerId="ADAL" clId="{304354C5-ED1E-43FD-8F7D-6C1194B06955}" dt="2023-09-26T14:48:27.296" v="6956"/>
        <pc:sldMkLst>
          <pc:docMk/>
          <pc:sldMk cId="726475054" sldId="1077"/>
        </pc:sldMkLst>
        <pc:spChg chg="mod">
          <ac:chgData name="he.x" userId="7d207c4c-28f3-4a17-aaf6-8d307a522a1b" providerId="ADAL" clId="{304354C5-ED1E-43FD-8F7D-6C1194B06955}" dt="2023-09-16T16:03:29.024" v="1502" actId="114"/>
          <ac:spMkLst>
            <pc:docMk/>
            <pc:sldMk cId="726475054" sldId="1077"/>
            <ac:spMk id="4" creationId="{9A9BBC12-DB44-46F1-BDF4-BF152BB405E2}"/>
          </ac:spMkLst>
        </pc:spChg>
        <pc:spChg chg="mod">
          <ac:chgData name="he.x" userId="7d207c4c-28f3-4a17-aaf6-8d307a522a1b" providerId="ADAL" clId="{304354C5-ED1E-43FD-8F7D-6C1194B06955}" dt="2023-09-25T15:57:31.720" v="6277"/>
          <ac:spMkLst>
            <pc:docMk/>
            <pc:sldMk cId="726475054" sldId="1077"/>
            <ac:spMk id="7" creationId="{480ED636-F04B-94B2-2A31-9FB2C02CF5B5}"/>
          </ac:spMkLst>
        </pc:spChg>
        <pc:spChg chg="mod">
          <ac:chgData name="he.x" userId="7d207c4c-28f3-4a17-aaf6-8d307a522a1b" providerId="ADAL" clId="{304354C5-ED1E-43FD-8F7D-6C1194B06955}" dt="2023-09-25T15:57:31.720" v="6277"/>
          <ac:spMkLst>
            <pc:docMk/>
            <pc:sldMk cId="726475054" sldId="1077"/>
            <ac:spMk id="8" creationId="{536C5F55-73FC-F21E-8A17-DBDA0014AA1E}"/>
          </ac:spMkLst>
        </pc:spChg>
        <pc:spChg chg="mod">
          <ac:chgData name="he.x" userId="7d207c4c-28f3-4a17-aaf6-8d307a522a1b" providerId="ADAL" clId="{304354C5-ED1E-43FD-8F7D-6C1194B06955}" dt="2023-09-25T15:57:31.720" v="6277"/>
          <ac:spMkLst>
            <pc:docMk/>
            <pc:sldMk cId="726475054" sldId="1077"/>
            <ac:spMk id="9" creationId="{2E7A7D34-BFFA-C17E-2470-3E7C3E2BFD88}"/>
          </ac:spMkLst>
        </pc:spChg>
        <pc:spChg chg="mod">
          <ac:chgData name="he.x" userId="7d207c4c-28f3-4a17-aaf6-8d307a522a1b" providerId="ADAL" clId="{304354C5-ED1E-43FD-8F7D-6C1194B06955}" dt="2023-09-16T16:02:16.230" v="1487" actId="1582"/>
          <ac:spMkLst>
            <pc:docMk/>
            <pc:sldMk cId="726475054" sldId="1077"/>
            <ac:spMk id="9" creationId="{51752BB2-2F71-4A10-16B1-0BCD58703ED0}"/>
          </ac:spMkLst>
        </pc:spChg>
        <pc:spChg chg="mod">
          <ac:chgData name="he.x" userId="7d207c4c-28f3-4a17-aaf6-8d307a522a1b" providerId="ADAL" clId="{304354C5-ED1E-43FD-8F7D-6C1194B06955}" dt="2023-09-16T16:02:20.845" v="1489" actId="1582"/>
          <ac:spMkLst>
            <pc:docMk/>
            <pc:sldMk cId="726475054" sldId="1077"/>
            <ac:spMk id="10" creationId="{28BDBA0F-17B0-E49C-2B1A-D133888E6EE7}"/>
          </ac:spMkLst>
        </pc:spChg>
        <pc:spChg chg="mod">
          <ac:chgData name="he.x" userId="7d207c4c-28f3-4a17-aaf6-8d307a522a1b" providerId="ADAL" clId="{304354C5-ED1E-43FD-8F7D-6C1194B06955}" dt="2023-09-25T15:57:31.720" v="6277"/>
          <ac:spMkLst>
            <pc:docMk/>
            <pc:sldMk cId="726475054" sldId="1077"/>
            <ac:spMk id="10" creationId="{919BD8F1-3B67-8652-F3D6-0C1F1E42ECB9}"/>
          </ac:spMkLst>
        </pc:spChg>
        <pc:spChg chg="add mod">
          <ac:chgData name="he.x" userId="7d207c4c-28f3-4a17-aaf6-8d307a522a1b" providerId="ADAL" clId="{304354C5-ED1E-43FD-8F7D-6C1194B06955}" dt="2023-09-25T16:08:09.725" v="6368" actId="20577"/>
          <ac:spMkLst>
            <pc:docMk/>
            <pc:sldMk cId="726475054" sldId="1077"/>
            <ac:spMk id="11" creationId="{CD8ACB71-8421-4714-973E-011494A8BF7B}"/>
          </ac:spMkLst>
        </pc:spChg>
        <pc:spChg chg="mod">
          <ac:chgData name="he.x" userId="7d207c4c-28f3-4a17-aaf6-8d307a522a1b" providerId="ADAL" clId="{304354C5-ED1E-43FD-8F7D-6C1194B06955}" dt="2023-09-25T15:57:31.720" v="6277"/>
          <ac:spMkLst>
            <pc:docMk/>
            <pc:sldMk cId="726475054" sldId="1077"/>
            <ac:spMk id="12" creationId="{04C582A2-2C46-B667-75D2-25CB586A7194}"/>
          </ac:spMkLst>
        </pc:spChg>
        <pc:spChg chg="add mod">
          <ac:chgData name="he.x" userId="7d207c4c-28f3-4a17-aaf6-8d307a522a1b" providerId="ADAL" clId="{304354C5-ED1E-43FD-8F7D-6C1194B06955}" dt="2023-09-26T14:48:27.296" v="6956"/>
          <ac:spMkLst>
            <pc:docMk/>
            <pc:sldMk cId="726475054" sldId="1077"/>
            <ac:spMk id="13" creationId="{255F4920-51B3-78D2-B68C-C640FDB34FBF}"/>
          </ac:spMkLst>
        </pc:spChg>
        <pc:spChg chg="mod">
          <ac:chgData name="he.x" userId="7d207c4c-28f3-4a17-aaf6-8d307a522a1b" providerId="ADAL" clId="{304354C5-ED1E-43FD-8F7D-6C1194B06955}" dt="2023-09-25T15:57:31.720" v="6277"/>
          <ac:spMkLst>
            <pc:docMk/>
            <pc:sldMk cId="726475054" sldId="1077"/>
            <ac:spMk id="14" creationId="{D706EE32-3FB8-AA30-E50A-9324B9B805F4}"/>
          </ac:spMkLst>
        </pc:spChg>
        <pc:spChg chg="mod">
          <ac:chgData name="he.x" userId="7d207c4c-28f3-4a17-aaf6-8d307a522a1b" providerId="ADAL" clId="{304354C5-ED1E-43FD-8F7D-6C1194B06955}" dt="2023-09-16T16:37:41.147" v="1691"/>
          <ac:spMkLst>
            <pc:docMk/>
            <pc:sldMk cId="726475054" sldId="1077"/>
            <ac:spMk id="15" creationId="{7F1F4AC5-9454-A905-DCAA-2BDF68BBF8EB}"/>
          </ac:spMkLst>
        </pc:spChg>
        <pc:spChg chg="mod">
          <ac:chgData name="he.x" userId="7d207c4c-28f3-4a17-aaf6-8d307a522a1b" providerId="ADAL" clId="{304354C5-ED1E-43FD-8F7D-6C1194B06955}" dt="2023-09-25T15:58:43.193" v="6290" actId="1582"/>
          <ac:spMkLst>
            <pc:docMk/>
            <pc:sldMk cId="726475054" sldId="1077"/>
            <ac:spMk id="16" creationId="{805422F6-FF66-F726-6326-122D9299DFD7}"/>
          </ac:spMkLst>
        </pc:spChg>
        <pc:spChg chg="mod">
          <ac:chgData name="he.x" userId="7d207c4c-28f3-4a17-aaf6-8d307a522a1b" providerId="ADAL" clId="{304354C5-ED1E-43FD-8F7D-6C1194B06955}" dt="2023-09-16T16:37:41.147" v="1691"/>
          <ac:spMkLst>
            <pc:docMk/>
            <pc:sldMk cId="726475054" sldId="1077"/>
            <ac:spMk id="17" creationId="{13923F3E-B0EF-5741-BA8C-502470ED6F9E}"/>
          </ac:spMkLst>
        </pc:spChg>
        <pc:spChg chg="mod">
          <ac:chgData name="he.x" userId="7d207c4c-28f3-4a17-aaf6-8d307a522a1b" providerId="ADAL" clId="{304354C5-ED1E-43FD-8F7D-6C1194B06955}" dt="2023-09-25T15:58:48.121" v="6292" actId="1582"/>
          <ac:spMkLst>
            <pc:docMk/>
            <pc:sldMk cId="726475054" sldId="1077"/>
            <ac:spMk id="18" creationId="{ACE2C1E1-F23E-3E76-594F-007A82AE56E4}"/>
          </ac:spMkLst>
        </pc:spChg>
        <pc:spChg chg="mod">
          <ac:chgData name="he.x" userId="7d207c4c-28f3-4a17-aaf6-8d307a522a1b" providerId="ADAL" clId="{304354C5-ED1E-43FD-8F7D-6C1194B06955}" dt="2023-09-16T16:37:41.147" v="1691"/>
          <ac:spMkLst>
            <pc:docMk/>
            <pc:sldMk cId="726475054" sldId="1077"/>
            <ac:spMk id="19" creationId="{DCE9CB61-EB01-159F-5AAC-C07A2F554721}"/>
          </ac:spMkLst>
        </pc:spChg>
        <pc:spChg chg="mod">
          <ac:chgData name="he.x" userId="7d207c4c-28f3-4a17-aaf6-8d307a522a1b" providerId="ADAL" clId="{304354C5-ED1E-43FD-8F7D-6C1194B06955}" dt="2023-09-16T16:37:41.147" v="1691"/>
          <ac:spMkLst>
            <pc:docMk/>
            <pc:sldMk cId="726475054" sldId="1077"/>
            <ac:spMk id="21" creationId="{80633399-BCC7-1C00-6368-D93A3E27DF8B}"/>
          </ac:spMkLst>
        </pc:spChg>
        <pc:spChg chg="mod">
          <ac:chgData name="he.x" userId="7d207c4c-28f3-4a17-aaf6-8d307a522a1b" providerId="ADAL" clId="{304354C5-ED1E-43FD-8F7D-6C1194B06955}" dt="2023-09-16T16:38:17.814" v="1702" actId="1582"/>
          <ac:spMkLst>
            <pc:docMk/>
            <pc:sldMk cId="726475054" sldId="1077"/>
            <ac:spMk id="23" creationId="{AA5A9B77-B1B0-B90F-616F-5B3CE3E72B7D}"/>
          </ac:spMkLst>
        </pc:spChg>
        <pc:spChg chg="mod">
          <ac:chgData name="he.x" userId="7d207c4c-28f3-4a17-aaf6-8d307a522a1b" providerId="ADAL" clId="{304354C5-ED1E-43FD-8F7D-6C1194B06955}" dt="2023-09-16T16:38:22.029" v="1704" actId="1582"/>
          <ac:spMkLst>
            <pc:docMk/>
            <pc:sldMk cId="726475054" sldId="1077"/>
            <ac:spMk id="24" creationId="{EF45E16B-7850-EAB1-AAFE-4CC9A75EF986}"/>
          </ac:spMkLst>
        </pc:spChg>
        <pc:spChg chg="del">
          <ac:chgData name="he.x" userId="7d207c4c-28f3-4a17-aaf6-8d307a522a1b" providerId="ADAL" clId="{304354C5-ED1E-43FD-8F7D-6C1194B06955}" dt="2023-09-26T14:48:27.093" v="6955" actId="478"/>
          <ac:spMkLst>
            <pc:docMk/>
            <pc:sldMk cId="726475054" sldId="1077"/>
            <ac:spMk id="29" creationId="{63BC3FE3-50FB-4DA5-8DF7-DCDA6792D912}"/>
          </ac:spMkLst>
        </pc:spChg>
        <pc:spChg chg="mod">
          <ac:chgData name="he.x" userId="7d207c4c-28f3-4a17-aaf6-8d307a522a1b" providerId="ADAL" clId="{304354C5-ED1E-43FD-8F7D-6C1194B06955}" dt="2023-09-25T15:57:31.720" v="6277"/>
          <ac:spMkLst>
            <pc:docMk/>
            <pc:sldMk cId="726475054" sldId="1077"/>
            <ac:spMk id="36" creationId="{18BB4212-96F9-4523-925B-93355C7D3E17}"/>
          </ac:spMkLst>
        </pc:spChg>
        <pc:spChg chg="mod">
          <ac:chgData name="he.x" userId="7d207c4c-28f3-4a17-aaf6-8d307a522a1b" providerId="ADAL" clId="{304354C5-ED1E-43FD-8F7D-6C1194B06955}" dt="2023-09-25T15:57:31.720" v="6277"/>
          <ac:spMkLst>
            <pc:docMk/>
            <pc:sldMk cId="726475054" sldId="1077"/>
            <ac:spMk id="37" creationId="{5A92EF18-5383-79D6-2812-F775DA794F1D}"/>
          </ac:spMkLst>
        </pc:spChg>
        <pc:spChg chg="mod">
          <ac:chgData name="he.x" userId="7d207c4c-28f3-4a17-aaf6-8d307a522a1b" providerId="ADAL" clId="{304354C5-ED1E-43FD-8F7D-6C1194B06955}" dt="2023-09-25T15:57:49.518" v="6279" actId="1076"/>
          <ac:spMkLst>
            <pc:docMk/>
            <pc:sldMk cId="726475054" sldId="1077"/>
            <ac:spMk id="38" creationId="{BC833C7C-26B4-2652-593C-DE5AB3F166BE}"/>
          </ac:spMkLst>
        </pc:spChg>
        <pc:spChg chg="mod">
          <ac:chgData name="he.x" userId="7d207c4c-28f3-4a17-aaf6-8d307a522a1b" providerId="ADAL" clId="{304354C5-ED1E-43FD-8F7D-6C1194B06955}" dt="2023-09-16T16:37:41.147" v="1691"/>
          <ac:spMkLst>
            <pc:docMk/>
            <pc:sldMk cId="726475054" sldId="1077"/>
            <ac:spMk id="39" creationId="{5602388A-E88A-66BF-3F22-807DBC207511}"/>
          </ac:spMkLst>
        </pc:spChg>
        <pc:spChg chg="mod">
          <ac:chgData name="he.x" userId="7d207c4c-28f3-4a17-aaf6-8d307a522a1b" providerId="ADAL" clId="{304354C5-ED1E-43FD-8F7D-6C1194B06955}" dt="2023-09-16T16:37:41.147" v="1691"/>
          <ac:spMkLst>
            <pc:docMk/>
            <pc:sldMk cId="726475054" sldId="1077"/>
            <ac:spMk id="40" creationId="{2EF9A9FD-D2AF-2A1C-2C5A-A6D6C438EBE9}"/>
          </ac:spMkLst>
        </pc:spChg>
        <pc:spChg chg="mod">
          <ac:chgData name="he.x" userId="7d207c4c-28f3-4a17-aaf6-8d307a522a1b" providerId="ADAL" clId="{304354C5-ED1E-43FD-8F7D-6C1194B06955}" dt="2023-09-16T16:37:41.147" v="1691"/>
          <ac:spMkLst>
            <pc:docMk/>
            <pc:sldMk cId="726475054" sldId="1077"/>
            <ac:spMk id="41" creationId="{66440F19-2340-B6E9-C0B5-50BC1ABB6466}"/>
          </ac:spMkLst>
        </pc:spChg>
        <pc:spChg chg="mod">
          <ac:chgData name="he.x" userId="7d207c4c-28f3-4a17-aaf6-8d307a522a1b" providerId="ADAL" clId="{304354C5-ED1E-43FD-8F7D-6C1194B06955}" dt="2023-09-16T16:37:41.147" v="1691"/>
          <ac:spMkLst>
            <pc:docMk/>
            <pc:sldMk cId="726475054" sldId="1077"/>
            <ac:spMk id="42" creationId="{11A9DC36-C009-30C7-9C4A-CD43D577D529}"/>
          </ac:spMkLst>
        </pc:spChg>
        <pc:spChg chg="mod">
          <ac:chgData name="he.x" userId="7d207c4c-28f3-4a17-aaf6-8d307a522a1b" providerId="ADAL" clId="{304354C5-ED1E-43FD-8F7D-6C1194B06955}" dt="2023-09-16T16:37:41.147" v="1691"/>
          <ac:spMkLst>
            <pc:docMk/>
            <pc:sldMk cId="726475054" sldId="1077"/>
            <ac:spMk id="43" creationId="{DEBF3AAB-856E-1895-61BA-652664EBF9D0}"/>
          </ac:spMkLst>
        </pc:spChg>
        <pc:spChg chg="del">
          <ac:chgData name="he.x" userId="7d207c4c-28f3-4a17-aaf6-8d307a522a1b" providerId="ADAL" clId="{304354C5-ED1E-43FD-8F7D-6C1194B06955}" dt="2023-09-16T16:02:28.327" v="1490" actId="478"/>
          <ac:spMkLst>
            <pc:docMk/>
            <pc:sldMk cId="726475054" sldId="1077"/>
            <ac:spMk id="44" creationId="{3EAB822C-75D4-96E4-7A29-09579D44EBC6}"/>
          </ac:spMkLst>
        </pc:spChg>
        <pc:spChg chg="mod">
          <ac:chgData name="he.x" userId="7d207c4c-28f3-4a17-aaf6-8d307a522a1b" providerId="ADAL" clId="{304354C5-ED1E-43FD-8F7D-6C1194B06955}" dt="2023-09-25T15:57:31.720" v="6277"/>
          <ac:spMkLst>
            <pc:docMk/>
            <pc:sldMk cId="726475054" sldId="1077"/>
            <ac:spMk id="44" creationId="{4A8277DF-F3C9-61CF-199D-DCDF49401776}"/>
          </ac:spMkLst>
        </pc:spChg>
        <pc:spChg chg="mod">
          <ac:chgData name="he.x" userId="7d207c4c-28f3-4a17-aaf6-8d307a522a1b" providerId="ADAL" clId="{304354C5-ED1E-43FD-8F7D-6C1194B06955}" dt="2023-09-16T16:37:41.147" v="1691"/>
          <ac:spMkLst>
            <pc:docMk/>
            <pc:sldMk cId="726475054" sldId="1077"/>
            <ac:spMk id="45" creationId="{B7057FC4-F62E-58D3-811A-1071EA7D825A}"/>
          </ac:spMkLst>
        </pc:spChg>
        <pc:spChg chg="mod">
          <ac:chgData name="he.x" userId="7d207c4c-28f3-4a17-aaf6-8d307a522a1b" providerId="ADAL" clId="{304354C5-ED1E-43FD-8F7D-6C1194B06955}" dt="2023-09-25T15:58:25.510" v="6288" actId="1076"/>
          <ac:spMkLst>
            <pc:docMk/>
            <pc:sldMk cId="726475054" sldId="1077"/>
            <ac:spMk id="46" creationId="{64E47EEB-3C94-25FE-950C-BF84CA9EE1B4}"/>
          </ac:spMkLst>
        </pc:spChg>
        <pc:spChg chg="mod">
          <ac:chgData name="he.x" userId="7d207c4c-28f3-4a17-aaf6-8d307a522a1b" providerId="ADAL" clId="{304354C5-ED1E-43FD-8F7D-6C1194B06955}" dt="2023-09-25T15:57:31.720" v="6277"/>
          <ac:spMkLst>
            <pc:docMk/>
            <pc:sldMk cId="726475054" sldId="1077"/>
            <ac:spMk id="47" creationId="{76F53D79-887E-E0B7-4FD7-592171AD405F}"/>
          </ac:spMkLst>
        </pc:spChg>
        <pc:spChg chg="add mod">
          <ac:chgData name="he.x" userId="7d207c4c-28f3-4a17-aaf6-8d307a522a1b" providerId="ADAL" clId="{304354C5-ED1E-43FD-8F7D-6C1194B06955}" dt="2023-09-25T15:59:43.778" v="6301" actId="164"/>
          <ac:spMkLst>
            <pc:docMk/>
            <pc:sldMk cId="726475054" sldId="1077"/>
            <ac:spMk id="48" creationId="{1D716D76-81F6-1C3A-9F54-31A610030A3A}"/>
          </ac:spMkLst>
        </pc:spChg>
        <pc:spChg chg="add mod">
          <ac:chgData name="he.x" userId="7d207c4c-28f3-4a17-aaf6-8d307a522a1b" providerId="ADAL" clId="{304354C5-ED1E-43FD-8F7D-6C1194B06955}" dt="2023-09-25T15:59:52.536" v="6302" actId="1076"/>
          <ac:spMkLst>
            <pc:docMk/>
            <pc:sldMk cId="726475054" sldId="1077"/>
            <ac:spMk id="49" creationId="{5FCCD351-7AE3-2798-E56F-7115ADAC8EE2}"/>
          </ac:spMkLst>
        </pc:spChg>
        <pc:grpChg chg="add mod">
          <ac:chgData name="he.x" userId="7d207c4c-28f3-4a17-aaf6-8d307a522a1b" providerId="ADAL" clId="{304354C5-ED1E-43FD-8F7D-6C1194B06955}" dt="2023-09-25T15:59:43.778" v="6301" actId="164"/>
          <ac:grpSpMkLst>
            <pc:docMk/>
            <pc:sldMk cId="726475054" sldId="1077"/>
            <ac:grpSpMk id="3" creationId="{A762E88B-1BEB-5AC1-EF03-927EEE9F9BF2}"/>
          </ac:grpSpMkLst>
        </pc:grpChg>
        <pc:grpChg chg="mod">
          <ac:chgData name="he.x" userId="7d207c4c-28f3-4a17-aaf6-8d307a522a1b" providerId="ADAL" clId="{304354C5-ED1E-43FD-8F7D-6C1194B06955}" dt="2023-09-25T15:57:31.720" v="6277"/>
          <ac:grpSpMkLst>
            <pc:docMk/>
            <pc:sldMk cId="726475054" sldId="1077"/>
            <ac:grpSpMk id="5" creationId="{5FFEACE4-A1FB-8BE2-DA27-9880DF8ACC91}"/>
          </ac:grpSpMkLst>
        </pc:grpChg>
        <pc:grpChg chg="add del mod">
          <ac:chgData name="he.x" userId="7d207c4c-28f3-4a17-aaf6-8d307a522a1b" providerId="ADAL" clId="{304354C5-ED1E-43FD-8F7D-6C1194B06955}" dt="2023-09-25T15:57:31.346" v="6276" actId="478"/>
          <ac:grpSpMkLst>
            <pc:docMk/>
            <pc:sldMk cId="726475054" sldId="1077"/>
            <ac:grpSpMk id="13" creationId="{BF713345-7D6F-1E20-C4E7-99C7913A7EF1}"/>
          </ac:grpSpMkLst>
        </pc:grpChg>
        <pc:grpChg chg="del">
          <ac:chgData name="he.x" userId="7d207c4c-28f3-4a17-aaf6-8d307a522a1b" providerId="ADAL" clId="{304354C5-ED1E-43FD-8F7D-6C1194B06955}" dt="2023-09-16T16:38:11.269" v="1700" actId="478"/>
          <ac:grpSpMkLst>
            <pc:docMk/>
            <pc:sldMk cId="726475054" sldId="1077"/>
            <ac:grpSpMk id="38" creationId="{23B6DEBB-2327-6D23-DFFF-11617B3C4112}"/>
          </ac:grpSpMkLst>
        </pc:grpChg>
        <pc:grpChg chg="add mod">
          <ac:chgData name="he.x" userId="7d207c4c-28f3-4a17-aaf6-8d307a522a1b" providerId="ADAL" clId="{304354C5-ED1E-43FD-8F7D-6C1194B06955}" dt="2023-09-25T15:59:43.778" v="6301" actId="164"/>
          <ac:grpSpMkLst>
            <pc:docMk/>
            <pc:sldMk cId="726475054" sldId="1077"/>
            <ac:grpSpMk id="50" creationId="{C1FFD7C6-DAD9-DF9C-2D16-554770A99093}"/>
          </ac:grpSpMkLst>
        </pc:grpChg>
        <pc:cxnChg chg="mod">
          <ac:chgData name="he.x" userId="7d207c4c-28f3-4a17-aaf6-8d307a522a1b" providerId="ADAL" clId="{304354C5-ED1E-43FD-8F7D-6C1194B06955}" dt="2023-09-16T16:38:11.269" v="1700" actId="478"/>
          <ac:cxnSpMkLst>
            <pc:docMk/>
            <pc:sldMk cId="726475054" sldId="1077"/>
            <ac:cxnSpMk id="12" creationId="{C916DFC2-34F7-0B66-3C26-6FA308010E65}"/>
          </ac:cxnSpMkLst>
        </pc:cxnChg>
        <pc:cxnChg chg="mod">
          <ac:chgData name="he.x" userId="7d207c4c-28f3-4a17-aaf6-8d307a522a1b" providerId="ADAL" clId="{304354C5-ED1E-43FD-8F7D-6C1194B06955}" dt="2023-09-16T16:38:11.269" v="1700" actId="478"/>
          <ac:cxnSpMkLst>
            <pc:docMk/>
            <pc:sldMk cId="726475054" sldId="1077"/>
            <ac:cxnSpMk id="14" creationId="{F29E0B2B-AE34-6129-6C2F-0F8029478F3E}"/>
          </ac:cxnSpMkLst>
        </pc:cxnChg>
        <pc:cxnChg chg="mod">
          <ac:chgData name="he.x" userId="7d207c4c-28f3-4a17-aaf6-8d307a522a1b" providerId="ADAL" clId="{304354C5-ED1E-43FD-8F7D-6C1194B06955}" dt="2023-09-16T16:38:11.269" v="1700" actId="478"/>
          <ac:cxnSpMkLst>
            <pc:docMk/>
            <pc:sldMk cId="726475054" sldId="1077"/>
            <ac:cxnSpMk id="16" creationId="{94B27595-E5C6-F7FA-C9A8-D31720E730AA}"/>
          </ac:cxnSpMkLst>
        </pc:cxnChg>
        <pc:cxnChg chg="mod">
          <ac:chgData name="he.x" userId="7d207c4c-28f3-4a17-aaf6-8d307a522a1b" providerId="ADAL" clId="{304354C5-ED1E-43FD-8F7D-6C1194B06955}" dt="2023-09-16T16:38:11.269" v="1700" actId="478"/>
          <ac:cxnSpMkLst>
            <pc:docMk/>
            <pc:sldMk cId="726475054" sldId="1077"/>
            <ac:cxnSpMk id="18" creationId="{030FE5AC-8896-C2D0-82C4-344C52CFE913}"/>
          </ac:cxnSpMkLst>
        </pc:cxnChg>
        <pc:cxnChg chg="mod">
          <ac:chgData name="he.x" userId="7d207c4c-28f3-4a17-aaf6-8d307a522a1b" providerId="ADAL" clId="{304354C5-ED1E-43FD-8F7D-6C1194B06955}" dt="2023-09-16T16:38:11.269" v="1700" actId="478"/>
          <ac:cxnSpMkLst>
            <pc:docMk/>
            <pc:sldMk cId="726475054" sldId="1077"/>
            <ac:cxnSpMk id="20" creationId="{92F3A451-3AF7-06B0-5DFD-2EA1F065466D}"/>
          </ac:cxnSpMkLst>
        </pc:cxnChg>
        <pc:cxnChg chg="mod">
          <ac:chgData name="he.x" userId="7d207c4c-28f3-4a17-aaf6-8d307a522a1b" providerId="ADAL" clId="{304354C5-ED1E-43FD-8F7D-6C1194B06955}" dt="2023-09-25T15:57:31.720" v="6277"/>
          <ac:cxnSpMkLst>
            <pc:docMk/>
            <pc:sldMk cId="726475054" sldId="1077"/>
            <ac:cxnSpMk id="20" creationId="{9CA9FB42-A3C2-1E8A-9CE5-50BB9D29F76E}"/>
          </ac:cxnSpMkLst>
        </pc:cxnChg>
        <pc:cxnChg chg="mod">
          <ac:chgData name="he.x" userId="7d207c4c-28f3-4a17-aaf6-8d307a522a1b" providerId="ADAL" clId="{304354C5-ED1E-43FD-8F7D-6C1194B06955}" dt="2023-09-25T15:57:31.720" v="6277"/>
          <ac:cxnSpMkLst>
            <pc:docMk/>
            <pc:sldMk cId="726475054" sldId="1077"/>
            <ac:cxnSpMk id="22" creationId="{545419A1-8955-A06A-45F3-0633E5A6ADBE}"/>
          </ac:cxnSpMkLst>
        </pc:cxnChg>
        <pc:cxnChg chg="mod">
          <ac:chgData name="he.x" userId="7d207c4c-28f3-4a17-aaf6-8d307a522a1b" providerId="ADAL" clId="{304354C5-ED1E-43FD-8F7D-6C1194B06955}" dt="2023-09-16T16:38:11.269" v="1700" actId="478"/>
          <ac:cxnSpMkLst>
            <pc:docMk/>
            <pc:sldMk cId="726475054" sldId="1077"/>
            <ac:cxnSpMk id="22" creationId="{EB630626-D4EB-F965-D7A8-B8D40CCF3C0C}"/>
          </ac:cxnSpMkLst>
        </pc:cxnChg>
        <pc:cxnChg chg="mod">
          <ac:chgData name="he.x" userId="7d207c4c-28f3-4a17-aaf6-8d307a522a1b" providerId="ADAL" clId="{304354C5-ED1E-43FD-8F7D-6C1194B06955}" dt="2023-09-25T15:57:31.346" v="6276" actId="478"/>
          <ac:cxnSpMkLst>
            <pc:docMk/>
            <pc:sldMk cId="726475054" sldId="1077"/>
            <ac:cxnSpMk id="25" creationId="{9C509C55-0447-877D-4B22-56C02093030F}"/>
          </ac:cxnSpMkLst>
        </pc:cxnChg>
        <pc:cxnChg chg="mod">
          <ac:chgData name="he.x" userId="7d207c4c-28f3-4a17-aaf6-8d307a522a1b" providerId="ADAL" clId="{304354C5-ED1E-43FD-8F7D-6C1194B06955}" dt="2023-09-25T15:57:31.346" v="6276" actId="478"/>
          <ac:cxnSpMkLst>
            <pc:docMk/>
            <pc:sldMk cId="726475054" sldId="1077"/>
            <ac:cxnSpMk id="26" creationId="{6ECE9FF5-0C6D-8143-EBFC-FAC294D571BE}"/>
          </ac:cxnSpMkLst>
        </pc:cxnChg>
        <pc:cxnChg chg="mod">
          <ac:chgData name="he.x" userId="7d207c4c-28f3-4a17-aaf6-8d307a522a1b" providerId="ADAL" clId="{304354C5-ED1E-43FD-8F7D-6C1194B06955}" dt="2023-09-25T15:57:31.346" v="6276" actId="478"/>
          <ac:cxnSpMkLst>
            <pc:docMk/>
            <pc:sldMk cId="726475054" sldId="1077"/>
            <ac:cxnSpMk id="27" creationId="{EA07D4BF-065A-FF01-A55A-CB8CA06457E9}"/>
          </ac:cxnSpMkLst>
        </pc:cxnChg>
        <pc:cxnChg chg="mod">
          <ac:chgData name="he.x" userId="7d207c4c-28f3-4a17-aaf6-8d307a522a1b" providerId="ADAL" clId="{304354C5-ED1E-43FD-8F7D-6C1194B06955}" dt="2023-09-25T15:57:31.346" v="6276" actId="478"/>
          <ac:cxnSpMkLst>
            <pc:docMk/>
            <pc:sldMk cId="726475054" sldId="1077"/>
            <ac:cxnSpMk id="28" creationId="{BDC89893-F481-DF93-C1B6-C3F47CF18087}"/>
          </ac:cxnSpMkLst>
        </pc:cxnChg>
        <pc:cxnChg chg="mod">
          <ac:chgData name="he.x" userId="7d207c4c-28f3-4a17-aaf6-8d307a522a1b" providerId="ADAL" clId="{304354C5-ED1E-43FD-8F7D-6C1194B06955}" dt="2023-09-25T15:57:31.346" v="6276" actId="478"/>
          <ac:cxnSpMkLst>
            <pc:docMk/>
            <pc:sldMk cId="726475054" sldId="1077"/>
            <ac:cxnSpMk id="30" creationId="{823771B3-39EE-1203-4CCC-74D29B8E96DD}"/>
          </ac:cxnSpMkLst>
        </pc:cxnChg>
        <pc:cxnChg chg="mod">
          <ac:chgData name="he.x" userId="7d207c4c-28f3-4a17-aaf6-8d307a522a1b" providerId="ADAL" clId="{304354C5-ED1E-43FD-8F7D-6C1194B06955}" dt="2023-09-25T15:57:31.346" v="6276" actId="478"/>
          <ac:cxnSpMkLst>
            <pc:docMk/>
            <pc:sldMk cId="726475054" sldId="1077"/>
            <ac:cxnSpMk id="31" creationId="{9F557308-0EB2-B2FA-0039-95B05A098866}"/>
          </ac:cxnSpMkLst>
        </pc:cxnChg>
        <pc:cxnChg chg="mod">
          <ac:chgData name="he.x" userId="7d207c4c-28f3-4a17-aaf6-8d307a522a1b" providerId="ADAL" clId="{304354C5-ED1E-43FD-8F7D-6C1194B06955}" dt="2023-09-25T15:57:31.720" v="6277"/>
          <ac:cxnSpMkLst>
            <pc:docMk/>
            <pc:sldMk cId="726475054" sldId="1077"/>
            <ac:cxnSpMk id="32" creationId="{E0A305FD-353D-9301-8DDC-CD4F6F907697}"/>
          </ac:cxnSpMkLst>
        </pc:cxnChg>
        <pc:cxnChg chg="mod">
          <ac:chgData name="he.x" userId="7d207c4c-28f3-4a17-aaf6-8d307a522a1b" providerId="ADAL" clId="{304354C5-ED1E-43FD-8F7D-6C1194B06955}" dt="2023-09-25T15:57:31.720" v="6277"/>
          <ac:cxnSpMkLst>
            <pc:docMk/>
            <pc:sldMk cId="726475054" sldId="1077"/>
            <ac:cxnSpMk id="33" creationId="{5692F2F0-1D77-0C47-0330-56077E11EEFE}"/>
          </ac:cxnSpMkLst>
        </pc:cxnChg>
        <pc:cxnChg chg="mod">
          <ac:chgData name="he.x" userId="7d207c4c-28f3-4a17-aaf6-8d307a522a1b" providerId="ADAL" clId="{304354C5-ED1E-43FD-8F7D-6C1194B06955}" dt="2023-09-25T15:57:31.720" v="6277"/>
          <ac:cxnSpMkLst>
            <pc:docMk/>
            <pc:sldMk cId="726475054" sldId="1077"/>
            <ac:cxnSpMk id="34" creationId="{A29D265C-421C-3C18-2E3B-020B33EDBD81}"/>
          </ac:cxnSpMkLst>
        </pc:cxnChg>
        <pc:cxnChg chg="mod">
          <ac:chgData name="he.x" userId="7d207c4c-28f3-4a17-aaf6-8d307a522a1b" providerId="ADAL" clId="{304354C5-ED1E-43FD-8F7D-6C1194B06955}" dt="2023-09-25T15:57:31.720" v="6277"/>
          <ac:cxnSpMkLst>
            <pc:docMk/>
            <pc:sldMk cId="726475054" sldId="1077"/>
            <ac:cxnSpMk id="35" creationId="{EE156D0F-370D-9AD6-C557-F067D5C14500}"/>
          </ac:cxnSpMkLst>
        </pc:cxnChg>
      </pc:sldChg>
      <pc:sldChg chg="delSp modSp add del mod">
        <pc:chgData name="he.x" userId="7d207c4c-28f3-4a17-aaf6-8d307a522a1b" providerId="ADAL" clId="{304354C5-ED1E-43FD-8F7D-6C1194B06955}" dt="2023-09-16T16:01:57.038" v="1482" actId="47"/>
        <pc:sldMkLst>
          <pc:docMk/>
          <pc:sldMk cId="1488656986" sldId="1077"/>
        </pc:sldMkLst>
        <pc:spChg chg="del">
          <ac:chgData name="he.x" userId="7d207c4c-28f3-4a17-aaf6-8d307a522a1b" providerId="ADAL" clId="{304354C5-ED1E-43FD-8F7D-6C1194B06955}" dt="2023-09-16T16:01:50.866" v="1481" actId="478"/>
          <ac:spMkLst>
            <pc:docMk/>
            <pc:sldMk cId="1488656986" sldId="1077"/>
            <ac:spMk id="7" creationId="{4DFE49F4-270E-92F8-AA7A-804CBD37A37E}"/>
          </ac:spMkLst>
        </pc:spChg>
        <pc:cxnChg chg="mod">
          <ac:chgData name="he.x" userId="7d207c4c-28f3-4a17-aaf6-8d307a522a1b" providerId="ADAL" clId="{304354C5-ED1E-43FD-8F7D-6C1194B06955}" dt="2023-09-16T16:01:50.866" v="1481" actId="478"/>
          <ac:cxnSpMkLst>
            <pc:docMk/>
            <pc:sldMk cId="1488656986" sldId="1077"/>
            <ac:cxnSpMk id="12" creationId="{C916DFC2-34F7-0B66-3C26-6FA308010E65}"/>
          </ac:cxnSpMkLst>
        </pc:cxnChg>
        <pc:cxnChg chg="mod">
          <ac:chgData name="he.x" userId="7d207c4c-28f3-4a17-aaf6-8d307a522a1b" providerId="ADAL" clId="{304354C5-ED1E-43FD-8F7D-6C1194B06955}" dt="2023-09-16T16:01:50.866" v="1481" actId="478"/>
          <ac:cxnSpMkLst>
            <pc:docMk/>
            <pc:sldMk cId="1488656986" sldId="1077"/>
            <ac:cxnSpMk id="14" creationId="{F29E0B2B-AE34-6129-6C2F-0F8029478F3E}"/>
          </ac:cxnSpMkLst>
        </pc:cxnChg>
        <pc:cxnChg chg="mod">
          <ac:chgData name="he.x" userId="7d207c4c-28f3-4a17-aaf6-8d307a522a1b" providerId="ADAL" clId="{304354C5-ED1E-43FD-8F7D-6C1194B06955}" dt="2023-09-16T16:01:50.866" v="1481" actId="478"/>
          <ac:cxnSpMkLst>
            <pc:docMk/>
            <pc:sldMk cId="1488656986" sldId="1077"/>
            <ac:cxnSpMk id="16" creationId="{94B27595-E5C6-F7FA-C9A8-D31720E730AA}"/>
          </ac:cxnSpMkLst>
        </pc:cxnChg>
      </pc:sldChg>
      <pc:sldChg chg="del">
        <pc:chgData name="he.x" userId="7d207c4c-28f3-4a17-aaf6-8d307a522a1b" providerId="ADAL" clId="{304354C5-ED1E-43FD-8F7D-6C1194B06955}" dt="2023-09-03T08:23:42.123" v="16" actId="47"/>
        <pc:sldMkLst>
          <pc:docMk/>
          <pc:sldMk cId="1493232505" sldId="1077"/>
        </pc:sldMkLst>
      </pc:sldChg>
      <pc:sldChg chg="addSp delSp modSp add mod ord modNotesTx">
        <pc:chgData name="he.x" userId="7d207c4c-28f3-4a17-aaf6-8d307a522a1b" providerId="ADAL" clId="{304354C5-ED1E-43FD-8F7D-6C1194B06955}" dt="2023-09-26T14:48:31.977" v="6958"/>
        <pc:sldMkLst>
          <pc:docMk/>
          <pc:sldMk cId="719097520" sldId="1078"/>
        </pc:sldMkLst>
        <pc:spChg chg="mod">
          <ac:chgData name="he.x" userId="7d207c4c-28f3-4a17-aaf6-8d307a522a1b" providerId="ADAL" clId="{304354C5-ED1E-43FD-8F7D-6C1194B06955}" dt="2023-09-16T16:13:20.801" v="1578" actId="113"/>
          <ac:spMkLst>
            <pc:docMk/>
            <pc:sldMk cId="719097520" sldId="1078"/>
            <ac:spMk id="4" creationId="{9A9BBC12-DB44-46F1-BDF4-BF152BB405E2}"/>
          </ac:spMkLst>
        </pc:spChg>
        <pc:spChg chg="mod">
          <ac:chgData name="he.x" userId="7d207c4c-28f3-4a17-aaf6-8d307a522a1b" providerId="ADAL" clId="{304354C5-ED1E-43FD-8F7D-6C1194B06955}" dt="2023-09-25T15:59:06.531" v="6294"/>
          <ac:spMkLst>
            <pc:docMk/>
            <pc:sldMk cId="719097520" sldId="1078"/>
            <ac:spMk id="7" creationId="{988F7B26-FA2B-66D0-393A-B237F47CA6C5}"/>
          </ac:spMkLst>
        </pc:spChg>
        <pc:spChg chg="mod">
          <ac:chgData name="he.x" userId="7d207c4c-28f3-4a17-aaf6-8d307a522a1b" providerId="ADAL" clId="{304354C5-ED1E-43FD-8F7D-6C1194B06955}" dt="2023-09-25T15:59:06.531" v="6294"/>
          <ac:spMkLst>
            <pc:docMk/>
            <pc:sldMk cId="719097520" sldId="1078"/>
            <ac:spMk id="8" creationId="{C3F552ED-272B-3631-9AB8-CA7BDE4A68DB}"/>
          </ac:spMkLst>
        </pc:spChg>
        <pc:spChg chg="mod">
          <ac:chgData name="he.x" userId="7d207c4c-28f3-4a17-aaf6-8d307a522a1b" providerId="ADAL" clId="{304354C5-ED1E-43FD-8F7D-6C1194B06955}" dt="2023-09-25T15:59:06.531" v="6294"/>
          <ac:spMkLst>
            <pc:docMk/>
            <pc:sldMk cId="719097520" sldId="1078"/>
            <ac:spMk id="9" creationId="{0C234645-0951-C89D-BA89-5BDABF917D29}"/>
          </ac:spMkLst>
        </pc:spChg>
        <pc:spChg chg="mod">
          <ac:chgData name="he.x" userId="7d207c4c-28f3-4a17-aaf6-8d307a522a1b" providerId="ADAL" clId="{304354C5-ED1E-43FD-8F7D-6C1194B06955}" dt="2023-09-25T15:59:06.531" v="6294"/>
          <ac:spMkLst>
            <pc:docMk/>
            <pc:sldMk cId="719097520" sldId="1078"/>
            <ac:spMk id="10" creationId="{40824C2C-F179-5BFB-69F2-EB82BB9B59AA}"/>
          </ac:spMkLst>
        </pc:spChg>
        <pc:spChg chg="add mod">
          <ac:chgData name="he.x" userId="7d207c4c-28f3-4a17-aaf6-8d307a522a1b" providerId="ADAL" clId="{304354C5-ED1E-43FD-8F7D-6C1194B06955}" dt="2023-09-16T16:38:32.487" v="1706" actId="1076"/>
          <ac:spMkLst>
            <pc:docMk/>
            <pc:sldMk cId="719097520" sldId="1078"/>
            <ac:spMk id="11" creationId="{D9775A4B-B820-55EB-50EE-C61FDF4ADD8A}"/>
          </ac:spMkLst>
        </pc:spChg>
        <pc:spChg chg="mod">
          <ac:chgData name="he.x" userId="7d207c4c-28f3-4a17-aaf6-8d307a522a1b" providerId="ADAL" clId="{304354C5-ED1E-43FD-8F7D-6C1194B06955}" dt="2023-09-25T15:59:06.531" v="6294"/>
          <ac:spMkLst>
            <pc:docMk/>
            <pc:sldMk cId="719097520" sldId="1078"/>
            <ac:spMk id="12" creationId="{A4E323C5-5DA4-7045-4655-632671DF33E8}"/>
          </ac:spMkLst>
        </pc:spChg>
        <pc:spChg chg="add mod">
          <ac:chgData name="he.x" userId="7d207c4c-28f3-4a17-aaf6-8d307a522a1b" providerId="ADAL" clId="{304354C5-ED1E-43FD-8F7D-6C1194B06955}" dt="2023-09-26T14:48:31.977" v="6958"/>
          <ac:spMkLst>
            <pc:docMk/>
            <pc:sldMk cId="719097520" sldId="1078"/>
            <ac:spMk id="13" creationId="{8FF00314-5B96-FE35-5ABC-FE655D9BB117}"/>
          </ac:spMkLst>
        </pc:spChg>
        <pc:spChg chg="mod">
          <ac:chgData name="he.x" userId="7d207c4c-28f3-4a17-aaf6-8d307a522a1b" providerId="ADAL" clId="{304354C5-ED1E-43FD-8F7D-6C1194B06955}" dt="2023-09-25T15:59:06.531" v="6294"/>
          <ac:spMkLst>
            <pc:docMk/>
            <pc:sldMk cId="719097520" sldId="1078"/>
            <ac:spMk id="14" creationId="{9028BA6E-6D59-D85C-6AF4-4BF868F7C81D}"/>
          </ac:spMkLst>
        </pc:spChg>
        <pc:spChg chg="mod">
          <ac:chgData name="he.x" userId="7d207c4c-28f3-4a17-aaf6-8d307a522a1b" providerId="ADAL" clId="{304354C5-ED1E-43FD-8F7D-6C1194B06955}" dt="2023-09-16T16:37:39.590" v="1690"/>
          <ac:spMkLst>
            <pc:docMk/>
            <pc:sldMk cId="719097520" sldId="1078"/>
            <ac:spMk id="15" creationId="{0D3E1156-6D5E-A68A-7D92-98E602325235}"/>
          </ac:spMkLst>
        </pc:spChg>
        <pc:spChg chg="mod">
          <ac:chgData name="he.x" userId="7d207c4c-28f3-4a17-aaf6-8d307a522a1b" providerId="ADAL" clId="{304354C5-ED1E-43FD-8F7D-6C1194B06955}" dt="2023-09-25T15:59:16.148" v="6296" actId="1582"/>
          <ac:spMkLst>
            <pc:docMk/>
            <pc:sldMk cId="719097520" sldId="1078"/>
            <ac:spMk id="16" creationId="{DF2C408F-7A51-A9D2-8E88-EFA128764220}"/>
          </ac:spMkLst>
        </pc:spChg>
        <pc:spChg chg="mod">
          <ac:chgData name="he.x" userId="7d207c4c-28f3-4a17-aaf6-8d307a522a1b" providerId="ADAL" clId="{304354C5-ED1E-43FD-8F7D-6C1194B06955}" dt="2023-09-16T16:37:39.590" v="1690"/>
          <ac:spMkLst>
            <pc:docMk/>
            <pc:sldMk cId="719097520" sldId="1078"/>
            <ac:spMk id="17" creationId="{F29BD55A-7901-1288-8260-03F3AD85199B}"/>
          </ac:spMkLst>
        </pc:spChg>
        <pc:spChg chg="mod">
          <ac:chgData name="he.x" userId="7d207c4c-28f3-4a17-aaf6-8d307a522a1b" providerId="ADAL" clId="{304354C5-ED1E-43FD-8F7D-6C1194B06955}" dt="2023-09-25T15:59:21.165" v="6298" actId="1582"/>
          <ac:spMkLst>
            <pc:docMk/>
            <pc:sldMk cId="719097520" sldId="1078"/>
            <ac:spMk id="18" creationId="{071EA3D1-B749-EF04-D2B5-20C1FA6F2564}"/>
          </ac:spMkLst>
        </pc:spChg>
        <pc:spChg chg="mod">
          <ac:chgData name="he.x" userId="7d207c4c-28f3-4a17-aaf6-8d307a522a1b" providerId="ADAL" clId="{304354C5-ED1E-43FD-8F7D-6C1194B06955}" dt="2023-09-16T16:37:39.590" v="1690"/>
          <ac:spMkLst>
            <pc:docMk/>
            <pc:sldMk cId="719097520" sldId="1078"/>
            <ac:spMk id="19" creationId="{E388B780-08BA-A7DA-418F-28CF207C5F97}"/>
          </ac:spMkLst>
        </pc:spChg>
        <pc:spChg chg="mod">
          <ac:chgData name="he.x" userId="7d207c4c-28f3-4a17-aaf6-8d307a522a1b" providerId="ADAL" clId="{304354C5-ED1E-43FD-8F7D-6C1194B06955}" dt="2023-09-16T16:37:39.590" v="1690"/>
          <ac:spMkLst>
            <pc:docMk/>
            <pc:sldMk cId="719097520" sldId="1078"/>
            <ac:spMk id="21" creationId="{19F51DA7-34CE-20E8-175E-FD68ED56EF38}"/>
          </ac:spMkLst>
        </pc:spChg>
        <pc:spChg chg="mod">
          <ac:chgData name="he.x" userId="7d207c4c-28f3-4a17-aaf6-8d307a522a1b" providerId="ADAL" clId="{304354C5-ED1E-43FD-8F7D-6C1194B06955}" dt="2023-09-16T16:37:39.590" v="1690"/>
          <ac:spMkLst>
            <pc:docMk/>
            <pc:sldMk cId="719097520" sldId="1078"/>
            <ac:spMk id="23" creationId="{AA1DEDFA-2D02-C02C-947C-803152354AC5}"/>
          </ac:spMkLst>
        </pc:spChg>
        <pc:spChg chg="mod">
          <ac:chgData name="he.x" userId="7d207c4c-28f3-4a17-aaf6-8d307a522a1b" providerId="ADAL" clId="{304354C5-ED1E-43FD-8F7D-6C1194B06955}" dt="2023-09-16T16:37:39.590" v="1690"/>
          <ac:spMkLst>
            <pc:docMk/>
            <pc:sldMk cId="719097520" sldId="1078"/>
            <ac:spMk id="24" creationId="{00169B34-09DD-DA95-E87D-A66B17E83AC4}"/>
          </ac:spMkLst>
        </pc:spChg>
        <pc:spChg chg="del">
          <ac:chgData name="he.x" userId="7d207c4c-28f3-4a17-aaf6-8d307a522a1b" providerId="ADAL" clId="{304354C5-ED1E-43FD-8F7D-6C1194B06955}" dt="2023-09-26T14:48:31.771" v="6957" actId="478"/>
          <ac:spMkLst>
            <pc:docMk/>
            <pc:sldMk cId="719097520" sldId="1078"/>
            <ac:spMk id="29" creationId="{63BC3FE3-50FB-4DA5-8DF7-DCDA6792D912}"/>
          </ac:spMkLst>
        </pc:spChg>
        <pc:spChg chg="mod">
          <ac:chgData name="he.x" userId="7d207c4c-28f3-4a17-aaf6-8d307a522a1b" providerId="ADAL" clId="{304354C5-ED1E-43FD-8F7D-6C1194B06955}" dt="2023-09-25T15:59:06.531" v="6294"/>
          <ac:spMkLst>
            <pc:docMk/>
            <pc:sldMk cId="719097520" sldId="1078"/>
            <ac:spMk id="36" creationId="{A4897A03-1EB4-A572-DC35-3222D512A367}"/>
          </ac:spMkLst>
        </pc:spChg>
        <pc:spChg chg="mod">
          <ac:chgData name="he.x" userId="7d207c4c-28f3-4a17-aaf6-8d307a522a1b" providerId="ADAL" clId="{304354C5-ED1E-43FD-8F7D-6C1194B06955}" dt="2023-09-25T15:59:06.531" v="6294"/>
          <ac:spMkLst>
            <pc:docMk/>
            <pc:sldMk cId="719097520" sldId="1078"/>
            <ac:spMk id="37" creationId="{F8357912-2883-F564-57B2-E294AC494B38}"/>
          </ac:spMkLst>
        </pc:spChg>
        <pc:spChg chg="mod">
          <ac:chgData name="he.x" userId="7d207c4c-28f3-4a17-aaf6-8d307a522a1b" providerId="ADAL" clId="{304354C5-ED1E-43FD-8F7D-6C1194B06955}" dt="2023-09-25T15:59:06.531" v="6294"/>
          <ac:spMkLst>
            <pc:docMk/>
            <pc:sldMk cId="719097520" sldId="1078"/>
            <ac:spMk id="38" creationId="{27DC12B7-9C9E-1343-F09F-176512A72A6F}"/>
          </ac:spMkLst>
        </pc:spChg>
        <pc:spChg chg="mod">
          <ac:chgData name="he.x" userId="7d207c4c-28f3-4a17-aaf6-8d307a522a1b" providerId="ADAL" clId="{304354C5-ED1E-43FD-8F7D-6C1194B06955}" dt="2023-09-16T16:37:39.590" v="1690"/>
          <ac:spMkLst>
            <pc:docMk/>
            <pc:sldMk cId="719097520" sldId="1078"/>
            <ac:spMk id="39" creationId="{69C22872-A587-8399-ED9C-C9A3B06CCE97}"/>
          </ac:spMkLst>
        </pc:spChg>
        <pc:spChg chg="mod">
          <ac:chgData name="he.x" userId="7d207c4c-28f3-4a17-aaf6-8d307a522a1b" providerId="ADAL" clId="{304354C5-ED1E-43FD-8F7D-6C1194B06955}" dt="2023-09-16T16:37:39.590" v="1690"/>
          <ac:spMkLst>
            <pc:docMk/>
            <pc:sldMk cId="719097520" sldId="1078"/>
            <ac:spMk id="40" creationId="{0BC6B07B-655B-7B73-D903-65D124DDAFD7}"/>
          </ac:spMkLst>
        </pc:spChg>
        <pc:spChg chg="mod">
          <ac:chgData name="he.x" userId="7d207c4c-28f3-4a17-aaf6-8d307a522a1b" providerId="ADAL" clId="{304354C5-ED1E-43FD-8F7D-6C1194B06955}" dt="2023-09-16T16:37:39.590" v="1690"/>
          <ac:spMkLst>
            <pc:docMk/>
            <pc:sldMk cId="719097520" sldId="1078"/>
            <ac:spMk id="41" creationId="{07570601-4BC9-62A9-8DBA-537EA3735D86}"/>
          </ac:spMkLst>
        </pc:spChg>
        <pc:spChg chg="mod">
          <ac:chgData name="he.x" userId="7d207c4c-28f3-4a17-aaf6-8d307a522a1b" providerId="ADAL" clId="{304354C5-ED1E-43FD-8F7D-6C1194B06955}" dt="2023-09-16T16:37:39.590" v="1690"/>
          <ac:spMkLst>
            <pc:docMk/>
            <pc:sldMk cId="719097520" sldId="1078"/>
            <ac:spMk id="42" creationId="{4DBF5F8E-EBB2-0F65-76C9-94854AEB319D}"/>
          </ac:spMkLst>
        </pc:spChg>
        <pc:spChg chg="mod">
          <ac:chgData name="he.x" userId="7d207c4c-28f3-4a17-aaf6-8d307a522a1b" providerId="ADAL" clId="{304354C5-ED1E-43FD-8F7D-6C1194B06955}" dt="2023-09-16T16:37:39.590" v="1690"/>
          <ac:spMkLst>
            <pc:docMk/>
            <pc:sldMk cId="719097520" sldId="1078"/>
            <ac:spMk id="43" creationId="{12241067-C3FC-8104-CDB4-59F2FFFF1616}"/>
          </ac:spMkLst>
        </pc:spChg>
        <pc:spChg chg="del">
          <ac:chgData name="he.x" userId="7d207c4c-28f3-4a17-aaf6-8d307a522a1b" providerId="ADAL" clId="{304354C5-ED1E-43FD-8F7D-6C1194B06955}" dt="2023-09-16T16:09:52.373" v="1531" actId="478"/>
          <ac:spMkLst>
            <pc:docMk/>
            <pc:sldMk cId="719097520" sldId="1078"/>
            <ac:spMk id="44" creationId="{3EAB822C-75D4-96E4-7A29-09579D44EBC6}"/>
          </ac:spMkLst>
        </pc:spChg>
        <pc:spChg chg="mod">
          <ac:chgData name="he.x" userId="7d207c4c-28f3-4a17-aaf6-8d307a522a1b" providerId="ADAL" clId="{304354C5-ED1E-43FD-8F7D-6C1194B06955}" dt="2023-09-25T15:59:06.531" v="6294"/>
          <ac:spMkLst>
            <pc:docMk/>
            <pc:sldMk cId="719097520" sldId="1078"/>
            <ac:spMk id="44" creationId="{A9B7C343-7A0B-2846-D6D2-F78956987C78}"/>
          </ac:spMkLst>
        </pc:spChg>
        <pc:spChg chg="mod">
          <ac:chgData name="he.x" userId="7d207c4c-28f3-4a17-aaf6-8d307a522a1b" providerId="ADAL" clId="{304354C5-ED1E-43FD-8F7D-6C1194B06955}" dt="2023-09-16T16:37:39.590" v="1690"/>
          <ac:spMkLst>
            <pc:docMk/>
            <pc:sldMk cId="719097520" sldId="1078"/>
            <ac:spMk id="45" creationId="{05C49DB0-D5CF-E085-D801-A36C672E9B58}"/>
          </ac:spMkLst>
        </pc:spChg>
        <pc:spChg chg="mod">
          <ac:chgData name="he.x" userId="7d207c4c-28f3-4a17-aaf6-8d307a522a1b" providerId="ADAL" clId="{304354C5-ED1E-43FD-8F7D-6C1194B06955}" dt="2023-09-25T15:59:06.531" v="6294"/>
          <ac:spMkLst>
            <pc:docMk/>
            <pc:sldMk cId="719097520" sldId="1078"/>
            <ac:spMk id="46" creationId="{71BC6535-4198-2D51-AD87-F523C71C35E2}"/>
          </ac:spMkLst>
        </pc:spChg>
        <pc:spChg chg="mod">
          <ac:chgData name="he.x" userId="7d207c4c-28f3-4a17-aaf6-8d307a522a1b" providerId="ADAL" clId="{304354C5-ED1E-43FD-8F7D-6C1194B06955}" dt="2023-09-25T15:59:06.531" v="6294"/>
          <ac:spMkLst>
            <pc:docMk/>
            <pc:sldMk cId="719097520" sldId="1078"/>
            <ac:spMk id="47" creationId="{62D36771-2388-9DEC-2FF9-FAF4D89211B8}"/>
          </ac:spMkLst>
        </pc:spChg>
        <pc:spChg chg="add mod">
          <ac:chgData name="he.x" userId="7d207c4c-28f3-4a17-aaf6-8d307a522a1b" providerId="ADAL" clId="{304354C5-ED1E-43FD-8F7D-6C1194B06955}" dt="2023-09-25T15:59:38.116" v="6300" actId="164"/>
          <ac:spMkLst>
            <pc:docMk/>
            <pc:sldMk cId="719097520" sldId="1078"/>
            <ac:spMk id="48" creationId="{874AF15F-1FFA-2DD9-58A9-649174477BD3}"/>
          </ac:spMkLst>
        </pc:spChg>
        <pc:spChg chg="add mod">
          <ac:chgData name="he.x" userId="7d207c4c-28f3-4a17-aaf6-8d307a522a1b" providerId="ADAL" clId="{304354C5-ED1E-43FD-8F7D-6C1194B06955}" dt="2023-09-25T16:00:10.395" v="6304" actId="164"/>
          <ac:spMkLst>
            <pc:docMk/>
            <pc:sldMk cId="719097520" sldId="1078"/>
            <ac:spMk id="50" creationId="{17E7A487-56BD-0C3F-E33D-F453E9B3387D}"/>
          </ac:spMkLst>
        </pc:spChg>
        <pc:grpChg chg="add mod">
          <ac:chgData name="he.x" userId="7d207c4c-28f3-4a17-aaf6-8d307a522a1b" providerId="ADAL" clId="{304354C5-ED1E-43FD-8F7D-6C1194B06955}" dt="2023-09-25T15:59:38.116" v="6300" actId="164"/>
          <ac:grpSpMkLst>
            <pc:docMk/>
            <pc:sldMk cId="719097520" sldId="1078"/>
            <ac:grpSpMk id="3" creationId="{056F5AF5-E825-F345-F5EC-F4B0257AB4B3}"/>
          </ac:grpSpMkLst>
        </pc:grpChg>
        <pc:grpChg chg="mod">
          <ac:chgData name="he.x" userId="7d207c4c-28f3-4a17-aaf6-8d307a522a1b" providerId="ADAL" clId="{304354C5-ED1E-43FD-8F7D-6C1194B06955}" dt="2023-09-25T15:59:06.531" v="6294"/>
          <ac:grpSpMkLst>
            <pc:docMk/>
            <pc:sldMk cId="719097520" sldId="1078"/>
            <ac:grpSpMk id="5" creationId="{1E2AADF6-5AAB-74C3-8C41-784F5FFD6AC4}"/>
          </ac:grpSpMkLst>
        </pc:grpChg>
        <pc:grpChg chg="add del mod">
          <ac:chgData name="he.x" userId="7d207c4c-28f3-4a17-aaf6-8d307a522a1b" providerId="ADAL" clId="{304354C5-ED1E-43FD-8F7D-6C1194B06955}" dt="2023-09-25T15:59:06.288" v="6293" actId="478"/>
          <ac:grpSpMkLst>
            <pc:docMk/>
            <pc:sldMk cId="719097520" sldId="1078"/>
            <ac:grpSpMk id="13" creationId="{38C705F8-37B1-A78A-65C6-398946D91FF1}"/>
          </ac:grpSpMkLst>
        </pc:grpChg>
        <pc:grpChg chg="del">
          <ac:chgData name="he.x" userId="7d207c4c-28f3-4a17-aaf6-8d307a522a1b" providerId="ADAL" clId="{304354C5-ED1E-43FD-8F7D-6C1194B06955}" dt="2023-09-16T16:38:27.907" v="1705" actId="478"/>
          <ac:grpSpMkLst>
            <pc:docMk/>
            <pc:sldMk cId="719097520" sldId="1078"/>
            <ac:grpSpMk id="38" creationId="{23B6DEBB-2327-6D23-DFFF-11617B3C4112}"/>
          </ac:grpSpMkLst>
        </pc:grpChg>
        <pc:grpChg chg="add mod">
          <ac:chgData name="he.x" userId="7d207c4c-28f3-4a17-aaf6-8d307a522a1b" providerId="ADAL" clId="{304354C5-ED1E-43FD-8F7D-6C1194B06955}" dt="2023-09-25T16:00:10.395" v="6304" actId="164"/>
          <ac:grpSpMkLst>
            <pc:docMk/>
            <pc:sldMk cId="719097520" sldId="1078"/>
            <ac:grpSpMk id="49" creationId="{1879C611-C0D4-7ACD-1473-8BA0FD07AACD}"/>
          </ac:grpSpMkLst>
        </pc:grpChg>
        <pc:grpChg chg="add mod">
          <ac:chgData name="he.x" userId="7d207c4c-28f3-4a17-aaf6-8d307a522a1b" providerId="ADAL" clId="{304354C5-ED1E-43FD-8F7D-6C1194B06955}" dt="2023-09-25T16:00:10.395" v="6304" actId="164"/>
          <ac:grpSpMkLst>
            <pc:docMk/>
            <pc:sldMk cId="719097520" sldId="1078"/>
            <ac:grpSpMk id="51" creationId="{E0406A21-A9F1-DCB6-6A4E-B33CB13B810A}"/>
          </ac:grpSpMkLst>
        </pc:grpChg>
        <pc:cxnChg chg="mod">
          <ac:chgData name="he.x" userId="7d207c4c-28f3-4a17-aaf6-8d307a522a1b" providerId="ADAL" clId="{304354C5-ED1E-43FD-8F7D-6C1194B06955}" dt="2023-09-16T16:38:27.907" v="1705" actId="478"/>
          <ac:cxnSpMkLst>
            <pc:docMk/>
            <pc:sldMk cId="719097520" sldId="1078"/>
            <ac:cxnSpMk id="12" creationId="{C916DFC2-34F7-0B66-3C26-6FA308010E65}"/>
          </ac:cxnSpMkLst>
        </pc:cxnChg>
        <pc:cxnChg chg="mod">
          <ac:chgData name="he.x" userId="7d207c4c-28f3-4a17-aaf6-8d307a522a1b" providerId="ADAL" clId="{304354C5-ED1E-43FD-8F7D-6C1194B06955}" dt="2023-09-16T16:38:27.907" v="1705" actId="478"/>
          <ac:cxnSpMkLst>
            <pc:docMk/>
            <pc:sldMk cId="719097520" sldId="1078"/>
            <ac:cxnSpMk id="14" creationId="{F29E0B2B-AE34-6129-6C2F-0F8029478F3E}"/>
          </ac:cxnSpMkLst>
        </pc:cxnChg>
        <pc:cxnChg chg="mod">
          <ac:chgData name="he.x" userId="7d207c4c-28f3-4a17-aaf6-8d307a522a1b" providerId="ADAL" clId="{304354C5-ED1E-43FD-8F7D-6C1194B06955}" dt="2023-09-16T16:38:27.907" v="1705" actId="478"/>
          <ac:cxnSpMkLst>
            <pc:docMk/>
            <pc:sldMk cId="719097520" sldId="1078"/>
            <ac:cxnSpMk id="16" creationId="{94B27595-E5C6-F7FA-C9A8-D31720E730AA}"/>
          </ac:cxnSpMkLst>
        </pc:cxnChg>
        <pc:cxnChg chg="mod">
          <ac:chgData name="he.x" userId="7d207c4c-28f3-4a17-aaf6-8d307a522a1b" providerId="ADAL" clId="{304354C5-ED1E-43FD-8F7D-6C1194B06955}" dt="2023-09-16T16:38:27.907" v="1705" actId="478"/>
          <ac:cxnSpMkLst>
            <pc:docMk/>
            <pc:sldMk cId="719097520" sldId="1078"/>
            <ac:cxnSpMk id="18" creationId="{030FE5AC-8896-C2D0-82C4-344C52CFE913}"/>
          </ac:cxnSpMkLst>
        </pc:cxnChg>
        <pc:cxnChg chg="mod">
          <ac:chgData name="he.x" userId="7d207c4c-28f3-4a17-aaf6-8d307a522a1b" providerId="ADAL" clId="{304354C5-ED1E-43FD-8F7D-6C1194B06955}" dt="2023-09-25T15:59:06.531" v="6294"/>
          <ac:cxnSpMkLst>
            <pc:docMk/>
            <pc:sldMk cId="719097520" sldId="1078"/>
            <ac:cxnSpMk id="20" creationId="{0293C3C4-AF7D-4BF9-71C4-642FCDA7ECCE}"/>
          </ac:cxnSpMkLst>
        </pc:cxnChg>
        <pc:cxnChg chg="mod">
          <ac:chgData name="he.x" userId="7d207c4c-28f3-4a17-aaf6-8d307a522a1b" providerId="ADAL" clId="{304354C5-ED1E-43FD-8F7D-6C1194B06955}" dt="2023-09-16T16:38:27.907" v="1705" actId="478"/>
          <ac:cxnSpMkLst>
            <pc:docMk/>
            <pc:sldMk cId="719097520" sldId="1078"/>
            <ac:cxnSpMk id="20" creationId="{92F3A451-3AF7-06B0-5DFD-2EA1F065466D}"/>
          </ac:cxnSpMkLst>
        </pc:cxnChg>
        <pc:cxnChg chg="mod">
          <ac:chgData name="he.x" userId="7d207c4c-28f3-4a17-aaf6-8d307a522a1b" providerId="ADAL" clId="{304354C5-ED1E-43FD-8F7D-6C1194B06955}" dt="2023-09-25T15:59:06.531" v="6294"/>
          <ac:cxnSpMkLst>
            <pc:docMk/>
            <pc:sldMk cId="719097520" sldId="1078"/>
            <ac:cxnSpMk id="22" creationId="{3A9B7BA5-B8BD-9EBB-856B-A2CC98984D67}"/>
          </ac:cxnSpMkLst>
        </pc:cxnChg>
        <pc:cxnChg chg="mod">
          <ac:chgData name="he.x" userId="7d207c4c-28f3-4a17-aaf6-8d307a522a1b" providerId="ADAL" clId="{304354C5-ED1E-43FD-8F7D-6C1194B06955}" dt="2023-09-16T16:38:27.907" v="1705" actId="478"/>
          <ac:cxnSpMkLst>
            <pc:docMk/>
            <pc:sldMk cId="719097520" sldId="1078"/>
            <ac:cxnSpMk id="22" creationId="{EB630626-D4EB-F965-D7A8-B8D40CCF3C0C}"/>
          </ac:cxnSpMkLst>
        </pc:cxnChg>
        <pc:cxnChg chg="mod">
          <ac:chgData name="he.x" userId="7d207c4c-28f3-4a17-aaf6-8d307a522a1b" providerId="ADAL" clId="{304354C5-ED1E-43FD-8F7D-6C1194B06955}" dt="2023-09-25T15:59:06.288" v="6293" actId="478"/>
          <ac:cxnSpMkLst>
            <pc:docMk/>
            <pc:sldMk cId="719097520" sldId="1078"/>
            <ac:cxnSpMk id="25" creationId="{D86E4DDB-3619-8580-F124-1236DDA23BD1}"/>
          </ac:cxnSpMkLst>
        </pc:cxnChg>
        <pc:cxnChg chg="mod">
          <ac:chgData name="he.x" userId="7d207c4c-28f3-4a17-aaf6-8d307a522a1b" providerId="ADAL" clId="{304354C5-ED1E-43FD-8F7D-6C1194B06955}" dt="2023-09-25T15:59:06.288" v="6293" actId="478"/>
          <ac:cxnSpMkLst>
            <pc:docMk/>
            <pc:sldMk cId="719097520" sldId="1078"/>
            <ac:cxnSpMk id="26" creationId="{6A7ECD06-2017-A762-20CD-88160441733C}"/>
          </ac:cxnSpMkLst>
        </pc:cxnChg>
        <pc:cxnChg chg="mod">
          <ac:chgData name="he.x" userId="7d207c4c-28f3-4a17-aaf6-8d307a522a1b" providerId="ADAL" clId="{304354C5-ED1E-43FD-8F7D-6C1194B06955}" dt="2023-09-25T15:59:06.288" v="6293" actId="478"/>
          <ac:cxnSpMkLst>
            <pc:docMk/>
            <pc:sldMk cId="719097520" sldId="1078"/>
            <ac:cxnSpMk id="27" creationId="{2FD19AC9-5595-915B-EDDB-EA517C1E3A06}"/>
          </ac:cxnSpMkLst>
        </pc:cxnChg>
        <pc:cxnChg chg="mod">
          <ac:chgData name="he.x" userId="7d207c4c-28f3-4a17-aaf6-8d307a522a1b" providerId="ADAL" clId="{304354C5-ED1E-43FD-8F7D-6C1194B06955}" dt="2023-09-25T15:59:06.288" v="6293" actId="478"/>
          <ac:cxnSpMkLst>
            <pc:docMk/>
            <pc:sldMk cId="719097520" sldId="1078"/>
            <ac:cxnSpMk id="28" creationId="{CA978B4C-65D5-B2B4-28E9-9A30A901F73A}"/>
          </ac:cxnSpMkLst>
        </pc:cxnChg>
        <pc:cxnChg chg="mod">
          <ac:chgData name="he.x" userId="7d207c4c-28f3-4a17-aaf6-8d307a522a1b" providerId="ADAL" clId="{304354C5-ED1E-43FD-8F7D-6C1194B06955}" dt="2023-09-25T15:59:06.288" v="6293" actId="478"/>
          <ac:cxnSpMkLst>
            <pc:docMk/>
            <pc:sldMk cId="719097520" sldId="1078"/>
            <ac:cxnSpMk id="30" creationId="{3545A87F-4190-3370-8D28-B94B9EA69E4D}"/>
          </ac:cxnSpMkLst>
        </pc:cxnChg>
        <pc:cxnChg chg="mod">
          <ac:chgData name="he.x" userId="7d207c4c-28f3-4a17-aaf6-8d307a522a1b" providerId="ADAL" clId="{304354C5-ED1E-43FD-8F7D-6C1194B06955}" dt="2023-09-25T15:59:06.288" v="6293" actId="478"/>
          <ac:cxnSpMkLst>
            <pc:docMk/>
            <pc:sldMk cId="719097520" sldId="1078"/>
            <ac:cxnSpMk id="31" creationId="{5812409D-6DF5-5C0C-E318-9E727A2313D4}"/>
          </ac:cxnSpMkLst>
        </pc:cxnChg>
        <pc:cxnChg chg="mod">
          <ac:chgData name="he.x" userId="7d207c4c-28f3-4a17-aaf6-8d307a522a1b" providerId="ADAL" clId="{304354C5-ED1E-43FD-8F7D-6C1194B06955}" dt="2023-09-25T15:59:06.531" v="6294"/>
          <ac:cxnSpMkLst>
            <pc:docMk/>
            <pc:sldMk cId="719097520" sldId="1078"/>
            <ac:cxnSpMk id="32" creationId="{AA87B67D-8907-5917-042C-E1FD7B832559}"/>
          </ac:cxnSpMkLst>
        </pc:cxnChg>
        <pc:cxnChg chg="mod">
          <ac:chgData name="he.x" userId="7d207c4c-28f3-4a17-aaf6-8d307a522a1b" providerId="ADAL" clId="{304354C5-ED1E-43FD-8F7D-6C1194B06955}" dt="2023-09-25T15:59:06.531" v="6294"/>
          <ac:cxnSpMkLst>
            <pc:docMk/>
            <pc:sldMk cId="719097520" sldId="1078"/>
            <ac:cxnSpMk id="33" creationId="{4903B5E1-3088-4F38-4427-7886011E0317}"/>
          </ac:cxnSpMkLst>
        </pc:cxnChg>
        <pc:cxnChg chg="mod">
          <ac:chgData name="he.x" userId="7d207c4c-28f3-4a17-aaf6-8d307a522a1b" providerId="ADAL" clId="{304354C5-ED1E-43FD-8F7D-6C1194B06955}" dt="2023-09-25T15:59:06.531" v="6294"/>
          <ac:cxnSpMkLst>
            <pc:docMk/>
            <pc:sldMk cId="719097520" sldId="1078"/>
            <ac:cxnSpMk id="34" creationId="{C104FB1C-96F7-02E6-A8E0-9F2ACF03E84C}"/>
          </ac:cxnSpMkLst>
        </pc:cxnChg>
        <pc:cxnChg chg="mod">
          <ac:chgData name="he.x" userId="7d207c4c-28f3-4a17-aaf6-8d307a522a1b" providerId="ADAL" clId="{304354C5-ED1E-43FD-8F7D-6C1194B06955}" dt="2023-09-25T15:59:06.531" v="6294"/>
          <ac:cxnSpMkLst>
            <pc:docMk/>
            <pc:sldMk cId="719097520" sldId="1078"/>
            <ac:cxnSpMk id="35" creationId="{16F473F3-5A94-6EA7-36D8-9663A7CD8244}"/>
          </ac:cxnSpMkLst>
        </pc:cxnChg>
      </pc:sldChg>
      <pc:sldChg chg="del">
        <pc:chgData name="he.x" userId="7d207c4c-28f3-4a17-aaf6-8d307a522a1b" providerId="ADAL" clId="{304354C5-ED1E-43FD-8F7D-6C1194B06955}" dt="2023-09-03T08:23:42.123" v="16" actId="47"/>
        <pc:sldMkLst>
          <pc:docMk/>
          <pc:sldMk cId="3710084061" sldId="1078"/>
        </pc:sldMkLst>
      </pc:sldChg>
      <pc:sldChg chg="addSp delSp modSp add mod modNotesTx">
        <pc:chgData name="he.x" userId="7d207c4c-28f3-4a17-aaf6-8d307a522a1b" providerId="ADAL" clId="{304354C5-ED1E-43FD-8F7D-6C1194B06955}" dt="2023-09-26T14:48:37.569" v="6960"/>
        <pc:sldMkLst>
          <pc:docMk/>
          <pc:sldMk cId="206535227" sldId="1079"/>
        </pc:sldMkLst>
        <pc:spChg chg="mod">
          <ac:chgData name="he.x" userId="7d207c4c-28f3-4a17-aaf6-8d307a522a1b" providerId="ADAL" clId="{304354C5-ED1E-43FD-8F7D-6C1194B06955}" dt="2023-09-19T16:17:38.691" v="5273" actId="115"/>
          <ac:spMkLst>
            <pc:docMk/>
            <pc:sldMk cId="206535227" sldId="1079"/>
            <ac:spMk id="4" creationId="{9A9BBC12-DB44-46F1-BDF4-BF152BB405E2}"/>
          </ac:spMkLst>
        </pc:spChg>
        <pc:spChg chg="add mod">
          <ac:chgData name="he.x" userId="7d207c4c-28f3-4a17-aaf6-8d307a522a1b" providerId="ADAL" clId="{304354C5-ED1E-43FD-8F7D-6C1194B06955}" dt="2023-09-26T14:48:37.569" v="6960"/>
          <ac:spMkLst>
            <pc:docMk/>
            <pc:sldMk cId="206535227" sldId="1079"/>
            <ac:spMk id="11" creationId="{6CB66B52-A0BC-2A00-9F9C-4C5585F03892}"/>
          </ac:spMkLst>
        </pc:spChg>
        <pc:spChg chg="del">
          <ac:chgData name="he.x" userId="7d207c4c-28f3-4a17-aaf6-8d307a522a1b" providerId="ADAL" clId="{304354C5-ED1E-43FD-8F7D-6C1194B06955}" dt="2023-09-16T16:13:52.525" v="1580" actId="478"/>
          <ac:spMkLst>
            <pc:docMk/>
            <pc:sldMk cId="206535227" sldId="1079"/>
            <ac:spMk id="11" creationId="{D9775A4B-B820-55EB-50EE-C61FDF4ADD8A}"/>
          </ac:spMkLst>
        </pc:spChg>
        <pc:spChg chg="del">
          <ac:chgData name="he.x" userId="7d207c4c-28f3-4a17-aaf6-8d307a522a1b" providerId="ADAL" clId="{304354C5-ED1E-43FD-8F7D-6C1194B06955}" dt="2023-09-26T14:48:37.341" v="6959" actId="478"/>
          <ac:spMkLst>
            <pc:docMk/>
            <pc:sldMk cId="206535227" sldId="1079"/>
            <ac:spMk id="29" creationId="{63BC3FE3-50FB-4DA5-8DF7-DCDA6792D912}"/>
          </ac:spMkLst>
        </pc:spChg>
        <pc:grpChg chg="mod">
          <ac:chgData name="he.x" userId="7d207c4c-28f3-4a17-aaf6-8d307a522a1b" providerId="ADAL" clId="{304354C5-ED1E-43FD-8F7D-6C1194B06955}" dt="2023-09-16T16:37:37.498" v="1689" actId="1076"/>
          <ac:grpSpMkLst>
            <pc:docMk/>
            <pc:sldMk cId="206535227" sldId="1079"/>
            <ac:grpSpMk id="38" creationId="{23B6DEBB-2327-6D23-DFFF-11617B3C4112}"/>
          </ac:grpSpMkLst>
        </pc:grpChg>
      </pc:sldChg>
      <pc:sldChg chg="del">
        <pc:chgData name="he.x" userId="7d207c4c-28f3-4a17-aaf6-8d307a522a1b" providerId="ADAL" clId="{304354C5-ED1E-43FD-8F7D-6C1194B06955}" dt="2023-09-03T08:23:42.123" v="16" actId="47"/>
        <pc:sldMkLst>
          <pc:docMk/>
          <pc:sldMk cId="2101204445" sldId="1079"/>
        </pc:sldMkLst>
      </pc:sldChg>
      <pc:sldChg chg="addSp delSp modSp add mod modNotesTx">
        <pc:chgData name="he.x" userId="7d207c4c-28f3-4a17-aaf6-8d307a522a1b" providerId="ADAL" clId="{304354C5-ED1E-43FD-8F7D-6C1194B06955}" dt="2023-09-26T14:48:54.474" v="6966"/>
        <pc:sldMkLst>
          <pc:docMk/>
          <pc:sldMk cId="1716759264" sldId="1080"/>
        </pc:sldMkLst>
        <pc:spChg chg="mod">
          <ac:chgData name="he.x" userId="7d207c4c-28f3-4a17-aaf6-8d307a522a1b" providerId="ADAL" clId="{304354C5-ED1E-43FD-8F7D-6C1194B06955}" dt="2023-09-17T13:03:38.996" v="1917" actId="114"/>
          <ac:spMkLst>
            <pc:docMk/>
            <pc:sldMk cId="1716759264" sldId="1080"/>
            <ac:spMk id="4" creationId="{9A9BBC12-DB44-46F1-BDF4-BF152BB405E2}"/>
          </ac:spMkLst>
        </pc:spChg>
        <pc:spChg chg="mod">
          <ac:chgData name="he.x" userId="7d207c4c-28f3-4a17-aaf6-8d307a522a1b" providerId="ADAL" clId="{304354C5-ED1E-43FD-8F7D-6C1194B06955}" dt="2023-09-17T12:56:58.784" v="1894"/>
          <ac:spMkLst>
            <pc:docMk/>
            <pc:sldMk cId="1716759264" sldId="1080"/>
            <ac:spMk id="5" creationId="{DEC90F50-37E4-DCB5-9DAC-1DA4956460DD}"/>
          </ac:spMkLst>
        </pc:spChg>
        <pc:spChg chg="mod">
          <ac:chgData name="he.x" userId="7d207c4c-28f3-4a17-aaf6-8d307a522a1b" providerId="ADAL" clId="{304354C5-ED1E-43FD-8F7D-6C1194B06955}" dt="2023-09-17T12:56:58.784" v="1894"/>
          <ac:spMkLst>
            <pc:docMk/>
            <pc:sldMk cId="1716759264" sldId="1080"/>
            <ac:spMk id="7" creationId="{1E64F5E2-D068-F567-7749-13082C438FEE}"/>
          </ac:spMkLst>
        </pc:spChg>
        <pc:spChg chg="mod">
          <ac:chgData name="he.x" userId="7d207c4c-28f3-4a17-aaf6-8d307a522a1b" providerId="ADAL" clId="{304354C5-ED1E-43FD-8F7D-6C1194B06955}" dt="2023-09-17T12:56:58.784" v="1894"/>
          <ac:spMkLst>
            <pc:docMk/>
            <pc:sldMk cId="1716759264" sldId="1080"/>
            <ac:spMk id="8" creationId="{41253B6E-DA37-06AF-826B-44E0613EDC51}"/>
          </ac:spMkLst>
        </pc:spChg>
        <pc:spChg chg="mod">
          <ac:chgData name="he.x" userId="7d207c4c-28f3-4a17-aaf6-8d307a522a1b" providerId="ADAL" clId="{304354C5-ED1E-43FD-8F7D-6C1194B06955}" dt="2023-09-17T12:56:58.784" v="1894"/>
          <ac:spMkLst>
            <pc:docMk/>
            <pc:sldMk cId="1716759264" sldId="1080"/>
            <ac:spMk id="9" creationId="{FB48A3C5-1636-159B-75CF-F4F926559155}"/>
          </ac:spMkLst>
        </pc:spChg>
        <pc:spChg chg="mod">
          <ac:chgData name="he.x" userId="7d207c4c-28f3-4a17-aaf6-8d307a522a1b" providerId="ADAL" clId="{304354C5-ED1E-43FD-8F7D-6C1194B06955}" dt="2023-09-17T12:56:58.784" v="1894"/>
          <ac:spMkLst>
            <pc:docMk/>
            <pc:sldMk cId="1716759264" sldId="1080"/>
            <ac:spMk id="10" creationId="{8C5A197F-71A7-E09C-7B53-1FCC1C04E928}"/>
          </ac:spMkLst>
        </pc:spChg>
        <pc:spChg chg="mod">
          <ac:chgData name="he.x" userId="7d207c4c-28f3-4a17-aaf6-8d307a522a1b" providerId="ADAL" clId="{304354C5-ED1E-43FD-8F7D-6C1194B06955}" dt="2023-09-17T13:04:05.912" v="1919" actId="1582"/>
          <ac:spMkLst>
            <pc:docMk/>
            <pc:sldMk cId="1716759264" sldId="1080"/>
            <ac:spMk id="11" creationId="{91ADE707-6D91-15D2-B94C-71AF3ED10728}"/>
          </ac:spMkLst>
        </pc:spChg>
        <pc:spChg chg="mod">
          <ac:chgData name="he.x" userId="7d207c4c-28f3-4a17-aaf6-8d307a522a1b" providerId="ADAL" clId="{304354C5-ED1E-43FD-8F7D-6C1194B06955}" dt="2023-09-17T13:05:08.229" v="1926" actId="1582"/>
          <ac:spMkLst>
            <pc:docMk/>
            <pc:sldMk cId="1716759264" sldId="1080"/>
            <ac:spMk id="18" creationId="{8D3A3A27-41F6-CD28-8D30-1CEC91B09E17}"/>
          </ac:spMkLst>
        </pc:spChg>
        <pc:spChg chg="mod">
          <ac:chgData name="he.x" userId="7d207c4c-28f3-4a17-aaf6-8d307a522a1b" providerId="ADAL" clId="{304354C5-ED1E-43FD-8F7D-6C1194B06955}" dt="2023-09-19T16:40:47.673" v="5874" actId="1076"/>
          <ac:spMkLst>
            <pc:docMk/>
            <pc:sldMk cId="1716759264" sldId="1080"/>
            <ac:spMk id="19" creationId="{1DF6FF98-5B3A-CFF7-9DBF-A9F2E0269AF0}"/>
          </ac:spMkLst>
        </pc:spChg>
        <pc:spChg chg="mod">
          <ac:chgData name="he.x" userId="7d207c4c-28f3-4a17-aaf6-8d307a522a1b" providerId="ADAL" clId="{304354C5-ED1E-43FD-8F7D-6C1194B06955}" dt="2023-09-17T13:05:13.904" v="1928" actId="1582"/>
          <ac:spMkLst>
            <pc:docMk/>
            <pc:sldMk cId="1716759264" sldId="1080"/>
            <ac:spMk id="20" creationId="{580B53F0-5E33-AC85-2F5D-C91DFB8C3146}"/>
          </ac:spMkLst>
        </pc:spChg>
        <pc:spChg chg="mod">
          <ac:chgData name="he.x" userId="7d207c4c-28f3-4a17-aaf6-8d307a522a1b" providerId="ADAL" clId="{304354C5-ED1E-43FD-8F7D-6C1194B06955}" dt="2023-09-17T12:56:58.784" v="1894"/>
          <ac:spMkLst>
            <pc:docMk/>
            <pc:sldMk cId="1716759264" sldId="1080"/>
            <ac:spMk id="21" creationId="{640F402C-CEAD-E8D3-6BB9-E89EC46BD7F6}"/>
          </ac:spMkLst>
        </pc:spChg>
        <pc:spChg chg="mod">
          <ac:chgData name="he.x" userId="7d207c4c-28f3-4a17-aaf6-8d307a522a1b" providerId="ADAL" clId="{304354C5-ED1E-43FD-8F7D-6C1194B06955}" dt="2023-09-17T12:56:58.784" v="1894"/>
          <ac:spMkLst>
            <pc:docMk/>
            <pc:sldMk cId="1716759264" sldId="1080"/>
            <ac:spMk id="22" creationId="{99814EF6-EDDE-65E7-609A-89162D72770F}"/>
          </ac:spMkLst>
        </pc:spChg>
        <pc:spChg chg="mod">
          <ac:chgData name="he.x" userId="7d207c4c-28f3-4a17-aaf6-8d307a522a1b" providerId="ADAL" clId="{304354C5-ED1E-43FD-8F7D-6C1194B06955}" dt="2023-09-17T12:56:58.784" v="1894"/>
          <ac:spMkLst>
            <pc:docMk/>
            <pc:sldMk cId="1716759264" sldId="1080"/>
            <ac:spMk id="23" creationId="{400944BB-F510-4E03-EE4C-2CC283B3644F}"/>
          </ac:spMkLst>
        </pc:spChg>
        <pc:spChg chg="add mod">
          <ac:chgData name="he.x" userId="7d207c4c-28f3-4a17-aaf6-8d307a522a1b" providerId="ADAL" clId="{304354C5-ED1E-43FD-8F7D-6C1194B06955}" dt="2023-09-17T13:07:30.525" v="1937" actId="1076"/>
          <ac:spMkLst>
            <pc:docMk/>
            <pc:sldMk cId="1716759264" sldId="1080"/>
            <ac:spMk id="24" creationId="{940269A7-933D-709B-1942-D11D570DBC37}"/>
          </ac:spMkLst>
        </pc:spChg>
        <pc:spChg chg="add mod">
          <ac:chgData name="he.x" userId="7d207c4c-28f3-4a17-aaf6-8d307a522a1b" providerId="ADAL" clId="{304354C5-ED1E-43FD-8F7D-6C1194B06955}" dt="2023-09-26T14:48:54.474" v="6966"/>
          <ac:spMkLst>
            <pc:docMk/>
            <pc:sldMk cId="1716759264" sldId="1080"/>
            <ac:spMk id="25" creationId="{40840AE3-F6AC-C3F2-A4FF-B114740430E1}"/>
          </ac:spMkLst>
        </pc:spChg>
        <pc:spChg chg="del">
          <ac:chgData name="he.x" userId="7d207c4c-28f3-4a17-aaf6-8d307a522a1b" providerId="ADAL" clId="{304354C5-ED1E-43FD-8F7D-6C1194B06955}" dt="2023-09-26T14:48:54.281" v="6965" actId="478"/>
          <ac:spMkLst>
            <pc:docMk/>
            <pc:sldMk cId="1716759264" sldId="1080"/>
            <ac:spMk id="29" creationId="{63BC3FE3-50FB-4DA5-8DF7-DCDA6792D912}"/>
          </ac:spMkLst>
        </pc:spChg>
        <pc:grpChg chg="add mod">
          <ac:chgData name="he.x" userId="7d207c4c-28f3-4a17-aaf6-8d307a522a1b" providerId="ADAL" clId="{304354C5-ED1E-43FD-8F7D-6C1194B06955}" dt="2023-09-17T12:56:58.784" v="1894"/>
          <ac:grpSpMkLst>
            <pc:docMk/>
            <pc:sldMk cId="1716759264" sldId="1080"/>
            <ac:grpSpMk id="3" creationId="{D9C5C622-A80F-89EF-D3E7-0F290F91D266}"/>
          </ac:grpSpMkLst>
        </pc:grpChg>
        <pc:cxnChg chg="mod">
          <ac:chgData name="he.x" userId="7d207c4c-28f3-4a17-aaf6-8d307a522a1b" providerId="ADAL" clId="{304354C5-ED1E-43FD-8F7D-6C1194B06955}" dt="2023-09-17T12:56:58.784" v="1894"/>
          <ac:cxnSpMkLst>
            <pc:docMk/>
            <pc:sldMk cId="1716759264" sldId="1080"/>
            <ac:cxnSpMk id="12" creationId="{46F3DF3D-1CA1-1960-70C7-CB94B40CD615}"/>
          </ac:cxnSpMkLst>
        </pc:cxnChg>
        <pc:cxnChg chg="mod">
          <ac:chgData name="he.x" userId="7d207c4c-28f3-4a17-aaf6-8d307a522a1b" providerId="ADAL" clId="{304354C5-ED1E-43FD-8F7D-6C1194B06955}" dt="2023-09-17T12:56:58.784" v="1894"/>
          <ac:cxnSpMkLst>
            <pc:docMk/>
            <pc:sldMk cId="1716759264" sldId="1080"/>
            <ac:cxnSpMk id="13" creationId="{AD874B59-76E7-8C7C-E48B-52BF2960C864}"/>
          </ac:cxnSpMkLst>
        </pc:cxnChg>
        <pc:cxnChg chg="mod">
          <ac:chgData name="he.x" userId="7d207c4c-28f3-4a17-aaf6-8d307a522a1b" providerId="ADAL" clId="{304354C5-ED1E-43FD-8F7D-6C1194B06955}" dt="2023-09-17T12:56:58.784" v="1894"/>
          <ac:cxnSpMkLst>
            <pc:docMk/>
            <pc:sldMk cId="1716759264" sldId="1080"/>
            <ac:cxnSpMk id="14" creationId="{5986ABAD-9AEF-14C2-02D8-CA0C5E55CD26}"/>
          </ac:cxnSpMkLst>
        </pc:cxnChg>
        <pc:cxnChg chg="mod">
          <ac:chgData name="he.x" userId="7d207c4c-28f3-4a17-aaf6-8d307a522a1b" providerId="ADAL" clId="{304354C5-ED1E-43FD-8F7D-6C1194B06955}" dt="2023-09-17T12:56:58.784" v="1894"/>
          <ac:cxnSpMkLst>
            <pc:docMk/>
            <pc:sldMk cId="1716759264" sldId="1080"/>
            <ac:cxnSpMk id="15" creationId="{A1BDE5B9-0B47-427C-2894-6E89B4C03515}"/>
          </ac:cxnSpMkLst>
        </pc:cxnChg>
        <pc:cxnChg chg="mod">
          <ac:chgData name="he.x" userId="7d207c4c-28f3-4a17-aaf6-8d307a522a1b" providerId="ADAL" clId="{304354C5-ED1E-43FD-8F7D-6C1194B06955}" dt="2023-09-17T12:56:58.784" v="1894"/>
          <ac:cxnSpMkLst>
            <pc:docMk/>
            <pc:sldMk cId="1716759264" sldId="1080"/>
            <ac:cxnSpMk id="16" creationId="{FACB17A7-08D2-A7CA-9BF9-7FA1EF2377BB}"/>
          </ac:cxnSpMkLst>
        </pc:cxnChg>
        <pc:cxnChg chg="mod">
          <ac:chgData name="he.x" userId="7d207c4c-28f3-4a17-aaf6-8d307a522a1b" providerId="ADAL" clId="{304354C5-ED1E-43FD-8F7D-6C1194B06955}" dt="2023-09-17T12:56:58.784" v="1894"/>
          <ac:cxnSpMkLst>
            <pc:docMk/>
            <pc:sldMk cId="1716759264" sldId="1080"/>
            <ac:cxnSpMk id="17" creationId="{1228626F-B108-D1A7-D2E4-47657A9A841C}"/>
          </ac:cxnSpMkLst>
        </pc:cxnChg>
      </pc:sldChg>
      <pc:sldChg chg="del">
        <pc:chgData name="he.x" userId="7d207c4c-28f3-4a17-aaf6-8d307a522a1b" providerId="ADAL" clId="{304354C5-ED1E-43FD-8F7D-6C1194B06955}" dt="2023-09-03T08:23:42.123" v="16" actId="47"/>
        <pc:sldMkLst>
          <pc:docMk/>
          <pc:sldMk cId="3759566790" sldId="1080"/>
        </pc:sldMkLst>
      </pc:sldChg>
      <pc:sldChg chg="del">
        <pc:chgData name="he.x" userId="7d207c4c-28f3-4a17-aaf6-8d307a522a1b" providerId="ADAL" clId="{304354C5-ED1E-43FD-8F7D-6C1194B06955}" dt="2023-09-03T08:23:42.123" v="16" actId="47"/>
        <pc:sldMkLst>
          <pc:docMk/>
          <pc:sldMk cId="3345688096" sldId="1081"/>
        </pc:sldMkLst>
      </pc:sldChg>
      <pc:sldChg chg="addSp delSp modSp add mod modNotesTx">
        <pc:chgData name="he.x" userId="7d207c4c-28f3-4a17-aaf6-8d307a522a1b" providerId="ADAL" clId="{304354C5-ED1E-43FD-8F7D-6C1194B06955}" dt="2023-09-26T14:48:58.736" v="6968"/>
        <pc:sldMkLst>
          <pc:docMk/>
          <pc:sldMk cId="3903315273" sldId="1081"/>
        </pc:sldMkLst>
        <pc:spChg chg="add mod">
          <ac:chgData name="he.x" userId="7d207c4c-28f3-4a17-aaf6-8d307a522a1b" providerId="ADAL" clId="{304354C5-ED1E-43FD-8F7D-6C1194B06955}" dt="2023-09-26T14:48:58.736" v="6968"/>
          <ac:spMkLst>
            <pc:docMk/>
            <pc:sldMk cId="3903315273" sldId="1081"/>
            <ac:spMk id="3" creationId="{EEE760AD-AF2F-CE8B-E6B8-FB69FEABA4AE}"/>
          </ac:spMkLst>
        </pc:spChg>
        <pc:spChg chg="mod">
          <ac:chgData name="he.x" userId="7d207c4c-28f3-4a17-aaf6-8d307a522a1b" providerId="ADAL" clId="{304354C5-ED1E-43FD-8F7D-6C1194B06955}" dt="2023-09-17T13:09:20.556" v="1942"/>
          <ac:spMkLst>
            <pc:docMk/>
            <pc:sldMk cId="3903315273" sldId="1081"/>
            <ac:spMk id="4" creationId="{9A9BBC12-DB44-46F1-BDF4-BF152BB405E2}"/>
          </ac:spMkLst>
        </pc:spChg>
        <pc:spChg chg="del">
          <ac:chgData name="he.x" userId="7d207c4c-28f3-4a17-aaf6-8d307a522a1b" providerId="ADAL" clId="{304354C5-ED1E-43FD-8F7D-6C1194B06955}" dt="2023-09-17T13:08:03.560" v="1939" actId="478"/>
          <ac:spMkLst>
            <pc:docMk/>
            <pc:sldMk cId="3903315273" sldId="1081"/>
            <ac:spMk id="24" creationId="{940269A7-933D-709B-1942-D11D570DBC37}"/>
          </ac:spMkLst>
        </pc:spChg>
        <pc:spChg chg="del">
          <ac:chgData name="he.x" userId="7d207c4c-28f3-4a17-aaf6-8d307a522a1b" providerId="ADAL" clId="{304354C5-ED1E-43FD-8F7D-6C1194B06955}" dt="2023-09-26T14:48:58.522" v="6967" actId="478"/>
          <ac:spMkLst>
            <pc:docMk/>
            <pc:sldMk cId="3903315273" sldId="1081"/>
            <ac:spMk id="29" creationId="{63BC3FE3-50FB-4DA5-8DF7-DCDA6792D912}"/>
          </ac:spMkLst>
        </pc:spChg>
        <pc:grpChg chg="del">
          <ac:chgData name="he.x" userId="7d207c4c-28f3-4a17-aaf6-8d307a522a1b" providerId="ADAL" clId="{304354C5-ED1E-43FD-8F7D-6C1194B06955}" dt="2023-09-17T13:08:03.560" v="1939" actId="478"/>
          <ac:grpSpMkLst>
            <pc:docMk/>
            <pc:sldMk cId="3903315273" sldId="1081"/>
            <ac:grpSpMk id="3" creationId="{D9C5C622-A80F-89EF-D3E7-0F290F91D266}"/>
          </ac:grpSpMkLst>
        </pc:grpChg>
        <pc:cxnChg chg="mod">
          <ac:chgData name="he.x" userId="7d207c4c-28f3-4a17-aaf6-8d307a522a1b" providerId="ADAL" clId="{304354C5-ED1E-43FD-8F7D-6C1194B06955}" dt="2023-09-17T13:08:03.560" v="1939" actId="478"/>
          <ac:cxnSpMkLst>
            <pc:docMk/>
            <pc:sldMk cId="3903315273" sldId="1081"/>
            <ac:cxnSpMk id="12" creationId="{46F3DF3D-1CA1-1960-70C7-CB94B40CD615}"/>
          </ac:cxnSpMkLst>
        </pc:cxnChg>
        <pc:cxnChg chg="mod">
          <ac:chgData name="he.x" userId="7d207c4c-28f3-4a17-aaf6-8d307a522a1b" providerId="ADAL" clId="{304354C5-ED1E-43FD-8F7D-6C1194B06955}" dt="2023-09-17T13:08:03.560" v="1939" actId="478"/>
          <ac:cxnSpMkLst>
            <pc:docMk/>
            <pc:sldMk cId="3903315273" sldId="1081"/>
            <ac:cxnSpMk id="13" creationId="{AD874B59-76E7-8C7C-E48B-52BF2960C864}"/>
          </ac:cxnSpMkLst>
        </pc:cxnChg>
        <pc:cxnChg chg="mod">
          <ac:chgData name="he.x" userId="7d207c4c-28f3-4a17-aaf6-8d307a522a1b" providerId="ADAL" clId="{304354C5-ED1E-43FD-8F7D-6C1194B06955}" dt="2023-09-17T13:08:03.560" v="1939" actId="478"/>
          <ac:cxnSpMkLst>
            <pc:docMk/>
            <pc:sldMk cId="3903315273" sldId="1081"/>
            <ac:cxnSpMk id="14" creationId="{5986ABAD-9AEF-14C2-02D8-CA0C5E55CD26}"/>
          </ac:cxnSpMkLst>
        </pc:cxnChg>
        <pc:cxnChg chg="mod">
          <ac:chgData name="he.x" userId="7d207c4c-28f3-4a17-aaf6-8d307a522a1b" providerId="ADAL" clId="{304354C5-ED1E-43FD-8F7D-6C1194B06955}" dt="2023-09-17T13:08:03.560" v="1939" actId="478"/>
          <ac:cxnSpMkLst>
            <pc:docMk/>
            <pc:sldMk cId="3903315273" sldId="1081"/>
            <ac:cxnSpMk id="15" creationId="{A1BDE5B9-0B47-427C-2894-6E89B4C03515}"/>
          </ac:cxnSpMkLst>
        </pc:cxnChg>
        <pc:cxnChg chg="mod">
          <ac:chgData name="he.x" userId="7d207c4c-28f3-4a17-aaf6-8d307a522a1b" providerId="ADAL" clId="{304354C5-ED1E-43FD-8F7D-6C1194B06955}" dt="2023-09-17T13:08:03.560" v="1939" actId="478"/>
          <ac:cxnSpMkLst>
            <pc:docMk/>
            <pc:sldMk cId="3903315273" sldId="1081"/>
            <ac:cxnSpMk id="16" creationId="{FACB17A7-08D2-A7CA-9BF9-7FA1EF2377BB}"/>
          </ac:cxnSpMkLst>
        </pc:cxnChg>
        <pc:cxnChg chg="mod">
          <ac:chgData name="he.x" userId="7d207c4c-28f3-4a17-aaf6-8d307a522a1b" providerId="ADAL" clId="{304354C5-ED1E-43FD-8F7D-6C1194B06955}" dt="2023-09-17T13:08:03.560" v="1939" actId="478"/>
          <ac:cxnSpMkLst>
            <pc:docMk/>
            <pc:sldMk cId="3903315273" sldId="1081"/>
            <ac:cxnSpMk id="17" creationId="{1228626F-B108-D1A7-D2E4-47657A9A841C}"/>
          </ac:cxnSpMkLst>
        </pc:cxnChg>
      </pc:sldChg>
      <pc:sldChg chg="del">
        <pc:chgData name="he.x" userId="7d207c4c-28f3-4a17-aaf6-8d307a522a1b" providerId="ADAL" clId="{304354C5-ED1E-43FD-8F7D-6C1194B06955}" dt="2023-09-03T08:23:42.123" v="16" actId="47"/>
        <pc:sldMkLst>
          <pc:docMk/>
          <pc:sldMk cId="466862794" sldId="1082"/>
        </pc:sldMkLst>
      </pc:sldChg>
      <pc:sldChg chg="addSp delSp modSp add mod modNotesTx">
        <pc:chgData name="he.x" userId="7d207c4c-28f3-4a17-aaf6-8d307a522a1b" providerId="ADAL" clId="{304354C5-ED1E-43FD-8F7D-6C1194B06955}" dt="2023-09-26T14:49:06.948" v="6972"/>
        <pc:sldMkLst>
          <pc:docMk/>
          <pc:sldMk cId="2978272537" sldId="1082"/>
        </pc:sldMkLst>
        <pc:spChg chg="mod">
          <ac:chgData name="he.x" userId="7d207c4c-28f3-4a17-aaf6-8d307a522a1b" providerId="ADAL" clId="{304354C5-ED1E-43FD-8F7D-6C1194B06955}" dt="2023-09-17T13:21:19.553" v="2138" actId="164"/>
          <ac:spMkLst>
            <pc:docMk/>
            <pc:sldMk cId="2978272537" sldId="1082"/>
            <ac:spMk id="3" creationId="{88E4B060-3ADA-F40C-74E3-98D67370772C}"/>
          </ac:spMkLst>
        </pc:spChg>
        <pc:spChg chg="add mod">
          <ac:chgData name="he.x" userId="7d207c4c-28f3-4a17-aaf6-8d307a522a1b" providerId="ADAL" clId="{304354C5-ED1E-43FD-8F7D-6C1194B06955}" dt="2023-09-26T14:49:06.948" v="6972"/>
          <ac:spMkLst>
            <pc:docMk/>
            <pc:sldMk cId="2978272537" sldId="1082"/>
            <ac:spMk id="3" creationId="{8F098A61-5B21-F960-2C66-B2209D20642F}"/>
          </ac:spMkLst>
        </pc:spChg>
        <pc:spChg chg="mod">
          <ac:chgData name="he.x" userId="7d207c4c-28f3-4a17-aaf6-8d307a522a1b" providerId="ADAL" clId="{304354C5-ED1E-43FD-8F7D-6C1194B06955}" dt="2023-09-17T13:39:17.193" v="2290" actId="14100"/>
          <ac:spMkLst>
            <pc:docMk/>
            <pc:sldMk cId="2978272537" sldId="1082"/>
            <ac:spMk id="4" creationId="{9A9BBC12-DB44-46F1-BDF4-BF152BB405E2}"/>
          </ac:spMkLst>
        </pc:spChg>
        <pc:spChg chg="mod">
          <ac:chgData name="he.x" userId="7d207c4c-28f3-4a17-aaf6-8d307a522a1b" providerId="ADAL" clId="{304354C5-ED1E-43FD-8F7D-6C1194B06955}" dt="2023-09-17T13:21:19.553" v="2138" actId="164"/>
          <ac:spMkLst>
            <pc:docMk/>
            <pc:sldMk cId="2978272537" sldId="1082"/>
            <ac:spMk id="5" creationId="{0C56F102-195A-C9D9-3354-8C33B9670DC0}"/>
          </ac:spMkLst>
        </pc:spChg>
        <pc:spChg chg="mod">
          <ac:chgData name="he.x" userId="7d207c4c-28f3-4a17-aaf6-8d307a522a1b" providerId="ADAL" clId="{304354C5-ED1E-43FD-8F7D-6C1194B06955}" dt="2023-09-17T13:21:19.553" v="2138" actId="164"/>
          <ac:spMkLst>
            <pc:docMk/>
            <pc:sldMk cId="2978272537" sldId="1082"/>
            <ac:spMk id="7" creationId="{015C7A4F-253E-8F46-8B6C-2D248840F668}"/>
          </ac:spMkLst>
        </pc:spChg>
        <pc:spChg chg="mod">
          <ac:chgData name="he.x" userId="7d207c4c-28f3-4a17-aaf6-8d307a522a1b" providerId="ADAL" clId="{304354C5-ED1E-43FD-8F7D-6C1194B06955}" dt="2023-09-17T13:21:19.553" v="2138" actId="164"/>
          <ac:spMkLst>
            <pc:docMk/>
            <pc:sldMk cId="2978272537" sldId="1082"/>
            <ac:spMk id="8" creationId="{AF3F837A-C7A6-7C7B-63B0-A861C1866B5B}"/>
          </ac:spMkLst>
        </pc:spChg>
        <pc:spChg chg="mod">
          <ac:chgData name="he.x" userId="7d207c4c-28f3-4a17-aaf6-8d307a522a1b" providerId="ADAL" clId="{304354C5-ED1E-43FD-8F7D-6C1194B06955}" dt="2023-09-17T13:21:19.553" v="2138" actId="164"/>
          <ac:spMkLst>
            <pc:docMk/>
            <pc:sldMk cId="2978272537" sldId="1082"/>
            <ac:spMk id="9" creationId="{DECA9151-F255-BA96-34F7-1FFB5EC3C668}"/>
          </ac:spMkLst>
        </pc:spChg>
        <pc:spChg chg="mod">
          <ac:chgData name="he.x" userId="7d207c4c-28f3-4a17-aaf6-8d307a522a1b" providerId="ADAL" clId="{304354C5-ED1E-43FD-8F7D-6C1194B06955}" dt="2023-09-17T13:39:43.784" v="2296"/>
          <ac:spMkLst>
            <pc:docMk/>
            <pc:sldMk cId="2978272537" sldId="1082"/>
            <ac:spMk id="14" creationId="{04BC00EE-0B2A-DA81-C101-020D79E6D2E7}"/>
          </ac:spMkLst>
        </pc:spChg>
        <pc:spChg chg="mod">
          <ac:chgData name="he.x" userId="7d207c4c-28f3-4a17-aaf6-8d307a522a1b" providerId="ADAL" clId="{304354C5-ED1E-43FD-8F7D-6C1194B06955}" dt="2023-09-17T13:39:43.784" v="2296"/>
          <ac:spMkLst>
            <pc:docMk/>
            <pc:sldMk cId="2978272537" sldId="1082"/>
            <ac:spMk id="16" creationId="{0739E4AF-78B5-08B6-1620-C5A63C57BDE4}"/>
          </ac:spMkLst>
        </pc:spChg>
        <pc:spChg chg="mod">
          <ac:chgData name="he.x" userId="7d207c4c-28f3-4a17-aaf6-8d307a522a1b" providerId="ADAL" clId="{304354C5-ED1E-43FD-8F7D-6C1194B06955}" dt="2023-09-17T13:21:19.553" v="2138" actId="164"/>
          <ac:spMkLst>
            <pc:docMk/>
            <pc:sldMk cId="2978272537" sldId="1082"/>
            <ac:spMk id="18" creationId="{9714ECFC-A36C-D153-CBA9-B58ABE88ABEA}"/>
          </ac:spMkLst>
        </pc:spChg>
        <pc:spChg chg="mod">
          <ac:chgData name="he.x" userId="7d207c4c-28f3-4a17-aaf6-8d307a522a1b" providerId="ADAL" clId="{304354C5-ED1E-43FD-8F7D-6C1194B06955}" dt="2023-09-17T13:21:19.553" v="2138" actId="164"/>
          <ac:spMkLst>
            <pc:docMk/>
            <pc:sldMk cId="2978272537" sldId="1082"/>
            <ac:spMk id="19" creationId="{56897CB0-5AC7-7475-6B98-8EF19ADD1424}"/>
          </ac:spMkLst>
        </pc:spChg>
        <pc:spChg chg="mod">
          <ac:chgData name="he.x" userId="7d207c4c-28f3-4a17-aaf6-8d307a522a1b" providerId="ADAL" clId="{304354C5-ED1E-43FD-8F7D-6C1194B06955}" dt="2023-09-17T13:21:19.553" v="2138" actId="164"/>
          <ac:spMkLst>
            <pc:docMk/>
            <pc:sldMk cId="2978272537" sldId="1082"/>
            <ac:spMk id="20" creationId="{2502E6EB-928D-32D7-245A-FCA0CD16056A}"/>
          </ac:spMkLst>
        </pc:spChg>
        <pc:spChg chg="mod">
          <ac:chgData name="he.x" userId="7d207c4c-28f3-4a17-aaf6-8d307a522a1b" providerId="ADAL" clId="{304354C5-ED1E-43FD-8F7D-6C1194B06955}" dt="2023-09-17T13:21:19.553" v="2138" actId="164"/>
          <ac:spMkLst>
            <pc:docMk/>
            <pc:sldMk cId="2978272537" sldId="1082"/>
            <ac:spMk id="21" creationId="{24367394-A192-33BC-F33E-15B1C5A9C298}"/>
          </ac:spMkLst>
        </pc:spChg>
        <pc:spChg chg="mod">
          <ac:chgData name="he.x" userId="7d207c4c-28f3-4a17-aaf6-8d307a522a1b" providerId="ADAL" clId="{304354C5-ED1E-43FD-8F7D-6C1194B06955}" dt="2023-09-17T13:39:43.784" v="2296"/>
          <ac:spMkLst>
            <pc:docMk/>
            <pc:sldMk cId="2978272537" sldId="1082"/>
            <ac:spMk id="22" creationId="{9AD4AD38-9A10-FFE8-43EB-4BEB4D973BCF}"/>
          </ac:spMkLst>
        </pc:spChg>
        <pc:spChg chg="mod">
          <ac:chgData name="he.x" userId="7d207c4c-28f3-4a17-aaf6-8d307a522a1b" providerId="ADAL" clId="{304354C5-ED1E-43FD-8F7D-6C1194B06955}" dt="2023-09-17T13:39:43.784" v="2296"/>
          <ac:spMkLst>
            <pc:docMk/>
            <pc:sldMk cId="2978272537" sldId="1082"/>
            <ac:spMk id="24" creationId="{26428FD1-BF99-6C1D-513F-690F5ACD2FA9}"/>
          </ac:spMkLst>
        </pc:spChg>
        <pc:spChg chg="mod">
          <ac:chgData name="he.x" userId="7d207c4c-28f3-4a17-aaf6-8d307a522a1b" providerId="ADAL" clId="{304354C5-ED1E-43FD-8F7D-6C1194B06955}" dt="2023-09-17T13:39:43.784" v="2296"/>
          <ac:spMkLst>
            <pc:docMk/>
            <pc:sldMk cId="2978272537" sldId="1082"/>
            <ac:spMk id="25" creationId="{40798B3C-C049-4F39-FDBF-9EB640593E35}"/>
          </ac:spMkLst>
        </pc:spChg>
        <pc:spChg chg="mod">
          <ac:chgData name="he.x" userId="7d207c4c-28f3-4a17-aaf6-8d307a522a1b" providerId="ADAL" clId="{304354C5-ED1E-43FD-8F7D-6C1194B06955}" dt="2023-09-17T13:21:19.553" v="2138" actId="164"/>
          <ac:spMkLst>
            <pc:docMk/>
            <pc:sldMk cId="2978272537" sldId="1082"/>
            <ac:spMk id="26" creationId="{272B8134-4B2F-349C-BE3A-047D74EF0995}"/>
          </ac:spMkLst>
        </pc:spChg>
        <pc:spChg chg="mod">
          <ac:chgData name="he.x" userId="7d207c4c-28f3-4a17-aaf6-8d307a522a1b" providerId="ADAL" clId="{304354C5-ED1E-43FD-8F7D-6C1194B06955}" dt="2023-09-17T13:21:19.553" v="2138" actId="164"/>
          <ac:spMkLst>
            <pc:docMk/>
            <pc:sldMk cId="2978272537" sldId="1082"/>
            <ac:spMk id="27" creationId="{7545E1A3-CE9A-BAA2-745D-1D98941AFD5B}"/>
          </ac:spMkLst>
        </pc:spChg>
        <pc:spChg chg="mod">
          <ac:chgData name="he.x" userId="7d207c4c-28f3-4a17-aaf6-8d307a522a1b" providerId="ADAL" clId="{304354C5-ED1E-43FD-8F7D-6C1194B06955}" dt="2023-09-17T13:21:19.553" v="2138" actId="164"/>
          <ac:spMkLst>
            <pc:docMk/>
            <pc:sldMk cId="2978272537" sldId="1082"/>
            <ac:spMk id="28" creationId="{B2B24432-2725-8BFF-FA4A-85F0B12E197D}"/>
          </ac:spMkLst>
        </pc:spChg>
        <pc:spChg chg="del">
          <ac:chgData name="he.x" userId="7d207c4c-28f3-4a17-aaf6-8d307a522a1b" providerId="ADAL" clId="{304354C5-ED1E-43FD-8F7D-6C1194B06955}" dt="2023-09-26T14:49:06.679" v="6971" actId="478"/>
          <ac:spMkLst>
            <pc:docMk/>
            <pc:sldMk cId="2978272537" sldId="1082"/>
            <ac:spMk id="29" creationId="{63BC3FE3-50FB-4DA5-8DF7-DCDA6792D912}"/>
          </ac:spMkLst>
        </pc:spChg>
        <pc:spChg chg="mod">
          <ac:chgData name="he.x" userId="7d207c4c-28f3-4a17-aaf6-8d307a522a1b" providerId="ADAL" clId="{304354C5-ED1E-43FD-8F7D-6C1194B06955}" dt="2023-09-17T13:21:19.553" v="2138" actId="164"/>
          <ac:spMkLst>
            <pc:docMk/>
            <pc:sldMk cId="2978272537" sldId="1082"/>
            <ac:spMk id="30" creationId="{B72A7E07-A4BE-5BF7-2318-F3C492A0DE01}"/>
          </ac:spMkLst>
        </pc:spChg>
        <pc:spChg chg="mod">
          <ac:chgData name="he.x" userId="7d207c4c-28f3-4a17-aaf6-8d307a522a1b" providerId="ADAL" clId="{304354C5-ED1E-43FD-8F7D-6C1194B06955}" dt="2023-09-17T13:21:19.553" v="2138" actId="164"/>
          <ac:spMkLst>
            <pc:docMk/>
            <pc:sldMk cId="2978272537" sldId="1082"/>
            <ac:spMk id="31" creationId="{6D66588C-E01F-E2A8-242C-D93829BFC544}"/>
          </ac:spMkLst>
        </pc:spChg>
        <pc:spChg chg="mod">
          <ac:chgData name="he.x" userId="7d207c4c-28f3-4a17-aaf6-8d307a522a1b" providerId="ADAL" clId="{304354C5-ED1E-43FD-8F7D-6C1194B06955}" dt="2023-09-17T13:39:43.784" v="2296"/>
          <ac:spMkLst>
            <pc:docMk/>
            <pc:sldMk cId="2978272537" sldId="1082"/>
            <ac:spMk id="36" creationId="{DB8B274B-1A61-87F4-A717-2F2CB56B5321}"/>
          </ac:spMkLst>
        </pc:spChg>
        <pc:spChg chg="mod">
          <ac:chgData name="he.x" userId="7d207c4c-28f3-4a17-aaf6-8d307a522a1b" providerId="ADAL" clId="{304354C5-ED1E-43FD-8F7D-6C1194B06955}" dt="2023-09-17T13:39:43.784" v="2296"/>
          <ac:spMkLst>
            <pc:docMk/>
            <pc:sldMk cId="2978272537" sldId="1082"/>
            <ac:spMk id="37" creationId="{4629E65E-BF56-D88E-6D16-0CA8CADD1D94}"/>
          </ac:spMkLst>
        </pc:spChg>
        <pc:spChg chg="mod">
          <ac:chgData name="he.x" userId="7d207c4c-28f3-4a17-aaf6-8d307a522a1b" providerId="ADAL" clId="{304354C5-ED1E-43FD-8F7D-6C1194B06955}" dt="2023-09-17T13:39:43.784" v="2296"/>
          <ac:spMkLst>
            <pc:docMk/>
            <pc:sldMk cId="2978272537" sldId="1082"/>
            <ac:spMk id="38" creationId="{4124F5F3-2D3C-3C13-2DCA-6AF9DAD09252}"/>
          </ac:spMkLst>
        </pc:spChg>
        <pc:spChg chg="mod">
          <ac:chgData name="he.x" userId="7d207c4c-28f3-4a17-aaf6-8d307a522a1b" providerId="ADAL" clId="{304354C5-ED1E-43FD-8F7D-6C1194B06955}" dt="2023-09-17T13:39:43.784" v="2296"/>
          <ac:spMkLst>
            <pc:docMk/>
            <pc:sldMk cId="2978272537" sldId="1082"/>
            <ac:spMk id="39" creationId="{59B352EB-6243-0B89-C19E-947F93816F16}"/>
          </ac:spMkLst>
        </pc:spChg>
        <pc:spChg chg="mod">
          <ac:chgData name="he.x" userId="7d207c4c-28f3-4a17-aaf6-8d307a522a1b" providerId="ADAL" clId="{304354C5-ED1E-43FD-8F7D-6C1194B06955}" dt="2023-09-17T13:39:43.784" v="2296"/>
          <ac:spMkLst>
            <pc:docMk/>
            <pc:sldMk cId="2978272537" sldId="1082"/>
            <ac:spMk id="41" creationId="{7A932D4F-C172-C161-EEFB-61B7EBF9DD36}"/>
          </ac:spMkLst>
        </pc:spChg>
        <pc:spChg chg="mod">
          <ac:chgData name="he.x" userId="7d207c4c-28f3-4a17-aaf6-8d307a522a1b" providerId="ADAL" clId="{304354C5-ED1E-43FD-8F7D-6C1194B06955}" dt="2023-09-17T13:39:43.784" v="2296"/>
          <ac:spMkLst>
            <pc:docMk/>
            <pc:sldMk cId="2978272537" sldId="1082"/>
            <ac:spMk id="42" creationId="{631A5DFA-4F94-98E9-5389-6A4F20961F53}"/>
          </ac:spMkLst>
        </pc:spChg>
        <pc:spChg chg="mod">
          <ac:chgData name="he.x" userId="7d207c4c-28f3-4a17-aaf6-8d307a522a1b" providerId="ADAL" clId="{304354C5-ED1E-43FD-8F7D-6C1194B06955}" dt="2023-09-17T13:39:43.784" v="2296"/>
          <ac:spMkLst>
            <pc:docMk/>
            <pc:sldMk cId="2978272537" sldId="1082"/>
            <ac:spMk id="43" creationId="{2B066D6F-C07D-85E3-1269-F6AF52B59C55}"/>
          </ac:spMkLst>
        </pc:spChg>
        <pc:spChg chg="mod">
          <ac:chgData name="he.x" userId="7d207c4c-28f3-4a17-aaf6-8d307a522a1b" providerId="ADAL" clId="{304354C5-ED1E-43FD-8F7D-6C1194B06955}" dt="2023-09-17T13:39:43.784" v="2296"/>
          <ac:spMkLst>
            <pc:docMk/>
            <pc:sldMk cId="2978272537" sldId="1082"/>
            <ac:spMk id="44" creationId="{FAACA51A-768B-21E1-4CA3-84596435B6F3}"/>
          </ac:spMkLst>
        </pc:spChg>
        <pc:spChg chg="mod">
          <ac:chgData name="he.x" userId="7d207c4c-28f3-4a17-aaf6-8d307a522a1b" providerId="ADAL" clId="{304354C5-ED1E-43FD-8F7D-6C1194B06955}" dt="2023-09-17T13:39:43.784" v="2296"/>
          <ac:spMkLst>
            <pc:docMk/>
            <pc:sldMk cId="2978272537" sldId="1082"/>
            <ac:spMk id="45" creationId="{115442BE-60FA-8708-B64A-9B4E8362D6C3}"/>
          </ac:spMkLst>
        </pc:spChg>
        <pc:grpChg chg="add del mod">
          <ac:chgData name="he.x" userId="7d207c4c-28f3-4a17-aaf6-8d307a522a1b" providerId="ADAL" clId="{304354C5-ED1E-43FD-8F7D-6C1194B06955}" dt="2023-09-17T13:39:43.324" v="2295" actId="478"/>
          <ac:grpSpMkLst>
            <pc:docMk/>
            <pc:sldMk cId="2978272537" sldId="1082"/>
            <ac:grpSpMk id="10" creationId="{DCC38A13-4278-90D3-6AB0-4AA2E6591885}"/>
          </ac:grpSpMkLst>
        </pc:grpChg>
        <pc:grpChg chg="add mod">
          <ac:chgData name="he.x" userId="7d207c4c-28f3-4a17-aaf6-8d307a522a1b" providerId="ADAL" clId="{304354C5-ED1E-43FD-8F7D-6C1194B06955}" dt="2023-09-17T13:39:43.784" v="2296"/>
          <ac:grpSpMkLst>
            <pc:docMk/>
            <pc:sldMk cId="2978272537" sldId="1082"/>
            <ac:grpSpMk id="12" creationId="{093753DB-C854-D377-5F87-1603F12D4F19}"/>
          </ac:grpSpMkLst>
        </pc:grpChg>
        <pc:cxnChg chg="mod">
          <ac:chgData name="he.x" userId="7d207c4c-28f3-4a17-aaf6-8d307a522a1b" providerId="ADAL" clId="{304354C5-ED1E-43FD-8F7D-6C1194B06955}" dt="2023-09-17T13:39:43.324" v="2295" actId="478"/>
          <ac:cxnSpMkLst>
            <pc:docMk/>
            <pc:sldMk cId="2978272537" sldId="1082"/>
            <ac:cxnSpMk id="11" creationId="{0E810242-3695-9D19-E94C-6FD698957128}"/>
          </ac:cxnSpMkLst>
        </pc:cxnChg>
        <pc:cxnChg chg="mod">
          <ac:chgData name="he.x" userId="7d207c4c-28f3-4a17-aaf6-8d307a522a1b" providerId="ADAL" clId="{304354C5-ED1E-43FD-8F7D-6C1194B06955}" dt="2023-09-17T13:39:43.324" v="2295" actId="478"/>
          <ac:cxnSpMkLst>
            <pc:docMk/>
            <pc:sldMk cId="2978272537" sldId="1082"/>
            <ac:cxnSpMk id="13" creationId="{FB6A3E8A-ABB7-25C9-D1EB-6FF71ADF20E0}"/>
          </ac:cxnSpMkLst>
        </pc:cxnChg>
        <pc:cxnChg chg="mod">
          <ac:chgData name="he.x" userId="7d207c4c-28f3-4a17-aaf6-8d307a522a1b" providerId="ADAL" clId="{304354C5-ED1E-43FD-8F7D-6C1194B06955}" dt="2023-09-17T13:39:43.324" v="2295" actId="478"/>
          <ac:cxnSpMkLst>
            <pc:docMk/>
            <pc:sldMk cId="2978272537" sldId="1082"/>
            <ac:cxnSpMk id="15" creationId="{AE6E4E85-3D63-8343-58E0-006806FF8798}"/>
          </ac:cxnSpMkLst>
        </pc:cxnChg>
        <pc:cxnChg chg="mod">
          <ac:chgData name="he.x" userId="7d207c4c-28f3-4a17-aaf6-8d307a522a1b" providerId="ADAL" clId="{304354C5-ED1E-43FD-8F7D-6C1194B06955}" dt="2023-09-17T13:39:43.324" v="2295" actId="478"/>
          <ac:cxnSpMkLst>
            <pc:docMk/>
            <pc:sldMk cId="2978272537" sldId="1082"/>
            <ac:cxnSpMk id="17" creationId="{34F0C0AC-65D1-AA60-C318-16265D709C59}"/>
          </ac:cxnSpMkLst>
        </pc:cxnChg>
        <pc:cxnChg chg="mod">
          <ac:chgData name="he.x" userId="7d207c4c-28f3-4a17-aaf6-8d307a522a1b" providerId="ADAL" clId="{304354C5-ED1E-43FD-8F7D-6C1194B06955}" dt="2023-09-17T13:21:19.553" v="2138" actId="164"/>
          <ac:cxnSpMkLst>
            <pc:docMk/>
            <pc:sldMk cId="2978272537" sldId="1082"/>
            <ac:cxnSpMk id="23" creationId="{E3EE2F23-0020-172B-E90C-62D453CDDA77}"/>
          </ac:cxnSpMkLst>
        </pc:cxnChg>
        <pc:cxnChg chg="mod">
          <ac:chgData name="he.x" userId="7d207c4c-28f3-4a17-aaf6-8d307a522a1b" providerId="ADAL" clId="{304354C5-ED1E-43FD-8F7D-6C1194B06955}" dt="2023-09-17T13:39:43.784" v="2296"/>
          <ac:cxnSpMkLst>
            <pc:docMk/>
            <pc:sldMk cId="2978272537" sldId="1082"/>
            <ac:cxnSpMk id="32" creationId="{8433925D-480E-BF90-89BE-A7AF32A540B5}"/>
          </ac:cxnSpMkLst>
        </pc:cxnChg>
        <pc:cxnChg chg="mod">
          <ac:chgData name="he.x" userId="7d207c4c-28f3-4a17-aaf6-8d307a522a1b" providerId="ADAL" clId="{304354C5-ED1E-43FD-8F7D-6C1194B06955}" dt="2023-09-17T13:39:43.784" v="2296"/>
          <ac:cxnSpMkLst>
            <pc:docMk/>
            <pc:sldMk cId="2978272537" sldId="1082"/>
            <ac:cxnSpMk id="33" creationId="{EEBD2EC7-4292-3126-07A7-CAC1CE1295CC}"/>
          </ac:cxnSpMkLst>
        </pc:cxnChg>
        <pc:cxnChg chg="mod">
          <ac:chgData name="he.x" userId="7d207c4c-28f3-4a17-aaf6-8d307a522a1b" providerId="ADAL" clId="{304354C5-ED1E-43FD-8F7D-6C1194B06955}" dt="2023-09-17T13:39:43.784" v="2296"/>
          <ac:cxnSpMkLst>
            <pc:docMk/>
            <pc:sldMk cId="2978272537" sldId="1082"/>
            <ac:cxnSpMk id="34" creationId="{4919B00A-84F7-D9AB-72B5-66F2881F4A43}"/>
          </ac:cxnSpMkLst>
        </pc:cxnChg>
        <pc:cxnChg chg="mod">
          <ac:chgData name="he.x" userId="7d207c4c-28f3-4a17-aaf6-8d307a522a1b" providerId="ADAL" clId="{304354C5-ED1E-43FD-8F7D-6C1194B06955}" dt="2023-09-17T13:39:43.784" v="2296"/>
          <ac:cxnSpMkLst>
            <pc:docMk/>
            <pc:sldMk cId="2978272537" sldId="1082"/>
            <ac:cxnSpMk id="35" creationId="{16F5FF6A-479B-7FDC-B2AE-BCB31D56BA80}"/>
          </ac:cxnSpMkLst>
        </pc:cxnChg>
        <pc:cxnChg chg="mod">
          <ac:chgData name="he.x" userId="7d207c4c-28f3-4a17-aaf6-8d307a522a1b" providerId="ADAL" clId="{304354C5-ED1E-43FD-8F7D-6C1194B06955}" dt="2023-09-17T13:39:43.784" v="2296"/>
          <ac:cxnSpMkLst>
            <pc:docMk/>
            <pc:sldMk cId="2978272537" sldId="1082"/>
            <ac:cxnSpMk id="40" creationId="{9D2152EA-8BF1-12FE-B463-7A7B3D5C3D1E}"/>
          </ac:cxnSpMkLst>
        </pc:cxnChg>
      </pc:sldChg>
      <pc:sldChg chg="del">
        <pc:chgData name="he.x" userId="7d207c4c-28f3-4a17-aaf6-8d307a522a1b" providerId="ADAL" clId="{304354C5-ED1E-43FD-8F7D-6C1194B06955}" dt="2023-09-03T08:23:42.123" v="16" actId="47"/>
        <pc:sldMkLst>
          <pc:docMk/>
          <pc:sldMk cId="464097497" sldId="1083"/>
        </pc:sldMkLst>
      </pc:sldChg>
      <pc:sldChg chg="addSp delSp modSp add mod ord modNotesTx">
        <pc:chgData name="he.x" userId="7d207c4c-28f3-4a17-aaf6-8d307a522a1b" providerId="ADAL" clId="{304354C5-ED1E-43FD-8F7D-6C1194B06955}" dt="2023-09-26T14:48:15.670" v="6950"/>
        <pc:sldMkLst>
          <pc:docMk/>
          <pc:sldMk cId="3414016117" sldId="1083"/>
        </pc:sldMkLst>
        <pc:spChg chg="add mod">
          <ac:chgData name="he.x" userId="7d207c4c-28f3-4a17-aaf6-8d307a522a1b" providerId="ADAL" clId="{304354C5-ED1E-43FD-8F7D-6C1194B06955}" dt="2023-09-26T14:48:15.670" v="6950"/>
          <ac:spMkLst>
            <pc:docMk/>
            <pc:sldMk cId="3414016117" sldId="1083"/>
            <ac:spMk id="3" creationId="{00ED81C3-DAB2-67FF-4226-2EDB6FB5E7D7}"/>
          </ac:spMkLst>
        </pc:spChg>
        <pc:spChg chg="mod">
          <ac:chgData name="he.x" userId="7d207c4c-28f3-4a17-aaf6-8d307a522a1b" providerId="ADAL" clId="{304354C5-ED1E-43FD-8F7D-6C1194B06955}" dt="2023-09-17T13:25:02.691" v="2159" actId="20577"/>
          <ac:spMkLst>
            <pc:docMk/>
            <pc:sldMk cId="3414016117" sldId="1083"/>
            <ac:spMk id="4" creationId="{9A9BBC12-DB44-46F1-BDF4-BF152BB405E2}"/>
          </ac:spMkLst>
        </pc:spChg>
        <pc:spChg chg="mod">
          <ac:chgData name="he.x" userId="7d207c4c-28f3-4a17-aaf6-8d307a522a1b" providerId="ADAL" clId="{304354C5-ED1E-43FD-8F7D-6C1194B06955}" dt="2023-09-17T13:23:52.957" v="2144"/>
          <ac:spMkLst>
            <pc:docMk/>
            <pc:sldMk cId="3414016117" sldId="1083"/>
            <ac:spMk id="5" creationId="{41647939-3B68-C9AA-886F-050B76B78638}"/>
          </ac:spMkLst>
        </pc:spChg>
        <pc:spChg chg="mod">
          <ac:chgData name="he.x" userId="7d207c4c-28f3-4a17-aaf6-8d307a522a1b" providerId="ADAL" clId="{304354C5-ED1E-43FD-8F7D-6C1194B06955}" dt="2023-09-17T13:23:52.957" v="2144"/>
          <ac:spMkLst>
            <pc:docMk/>
            <pc:sldMk cId="3414016117" sldId="1083"/>
            <ac:spMk id="7" creationId="{560DCC65-6B6C-BDBE-9B4A-EE8E69AD9540}"/>
          </ac:spMkLst>
        </pc:spChg>
        <pc:spChg chg="mod">
          <ac:chgData name="he.x" userId="7d207c4c-28f3-4a17-aaf6-8d307a522a1b" providerId="ADAL" clId="{304354C5-ED1E-43FD-8F7D-6C1194B06955}" dt="2023-09-17T13:23:52.957" v="2144"/>
          <ac:spMkLst>
            <pc:docMk/>
            <pc:sldMk cId="3414016117" sldId="1083"/>
            <ac:spMk id="8" creationId="{C268F28D-3048-6FD4-D1AC-2006DAB4BF85}"/>
          </ac:spMkLst>
        </pc:spChg>
        <pc:spChg chg="mod">
          <ac:chgData name="he.x" userId="7d207c4c-28f3-4a17-aaf6-8d307a522a1b" providerId="ADAL" clId="{304354C5-ED1E-43FD-8F7D-6C1194B06955}" dt="2023-09-17T13:23:52.957" v="2144"/>
          <ac:spMkLst>
            <pc:docMk/>
            <pc:sldMk cId="3414016117" sldId="1083"/>
            <ac:spMk id="9" creationId="{BC377616-AB1F-E451-142A-8CEC64C4BB7D}"/>
          </ac:spMkLst>
        </pc:spChg>
        <pc:spChg chg="mod">
          <ac:chgData name="he.x" userId="7d207c4c-28f3-4a17-aaf6-8d307a522a1b" providerId="ADAL" clId="{304354C5-ED1E-43FD-8F7D-6C1194B06955}" dt="2023-09-17T13:23:52.957" v="2144"/>
          <ac:spMkLst>
            <pc:docMk/>
            <pc:sldMk cId="3414016117" sldId="1083"/>
            <ac:spMk id="10" creationId="{DDC29A11-3537-A603-FFA7-5093775A58F6}"/>
          </ac:spMkLst>
        </pc:spChg>
        <pc:spChg chg="mod">
          <ac:chgData name="he.x" userId="7d207c4c-28f3-4a17-aaf6-8d307a522a1b" providerId="ADAL" clId="{304354C5-ED1E-43FD-8F7D-6C1194B06955}" dt="2023-09-17T13:23:52.957" v="2144"/>
          <ac:spMkLst>
            <pc:docMk/>
            <pc:sldMk cId="3414016117" sldId="1083"/>
            <ac:spMk id="11" creationId="{ADFD402A-F582-96EA-9287-BB933866732D}"/>
          </ac:spMkLst>
        </pc:spChg>
        <pc:spChg chg="mod">
          <ac:chgData name="he.x" userId="7d207c4c-28f3-4a17-aaf6-8d307a522a1b" providerId="ADAL" clId="{304354C5-ED1E-43FD-8F7D-6C1194B06955}" dt="2023-09-17T13:23:52.957" v="2144"/>
          <ac:spMkLst>
            <pc:docMk/>
            <pc:sldMk cId="3414016117" sldId="1083"/>
            <ac:spMk id="12" creationId="{B85AFF85-FF5B-E23D-78D0-9372F82AA350}"/>
          </ac:spMkLst>
        </pc:spChg>
        <pc:spChg chg="mod">
          <ac:chgData name="he.x" userId="7d207c4c-28f3-4a17-aaf6-8d307a522a1b" providerId="ADAL" clId="{304354C5-ED1E-43FD-8F7D-6C1194B06955}" dt="2023-09-17T13:23:52.957" v="2144"/>
          <ac:spMkLst>
            <pc:docMk/>
            <pc:sldMk cId="3414016117" sldId="1083"/>
            <ac:spMk id="13" creationId="{E7580809-69A5-5DE6-9612-25FDD156D262}"/>
          </ac:spMkLst>
        </pc:spChg>
        <pc:spChg chg="mod">
          <ac:chgData name="he.x" userId="7d207c4c-28f3-4a17-aaf6-8d307a522a1b" providerId="ADAL" clId="{304354C5-ED1E-43FD-8F7D-6C1194B06955}" dt="2023-09-17T13:23:52.957" v="2144"/>
          <ac:spMkLst>
            <pc:docMk/>
            <pc:sldMk cId="3414016117" sldId="1083"/>
            <ac:spMk id="14" creationId="{09482FEB-6BB4-CBD3-EF77-4CEFE1247F78}"/>
          </ac:spMkLst>
        </pc:spChg>
        <pc:spChg chg="mod">
          <ac:chgData name="he.x" userId="7d207c4c-28f3-4a17-aaf6-8d307a522a1b" providerId="ADAL" clId="{304354C5-ED1E-43FD-8F7D-6C1194B06955}" dt="2023-09-17T13:23:52.957" v="2144"/>
          <ac:spMkLst>
            <pc:docMk/>
            <pc:sldMk cId="3414016117" sldId="1083"/>
            <ac:spMk id="15" creationId="{08BE4D56-A7A9-E299-2FA7-6C7672B7965C}"/>
          </ac:spMkLst>
        </pc:spChg>
        <pc:spChg chg="mod">
          <ac:chgData name="he.x" userId="7d207c4c-28f3-4a17-aaf6-8d307a522a1b" providerId="ADAL" clId="{304354C5-ED1E-43FD-8F7D-6C1194B06955}" dt="2023-09-17T13:23:52.957" v="2144"/>
          <ac:spMkLst>
            <pc:docMk/>
            <pc:sldMk cId="3414016117" sldId="1083"/>
            <ac:spMk id="16" creationId="{5B6B55B3-819C-80CF-B5E9-44FFD0E77F4E}"/>
          </ac:spMkLst>
        </pc:spChg>
        <pc:spChg chg="mod">
          <ac:chgData name="he.x" userId="7d207c4c-28f3-4a17-aaf6-8d307a522a1b" providerId="ADAL" clId="{304354C5-ED1E-43FD-8F7D-6C1194B06955}" dt="2023-09-17T13:23:52.957" v="2144"/>
          <ac:spMkLst>
            <pc:docMk/>
            <pc:sldMk cId="3414016117" sldId="1083"/>
            <ac:spMk id="17" creationId="{D7E0C415-AB11-9D88-E239-5BCE8E89DD62}"/>
          </ac:spMkLst>
        </pc:spChg>
        <pc:spChg chg="mod">
          <ac:chgData name="he.x" userId="7d207c4c-28f3-4a17-aaf6-8d307a522a1b" providerId="ADAL" clId="{304354C5-ED1E-43FD-8F7D-6C1194B06955}" dt="2023-09-17T13:23:52.957" v="2144"/>
          <ac:spMkLst>
            <pc:docMk/>
            <pc:sldMk cId="3414016117" sldId="1083"/>
            <ac:spMk id="18" creationId="{8C9B290B-D677-35D6-2291-57ACFFA2D107}"/>
          </ac:spMkLst>
        </pc:spChg>
        <pc:spChg chg="mod">
          <ac:chgData name="he.x" userId="7d207c4c-28f3-4a17-aaf6-8d307a522a1b" providerId="ADAL" clId="{304354C5-ED1E-43FD-8F7D-6C1194B06955}" dt="2023-09-17T13:23:52.957" v="2144"/>
          <ac:spMkLst>
            <pc:docMk/>
            <pc:sldMk cId="3414016117" sldId="1083"/>
            <ac:spMk id="19" creationId="{13ED20E2-D2B3-EF4E-A324-34B9A1E36985}"/>
          </ac:spMkLst>
        </pc:spChg>
        <pc:spChg chg="mod">
          <ac:chgData name="he.x" userId="7d207c4c-28f3-4a17-aaf6-8d307a522a1b" providerId="ADAL" clId="{304354C5-ED1E-43FD-8F7D-6C1194B06955}" dt="2023-09-17T13:23:52.957" v="2144"/>
          <ac:spMkLst>
            <pc:docMk/>
            <pc:sldMk cId="3414016117" sldId="1083"/>
            <ac:spMk id="20" creationId="{EFFAD9EB-B01F-4756-866B-26A2C6BC9312}"/>
          </ac:spMkLst>
        </pc:spChg>
        <pc:spChg chg="mod">
          <ac:chgData name="he.x" userId="7d207c4c-28f3-4a17-aaf6-8d307a522a1b" providerId="ADAL" clId="{304354C5-ED1E-43FD-8F7D-6C1194B06955}" dt="2023-09-17T13:23:52.957" v="2144"/>
          <ac:spMkLst>
            <pc:docMk/>
            <pc:sldMk cId="3414016117" sldId="1083"/>
            <ac:spMk id="21" creationId="{29F93C09-DE07-35E0-E6F3-5A435191714F}"/>
          </ac:spMkLst>
        </pc:spChg>
        <pc:spChg chg="mod">
          <ac:chgData name="he.x" userId="7d207c4c-28f3-4a17-aaf6-8d307a522a1b" providerId="ADAL" clId="{304354C5-ED1E-43FD-8F7D-6C1194B06955}" dt="2023-09-17T13:23:52.957" v="2144"/>
          <ac:spMkLst>
            <pc:docMk/>
            <pc:sldMk cId="3414016117" sldId="1083"/>
            <ac:spMk id="22" creationId="{B5424768-0148-4D63-C7DC-C1372CDAAD64}"/>
          </ac:spMkLst>
        </pc:spChg>
        <pc:spChg chg="mod">
          <ac:chgData name="he.x" userId="7d207c4c-28f3-4a17-aaf6-8d307a522a1b" providerId="ADAL" clId="{304354C5-ED1E-43FD-8F7D-6C1194B06955}" dt="2023-09-17T13:23:52.957" v="2144"/>
          <ac:spMkLst>
            <pc:docMk/>
            <pc:sldMk cId="3414016117" sldId="1083"/>
            <ac:spMk id="23" creationId="{C5091D8B-7592-7E3E-C7C6-21536A90A417}"/>
          </ac:spMkLst>
        </pc:spChg>
        <pc:spChg chg="mod">
          <ac:chgData name="he.x" userId="7d207c4c-28f3-4a17-aaf6-8d307a522a1b" providerId="ADAL" clId="{304354C5-ED1E-43FD-8F7D-6C1194B06955}" dt="2023-09-17T13:23:52.957" v="2144"/>
          <ac:spMkLst>
            <pc:docMk/>
            <pc:sldMk cId="3414016117" sldId="1083"/>
            <ac:spMk id="24" creationId="{454C538D-9315-A133-4913-4AE988193474}"/>
          </ac:spMkLst>
        </pc:spChg>
        <pc:spChg chg="mod">
          <ac:chgData name="he.x" userId="7d207c4c-28f3-4a17-aaf6-8d307a522a1b" providerId="ADAL" clId="{304354C5-ED1E-43FD-8F7D-6C1194B06955}" dt="2023-09-17T13:23:52.957" v="2144"/>
          <ac:spMkLst>
            <pc:docMk/>
            <pc:sldMk cId="3414016117" sldId="1083"/>
            <ac:spMk id="25" creationId="{EDB56BE4-8748-2088-F7B0-B45DFEBDE4C6}"/>
          </ac:spMkLst>
        </pc:spChg>
        <pc:spChg chg="del">
          <ac:chgData name="he.x" userId="7d207c4c-28f3-4a17-aaf6-8d307a522a1b" providerId="ADAL" clId="{304354C5-ED1E-43FD-8F7D-6C1194B06955}" dt="2023-09-26T14:48:15.419" v="6949" actId="478"/>
          <ac:spMkLst>
            <pc:docMk/>
            <pc:sldMk cId="3414016117" sldId="1083"/>
            <ac:spMk id="29" creationId="{63BC3FE3-50FB-4DA5-8DF7-DCDA6792D912}"/>
          </ac:spMkLst>
        </pc:spChg>
        <pc:spChg chg="mod">
          <ac:chgData name="he.x" userId="7d207c4c-28f3-4a17-aaf6-8d307a522a1b" providerId="ADAL" clId="{304354C5-ED1E-43FD-8F7D-6C1194B06955}" dt="2023-09-17T13:23:52.957" v="2144"/>
          <ac:spMkLst>
            <pc:docMk/>
            <pc:sldMk cId="3414016117" sldId="1083"/>
            <ac:spMk id="30" creationId="{FC3054F1-05E7-942B-69D5-EF502F5DFB78}"/>
          </ac:spMkLst>
        </pc:spChg>
        <pc:spChg chg="mod">
          <ac:chgData name="he.x" userId="7d207c4c-28f3-4a17-aaf6-8d307a522a1b" providerId="ADAL" clId="{304354C5-ED1E-43FD-8F7D-6C1194B06955}" dt="2023-09-17T13:23:52.957" v="2144"/>
          <ac:spMkLst>
            <pc:docMk/>
            <pc:sldMk cId="3414016117" sldId="1083"/>
            <ac:spMk id="31" creationId="{9A17B1B7-8DAC-1C46-A686-A53125D2A725}"/>
          </ac:spMkLst>
        </pc:spChg>
        <pc:spChg chg="mod">
          <ac:chgData name="he.x" userId="7d207c4c-28f3-4a17-aaf6-8d307a522a1b" providerId="ADAL" clId="{304354C5-ED1E-43FD-8F7D-6C1194B06955}" dt="2023-09-17T13:23:52.957" v="2144"/>
          <ac:spMkLst>
            <pc:docMk/>
            <pc:sldMk cId="3414016117" sldId="1083"/>
            <ac:spMk id="32" creationId="{8DBF7B32-ADC8-1327-1FB4-328D877E5F9A}"/>
          </ac:spMkLst>
        </pc:spChg>
        <pc:spChg chg="mod">
          <ac:chgData name="he.x" userId="7d207c4c-28f3-4a17-aaf6-8d307a522a1b" providerId="ADAL" clId="{304354C5-ED1E-43FD-8F7D-6C1194B06955}" dt="2023-09-17T13:23:52.957" v="2144"/>
          <ac:spMkLst>
            <pc:docMk/>
            <pc:sldMk cId="3414016117" sldId="1083"/>
            <ac:spMk id="33" creationId="{F6960BC2-6C96-2F79-738A-ECDBD8858248}"/>
          </ac:spMkLst>
        </pc:spChg>
        <pc:spChg chg="mod">
          <ac:chgData name="he.x" userId="7d207c4c-28f3-4a17-aaf6-8d307a522a1b" providerId="ADAL" clId="{304354C5-ED1E-43FD-8F7D-6C1194B06955}" dt="2023-09-17T13:23:52.957" v="2144"/>
          <ac:spMkLst>
            <pc:docMk/>
            <pc:sldMk cId="3414016117" sldId="1083"/>
            <ac:spMk id="34" creationId="{01E3C702-3DED-02F4-3DD1-CC8D1E39D719}"/>
          </ac:spMkLst>
        </pc:spChg>
        <pc:spChg chg="mod">
          <ac:chgData name="he.x" userId="7d207c4c-28f3-4a17-aaf6-8d307a522a1b" providerId="ADAL" clId="{304354C5-ED1E-43FD-8F7D-6C1194B06955}" dt="2023-09-17T13:23:52.957" v="2144"/>
          <ac:spMkLst>
            <pc:docMk/>
            <pc:sldMk cId="3414016117" sldId="1083"/>
            <ac:spMk id="35" creationId="{30B74791-BC25-D786-4F7F-F22CC0B1A93A}"/>
          </ac:spMkLst>
        </pc:spChg>
        <pc:spChg chg="mod">
          <ac:chgData name="he.x" userId="7d207c4c-28f3-4a17-aaf6-8d307a522a1b" providerId="ADAL" clId="{304354C5-ED1E-43FD-8F7D-6C1194B06955}" dt="2023-09-17T13:23:52.957" v="2144"/>
          <ac:spMkLst>
            <pc:docMk/>
            <pc:sldMk cId="3414016117" sldId="1083"/>
            <ac:spMk id="36" creationId="{0211451D-C8CA-B999-5BB2-E54AEFE4CF23}"/>
          </ac:spMkLst>
        </pc:spChg>
        <pc:spChg chg="mod">
          <ac:chgData name="he.x" userId="7d207c4c-28f3-4a17-aaf6-8d307a522a1b" providerId="ADAL" clId="{304354C5-ED1E-43FD-8F7D-6C1194B06955}" dt="2023-09-17T13:23:52.957" v="2144"/>
          <ac:spMkLst>
            <pc:docMk/>
            <pc:sldMk cId="3414016117" sldId="1083"/>
            <ac:spMk id="37" creationId="{8E9D16D2-1AFD-8B75-D638-41E0A2C80132}"/>
          </ac:spMkLst>
        </pc:spChg>
        <pc:spChg chg="mod">
          <ac:chgData name="he.x" userId="7d207c4c-28f3-4a17-aaf6-8d307a522a1b" providerId="ADAL" clId="{304354C5-ED1E-43FD-8F7D-6C1194B06955}" dt="2023-09-17T13:25:20.262" v="2160" actId="1076"/>
          <ac:spMkLst>
            <pc:docMk/>
            <pc:sldMk cId="3414016117" sldId="1083"/>
            <ac:spMk id="39" creationId="{284C5A69-A44C-5C8E-8701-2D8650164F29}"/>
          </ac:spMkLst>
        </pc:spChg>
        <pc:spChg chg="mod">
          <ac:chgData name="he.x" userId="7d207c4c-28f3-4a17-aaf6-8d307a522a1b" providerId="ADAL" clId="{304354C5-ED1E-43FD-8F7D-6C1194B06955}" dt="2023-09-17T13:25:20.262" v="2160" actId="1076"/>
          <ac:spMkLst>
            <pc:docMk/>
            <pc:sldMk cId="3414016117" sldId="1083"/>
            <ac:spMk id="40" creationId="{AC950F9A-120E-9C11-F86E-E7740FD5BD4D}"/>
          </ac:spMkLst>
        </pc:spChg>
        <pc:spChg chg="mod">
          <ac:chgData name="he.x" userId="7d207c4c-28f3-4a17-aaf6-8d307a522a1b" providerId="ADAL" clId="{304354C5-ED1E-43FD-8F7D-6C1194B06955}" dt="2023-09-17T13:25:20.262" v="2160" actId="1076"/>
          <ac:spMkLst>
            <pc:docMk/>
            <pc:sldMk cId="3414016117" sldId="1083"/>
            <ac:spMk id="41" creationId="{22E96424-A607-2F84-BB5D-EEB272F6D201}"/>
          </ac:spMkLst>
        </pc:spChg>
        <pc:spChg chg="mod">
          <ac:chgData name="he.x" userId="7d207c4c-28f3-4a17-aaf6-8d307a522a1b" providerId="ADAL" clId="{304354C5-ED1E-43FD-8F7D-6C1194B06955}" dt="2023-09-17T13:25:20.262" v="2160" actId="1076"/>
          <ac:spMkLst>
            <pc:docMk/>
            <pc:sldMk cId="3414016117" sldId="1083"/>
            <ac:spMk id="42" creationId="{1B96AC69-D0A5-13D0-27BF-2A1AE9AA5483}"/>
          </ac:spMkLst>
        </pc:spChg>
        <pc:spChg chg="mod">
          <ac:chgData name="he.x" userId="7d207c4c-28f3-4a17-aaf6-8d307a522a1b" providerId="ADAL" clId="{304354C5-ED1E-43FD-8F7D-6C1194B06955}" dt="2023-09-17T13:25:20.262" v="2160" actId="1076"/>
          <ac:spMkLst>
            <pc:docMk/>
            <pc:sldMk cId="3414016117" sldId="1083"/>
            <ac:spMk id="43" creationId="{7CCAF1AE-CD0A-E753-04F9-6ED16DCA04A0}"/>
          </ac:spMkLst>
        </pc:spChg>
        <pc:spChg chg="mod">
          <ac:chgData name="he.x" userId="7d207c4c-28f3-4a17-aaf6-8d307a522a1b" providerId="ADAL" clId="{304354C5-ED1E-43FD-8F7D-6C1194B06955}" dt="2023-09-17T13:25:20.262" v="2160" actId="1076"/>
          <ac:spMkLst>
            <pc:docMk/>
            <pc:sldMk cId="3414016117" sldId="1083"/>
            <ac:spMk id="44" creationId="{2E4DDD08-CD7E-B609-F79B-777B64EE65CE}"/>
          </ac:spMkLst>
        </pc:spChg>
        <pc:spChg chg="mod">
          <ac:chgData name="he.x" userId="7d207c4c-28f3-4a17-aaf6-8d307a522a1b" providerId="ADAL" clId="{304354C5-ED1E-43FD-8F7D-6C1194B06955}" dt="2023-09-17T13:25:20.262" v="2160" actId="1076"/>
          <ac:spMkLst>
            <pc:docMk/>
            <pc:sldMk cId="3414016117" sldId="1083"/>
            <ac:spMk id="45" creationId="{FED47A24-300E-8C9E-1836-4564DBA5BA70}"/>
          </ac:spMkLst>
        </pc:spChg>
        <pc:spChg chg="mod">
          <ac:chgData name="he.x" userId="7d207c4c-28f3-4a17-aaf6-8d307a522a1b" providerId="ADAL" clId="{304354C5-ED1E-43FD-8F7D-6C1194B06955}" dt="2023-09-17T13:25:20.262" v="2160" actId="1076"/>
          <ac:spMkLst>
            <pc:docMk/>
            <pc:sldMk cId="3414016117" sldId="1083"/>
            <ac:spMk id="46" creationId="{F6C0E157-9C72-ACD3-39D5-33BCD34B3863}"/>
          </ac:spMkLst>
        </pc:spChg>
        <pc:spChg chg="mod">
          <ac:chgData name="he.x" userId="7d207c4c-28f3-4a17-aaf6-8d307a522a1b" providerId="ADAL" clId="{304354C5-ED1E-43FD-8F7D-6C1194B06955}" dt="2023-09-17T13:25:20.262" v="2160" actId="1076"/>
          <ac:spMkLst>
            <pc:docMk/>
            <pc:sldMk cId="3414016117" sldId="1083"/>
            <ac:spMk id="47" creationId="{AFC92764-B04A-A7EB-01D7-453048786FD7}"/>
          </ac:spMkLst>
        </pc:spChg>
        <pc:spChg chg="mod">
          <ac:chgData name="he.x" userId="7d207c4c-28f3-4a17-aaf6-8d307a522a1b" providerId="ADAL" clId="{304354C5-ED1E-43FD-8F7D-6C1194B06955}" dt="2023-09-17T13:25:20.262" v="2160" actId="1076"/>
          <ac:spMkLst>
            <pc:docMk/>
            <pc:sldMk cId="3414016117" sldId="1083"/>
            <ac:spMk id="48" creationId="{C2DB7305-7EB5-C468-1452-0068587ADB4E}"/>
          </ac:spMkLst>
        </pc:spChg>
        <pc:spChg chg="mod">
          <ac:chgData name="he.x" userId="7d207c4c-28f3-4a17-aaf6-8d307a522a1b" providerId="ADAL" clId="{304354C5-ED1E-43FD-8F7D-6C1194B06955}" dt="2023-09-17T13:25:20.262" v="2160" actId="1076"/>
          <ac:spMkLst>
            <pc:docMk/>
            <pc:sldMk cId="3414016117" sldId="1083"/>
            <ac:spMk id="49" creationId="{EAF59D63-6A8E-E4E0-4473-5F935B00A8EE}"/>
          </ac:spMkLst>
        </pc:spChg>
        <pc:spChg chg="mod">
          <ac:chgData name="he.x" userId="7d207c4c-28f3-4a17-aaf6-8d307a522a1b" providerId="ADAL" clId="{304354C5-ED1E-43FD-8F7D-6C1194B06955}" dt="2023-09-17T13:25:20.262" v="2160" actId="1076"/>
          <ac:spMkLst>
            <pc:docMk/>
            <pc:sldMk cId="3414016117" sldId="1083"/>
            <ac:spMk id="50" creationId="{425647A8-1DBA-31A5-A541-B97E1FE80C52}"/>
          </ac:spMkLst>
        </pc:spChg>
        <pc:spChg chg="mod">
          <ac:chgData name="he.x" userId="7d207c4c-28f3-4a17-aaf6-8d307a522a1b" providerId="ADAL" clId="{304354C5-ED1E-43FD-8F7D-6C1194B06955}" dt="2023-09-17T13:25:20.262" v="2160" actId="1076"/>
          <ac:spMkLst>
            <pc:docMk/>
            <pc:sldMk cId="3414016117" sldId="1083"/>
            <ac:spMk id="51" creationId="{E4F8B098-BF0B-66E7-4D67-5D3E5814DFF5}"/>
          </ac:spMkLst>
        </pc:spChg>
        <pc:spChg chg="mod">
          <ac:chgData name="he.x" userId="7d207c4c-28f3-4a17-aaf6-8d307a522a1b" providerId="ADAL" clId="{304354C5-ED1E-43FD-8F7D-6C1194B06955}" dt="2023-09-17T13:25:20.262" v="2160" actId="1076"/>
          <ac:spMkLst>
            <pc:docMk/>
            <pc:sldMk cId="3414016117" sldId="1083"/>
            <ac:spMk id="52" creationId="{DA950B4E-0FB3-8F91-3B80-E8410B43C415}"/>
          </ac:spMkLst>
        </pc:spChg>
        <pc:spChg chg="mod">
          <ac:chgData name="he.x" userId="7d207c4c-28f3-4a17-aaf6-8d307a522a1b" providerId="ADAL" clId="{304354C5-ED1E-43FD-8F7D-6C1194B06955}" dt="2023-09-17T13:25:20.262" v="2160" actId="1076"/>
          <ac:spMkLst>
            <pc:docMk/>
            <pc:sldMk cId="3414016117" sldId="1083"/>
            <ac:spMk id="53" creationId="{12BDB467-75C5-FC4A-9B12-EF7D771F9199}"/>
          </ac:spMkLst>
        </pc:spChg>
        <pc:spChg chg="mod">
          <ac:chgData name="he.x" userId="7d207c4c-28f3-4a17-aaf6-8d307a522a1b" providerId="ADAL" clId="{304354C5-ED1E-43FD-8F7D-6C1194B06955}" dt="2023-09-17T13:25:20.262" v="2160" actId="1076"/>
          <ac:spMkLst>
            <pc:docMk/>
            <pc:sldMk cId="3414016117" sldId="1083"/>
            <ac:spMk id="54" creationId="{A79F98B1-914C-7F65-FDE2-245D105CCE29}"/>
          </ac:spMkLst>
        </pc:spChg>
        <pc:spChg chg="mod">
          <ac:chgData name="he.x" userId="7d207c4c-28f3-4a17-aaf6-8d307a522a1b" providerId="ADAL" clId="{304354C5-ED1E-43FD-8F7D-6C1194B06955}" dt="2023-09-17T13:25:20.262" v="2160" actId="1076"/>
          <ac:spMkLst>
            <pc:docMk/>
            <pc:sldMk cId="3414016117" sldId="1083"/>
            <ac:spMk id="55" creationId="{96B3B853-F66B-C12E-C3DC-4F5705EA8A75}"/>
          </ac:spMkLst>
        </pc:spChg>
        <pc:spChg chg="mod">
          <ac:chgData name="he.x" userId="7d207c4c-28f3-4a17-aaf6-8d307a522a1b" providerId="ADAL" clId="{304354C5-ED1E-43FD-8F7D-6C1194B06955}" dt="2023-09-17T13:25:20.262" v="2160" actId="1076"/>
          <ac:spMkLst>
            <pc:docMk/>
            <pc:sldMk cId="3414016117" sldId="1083"/>
            <ac:spMk id="56" creationId="{1387B1C6-CF9A-2BF3-53EC-0E61ECC833E9}"/>
          </ac:spMkLst>
        </pc:spChg>
        <pc:spChg chg="mod">
          <ac:chgData name="he.x" userId="7d207c4c-28f3-4a17-aaf6-8d307a522a1b" providerId="ADAL" clId="{304354C5-ED1E-43FD-8F7D-6C1194B06955}" dt="2023-09-17T13:25:20.262" v="2160" actId="1076"/>
          <ac:spMkLst>
            <pc:docMk/>
            <pc:sldMk cId="3414016117" sldId="1083"/>
            <ac:spMk id="57" creationId="{FC3F7B89-4DFC-5EF4-0E73-09CF03AA8D86}"/>
          </ac:spMkLst>
        </pc:spChg>
        <pc:spChg chg="mod">
          <ac:chgData name="he.x" userId="7d207c4c-28f3-4a17-aaf6-8d307a522a1b" providerId="ADAL" clId="{304354C5-ED1E-43FD-8F7D-6C1194B06955}" dt="2023-09-17T13:25:20.262" v="2160" actId="1076"/>
          <ac:spMkLst>
            <pc:docMk/>
            <pc:sldMk cId="3414016117" sldId="1083"/>
            <ac:spMk id="58" creationId="{7E731A2E-4B3E-7EC3-98EE-8837283495A1}"/>
          </ac:spMkLst>
        </pc:spChg>
        <pc:spChg chg="mod">
          <ac:chgData name="he.x" userId="7d207c4c-28f3-4a17-aaf6-8d307a522a1b" providerId="ADAL" clId="{304354C5-ED1E-43FD-8F7D-6C1194B06955}" dt="2023-09-17T13:25:20.262" v="2160" actId="1076"/>
          <ac:spMkLst>
            <pc:docMk/>
            <pc:sldMk cId="3414016117" sldId="1083"/>
            <ac:spMk id="62" creationId="{BD5D0A34-2C8B-BCC5-4F6B-EEA6CF726C46}"/>
          </ac:spMkLst>
        </pc:spChg>
        <pc:spChg chg="mod">
          <ac:chgData name="he.x" userId="7d207c4c-28f3-4a17-aaf6-8d307a522a1b" providerId="ADAL" clId="{304354C5-ED1E-43FD-8F7D-6C1194B06955}" dt="2023-09-17T13:25:20.262" v="2160" actId="1076"/>
          <ac:spMkLst>
            <pc:docMk/>
            <pc:sldMk cId="3414016117" sldId="1083"/>
            <ac:spMk id="63" creationId="{7E18578C-3200-254D-548A-F62D51384B3A}"/>
          </ac:spMkLst>
        </pc:spChg>
        <pc:spChg chg="mod">
          <ac:chgData name="he.x" userId="7d207c4c-28f3-4a17-aaf6-8d307a522a1b" providerId="ADAL" clId="{304354C5-ED1E-43FD-8F7D-6C1194B06955}" dt="2023-09-17T13:25:20.262" v="2160" actId="1076"/>
          <ac:spMkLst>
            <pc:docMk/>
            <pc:sldMk cId="3414016117" sldId="1083"/>
            <ac:spMk id="64" creationId="{BC8A5571-5297-8698-1B8B-46C864EC9025}"/>
          </ac:spMkLst>
        </pc:spChg>
        <pc:spChg chg="mod">
          <ac:chgData name="he.x" userId="7d207c4c-28f3-4a17-aaf6-8d307a522a1b" providerId="ADAL" clId="{304354C5-ED1E-43FD-8F7D-6C1194B06955}" dt="2023-09-17T13:25:20.262" v="2160" actId="1076"/>
          <ac:spMkLst>
            <pc:docMk/>
            <pc:sldMk cId="3414016117" sldId="1083"/>
            <ac:spMk id="65" creationId="{FDEE3C46-C8BE-4191-0DB2-31FEAEE8C66A}"/>
          </ac:spMkLst>
        </pc:spChg>
        <pc:spChg chg="mod">
          <ac:chgData name="he.x" userId="7d207c4c-28f3-4a17-aaf6-8d307a522a1b" providerId="ADAL" clId="{304354C5-ED1E-43FD-8F7D-6C1194B06955}" dt="2023-09-17T13:25:20.262" v="2160" actId="1076"/>
          <ac:spMkLst>
            <pc:docMk/>
            <pc:sldMk cId="3414016117" sldId="1083"/>
            <ac:spMk id="66" creationId="{AC459338-993C-1AB6-A15E-24E44D922B58}"/>
          </ac:spMkLst>
        </pc:spChg>
        <pc:spChg chg="mod">
          <ac:chgData name="he.x" userId="7d207c4c-28f3-4a17-aaf6-8d307a522a1b" providerId="ADAL" clId="{304354C5-ED1E-43FD-8F7D-6C1194B06955}" dt="2023-09-17T13:25:20.262" v="2160" actId="1076"/>
          <ac:spMkLst>
            <pc:docMk/>
            <pc:sldMk cId="3414016117" sldId="1083"/>
            <ac:spMk id="67" creationId="{70BDD95B-96EB-F6BF-2869-F4418E7B80EA}"/>
          </ac:spMkLst>
        </pc:spChg>
        <pc:spChg chg="mod">
          <ac:chgData name="he.x" userId="7d207c4c-28f3-4a17-aaf6-8d307a522a1b" providerId="ADAL" clId="{304354C5-ED1E-43FD-8F7D-6C1194B06955}" dt="2023-09-17T13:25:20.262" v="2160" actId="1076"/>
          <ac:spMkLst>
            <pc:docMk/>
            <pc:sldMk cId="3414016117" sldId="1083"/>
            <ac:spMk id="68" creationId="{EA932121-546D-D18D-925C-88FAA0E68AFA}"/>
          </ac:spMkLst>
        </pc:spChg>
        <pc:spChg chg="mod">
          <ac:chgData name="he.x" userId="7d207c4c-28f3-4a17-aaf6-8d307a522a1b" providerId="ADAL" clId="{304354C5-ED1E-43FD-8F7D-6C1194B06955}" dt="2023-09-17T13:25:20.262" v="2160" actId="1076"/>
          <ac:spMkLst>
            <pc:docMk/>
            <pc:sldMk cId="3414016117" sldId="1083"/>
            <ac:spMk id="69" creationId="{2D1A4308-F4CD-238C-3FD5-E74C9CFCE448}"/>
          </ac:spMkLst>
        </pc:spChg>
        <pc:grpChg chg="add del mod">
          <ac:chgData name="he.x" userId="7d207c4c-28f3-4a17-aaf6-8d307a522a1b" providerId="ADAL" clId="{304354C5-ED1E-43FD-8F7D-6C1194B06955}" dt="2023-09-17T13:23:53.900" v="2145"/>
          <ac:grpSpMkLst>
            <pc:docMk/>
            <pc:sldMk cId="3414016117" sldId="1083"/>
            <ac:grpSpMk id="3" creationId="{65A8AF58-0835-1631-1C93-7A5CAB4C559D}"/>
          </ac:grpSpMkLst>
        </pc:grpChg>
        <pc:grpChg chg="add mod">
          <ac:chgData name="he.x" userId="7d207c4c-28f3-4a17-aaf6-8d307a522a1b" providerId="ADAL" clId="{304354C5-ED1E-43FD-8F7D-6C1194B06955}" dt="2023-09-17T13:25:20.262" v="2160" actId="1076"/>
          <ac:grpSpMkLst>
            <pc:docMk/>
            <pc:sldMk cId="3414016117" sldId="1083"/>
            <ac:grpSpMk id="38" creationId="{CBB71400-55B6-40BC-C099-018F56D06FF5}"/>
          </ac:grpSpMkLst>
        </pc:grpChg>
        <pc:picChg chg="mod">
          <ac:chgData name="he.x" userId="7d207c4c-28f3-4a17-aaf6-8d307a522a1b" providerId="ADAL" clId="{304354C5-ED1E-43FD-8F7D-6C1194B06955}" dt="2023-09-17T13:23:52.957" v="2144"/>
          <ac:picMkLst>
            <pc:docMk/>
            <pc:sldMk cId="3414016117" sldId="1083"/>
            <ac:picMk id="26" creationId="{C3619E03-1794-2295-E17D-FFF0D1CC925E}"/>
          </ac:picMkLst>
        </pc:picChg>
        <pc:picChg chg="mod">
          <ac:chgData name="he.x" userId="7d207c4c-28f3-4a17-aaf6-8d307a522a1b" providerId="ADAL" clId="{304354C5-ED1E-43FD-8F7D-6C1194B06955}" dt="2023-09-17T13:23:52.957" v="2144"/>
          <ac:picMkLst>
            <pc:docMk/>
            <pc:sldMk cId="3414016117" sldId="1083"/>
            <ac:picMk id="27" creationId="{B455E604-9626-E9E6-E78B-F30FEBFBDFDF}"/>
          </ac:picMkLst>
        </pc:picChg>
        <pc:picChg chg="mod">
          <ac:chgData name="he.x" userId="7d207c4c-28f3-4a17-aaf6-8d307a522a1b" providerId="ADAL" clId="{304354C5-ED1E-43FD-8F7D-6C1194B06955}" dt="2023-09-17T13:23:52.957" v="2144"/>
          <ac:picMkLst>
            <pc:docMk/>
            <pc:sldMk cId="3414016117" sldId="1083"/>
            <ac:picMk id="28" creationId="{B2950D2B-7E68-C2C7-7FA6-4C4884A8CBD1}"/>
          </ac:picMkLst>
        </pc:picChg>
        <pc:picChg chg="mod">
          <ac:chgData name="he.x" userId="7d207c4c-28f3-4a17-aaf6-8d307a522a1b" providerId="ADAL" clId="{304354C5-ED1E-43FD-8F7D-6C1194B06955}" dt="2023-09-17T13:25:20.262" v="2160" actId="1076"/>
          <ac:picMkLst>
            <pc:docMk/>
            <pc:sldMk cId="3414016117" sldId="1083"/>
            <ac:picMk id="59" creationId="{4936F790-FAED-F965-275F-3232CE3AE8B7}"/>
          </ac:picMkLst>
        </pc:picChg>
        <pc:picChg chg="mod">
          <ac:chgData name="he.x" userId="7d207c4c-28f3-4a17-aaf6-8d307a522a1b" providerId="ADAL" clId="{304354C5-ED1E-43FD-8F7D-6C1194B06955}" dt="2023-09-17T13:25:20.262" v="2160" actId="1076"/>
          <ac:picMkLst>
            <pc:docMk/>
            <pc:sldMk cId="3414016117" sldId="1083"/>
            <ac:picMk id="60" creationId="{EF5A384E-067F-55EC-6B55-1E1912A38BC0}"/>
          </ac:picMkLst>
        </pc:picChg>
        <pc:picChg chg="mod">
          <ac:chgData name="he.x" userId="7d207c4c-28f3-4a17-aaf6-8d307a522a1b" providerId="ADAL" clId="{304354C5-ED1E-43FD-8F7D-6C1194B06955}" dt="2023-09-17T13:25:20.262" v="2160" actId="1076"/>
          <ac:picMkLst>
            <pc:docMk/>
            <pc:sldMk cId="3414016117" sldId="1083"/>
            <ac:picMk id="61" creationId="{DC3B7F77-5635-E13F-8CE8-D4C020FEDFF1}"/>
          </ac:picMkLst>
        </pc:picChg>
      </pc:sldChg>
      <pc:sldChg chg="addSp delSp modSp add mod modNotesTx">
        <pc:chgData name="he.x" userId="7d207c4c-28f3-4a17-aaf6-8d307a522a1b" providerId="ADAL" clId="{304354C5-ED1E-43FD-8F7D-6C1194B06955}" dt="2023-10-02T07:06:34.205" v="7305" actId="14100"/>
        <pc:sldMkLst>
          <pc:docMk/>
          <pc:sldMk cId="900093002" sldId="1084"/>
        </pc:sldMkLst>
        <pc:spChg chg="add mod">
          <ac:chgData name="he.x" userId="7d207c4c-28f3-4a17-aaf6-8d307a522a1b" providerId="ADAL" clId="{304354C5-ED1E-43FD-8F7D-6C1194B06955}" dt="2023-09-26T14:49:11.491" v="6974"/>
          <ac:spMkLst>
            <pc:docMk/>
            <pc:sldMk cId="900093002" sldId="1084"/>
            <ac:spMk id="3" creationId="{1434ACA2-04A9-6F4C-9AD5-4B4F5944D032}"/>
          </ac:spMkLst>
        </pc:spChg>
        <pc:spChg chg="del mod">
          <ac:chgData name="he.x" userId="7d207c4c-28f3-4a17-aaf6-8d307a522a1b" providerId="ADAL" clId="{304354C5-ED1E-43FD-8F7D-6C1194B06955}" dt="2023-10-02T07:04:41.028" v="7297" actId="478"/>
          <ac:spMkLst>
            <pc:docMk/>
            <pc:sldMk cId="900093002" sldId="1084"/>
            <ac:spMk id="4" creationId="{9A9BBC12-DB44-46F1-BDF4-BF152BB405E2}"/>
          </ac:spMkLst>
        </pc:spChg>
        <pc:spChg chg="add del">
          <ac:chgData name="he.x" userId="7d207c4c-28f3-4a17-aaf6-8d307a522a1b" providerId="ADAL" clId="{304354C5-ED1E-43FD-8F7D-6C1194B06955}" dt="2023-10-02T07:04:47.249" v="7299" actId="478"/>
          <ac:spMkLst>
            <pc:docMk/>
            <pc:sldMk cId="900093002" sldId="1084"/>
            <ac:spMk id="5" creationId="{C413B0B3-49F4-AB19-292A-8E11753CBEC5}"/>
          </ac:spMkLst>
        </pc:spChg>
        <pc:spChg chg="mod">
          <ac:chgData name="he.x" userId="7d207c4c-28f3-4a17-aaf6-8d307a522a1b" providerId="ADAL" clId="{304354C5-ED1E-43FD-8F7D-6C1194B06955}" dt="2023-09-26T14:49:11.309" v="6973" actId="6549"/>
          <ac:spMkLst>
            <pc:docMk/>
            <pc:sldMk cId="900093002" sldId="1084"/>
            <ac:spMk id="29" creationId="{63BC3FE3-50FB-4DA5-8DF7-DCDA6792D912}"/>
          </ac:spMkLst>
        </pc:spChg>
        <pc:grpChg chg="del">
          <ac:chgData name="he.x" userId="7d207c4c-28f3-4a17-aaf6-8d307a522a1b" providerId="ADAL" clId="{304354C5-ED1E-43FD-8F7D-6C1194B06955}" dt="2023-09-17T13:46:06.878" v="2298" actId="478"/>
          <ac:grpSpMkLst>
            <pc:docMk/>
            <pc:sldMk cId="900093002" sldId="1084"/>
            <ac:grpSpMk id="12" creationId="{093753DB-C854-D377-5F87-1603F12D4F19}"/>
          </ac:grpSpMkLst>
        </pc:grpChg>
        <pc:picChg chg="add mod">
          <ac:chgData name="he.x" userId="7d207c4c-28f3-4a17-aaf6-8d307a522a1b" providerId="ADAL" clId="{304354C5-ED1E-43FD-8F7D-6C1194B06955}" dt="2023-10-02T07:06:34.205" v="7305" actId="14100"/>
          <ac:picMkLst>
            <pc:docMk/>
            <pc:sldMk cId="900093002" sldId="1084"/>
            <ac:picMk id="7" creationId="{9DA4F772-0948-07E2-D945-63D8557C36FF}"/>
          </ac:picMkLst>
        </pc:picChg>
        <pc:cxnChg chg="mod">
          <ac:chgData name="he.x" userId="7d207c4c-28f3-4a17-aaf6-8d307a522a1b" providerId="ADAL" clId="{304354C5-ED1E-43FD-8F7D-6C1194B06955}" dt="2023-09-17T13:46:06.878" v="2298" actId="478"/>
          <ac:cxnSpMkLst>
            <pc:docMk/>
            <pc:sldMk cId="900093002" sldId="1084"/>
            <ac:cxnSpMk id="32" creationId="{8433925D-480E-BF90-89BE-A7AF32A540B5}"/>
          </ac:cxnSpMkLst>
        </pc:cxnChg>
        <pc:cxnChg chg="mod">
          <ac:chgData name="he.x" userId="7d207c4c-28f3-4a17-aaf6-8d307a522a1b" providerId="ADAL" clId="{304354C5-ED1E-43FD-8F7D-6C1194B06955}" dt="2023-09-17T13:46:06.878" v="2298" actId="478"/>
          <ac:cxnSpMkLst>
            <pc:docMk/>
            <pc:sldMk cId="900093002" sldId="1084"/>
            <ac:cxnSpMk id="33" creationId="{EEBD2EC7-4292-3126-07A7-CAC1CE1295CC}"/>
          </ac:cxnSpMkLst>
        </pc:cxnChg>
        <pc:cxnChg chg="mod">
          <ac:chgData name="he.x" userId="7d207c4c-28f3-4a17-aaf6-8d307a522a1b" providerId="ADAL" clId="{304354C5-ED1E-43FD-8F7D-6C1194B06955}" dt="2023-09-17T13:46:06.878" v="2298" actId="478"/>
          <ac:cxnSpMkLst>
            <pc:docMk/>
            <pc:sldMk cId="900093002" sldId="1084"/>
            <ac:cxnSpMk id="34" creationId="{4919B00A-84F7-D9AB-72B5-66F2881F4A43}"/>
          </ac:cxnSpMkLst>
        </pc:cxnChg>
        <pc:cxnChg chg="mod">
          <ac:chgData name="he.x" userId="7d207c4c-28f3-4a17-aaf6-8d307a522a1b" providerId="ADAL" clId="{304354C5-ED1E-43FD-8F7D-6C1194B06955}" dt="2023-09-17T13:46:06.878" v="2298" actId="478"/>
          <ac:cxnSpMkLst>
            <pc:docMk/>
            <pc:sldMk cId="900093002" sldId="1084"/>
            <ac:cxnSpMk id="35" creationId="{16F5FF6A-479B-7FDC-B2AE-BCB31D56BA80}"/>
          </ac:cxnSpMkLst>
        </pc:cxnChg>
      </pc:sldChg>
      <pc:sldChg chg="del">
        <pc:chgData name="he.x" userId="7d207c4c-28f3-4a17-aaf6-8d307a522a1b" providerId="ADAL" clId="{304354C5-ED1E-43FD-8F7D-6C1194B06955}" dt="2023-09-03T08:23:42.123" v="16" actId="47"/>
        <pc:sldMkLst>
          <pc:docMk/>
          <pc:sldMk cId="4201117806" sldId="1084"/>
        </pc:sldMkLst>
      </pc:sldChg>
      <pc:sldChg chg="addSp delSp modSp add mod modNotesTx">
        <pc:chgData name="he.x" userId="7d207c4c-28f3-4a17-aaf6-8d307a522a1b" providerId="ADAL" clId="{304354C5-ED1E-43FD-8F7D-6C1194B06955}" dt="2023-09-26T14:50:00.125" v="6991"/>
        <pc:sldMkLst>
          <pc:docMk/>
          <pc:sldMk cId="104303509" sldId="1085"/>
        </pc:sldMkLst>
        <pc:spChg chg="add mod">
          <ac:chgData name="he.x" userId="7d207c4c-28f3-4a17-aaf6-8d307a522a1b" providerId="ADAL" clId="{304354C5-ED1E-43FD-8F7D-6C1194B06955}" dt="2023-09-26T14:50:00.125" v="6991"/>
          <ac:spMkLst>
            <pc:docMk/>
            <pc:sldMk cId="104303509" sldId="1085"/>
            <ac:spMk id="3" creationId="{97F280DC-0774-1052-93CB-4CE729985269}"/>
          </ac:spMkLst>
        </pc:spChg>
        <pc:spChg chg="mod">
          <ac:chgData name="he.x" userId="7d207c4c-28f3-4a17-aaf6-8d307a522a1b" providerId="ADAL" clId="{304354C5-ED1E-43FD-8F7D-6C1194B06955}" dt="2023-09-26T03:01:30.220" v="6878" actId="20577"/>
          <ac:spMkLst>
            <pc:docMk/>
            <pc:sldMk cId="104303509" sldId="1085"/>
            <ac:spMk id="4" creationId="{9A9BBC12-DB44-46F1-BDF4-BF152BB405E2}"/>
          </ac:spMkLst>
        </pc:spChg>
        <pc:spChg chg="del">
          <ac:chgData name="he.x" userId="7d207c4c-28f3-4a17-aaf6-8d307a522a1b" providerId="ADAL" clId="{304354C5-ED1E-43FD-8F7D-6C1194B06955}" dt="2023-09-26T14:49:59.908" v="6990" actId="478"/>
          <ac:spMkLst>
            <pc:docMk/>
            <pc:sldMk cId="104303509" sldId="1085"/>
            <ac:spMk id="29" creationId="{63BC3FE3-50FB-4DA5-8DF7-DCDA6792D912}"/>
          </ac:spMkLst>
        </pc:spChg>
      </pc:sldChg>
      <pc:sldChg chg="modSp add mod ord">
        <pc:chgData name="he.x" userId="7d207c4c-28f3-4a17-aaf6-8d307a522a1b" providerId="ADAL" clId="{304354C5-ED1E-43FD-8F7D-6C1194B06955}" dt="2023-09-17T14:29:02.802" v="3156" actId="20577"/>
        <pc:sldMkLst>
          <pc:docMk/>
          <pc:sldMk cId="733855910" sldId="1086"/>
        </pc:sldMkLst>
        <pc:spChg chg="mod">
          <ac:chgData name="he.x" userId="7d207c4c-28f3-4a17-aaf6-8d307a522a1b" providerId="ADAL" clId="{304354C5-ED1E-43FD-8F7D-6C1194B06955}" dt="2023-09-17T14:28:52.155" v="3154" actId="20577"/>
          <ac:spMkLst>
            <pc:docMk/>
            <pc:sldMk cId="733855910" sldId="1086"/>
            <ac:spMk id="6" creationId="{00000000-0000-0000-0000-000000000000}"/>
          </ac:spMkLst>
        </pc:spChg>
        <pc:spChg chg="mod">
          <ac:chgData name="he.x" userId="7d207c4c-28f3-4a17-aaf6-8d307a522a1b" providerId="ADAL" clId="{304354C5-ED1E-43FD-8F7D-6C1194B06955}" dt="2023-09-17T14:29:02.802" v="3156" actId="20577"/>
          <ac:spMkLst>
            <pc:docMk/>
            <pc:sldMk cId="733855910" sldId="1086"/>
            <ac:spMk id="32" creationId="{00000000-0000-0000-0000-000000000000}"/>
          </ac:spMkLst>
        </pc:spChg>
      </pc:sldChg>
      <pc:sldChg chg="modNotesTx">
        <pc:chgData name="he.x" userId="7d207c4c-28f3-4a17-aaf6-8d307a522a1b" providerId="ADAL" clId="{304354C5-ED1E-43FD-8F7D-6C1194B06955}" dt="2023-09-25T14:58:47.276" v="6179" actId="20577"/>
        <pc:sldMkLst>
          <pc:docMk/>
          <pc:sldMk cId="3020179175" sldId="1087"/>
        </pc:sldMkLst>
      </pc:sldChg>
      <pc:sldMasterChg chg="delSldLayout">
        <pc:chgData name="he.x" userId="7d207c4c-28f3-4a17-aaf6-8d307a522a1b" providerId="ADAL" clId="{304354C5-ED1E-43FD-8F7D-6C1194B06955}" dt="2023-09-03T08:23:42.123" v="16" actId="47"/>
        <pc:sldMasterMkLst>
          <pc:docMk/>
          <pc:sldMasterMk cId="1164963976" sldId="2147483686"/>
        </pc:sldMasterMkLst>
        <pc:sldLayoutChg chg="del">
          <pc:chgData name="he.x" userId="7d207c4c-28f3-4a17-aaf6-8d307a522a1b" providerId="ADAL" clId="{304354C5-ED1E-43FD-8F7D-6C1194B06955}" dt="2023-09-03T08:23:42.123" v="16" actId="47"/>
          <pc:sldLayoutMkLst>
            <pc:docMk/>
            <pc:sldMasterMk cId="1164963976" sldId="2147483686"/>
            <pc:sldLayoutMk cId="1664123861" sldId="2147483702"/>
          </pc:sldLayoutMkLst>
        </pc:sldLayoutChg>
      </pc:sldMasterChg>
    </pc:docChg>
  </pc:docChgLst>
  <pc:docChgLst>
    <pc:chgData name="he.x" userId="S::he.x.878@ms.saitama-u.ac.jp::7d207c4c-28f3-4a17-aaf6-8d307a522a1b" providerId="AD" clId="Web-{564DAB15-C7E1-2A52-FB2D-3CDCCFF9D9C3}"/>
    <pc:docChg chg="modSld">
      <pc:chgData name="he.x" userId="S::he.x.878@ms.saitama-u.ac.jp::7d207c4c-28f3-4a17-aaf6-8d307a522a1b" providerId="AD" clId="Web-{564DAB15-C7E1-2A52-FB2D-3CDCCFF9D9C3}" dt="2023-09-27T05:39:03.029" v="60" actId="20577"/>
      <pc:docMkLst>
        <pc:docMk/>
      </pc:docMkLst>
      <pc:sldChg chg="modSp">
        <pc:chgData name="he.x" userId="S::he.x.878@ms.saitama-u.ac.jp::7d207c4c-28f3-4a17-aaf6-8d307a522a1b" providerId="AD" clId="Web-{564DAB15-C7E1-2A52-FB2D-3CDCCFF9D9C3}" dt="2023-09-27T05:38:25.370" v="49"/>
        <pc:sldMkLst>
          <pc:docMk/>
          <pc:sldMk cId="376218374" sldId="1061"/>
        </pc:sldMkLst>
        <pc:spChg chg="mod">
          <ac:chgData name="he.x" userId="S::he.x.878@ms.saitama-u.ac.jp::7d207c4c-28f3-4a17-aaf6-8d307a522a1b" providerId="AD" clId="Web-{564DAB15-C7E1-2A52-FB2D-3CDCCFF9D9C3}" dt="2023-09-27T05:38:25.151" v="45"/>
          <ac:spMkLst>
            <pc:docMk/>
            <pc:sldMk cId="376218374" sldId="1061"/>
            <ac:spMk id="33" creationId="{B991658B-DB1D-EFA9-5D41-99B5B7A77A00}"/>
          </ac:spMkLst>
        </pc:spChg>
        <pc:spChg chg="mod">
          <ac:chgData name="he.x" userId="S::he.x.878@ms.saitama-u.ac.jp::7d207c4c-28f3-4a17-aaf6-8d307a522a1b" providerId="AD" clId="Web-{564DAB15-C7E1-2A52-FB2D-3CDCCFF9D9C3}" dt="2023-09-27T05:38:25.198" v="46"/>
          <ac:spMkLst>
            <pc:docMk/>
            <pc:sldMk cId="376218374" sldId="1061"/>
            <ac:spMk id="34" creationId="{101CB050-91CE-9FC4-E1DE-0B2CAB8AAE05}"/>
          </ac:spMkLst>
        </pc:spChg>
        <pc:spChg chg="mod">
          <ac:chgData name="he.x" userId="S::he.x.878@ms.saitama-u.ac.jp::7d207c4c-28f3-4a17-aaf6-8d307a522a1b" providerId="AD" clId="Web-{564DAB15-C7E1-2A52-FB2D-3CDCCFF9D9C3}" dt="2023-09-27T05:38:25.261" v="47"/>
          <ac:spMkLst>
            <pc:docMk/>
            <pc:sldMk cId="376218374" sldId="1061"/>
            <ac:spMk id="35" creationId="{2F99319D-B330-EB48-6828-3F056C68F196}"/>
          </ac:spMkLst>
        </pc:spChg>
        <pc:spChg chg="mod">
          <ac:chgData name="he.x" userId="S::he.x.878@ms.saitama-u.ac.jp::7d207c4c-28f3-4a17-aaf6-8d307a522a1b" providerId="AD" clId="Web-{564DAB15-C7E1-2A52-FB2D-3CDCCFF9D9C3}" dt="2023-09-27T05:38:25.308" v="48"/>
          <ac:spMkLst>
            <pc:docMk/>
            <pc:sldMk cId="376218374" sldId="1061"/>
            <ac:spMk id="36" creationId="{9F12CD03-8E63-EA90-C030-54F64D891743}"/>
          </ac:spMkLst>
        </pc:spChg>
        <pc:spChg chg="mod">
          <ac:chgData name="he.x" userId="S::he.x.878@ms.saitama-u.ac.jp::7d207c4c-28f3-4a17-aaf6-8d307a522a1b" providerId="AD" clId="Web-{564DAB15-C7E1-2A52-FB2D-3CDCCFF9D9C3}" dt="2023-09-27T05:38:25.370" v="49"/>
          <ac:spMkLst>
            <pc:docMk/>
            <pc:sldMk cId="376218374" sldId="1061"/>
            <ac:spMk id="37" creationId="{E2C52D6A-2379-1F89-FF4A-B9E77E2243C2}"/>
          </ac:spMkLst>
        </pc:spChg>
      </pc:sldChg>
      <pc:sldChg chg="modSp">
        <pc:chgData name="he.x" userId="S::he.x.878@ms.saitama-u.ac.jp::7d207c4c-28f3-4a17-aaf6-8d307a522a1b" providerId="AD" clId="Web-{564DAB15-C7E1-2A52-FB2D-3CDCCFF9D9C3}" dt="2023-09-27T05:39:03.029" v="60" actId="20577"/>
        <pc:sldMkLst>
          <pc:docMk/>
          <pc:sldMk cId="3889038435" sldId="1068"/>
        </pc:sldMkLst>
        <pc:spChg chg="mod">
          <ac:chgData name="he.x" userId="S::he.x.878@ms.saitama-u.ac.jp::7d207c4c-28f3-4a17-aaf6-8d307a522a1b" providerId="AD" clId="Web-{564DAB15-C7E1-2A52-FB2D-3CDCCFF9D9C3}" dt="2023-09-27T05:39:03.029" v="60" actId="20577"/>
          <ac:spMkLst>
            <pc:docMk/>
            <pc:sldMk cId="3889038435" sldId="1068"/>
            <ac:spMk id="4" creationId="{9A9BBC12-DB44-46F1-BDF4-BF152BB405E2}"/>
          </ac:spMkLst>
        </pc:spChg>
      </pc:sldChg>
      <pc:sldChg chg="modSp">
        <pc:chgData name="he.x" userId="S::he.x.878@ms.saitama-u.ac.jp::7d207c4c-28f3-4a17-aaf6-8d307a522a1b" providerId="AD" clId="Web-{564DAB15-C7E1-2A52-FB2D-3CDCCFF9D9C3}" dt="2023-09-27T05:36:27.736" v="3"/>
        <pc:sldMkLst>
          <pc:docMk/>
          <pc:sldMk cId="726475054" sldId="1077"/>
        </pc:sldMkLst>
        <pc:spChg chg="mod">
          <ac:chgData name="he.x" userId="S::he.x.878@ms.saitama-u.ac.jp::7d207c4c-28f3-4a17-aaf6-8d307a522a1b" providerId="AD" clId="Web-{564DAB15-C7E1-2A52-FB2D-3CDCCFF9D9C3}" dt="2023-09-27T05:36:27.439" v="0"/>
          <ac:spMkLst>
            <pc:docMk/>
            <pc:sldMk cId="726475054" sldId="1077"/>
            <ac:spMk id="9" creationId="{2E7A7D34-BFFA-C17E-2470-3E7C3E2BFD88}"/>
          </ac:spMkLst>
        </pc:spChg>
        <pc:spChg chg="mod">
          <ac:chgData name="he.x" userId="S::he.x.878@ms.saitama-u.ac.jp::7d207c4c-28f3-4a17-aaf6-8d307a522a1b" providerId="AD" clId="Web-{564DAB15-C7E1-2A52-FB2D-3CDCCFF9D9C3}" dt="2023-09-27T05:36:27.533" v="1"/>
          <ac:spMkLst>
            <pc:docMk/>
            <pc:sldMk cId="726475054" sldId="1077"/>
            <ac:spMk id="10" creationId="{919BD8F1-3B67-8652-F3D6-0C1F1E42ECB9}"/>
          </ac:spMkLst>
        </pc:spChg>
        <pc:spChg chg="mod">
          <ac:chgData name="he.x" userId="S::he.x.878@ms.saitama-u.ac.jp::7d207c4c-28f3-4a17-aaf6-8d307a522a1b" providerId="AD" clId="Web-{564DAB15-C7E1-2A52-FB2D-3CDCCFF9D9C3}" dt="2023-09-27T05:36:27.627" v="2"/>
          <ac:spMkLst>
            <pc:docMk/>
            <pc:sldMk cId="726475054" sldId="1077"/>
            <ac:spMk id="12" creationId="{04C582A2-2C46-B667-75D2-25CB586A7194}"/>
          </ac:spMkLst>
        </pc:spChg>
        <pc:spChg chg="mod">
          <ac:chgData name="he.x" userId="S::he.x.878@ms.saitama-u.ac.jp::7d207c4c-28f3-4a17-aaf6-8d307a522a1b" providerId="AD" clId="Web-{564DAB15-C7E1-2A52-FB2D-3CDCCFF9D9C3}" dt="2023-09-27T05:36:27.736" v="3"/>
          <ac:spMkLst>
            <pc:docMk/>
            <pc:sldMk cId="726475054" sldId="1077"/>
            <ac:spMk id="14" creationId="{D706EE32-3FB8-AA30-E50A-9324B9B805F4}"/>
          </ac:spMkLst>
        </pc:spChg>
      </pc:sldChg>
      <pc:sldChg chg="modSp">
        <pc:chgData name="he.x" userId="S::he.x.878@ms.saitama-u.ac.jp::7d207c4c-28f3-4a17-aaf6-8d307a522a1b" providerId="AD" clId="Web-{564DAB15-C7E1-2A52-FB2D-3CDCCFF9D9C3}" dt="2023-09-27T05:37:02.098" v="21"/>
        <pc:sldMkLst>
          <pc:docMk/>
          <pc:sldMk cId="719097520" sldId="1078"/>
        </pc:sldMkLst>
        <pc:spChg chg="mod">
          <ac:chgData name="he.x" userId="S::he.x.878@ms.saitama-u.ac.jp::7d207c4c-28f3-4a17-aaf6-8d307a522a1b" providerId="AD" clId="Web-{564DAB15-C7E1-2A52-FB2D-3CDCCFF9D9C3}" dt="2023-09-27T05:37:01.395" v="16"/>
          <ac:spMkLst>
            <pc:docMk/>
            <pc:sldMk cId="719097520" sldId="1078"/>
            <ac:spMk id="9" creationId="{0C234645-0951-C89D-BA89-5BDABF917D29}"/>
          </ac:spMkLst>
        </pc:spChg>
        <pc:spChg chg="mod">
          <ac:chgData name="he.x" userId="S::he.x.878@ms.saitama-u.ac.jp::7d207c4c-28f3-4a17-aaf6-8d307a522a1b" providerId="AD" clId="Web-{564DAB15-C7E1-2A52-FB2D-3CDCCFF9D9C3}" dt="2023-09-27T05:37:01.520" v="17"/>
          <ac:spMkLst>
            <pc:docMk/>
            <pc:sldMk cId="719097520" sldId="1078"/>
            <ac:spMk id="10" creationId="{40824C2C-F179-5BFB-69F2-EB82BB9B59AA}"/>
          </ac:spMkLst>
        </pc:spChg>
        <pc:spChg chg="mod">
          <ac:chgData name="he.x" userId="S::he.x.878@ms.saitama-u.ac.jp::7d207c4c-28f3-4a17-aaf6-8d307a522a1b" providerId="AD" clId="Web-{564DAB15-C7E1-2A52-FB2D-3CDCCFF9D9C3}" dt="2023-09-27T05:37:01.645" v="18"/>
          <ac:spMkLst>
            <pc:docMk/>
            <pc:sldMk cId="719097520" sldId="1078"/>
            <ac:spMk id="12" creationId="{A4E323C5-5DA4-7045-4655-632671DF33E8}"/>
          </ac:spMkLst>
        </pc:spChg>
        <pc:spChg chg="mod">
          <ac:chgData name="he.x" userId="S::he.x.878@ms.saitama-u.ac.jp::7d207c4c-28f3-4a17-aaf6-8d307a522a1b" providerId="AD" clId="Web-{564DAB15-C7E1-2A52-FB2D-3CDCCFF9D9C3}" dt="2023-09-27T05:37:01.819" v="19"/>
          <ac:spMkLst>
            <pc:docMk/>
            <pc:sldMk cId="719097520" sldId="1078"/>
            <ac:spMk id="14" creationId="{9028BA6E-6D59-D85C-6AF4-4BF868F7C81D}"/>
          </ac:spMkLst>
        </pc:spChg>
        <pc:spChg chg="mod">
          <ac:chgData name="he.x" userId="S::he.x.878@ms.saitama-u.ac.jp::7d207c4c-28f3-4a17-aaf6-8d307a522a1b" providerId="AD" clId="Web-{564DAB15-C7E1-2A52-FB2D-3CDCCFF9D9C3}" dt="2023-09-27T05:37:01.973" v="20"/>
          <ac:spMkLst>
            <pc:docMk/>
            <pc:sldMk cId="719097520" sldId="1078"/>
            <ac:spMk id="16" creationId="{DF2C408F-7A51-A9D2-8E88-EFA128764220}"/>
          </ac:spMkLst>
        </pc:spChg>
        <pc:spChg chg="mod">
          <ac:chgData name="he.x" userId="S::he.x.878@ms.saitama-u.ac.jp::7d207c4c-28f3-4a17-aaf6-8d307a522a1b" providerId="AD" clId="Web-{564DAB15-C7E1-2A52-FB2D-3CDCCFF9D9C3}" dt="2023-09-27T05:37:02.098" v="21"/>
          <ac:spMkLst>
            <pc:docMk/>
            <pc:sldMk cId="719097520" sldId="1078"/>
            <ac:spMk id="18" creationId="{071EA3D1-B749-EF04-D2B5-20C1FA6F2564}"/>
          </ac:spMkLst>
        </pc:spChg>
      </pc:sldChg>
      <pc:sldChg chg="modSp">
        <pc:chgData name="he.x" userId="S::he.x.878@ms.saitama-u.ac.jp::7d207c4c-28f3-4a17-aaf6-8d307a522a1b" providerId="AD" clId="Web-{564DAB15-C7E1-2A52-FB2D-3CDCCFF9D9C3}" dt="2023-09-27T05:37:26.506" v="27"/>
        <pc:sldMkLst>
          <pc:docMk/>
          <pc:sldMk cId="206535227" sldId="1079"/>
        </pc:sldMkLst>
        <pc:spChg chg="mod">
          <ac:chgData name="he.x" userId="S::he.x.878@ms.saitama-u.ac.jp::7d207c4c-28f3-4a17-aaf6-8d307a522a1b" providerId="AD" clId="Web-{564DAB15-C7E1-2A52-FB2D-3CDCCFF9D9C3}" dt="2023-09-27T05:37:26.131" v="22"/>
          <ac:spMkLst>
            <pc:docMk/>
            <pc:sldMk cId="206535227" sldId="1079"/>
            <ac:spMk id="3" creationId="{88E2A4D5-A018-8A31-4915-96C144AFA564}"/>
          </ac:spMkLst>
        </pc:spChg>
        <pc:spChg chg="mod">
          <ac:chgData name="he.x" userId="S::he.x.878@ms.saitama-u.ac.jp::7d207c4c-28f3-4a17-aaf6-8d307a522a1b" providerId="AD" clId="Web-{564DAB15-C7E1-2A52-FB2D-3CDCCFF9D9C3}" dt="2023-09-27T05:37:26.209" v="23"/>
          <ac:spMkLst>
            <pc:docMk/>
            <pc:sldMk cId="206535227" sldId="1079"/>
            <ac:spMk id="5" creationId="{CAD12C93-4BDD-49D1-F2C8-1CAC8A4D528F}"/>
          </ac:spMkLst>
        </pc:spChg>
        <pc:spChg chg="mod">
          <ac:chgData name="he.x" userId="S::he.x.878@ms.saitama-u.ac.jp::7d207c4c-28f3-4a17-aaf6-8d307a522a1b" providerId="AD" clId="Web-{564DAB15-C7E1-2A52-FB2D-3CDCCFF9D9C3}" dt="2023-09-27T05:37:26.287" v="24"/>
          <ac:spMkLst>
            <pc:docMk/>
            <pc:sldMk cId="206535227" sldId="1079"/>
            <ac:spMk id="7" creationId="{4DFE49F4-270E-92F8-AA7A-804CBD37A37E}"/>
          </ac:spMkLst>
        </pc:spChg>
        <pc:spChg chg="mod">
          <ac:chgData name="he.x" userId="S::he.x.878@ms.saitama-u.ac.jp::7d207c4c-28f3-4a17-aaf6-8d307a522a1b" providerId="AD" clId="Web-{564DAB15-C7E1-2A52-FB2D-3CDCCFF9D9C3}" dt="2023-09-27T05:37:26.350" v="25"/>
          <ac:spMkLst>
            <pc:docMk/>
            <pc:sldMk cId="206535227" sldId="1079"/>
            <ac:spMk id="8" creationId="{1ED48E7A-5BC0-E124-7198-BB275AE4B13B}"/>
          </ac:spMkLst>
        </pc:spChg>
        <pc:spChg chg="mod">
          <ac:chgData name="he.x" userId="S::he.x.878@ms.saitama-u.ac.jp::7d207c4c-28f3-4a17-aaf6-8d307a522a1b" providerId="AD" clId="Web-{564DAB15-C7E1-2A52-FB2D-3CDCCFF9D9C3}" dt="2023-09-27T05:37:26.444" v="26"/>
          <ac:spMkLst>
            <pc:docMk/>
            <pc:sldMk cId="206535227" sldId="1079"/>
            <ac:spMk id="9" creationId="{51752BB2-2F71-4A10-16B1-0BCD58703ED0}"/>
          </ac:spMkLst>
        </pc:spChg>
        <pc:spChg chg="mod">
          <ac:chgData name="he.x" userId="S::he.x.878@ms.saitama-u.ac.jp::7d207c4c-28f3-4a17-aaf6-8d307a522a1b" providerId="AD" clId="Web-{564DAB15-C7E1-2A52-FB2D-3CDCCFF9D9C3}" dt="2023-09-27T05:37:26.506" v="27"/>
          <ac:spMkLst>
            <pc:docMk/>
            <pc:sldMk cId="206535227" sldId="1079"/>
            <ac:spMk id="10" creationId="{28BDBA0F-17B0-E49C-2B1A-D133888E6EE7}"/>
          </ac:spMkLst>
        </pc:spChg>
      </pc:sldChg>
      <pc:sldChg chg="modSp">
        <pc:chgData name="he.x" userId="S::he.x.878@ms.saitama-u.ac.jp::7d207c4c-28f3-4a17-aaf6-8d307a522a1b" providerId="AD" clId="Web-{564DAB15-C7E1-2A52-FB2D-3CDCCFF9D9C3}" dt="2023-09-27T05:38:07.431" v="44"/>
        <pc:sldMkLst>
          <pc:docMk/>
          <pc:sldMk cId="1716759264" sldId="1080"/>
        </pc:sldMkLst>
        <pc:spChg chg="mod">
          <ac:chgData name="he.x" userId="S::he.x.878@ms.saitama-u.ac.jp::7d207c4c-28f3-4a17-aaf6-8d307a522a1b" providerId="AD" clId="Web-{564DAB15-C7E1-2A52-FB2D-3CDCCFF9D9C3}" dt="2023-09-27T05:38:07.166" v="40"/>
          <ac:spMkLst>
            <pc:docMk/>
            <pc:sldMk cId="1716759264" sldId="1080"/>
            <ac:spMk id="5" creationId="{DEC90F50-37E4-DCB5-9DAC-1DA4956460DD}"/>
          </ac:spMkLst>
        </pc:spChg>
        <pc:spChg chg="mod">
          <ac:chgData name="he.x" userId="S::he.x.878@ms.saitama-u.ac.jp::7d207c4c-28f3-4a17-aaf6-8d307a522a1b" providerId="AD" clId="Web-{564DAB15-C7E1-2A52-FB2D-3CDCCFF9D9C3}" dt="2023-09-27T05:38:07.228" v="41"/>
          <ac:spMkLst>
            <pc:docMk/>
            <pc:sldMk cId="1716759264" sldId="1080"/>
            <ac:spMk id="7" creationId="{1E64F5E2-D068-F567-7749-13082C438FEE}"/>
          </ac:spMkLst>
        </pc:spChg>
        <pc:spChg chg="mod">
          <ac:chgData name="he.x" userId="S::he.x.878@ms.saitama-u.ac.jp::7d207c4c-28f3-4a17-aaf6-8d307a522a1b" providerId="AD" clId="Web-{564DAB15-C7E1-2A52-FB2D-3CDCCFF9D9C3}" dt="2023-09-27T05:38:07.307" v="42"/>
          <ac:spMkLst>
            <pc:docMk/>
            <pc:sldMk cId="1716759264" sldId="1080"/>
            <ac:spMk id="8" creationId="{41253B6E-DA37-06AF-826B-44E0613EDC51}"/>
          </ac:spMkLst>
        </pc:spChg>
        <pc:spChg chg="mod">
          <ac:chgData name="he.x" userId="S::he.x.878@ms.saitama-u.ac.jp::7d207c4c-28f3-4a17-aaf6-8d307a522a1b" providerId="AD" clId="Web-{564DAB15-C7E1-2A52-FB2D-3CDCCFF9D9C3}" dt="2023-09-27T05:38:07.369" v="43"/>
          <ac:spMkLst>
            <pc:docMk/>
            <pc:sldMk cId="1716759264" sldId="1080"/>
            <ac:spMk id="9" creationId="{FB48A3C5-1636-159B-75CF-F4F926559155}"/>
          </ac:spMkLst>
        </pc:spChg>
        <pc:spChg chg="mod">
          <ac:chgData name="he.x" userId="S::he.x.878@ms.saitama-u.ac.jp::7d207c4c-28f3-4a17-aaf6-8d307a522a1b" providerId="AD" clId="Web-{564DAB15-C7E1-2A52-FB2D-3CDCCFF9D9C3}" dt="2023-09-27T05:38:07.431" v="44"/>
          <ac:spMkLst>
            <pc:docMk/>
            <pc:sldMk cId="1716759264" sldId="1080"/>
            <ac:spMk id="10" creationId="{8C5A197F-71A7-E09C-7B53-1FCC1C04E928}"/>
          </ac:spMkLst>
        </pc:spChg>
        <pc:spChg chg="mod">
          <ac:chgData name="he.x" userId="S::he.x.878@ms.saitama-u.ac.jp::7d207c4c-28f3-4a17-aaf6-8d307a522a1b" providerId="AD" clId="Web-{564DAB15-C7E1-2A52-FB2D-3CDCCFF9D9C3}" dt="2023-09-27T05:37:55.602" v="34"/>
          <ac:spMkLst>
            <pc:docMk/>
            <pc:sldMk cId="1716759264" sldId="1080"/>
            <ac:spMk id="11" creationId="{91ADE707-6D91-15D2-B94C-71AF3ED10728}"/>
          </ac:spMkLst>
        </pc:spChg>
      </pc:sldChg>
      <pc:sldChg chg="modSp">
        <pc:chgData name="he.x" userId="S::he.x.878@ms.saitama-u.ac.jp::7d207c4c-28f3-4a17-aaf6-8d307a522a1b" providerId="AD" clId="Web-{564DAB15-C7E1-2A52-FB2D-3CDCCFF9D9C3}" dt="2023-09-27T05:38:37.574" v="54"/>
        <pc:sldMkLst>
          <pc:docMk/>
          <pc:sldMk cId="2978272537" sldId="1082"/>
        </pc:sldMkLst>
        <pc:spChg chg="mod">
          <ac:chgData name="he.x" userId="S::he.x.878@ms.saitama-u.ac.jp::7d207c4c-28f3-4a17-aaf6-8d307a522a1b" providerId="AD" clId="Web-{564DAB15-C7E1-2A52-FB2D-3CDCCFF9D9C3}" dt="2023-09-27T05:38:37.340" v="50"/>
          <ac:spMkLst>
            <pc:docMk/>
            <pc:sldMk cId="2978272537" sldId="1082"/>
            <ac:spMk id="14" creationId="{04BC00EE-0B2A-DA81-C101-020D79E6D2E7}"/>
          </ac:spMkLst>
        </pc:spChg>
        <pc:spChg chg="mod">
          <ac:chgData name="he.x" userId="S::he.x.878@ms.saitama-u.ac.jp::7d207c4c-28f3-4a17-aaf6-8d307a522a1b" providerId="AD" clId="Web-{564DAB15-C7E1-2A52-FB2D-3CDCCFF9D9C3}" dt="2023-09-27T05:38:37.402" v="51"/>
          <ac:spMkLst>
            <pc:docMk/>
            <pc:sldMk cId="2978272537" sldId="1082"/>
            <ac:spMk id="16" creationId="{0739E4AF-78B5-08B6-1620-C5A63C57BDE4}"/>
          </ac:spMkLst>
        </pc:spChg>
        <pc:spChg chg="mod">
          <ac:chgData name="he.x" userId="S::he.x.878@ms.saitama-u.ac.jp::7d207c4c-28f3-4a17-aaf6-8d307a522a1b" providerId="AD" clId="Web-{564DAB15-C7E1-2A52-FB2D-3CDCCFF9D9C3}" dt="2023-09-27T05:38:37.465" v="52"/>
          <ac:spMkLst>
            <pc:docMk/>
            <pc:sldMk cId="2978272537" sldId="1082"/>
            <ac:spMk id="22" creationId="{9AD4AD38-9A10-FFE8-43EB-4BEB4D973BCF}"/>
          </ac:spMkLst>
        </pc:spChg>
        <pc:spChg chg="mod">
          <ac:chgData name="he.x" userId="S::he.x.878@ms.saitama-u.ac.jp::7d207c4c-28f3-4a17-aaf6-8d307a522a1b" providerId="AD" clId="Web-{564DAB15-C7E1-2A52-FB2D-3CDCCFF9D9C3}" dt="2023-09-27T05:38:37.527" v="53"/>
          <ac:spMkLst>
            <pc:docMk/>
            <pc:sldMk cId="2978272537" sldId="1082"/>
            <ac:spMk id="24" creationId="{26428FD1-BF99-6C1D-513F-690F5ACD2FA9}"/>
          </ac:spMkLst>
        </pc:spChg>
        <pc:spChg chg="mod">
          <ac:chgData name="he.x" userId="S::he.x.878@ms.saitama-u.ac.jp::7d207c4c-28f3-4a17-aaf6-8d307a522a1b" providerId="AD" clId="Web-{564DAB15-C7E1-2A52-FB2D-3CDCCFF9D9C3}" dt="2023-09-27T05:38:37.574" v="54"/>
          <ac:spMkLst>
            <pc:docMk/>
            <pc:sldMk cId="2978272537" sldId="1082"/>
            <ac:spMk id="25" creationId="{40798B3C-C049-4F39-FDBF-9EB640593E35}"/>
          </ac:spMkLst>
        </pc:spChg>
      </pc:sldChg>
    </pc:docChg>
  </pc:docChgLst>
  <pc:docChgLst>
    <pc:chgData name="he.x" userId="7d207c4c-28f3-4a17-aaf6-8d307a522a1b" providerId="ADAL" clId="{4F19C215-0440-4411-96A6-A0BD58290670}"/>
    <pc:docChg chg="undo custSel addSld delSld modSld sldOrd addSection delSection modSection">
      <pc:chgData name="he.x" userId="7d207c4c-28f3-4a17-aaf6-8d307a522a1b" providerId="ADAL" clId="{4F19C215-0440-4411-96A6-A0BD58290670}" dt="2023-08-09T00:43:27.354" v="7778" actId="20577"/>
      <pc:docMkLst>
        <pc:docMk/>
      </pc:docMkLst>
      <pc:sldChg chg="modSp add del mod">
        <pc:chgData name="he.x" userId="7d207c4c-28f3-4a17-aaf6-8d307a522a1b" providerId="ADAL" clId="{4F19C215-0440-4411-96A6-A0BD58290670}" dt="2023-08-09T00:43:27.354" v="7778" actId="20577"/>
        <pc:sldMkLst>
          <pc:docMk/>
          <pc:sldMk cId="0" sldId="256"/>
        </pc:sldMkLst>
        <pc:spChg chg="mod">
          <ac:chgData name="he.x" userId="7d207c4c-28f3-4a17-aaf6-8d307a522a1b" providerId="ADAL" clId="{4F19C215-0440-4411-96A6-A0BD58290670}" dt="2023-08-09T00:43:27.354" v="7778" actId="20577"/>
          <ac:spMkLst>
            <pc:docMk/>
            <pc:sldMk cId="0" sldId="256"/>
            <ac:spMk id="55" creationId="{00000000-0000-0000-0000-000000000000}"/>
          </ac:spMkLst>
        </pc:spChg>
      </pc:sldChg>
      <pc:sldChg chg="modSp add del mod">
        <pc:chgData name="he.x" userId="7d207c4c-28f3-4a17-aaf6-8d307a522a1b" providerId="ADAL" clId="{4F19C215-0440-4411-96A6-A0BD58290670}" dt="2023-08-09T00:36:48.433" v="7428" actId="20577"/>
        <pc:sldMkLst>
          <pc:docMk/>
          <pc:sldMk cId="0" sldId="257"/>
        </pc:sldMkLst>
        <pc:spChg chg="mod">
          <ac:chgData name="he.x" userId="7d207c4c-28f3-4a17-aaf6-8d307a522a1b" providerId="ADAL" clId="{4F19C215-0440-4411-96A6-A0BD58290670}" dt="2023-08-09T00:36:48.433" v="7428" actId="20577"/>
          <ac:spMkLst>
            <pc:docMk/>
            <pc:sldMk cId="0" sldId="257"/>
            <ac:spMk id="63" creationId="{00000000-0000-0000-0000-000000000000}"/>
          </ac:spMkLst>
        </pc:spChg>
      </pc:sldChg>
      <pc:sldChg chg="add del">
        <pc:chgData name="he.x" userId="7d207c4c-28f3-4a17-aaf6-8d307a522a1b" providerId="ADAL" clId="{4F19C215-0440-4411-96A6-A0BD58290670}" dt="2023-08-08T07:41:40.300" v="6666"/>
        <pc:sldMkLst>
          <pc:docMk/>
          <pc:sldMk cId="0" sldId="259"/>
        </pc:sldMkLst>
      </pc:sldChg>
      <pc:sldChg chg="add del">
        <pc:chgData name="he.x" userId="7d207c4c-28f3-4a17-aaf6-8d307a522a1b" providerId="ADAL" clId="{4F19C215-0440-4411-96A6-A0BD58290670}" dt="2023-08-08T07:41:40.300" v="6666"/>
        <pc:sldMkLst>
          <pc:docMk/>
          <pc:sldMk cId="0" sldId="260"/>
        </pc:sldMkLst>
      </pc:sldChg>
      <pc:sldChg chg="add del">
        <pc:chgData name="he.x" userId="7d207c4c-28f3-4a17-aaf6-8d307a522a1b" providerId="ADAL" clId="{4F19C215-0440-4411-96A6-A0BD58290670}" dt="2023-08-08T07:41:40.300" v="6666"/>
        <pc:sldMkLst>
          <pc:docMk/>
          <pc:sldMk cId="0" sldId="261"/>
        </pc:sldMkLst>
      </pc:sldChg>
      <pc:sldChg chg="add del">
        <pc:chgData name="he.x" userId="7d207c4c-28f3-4a17-aaf6-8d307a522a1b" providerId="ADAL" clId="{4F19C215-0440-4411-96A6-A0BD58290670}" dt="2023-08-08T07:41:40.300" v="6666"/>
        <pc:sldMkLst>
          <pc:docMk/>
          <pc:sldMk cId="0" sldId="262"/>
        </pc:sldMkLst>
      </pc:sldChg>
      <pc:sldChg chg="add del">
        <pc:chgData name="he.x" userId="7d207c4c-28f3-4a17-aaf6-8d307a522a1b" providerId="ADAL" clId="{4F19C215-0440-4411-96A6-A0BD58290670}" dt="2023-08-08T07:41:40.300" v="6666"/>
        <pc:sldMkLst>
          <pc:docMk/>
          <pc:sldMk cId="0" sldId="263"/>
        </pc:sldMkLst>
      </pc:sldChg>
      <pc:sldChg chg="add del">
        <pc:chgData name="he.x" userId="7d207c4c-28f3-4a17-aaf6-8d307a522a1b" providerId="ADAL" clId="{4F19C215-0440-4411-96A6-A0BD58290670}" dt="2023-08-08T07:41:40.300" v="6666"/>
        <pc:sldMkLst>
          <pc:docMk/>
          <pc:sldMk cId="0" sldId="264"/>
        </pc:sldMkLst>
      </pc:sldChg>
      <pc:sldChg chg="add del">
        <pc:chgData name="he.x" userId="7d207c4c-28f3-4a17-aaf6-8d307a522a1b" providerId="ADAL" clId="{4F19C215-0440-4411-96A6-A0BD58290670}" dt="2023-08-08T07:41:40.300" v="6666"/>
        <pc:sldMkLst>
          <pc:docMk/>
          <pc:sldMk cId="0" sldId="266"/>
        </pc:sldMkLst>
      </pc:sldChg>
      <pc:sldChg chg="del modNotes">
        <pc:chgData name="he.x" userId="7d207c4c-28f3-4a17-aaf6-8d307a522a1b" providerId="ADAL" clId="{4F19C215-0440-4411-96A6-A0BD58290670}" dt="2023-07-26T04:54:23.847" v="1564" actId="47"/>
        <pc:sldMkLst>
          <pc:docMk/>
          <pc:sldMk cId="0" sldId="279"/>
        </pc:sldMkLst>
      </pc:sldChg>
      <pc:sldChg chg="del modNotes">
        <pc:chgData name="he.x" userId="7d207c4c-28f3-4a17-aaf6-8d307a522a1b" providerId="ADAL" clId="{4F19C215-0440-4411-96A6-A0BD58290670}" dt="2023-07-26T04:54:23.847" v="1564" actId="47"/>
        <pc:sldMkLst>
          <pc:docMk/>
          <pc:sldMk cId="0" sldId="280"/>
        </pc:sldMkLst>
      </pc:sldChg>
      <pc:sldChg chg="del modNotes">
        <pc:chgData name="he.x" userId="7d207c4c-28f3-4a17-aaf6-8d307a522a1b" providerId="ADAL" clId="{4F19C215-0440-4411-96A6-A0BD58290670}" dt="2023-07-26T04:54:23.847" v="1564" actId="47"/>
        <pc:sldMkLst>
          <pc:docMk/>
          <pc:sldMk cId="0" sldId="285"/>
        </pc:sldMkLst>
      </pc:sldChg>
      <pc:sldChg chg="del modNotes">
        <pc:chgData name="he.x" userId="7d207c4c-28f3-4a17-aaf6-8d307a522a1b" providerId="ADAL" clId="{4F19C215-0440-4411-96A6-A0BD58290670}" dt="2023-07-26T04:54:23.847" v="1564" actId="47"/>
        <pc:sldMkLst>
          <pc:docMk/>
          <pc:sldMk cId="0" sldId="286"/>
        </pc:sldMkLst>
      </pc:sldChg>
      <pc:sldChg chg="del">
        <pc:chgData name="he.x" userId="7d207c4c-28f3-4a17-aaf6-8d307a522a1b" providerId="ADAL" clId="{4F19C215-0440-4411-96A6-A0BD58290670}" dt="2023-07-26T04:54:23.847" v="1564" actId="47"/>
        <pc:sldMkLst>
          <pc:docMk/>
          <pc:sldMk cId="0" sldId="287"/>
        </pc:sldMkLst>
      </pc:sldChg>
      <pc:sldChg chg="del modNotes">
        <pc:chgData name="he.x" userId="7d207c4c-28f3-4a17-aaf6-8d307a522a1b" providerId="ADAL" clId="{4F19C215-0440-4411-96A6-A0BD58290670}" dt="2023-07-26T04:54:23.847" v="1564" actId="47"/>
        <pc:sldMkLst>
          <pc:docMk/>
          <pc:sldMk cId="0" sldId="289"/>
        </pc:sldMkLst>
      </pc:sldChg>
      <pc:sldChg chg="del">
        <pc:chgData name="he.x" userId="7d207c4c-28f3-4a17-aaf6-8d307a522a1b" providerId="ADAL" clId="{4F19C215-0440-4411-96A6-A0BD58290670}" dt="2023-07-26T04:54:23.847" v="1564" actId="47"/>
        <pc:sldMkLst>
          <pc:docMk/>
          <pc:sldMk cId="0" sldId="290"/>
        </pc:sldMkLst>
      </pc:sldChg>
      <pc:sldChg chg="del">
        <pc:chgData name="he.x" userId="7d207c4c-28f3-4a17-aaf6-8d307a522a1b" providerId="ADAL" clId="{4F19C215-0440-4411-96A6-A0BD58290670}" dt="2023-07-26T04:54:23.847" v="1564" actId="47"/>
        <pc:sldMkLst>
          <pc:docMk/>
          <pc:sldMk cId="0" sldId="291"/>
        </pc:sldMkLst>
      </pc:sldChg>
      <pc:sldChg chg="del">
        <pc:chgData name="he.x" userId="7d207c4c-28f3-4a17-aaf6-8d307a522a1b" providerId="ADAL" clId="{4F19C215-0440-4411-96A6-A0BD58290670}" dt="2023-07-26T04:54:23.847" v="1564" actId="47"/>
        <pc:sldMkLst>
          <pc:docMk/>
          <pc:sldMk cId="0" sldId="292"/>
        </pc:sldMkLst>
      </pc:sldChg>
      <pc:sldChg chg="del modNotes">
        <pc:chgData name="he.x" userId="7d207c4c-28f3-4a17-aaf6-8d307a522a1b" providerId="ADAL" clId="{4F19C215-0440-4411-96A6-A0BD58290670}" dt="2023-07-26T04:54:23.847" v="1564" actId="47"/>
        <pc:sldMkLst>
          <pc:docMk/>
          <pc:sldMk cId="0" sldId="293"/>
        </pc:sldMkLst>
      </pc:sldChg>
      <pc:sldChg chg="modSp mod modNotes modNotesTx">
        <pc:chgData name="he.x" userId="7d207c4c-28f3-4a17-aaf6-8d307a522a1b" providerId="ADAL" clId="{4F19C215-0440-4411-96A6-A0BD58290670}" dt="2023-08-03T08:13:44.445" v="5560" actId="20577"/>
        <pc:sldMkLst>
          <pc:docMk/>
          <pc:sldMk cId="1515621613" sldId="825"/>
        </pc:sldMkLst>
        <pc:spChg chg="mod">
          <ac:chgData name="he.x" userId="7d207c4c-28f3-4a17-aaf6-8d307a522a1b" providerId="ADAL" clId="{4F19C215-0440-4411-96A6-A0BD58290670}" dt="2023-08-02T07:19:19.949" v="4062" actId="20577"/>
          <ac:spMkLst>
            <pc:docMk/>
            <pc:sldMk cId="1515621613" sldId="825"/>
            <ac:spMk id="6" creationId="{00000000-0000-0000-0000-000000000000}"/>
          </ac:spMkLst>
        </pc:spChg>
        <pc:spChg chg="mod">
          <ac:chgData name="he.x" userId="7d207c4c-28f3-4a17-aaf6-8d307a522a1b" providerId="ADAL" clId="{4F19C215-0440-4411-96A6-A0BD58290670}" dt="2023-07-20T06:51:53.784" v="32"/>
          <ac:spMkLst>
            <pc:docMk/>
            <pc:sldMk cId="1515621613" sldId="825"/>
            <ac:spMk id="32" creationId="{00000000-0000-0000-0000-000000000000}"/>
          </ac:spMkLst>
        </pc:spChg>
      </pc:sldChg>
      <pc:sldChg chg="del modNotes">
        <pc:chgData name="he.x" userId="7d207c4c-28f3-4a17-aaf6-8d307a522a1b" providerId="ADAL" clId="{4F19C215-0440-4411-96A6-A0BD58290670}" dt="2023-07-26T04:54:14.640" v="1563" actId="47"/>
        <pc:sldMkLst>
          <pc:docMk/>
          <pc:sldMk cId="4222321251" sldId="844"/>
        </pc:sldMkLst>
      </pc:sldChg>
      <pc:sldChg chg="addSp delSp modSp mod modNotesTx">
        <pc:chgData name="he.x" userId="7d207c4c-28f3-4a17-aaf6-8d307a522a1b" providerId="ADAL" clId="{4F19C215-0440-4411-96A6-A0BD58290670}" dt="2023-08-03T08:01:48.084" v="5555" actId="1076"/>
        <pc:sldMkLst>
          <pc:docMk/>
          <pc:sldMk cId="109546875" sldId="846"/>
        </pc:sldMkLst>
        <pc:spChg chg="mod">
          <ac:chgData name="he.x" userId="7d207c4c-28f3-4a17-aaf6-8d307a522a1b" providerId="ADAL" clId="{4F19C215-0440-4411-96A6-A0BD58290670}" dt="2023-08-03T08:01:12.061" v="5533" actId="1076"/>
          <ac:spMkLst>
            <pc:docMk/>
            <pc:sldMk cId="109546875" sldId="846"/>
            <ac:spMk id="2" creationId="{6E2546F7-6805-4B28-855A-E0B440457E7C}"/>
          </ac:spMkLst>
        </pc:spChg>
        <pc:spChg chg="mod">
          <ac:chgData name="he.x" userId="7d207c4c-28f3-4a17-aaf6-8d307a522a1b" providerId="ADAL" clId="{4F19C215-0440-4411-96A6-A0BD58290670}" dt="2023-07-28T04:41:23.007" v="1799" actId="20577"/>
          <ac:spMkLst>
            <pc:docMk/>
            <pc:sldMk cId="109546875" sldId="846"/>
            <ac:spMk id="4" creationId="{9A9BBC12-DB44-46F1-BDF4-BF152BB405E2}"/>
          </ac:spMkLst>
        </pc:spChg>
        <pc:spChg chg="mod">
          <ac:chgData name="he.x" userId="7d207c4c-28f3-4a17-aaf6-8d307a522a1b" providerId="ADAL" clId="{4F19C215-0440-4411-96A6-A0BD58290670}" dt="2023-07-31T09:04:11.460" v="3742" actId="20577"/>
          <ac:spMkLst>
            <pc:docMk/>
            <pc:sldMk cId="109546875" sldId="846"/>
            <ac:spMk id="5" creationId="{26E1A5D3-14B8-4E65-8566-97A8D700CD04}"/>
          </ac:spMkLst>
        </pc:spChg>
        <pc:spChg chg="del">
          <ac:chgData name="he.x" userId="7d207c4c-28f3-4a17-aaf6-8d307a522a1b" providerId="ADAL" clId="{4F19C215-0440-4411-96A6-A0BD58290670}" dt="2023-07-25T03:30:20.654" v="555" actId="478"/>
          <ac:spMkLst>
            <pc:docMk/>
            <pc:sldMk cId="109546875" sldId="846"/>
            <ac:spMk id="8" creationId="{50B55B45-56BE-8C24-E29C-3EFA122217EC}"/>
          </ac:spMkLst>
        </pc:spChg>
        <pc:spChg chg="mod">
          <ac:chgData name="he.x" userId="7d207c4c-28f3-4a17-aaf6-8d307a522a1b" providerId="ADAL" clId="{4F19C215-0440-4411-96A6-A0BD58290670}" dt="2023-08-03T08:01:48.084" v="5555" actId="1076"/>
          <ac:spMkLst>
            <pc:docMk/>
            <pc:sldMk cId="109546875" sldId="846"/>
            <ac:spMk id="10" creationId="{50E03092-F027-8007-F05C-1D0A0B004410}"/>
          </ac:spMkLst>
        </pc:spChg>
        <pc:spChg chg="add mod">
          <ac:chgData name="he.x" userId="7d207c4c-28f3-4a17-aaf6-8d307a522a1b" providerId="ADAL" clId="{4F19C215-0440-4411-96A6-A0BD58290670}" dt="2023-08-03T08:01:17.900" v="5534" actId="164"/>
          <ac:spMkLst>
            <pc:docMk/>
            <pc:sldMk cId="109546875" sldId="846"/>
            <ac:spMk id="12" creationId="{ED99A78D-178C-2CA0-B8CD-771C29097F82}"/>
          </ac:spMkLst>
        </pc:spChg>
        <pc:spChg chg="add mod">
          <ac:chgData name="he.x" userId="7d207c4c-28f3-4a17-aaf6-8d307a522a1b" providerId="ADAL" clId="{4F19C215-0440-4411-96A6-A0BD58290670}" dt="2023-08-03T08:01:17.900" v="5534" actId="164"/>
          <ac:spMkLst>
            <pc:docMk/>
            <pc:sldMk cId="109546875" sldId="846"/>
            <ac:spMk id="13" creationId="{911318E8-C744-4AC2-0C19-1F12F8C8746F}"/>
          </ac:spMkLst>
        </pc:spChg>
        <pc:spChg chg="mod">
          <ac:chgData name="he.x" userId="7d207c4c-28f3-4a17-aaf6-8d307a522a1b" providerId="ADAL" clId="{4F19C215-0440-4411-96A6-A0BD58290670}" dt="2023-07-25T03:29:27.948" v="539" actId="14100"/>
          <ac:spMkLst>
            <pc:docMk/>
            <pc:sldMk cId="109546875" sldId="846"/>
            <ac:spMk id="29" creationId="{63BC3FE3-50FB-4DA5-8DF7-DCDA6792D912}"/>
          </ac:spMkLst>
        </pc:spChg>
        <pc:grpChg chg="add mod">
          <ac:chgData name="he.x" userId="7d207c4c-28f3-4a17-aaf6-8d307a522a1b" providerId="ADAL" clId="{4F19C215-0440-4411-96A6-A0BD58290670}" dt="2023-08-03T08:01:17.900" v="5534" actId="164"/>
          <ac:grpSpMkLst>
            <pc:docMk/>
            <pc:sldMk cId="109546875" sldId="846"/>
            <ac:grpSpMk id="14" creationId="{282CC75D-997C-7ECC-1306-9F375D36A9EA}"/>
          </ac:grpSpMkLst>
        </pc:grpChg>
        <pc:grpChg chg="mod">
          <ac:chgData name="he.x" userId="7d207c4c-28f3-4a17-aaf6-8d307a522a1b" providerId="ADAL" clId="{4F19C215-0440-4411-96A6-A0BD58290670}" dt="2023-08-03T08:01:17.900" v="5534" actId="164"/>
          <ac:grpSpMkLst>
            <pc:docMk/>
            <pc:sldMk cId="109546875" sldId="846"/>
            <ac:grpSpMk id="34" creationId="{B3BB5136-E7F1-3039-BFDB-F0FC5198B12C}"/>
          </ac:grpSpMkLst>
        </pc:grpChg>
        <pc:picChg chg="del">
          <ac:chgData name="he.x" userId="7d207c4c-28f3-4a17-aaf6-8d307a522a1b" providerId="ADAL" clId="{4F19C215-0440-4411-96A6-A0BD58290670}" dt="2023-07-25T03:30:05.993" v="547" actId="478"/>
          <ac:picMkLst>
            <pc:docMk/>
            <pc:sldMk cId="109546875" sldId="846"/>
            <ac:picMk id="3" creationId="{52BBF72A-2CC8-1205-90B6-7B2FFD1CB59B}"/>
          </ac:picMkLst>
        </pc:picChg>
        <pc:picChg chg="del">
          <ac:chgData name="he.x" userId="7d207c4c-28f3-4a17-aaf6-8d307a522a1b" providerId="ADAL" clId="{4F19C215-0440-4411-96A6-A0BD58290670}" dt="2023-07-25T03:30:05.624" v="546" actId="478"/>
          <ac:picMkLst>
            <pc:docMk/>
            <pc:sldMk cId="109546875" sldId="846"/>
            <ac:picMk id="7" creationId="{B7914368-580B-F8B8-0448-8494F92E2A54}"/>
          </ac:picMkLst>
        </pc:picChg>
      </pc:sldChg>
      <pc:sldChg chg="del modNotes">
        <pc:chgData name="he.x" userId="7d207c4c-28f3-4a17-aaf6-8d307a522a1b" providerId="ADAL" clId="{4F19C215-0440-4411-96A6-A0BD58290670}" dt="2023-07-26T04:54:04.091" v="1561" actId="47"/>
        <pc:sldMkLst>
          <pc:docMk/>
          <pc:sldMk cId="3368277395" sldId="859"/>
        </pc:sldMkLst>
      </pc:sldChg>
      <pc:sldChg chg="del modNotes">
        <pc:chgData name="he.x" userId="7d207c4c-28f3-4a17-aaf6-8d307a522a1b" providerId="ADAL" clId="{4F19C215-0440-4411-96A6-A0BD58290670}" dt="2023-07-26T04:54:23.847" v="1564" actId="47"/>
        <pc:sldMkLst>
          <pc:docMk/>
          <pc:sldMk cId="0" sldId="880"/>
        </pc:sldMkLst>
      </pc:sldChg>
      <pc:sldChg chg="del modNotes">
        <pc:chgData name="he.x" userId="7d207c4c-28f3-4a17-aaf6-8d307a522a1b" providerId="ADAL" clId="{4F19C215-0440-4411-96A6-A0BD58290670}" dt="2023-07-26T04:54:23.847" v="1564" actId="47"/>
        <pc:sldMkLst>
          <pc:docMk/>
          <pc:sldMk cId="2400471911" sldId="912"/>
        </pc:sldMkLst>
      </pc:sldChg>
      <pc:sldChg chg="del">
        <pc:chgData name="he.x" userId="7d207c4c-28f3-4a17-aaf6-8d307a522a1b" providerId="ADAL" clId="{4F19C215-0440-4411-96A6-A0BD58290670}" dt="2023-07-26T04:54:23.847" v="1564" actId="47"/>
        <pc:sldMkLst>
          <pc:docMk/>
          <pc:sldMk cId="3290464177" sldId="915"/>
        </pc:sldMkLst>
      </pc:sldChg>
      <pc:sldChg chg="del modNotes">
        <pc:chgData name="he.x" userId="7d207c4c-28f3-4a17-aaf6-8d307a522a1b" providerId="ADAL" clId="{4F19C215-0440-4411-96A6-A0BD58290670}" dt="2023-07-26T04:54:12.186" v="1562" actId="47"/>
        <pc:sldMkLst>
          <pc:docMk/>
          <pc:sldMk cId="1053013477" sldId="916"/>
        </pc:sldMkLst>
      </pc:sldChg>
      <pc:sldChg chg="modSp mod modNotes modNotesTx">
        <pc:chgData name="he.x" userId="7d207c4c-28f3-4a17-aaf6-8d307a522a1b" providerId="ADAL" clId="{4F19C215-0440-4411-96A6-A0BD58290670}" dt="2023-08-03T05:53:31.414" v="4252" actId="20577"/>
        <pc:sldMkLst>
          <pc:docMk/>
          <pc:sldMk cId="3904194732" sldId="918"/>
        </pc:sldMkLst>
        <pc:spChg chg="mod">
          <ac:chgData name="he.x" userId="7d207c4c-28f3-4a17-aaf6-8d307a522a1b" providerId="ADAL" clId="{4F19C215-0440-4411-96A6-A0BD58290670}" dt="2023-07-25T02:43:58.291" v="139" actId="20577"/>
          <ac:spMkLst>
            <pc:docMk/>
            <pc:sldMk cId="3904194732" sldId="918"/>
            <ac:spMk id="16" creationId="{CC4A5174-B7CF-C781-E1D4-844590DEAD24}"/>
          </ac:spMkLst>
        </pc:spChg>
        <pc:spChg chg="mod">
          <ac:chgData name="he.x" userId="7d207c4c-28f3-4a17-aaf6-8d307a522a1b" providerId="ADAL" clId="{4F19C215-0440-4411-96A6-A0BD58290670}" dt="2023-07-25T02:47:04.842" v="202" actId="20577"/>
          <ac:spMkLst>
            <pc:docMk/>
            <pc:sldMk cId="3904194732" sldId="918"/>
            <ac:spMk id="17" creationId="{A5D937CF-25B0-E0C0-863C-B1D29C657B5C}"/>
          </ac:spMkLst>
        </pc:spChg>
        <pc:spChg chg="mod">
          <ac:chgData name="he.x" userId="7d207c4c-28f3-4a17-aaf6-8d307a522a1b" providerId="ADAL" clId="{4F19C215-0440-4411-96A6-A0BD58290670}" dt="2023-07-25T02:50:26.553" v="284" actId="20577"/>
          <ac:spMkLst>
            <pc:docMk/>
            <pc:sldMk cId="3904194732" sldId="918"/>
            <ac:spMk id="18" creationId="{1EB5AFEB-9C75-7F26-D820-ADA339A299A9}"/>
          </ac:spMkLst>
        </pc:spChg>
      </pc:sldChg>
      <pc:sldChg chg="delSp modSp mod modNotes">
        <pc:chgData name="he.x" userId="7d207c4c-28f3-4a17-aaf6-8d307a522a1b" providerId="ADAL" clId="{4F19C215-0440-4411-96A6-A0BD58290670}" dt="2023-07-31T09:00:50.261" v="3658" actId="20577"/>
        <pc:sldMkLst>
          <pc:docMk/>
          <pc:sldMk cId="3787731727" sldId="919"/>
        </pc:sldMkLst>
        <pc:spChg chg="mod">
          <ac:chgData name="he.x" userId="7d207c4c-28f3-4a17-aaf6-8d307a522a1b" providerId="ADAL" clId="{4F19C215-0440-4411-96A6-A0BD58290670}" dt="2023-07-28T07:26:10.179" v="2879" actId="20577"/>
          <ac:spMkLst>
            <pc:docMk/>
            <pc:sldMk cId="3787731727" sldId="919"/>
            <ac:spMk id="3" creationId="{DC43F7FB-C2E5-445E-06E7-E92BE00506E2}"/>
          </ac:spMkLst>
        </pc:spChg>
        <pc:spChg chg="mod">
          <ac:chgData name="he.x" userId="7d207c4c-28f3-4a17-aaf6-8d307a522a1b" providerId="ADAL" clId="{4F19C215-0440-4411-96A6-A0BD58290670}" dt="2023-07-31T09:00:50.261" v="3658" actId="20577"/>
          <ac:spMkLst>
            <pc:docMk/>
            <pc:sldMk cId="3787731727" sldId="919"/>
            <ac:spMk id="4" creationId="{E5A1CAC0-BC09-E982-94F5-AA2BECD62A88}"/>
          </ac:spMkLst>
        </pc:spChg>
        <pc:spChg chg="mod">
          <ac:chgData name="he.x" userId="7d207c4c-28f3-4a17-aaf6-8d307a522a1b" providerId="ADAL" clId="{4F19C215-0440-4411-96A6-A0BD58290670}" dt="2023-07-28T07:23:08.067" v="2849" actId="20577"/>
          <ac:spMkLst>
            <pc:docMk/>
            <pc:sldMk cId="3787731727" sldId="919"/>
            <ac:spMk id="7" creationId="{BB12D920-CFF6-D95D-2404-676FDBDA04B9}"/>
          </ac:spMkLst>
        </pc:spChg>
        <pc:spChg chg="mod">
          <ac:chgData name="he.x" userId="7d207c4c-28f3-4a17-aaf6-8d307a522a1b" providerId="ADAL" clId="{4F19C215-0440-4411-96A6-A0BD58290670}" dt="2023-07-25T03:03:40.768" v="515" actId="1076"/>
          <ac:spMkLst>
            <pc:docMk/>
            <pc:sldMk cId="3787731727" sldId="919"/>
            <ac:spMk id="8" creationId="{9FE69AB7-3C5E-DD3B-EFE8-D357F01F51BA}"/>
          </ac:spMkLst>
        </pc:spChg>
        <pc:spChg chg="del mod">
          <ac:chgData name="he.x" userId="7d207c4c-28f3-4a17-aaf6-8d307a522a1b" providerId="ADAL" clId="{4F19C215-0440-4411-96A6-A0BD58290670}" dt="2023-07-25T02:56:06.966" v="403"/>
          <ac:spMkLst>
            <pc:docMk/>
            <pc:sldMk cId="3787731727" sldId="919"/>
            <ac:spMk id="9" creationId="{1F874F68-16BD-2D71-05BF-82BA04C71499}"/>
          </ac:spMkLst>
        </pc:spChg>
        <pc:spChg chg="mod">
          <ac:chgData name="he.x" userId="7d207c4c-28f3-4a17-aaf6-8d307a522a1b" providerId="ADAL" clId="{4F19C215-0440-4411-96A6-A0BD58290670}" dt="2023-07-28T07:24:12.008" v="2863" actId="20577"/>
          <ac:spMkLst>
            <pc:docMk/>
            <pc:sldMk cId="3787731727" sldId="919"/>
            <ac:spMk id="10" creationId="{769D07BC-6B28-376B-399C-C7CB9891822B}"/>
          </ac:spMkLst>
        </pc:spChg>
        <pc:spChg chg="mod">
          <ac:chgData name="he.x" userId="7d207c4c-28f3-4a17-aaf6-8d307a522a1b" providerId="ADAL" clId="{4F19C215-0440-4411-96A6-A0BD58290670}" dt="2023-07-28T07:23:52.497" v="2862" actId="20577"/>
          <ac:spMkLst>
            <pc:docMk/>
            <pc:sldMk cId="3787731727" sldId="919"/>
            <ac:spMk id="13" creationId="{18C0BD85-2CF7-D2A5-0F20-E68DE05F768A}"/>
          </ac:spMkLst>
        </pc:spChg>
        <pc:spChg chg="mod">
          <ac:chgData name="he.x" userId="7d207c4c-28f3-4a17-aaf6-8d307a522a1b" providerId="ADAL" clId="{4F19C215-0440-4411-96A6-A0BD58290670}" dt="2023-07-28T07:24:40.491" v="2875" actId="20577"/>
          <ac:spMkLst>
            <pc:docMk/>
            <pc:sldMk cId="3787731727" sldId="919"/>
            <ac:spMk id="14" creationId="{1082FA74-0FAF-116D-B1F2-5479475B5D0C}"/>
          </ac:spMkLst>
        </pc:spChg>
      </pc:sldChg>
      <pc:sldChg chg="modNotes">
        <pc:chgData name="he.x" userId="7d207c4c-28f3-4a17-aaf6-8d307a522a1b" providerId="ADAL" clId="{4F19C215-0440-4411-96A6-A0BD58290670}" dt="2023-07-26T04:53:06.718" v="1449" actId="368"/>
        <pc:sldMkLst>
          <pc:docMk/>
          <pc:sldMk cId="721841217" sldId="920"/>
        </pc:sldMkLst>
      </pc:sldChg>
      <pc:sldChg chg="addSp delSp modSp mod modNotes modNotesTx">
        <pc:chgData name="he.x" userId="7d207c4c-28f3-4a17-aaf6-8d307a522a1b" providerId="ADAL" clId="{4F19C215-0440-4411-96A6-A0BD58290670}" dt="2023-08-07T04:54:55.342" v="6232" actId="207"/>
        <pc:sldMkLst>
          <pc:docMk/>
          <pc:sldMk cId="1386255001" sldId="921"/>
        </pc:sldMkLst>
        <pc:spChg chg="mod">
          <ac:chgData name="he.x" userId="7d207c4c-28f3-4a17-aaf6-8d307a522a1b" providerId="ADAL" clId="{4F19C215-0440-4411-96A6-A0BD58290670}" dt="2023-07-20T06:10:29.351" v="12" actId="20577"/>
          <ac:spMkLst>
            <pc:docMk/>
            <pc:sldMk cId="1386255001" sldId="921"/>
            <ac:spMk id="2" creationId="{6E2546F7-6805-4B28-855A-E0B440457E7C}"/>
          </ac:spMkLst>
        </pc:spChg>
        <pc:spChg chg="mod">
          <ac:chgData name="he.x" userId="7d207c4c-28f3-4a17-aaf6-8d307a522a1b" providerId="ADAL" clId="{4F19C215-0440-4411-96A6-A0BD58290670}" dt="2023-08-02T05:10:35.192" v="3773"/>
          <ac:spMkLst>
            <pc:docMk/>
            <pc:sldMk cId="1386255001" sldId="921"/>
            <ac:spMk id="4" creationId="{F2BD9D54-168D-CA38-EE4B-96D2BA71DD2F}"/>
          </ac:spMkLst>
        </pc:spChg>
        <pc:spChg chg="add mod">
          <ac:chgData name="he.x" userId="7d207c4c-28f3-4a17-aaf6-8d307a522a1b" providerId="ADAL" clId="{4F19C215-0440-4411-96A6-A0BD58290670}" dt="2023-08-02T05:15:46.419" v="3863" actId="1076"/>
          <ac:spMkLst>
            <pc:docMk/>
            <pc:sldMk cId="1386255001" sldId="921"/>
            <ac:spMk id="5" creationId="{2A33985F-AB62-1BE3-5F59-BD2171642DE8}"/>
          </ac:spMkLst>
        </pc:spChg>
        <pc:spChg chg="mod">
          <ac:chgData name="he.x" userId="7d207c4c-28f3-4a17-aaf6-8d307a522a1b" providerId="ADAL" clId="{4F19C215-0440-4411-96A6-A0BD58290670}" dt="2023-07-20T06:10:06.092" v="4" actId="1076"/>
          <ac:spMkLst>
            <pc:docMk/>
            <pc:sldMk cId="1386255001" sldId="921"/>
            <ac:spMk id="7" creationId="{F885FF62-7A64-F4F7-13AB-A8ABA6088FD8}"/>
          </ac:spMkLst>
        </pc:spChg>
        <pc:spChg chg="mod">
          <ac:chgData name="he.x" userId="7d207c4c-28f3-4a17-aaf6-8d307a522a1b" providerId="ADAL" clId="{4F19C215-0440-4411-96A6-A0BD58290670}" dt="2023-08-07T04:54:02.178" v="6229" actId="2711"/>
          <ac:spMkLst>
            <pc:docMk/>
            <pc:sldMk cId="1386255001" sldId="921"/>
            <ac:spMk id="47" creationId="{AA33DA0A-70EA-1B8E-A0FC-ACC3D6066FF6}"/>
          </ac:spMkLst>
        </pc:spChg>
        <pc:spChg chg="mod">
          <ac:chgData name="he.x" userId="7d207c4c-28f3-4a17-aaf6-8d307a522a1b" providerId="ADAL" clId="{4F19C215-0440-4411-96A6-A0BD58290670}" dt="2023-08-07T04:52:59.652" v="6214" actId="2711"/>
          <ac:spMkLst>
            <pc:docMk/>
            <pc:sldMk cId="1386255001" sldId="921"/>
            <ac:spMk id="49" creationId="{02D2EED7-93CA-969E-6CD3-A1565B36A210}"/>
          </ac:spMkLst>
        </pc:spChg>
        <pc:spChg chg="mod">
          <ac:chgData name="he.x" userId="7d207c4c-28f3-4a17-aaf6-8d307a522a1b" providerId="ADAL" clId="{4F19C215-0440-4411-96A6-A0BD58290670}" dt="2023-08-07T04:53:19.238" v="6216" actId="2711"/>
          <ac:spMkLst>
            <pc:docMk/>
            <pc:sldMk cId="1386255001" sldId="921"/>
            <ac:spMk id="50" creationId="{C419E02E-B7B0-EDC3-EDFE-1517CED19C51}"/>
          </ac:spMkLst>
        </pc:spChg>
        <pc:spChg chg="mod">
          <ac:chgData name="he.x" userId="7d207c4c-28f3-4a17-aaf6-8d307a522a1b" providerId="ADAL" clId="{4F19C215-0440-4411-96A6-A0BD58290670}" dt="2023-08-07T04:53:24.884" v="6217" actId="2711"/>
          <ac:spMkLst>
            <pc:docMk/>
            <pc:sldMk cId="1386255001" sldId="921"/>
            <ac:spMk id="51" creationId="{227794F4-01C1-15F9-6BA0-1C476AB3F13D}"/>
          </ac:spMkLst>
        </pc:spChg>
        <pc:spChg chg="mod">
          <ac:chgData name="he.x" userId="7d207c4c-28f3-4a17-aaf6-8d307a522a1b" providerId="ADAL" clId="{4F19C215-0440-4411-96A6-A0BD58290670}" dt="2023-08-07T04:54:23.270" v="6230" actId="14100"/>
          <ac:spMkLst>
            <pc:docMk/>
            <pc:sldMk cId="1386255001" sldId="921"/>
            <ac:spMk id="53" creationId="{414600F0-BB24-3ED0-7882-60BACBD3F2D8}"/>
          </ac:spMkLst>
        </pc:spChg>
        <pc:spChg chg="mod">
          <ac:chgData name="he.x" userId="7d207c4c-28f3-4a17-aaf6-8d307a522a1b" providerId="ADAL" clId="{4F19C215-0440-4411-96A6-A0BD58290670}" dt="2023-08-07T04:54:55.342" v="6232" actId="207"/>
          <ac:spMkLst>
            <pc:docMk/>
            <pc:sldMk cId="1386255001" sldId="921"/>
            <ac:spMk id="54" creationId="{283AA843-E02E-1E2A-3452-D5EED33AED2D}"/>
          </ac:spMkLst>
        </pc:spChg>
        <pc:spChg chg="mod">
          <ac:chgData name="he.x" userId="7d207c4c-28f3-4a17-aaf6-8d307a522a1b" providerId="ADAL" clId="{4F19C215-0440-4411-96A6-A0BD58290670}" dt="2023-08-07T04:54:27.326" v="6231" actId="14100"/>
          <ac:spMkLst>
            <pc:docMk/>
            <pc:sldMk cId="1386255001" sldId="921"/>
            <ac:spMk id="56" creationId="{B32B0B3D-83D7-3DBE-1C80-DA7429DEAEB3}"/>
          </ac:spMkLst>
        </pc:spChg>
        <pc:spChg chg="mod">
          <ac:chgData name="he.x" userId="7d207c4c-28f3-4a17-aaf6-8d307a522a1b" providerId="ADAL" clId="{4F19C215-0440-4411-96A6-A0BD58290670}" dt="2023-08-07T04:52:39.852" v="6210" actId="2711"/>
          <ac:spMkLst>
            <pc:docMk/>
            <pc:sldMk cId="1386255001" sldId="921"/>
            <ac:spMk id="57" creationId="{33BF5522-9CBB-BF0A-8B0E-B2CE31B3747E}"/>
          </ac:spMkLst>
        </pc:spChg>
        <pc:spChg chg="mod">
          <ac:chgData name="he.x" userId="7d207c4c-28f3-4a17-aaf6-8d307a522a1b" providerId="ADAL" clId="{4F19C215-0440-4411-96A6-A0BD58290670}" dt="2023-08-07T04:52:44.731" v="6211" actId="2711"/>
          <ac:spMkLst>
            <pc:docMk/>
            <pc:sldMk cId="1386255001" sldId="921"/>
            <ac:spMk id="58" creationId="{1A2A7261-9033-3E61-69C4-69288B2024A7}"/>
          </ac:spMkLst>
        </pc:spChg>
        <pc:spChg chg="mod">
          <ac:chgData name="he.x" userId="7d207c4c-28f3-4a17-aaf6-8d307a522a1b" providerId="ADAL" clId="{4F19C215-0440-4411-96A6-A0BD58290670}" dt="2023-08-07T04:52:18.986" v="6207" actId="2711"/>
          <ac:spMkLst>
            <pc:docMk/>
            <pc:sldMk cId="1386255001" sldId="921"/>
            <ac:spMk id="59" creationId="{6729804D-3211-2EC3-81FC-DF861EA8D652}"/>
          </ac:spMkLst>
        </pc:spChg>
        <pc:grpChg chg="del mod">
          <ac:chgData name="he.x" userId="7d207c4c-28f3-4a17-aaf6-8d307a522a1b" providerId="ADAL" clId="{4F19C215-0440-4411-96A6-A0BD58290670}" dt="2023-07-20T06:10:15.504" v="5" actId="478"/>
          <ac:grpSpMkLst>
            <pc:docMk/>
            <pc:sldMk cId="1386255001" sldId="921"/>
            <ac:grpSpMk id="4" creationId="{37FD8776-3F2A-D9DF-9287-5E2EB755A07B}"/>
          </ac:grpSpMkLst>
        </pc:grpChg>
        <pc:grpChg chg="mod">
          <ac:chgData name="he.x" userId="7d207c4c-28f3-4a17-aaf6-8d307a522a1b" providerId="ADAL" clId="{4F19C215-0440-4411-96A6-A0BD58290670}" dt="2023-08-04T02:01:17.585" v="6205" actId="1076"/>
          <ac:grpSpMkLst>
            <pc:docMk/>
            <pc:sldMk cId="1386255001" sldId="921"/>
            <ac:grpSpMk id="33" creationId="{F78D6A1E-8F34-D972-05DB-6BD12BBC56B2}"/>
          </ac:grpSpMkLst>
        </pc:grpChg>
        <pc:grpChg chg="del">
          <ac:chgData name="he.x" userId="7d207c4c-28f3-4a17-aaf6-8d307a522a1b" providerId="ADAL" clId="{4F19C215-0440-4411-96A6-A0BD58290670}" dt="2023-07-20T06:10:17.511" v="6" actId="478"/>
          <ac:grpSpMkLst>
            <pc:docMk/>
            <pc:sldMk cId="1386255001" sldId="921"/>
            <ac:grpSpMk id="66" creationId="{2C21D54B-60A6-DCA4-0D1E-3DDDF1992B68}"/>
          </ac:grpSpMkLst>
        </pc:grpChg>
        <pc:picChg chg="add mod">
          <ac:chgData name="he.x" userId="7d207c4c-28f3-4a17-aaf6-8d307a522a1b" providerId="ADAL" clId="{4F19C215-0440-4411-96A6-A0BD58290670}" dt="2023-08-02T05:15:43.091" v="3862" actId="1076"/>
          <ac:picMkLst>
            <pc:docMk/>
            <pc:sldMk cId="1386255001" sldId="921"/>
            <ac:picMk id="3" creationId="{E8F00285-07E7-FF79-271D-AAE406D0BC01}"/>
          </ac:picMkLst>
        </pc:picChg>
        <pc:picChg chg="mod">
          <ac:chgData name="he.x" userId="7d207c4c-28f3-4a17-aaf6-8d307a522a1b" providerId="ADAL" clId="{4F19C215-0440-4411-96A6-A0BD58290670}" dt="2023-07-20T06:10:03.245" v="3" actId="1076"/>
          <ac:picMkLst>
            <pc:docMk/>
            <pc:sldMk cId="1386255001" sldId="921"/>
            <ac:picMk id="5" creationId="{12750037-7DE2-3C27-60DC-DCDF7159A9B6}"/>
          </ac:picMkLst>
        </pc:picChg>
        <pc:cxnChg chg="mod">
          <ac:chgData name="he.x" userId="7d207c4c-28f3-4a17-aaf6-8d307a522a1b" providerId="ADAL" clId="{4F19C215-0440-4411-96A6-A0BD58290670}" dt="2023-07-20T06:10:17.511" v="6" actId="478"/>
          <ac:cxnSpMkLst>
            <pc:docMk/>
            <pc:sldMk cId="1386255001" sldId="921"/>
            <ac:cxnSpMk id="31" creationId="{08D3082E-1556-2C20-0078-AE2C2545B35D}"/>
          </ac:cxnSpMkLst>
        </pc:cxnChg>
        <pc:cxnChg chg="mod">
          <ac:chgData name="he.x" userId="7d207c4c-28f3-4a17-aaf6-8d307a522a1b" providerId="ADAL" clId="{4F19C215-0440-4411-96A6-A0BD58290670}" dt="2023-07-20T06:10:17.511" v="6" actId="478"/>
          <ac:cxnSpMkLst>
            <pc:docMk/>
            <pc:sldMk cId="1386255001" sldId="921"/>
            <ac:cxnSpMk id="32" creationId="{04DEAA38-A1A7-D397-C444-DFD6F3DFC58D}"/>
          </ac:cxnSpMkLst>
        </pc:cxnChg>
        <pc:cxnChg chg="mod">
          <ac:chgData name="he.x" userId="7d207c4c-28f3-4a17-aaf6-8d307a522a1b" providerId="ADAL" clId="{4F19C215-0440-4411-96A6-A0BD58290670}" dt="2023-07-20T06:10:17.511" v="6" actId="478"/>
          <ac:cxnSpMkLst>
            <pc:docMk/>
            <pc:sldMk cId="1386255001" sldId="921"/>
            <ac:cxnSpMk id="36" creationId="{E5A45BC6-5EAA-B83B-9CB5-016B24411C40}"/>
          </ac:cxnSpMkLst>
        </pc:cxnChg>
        <pc:cxnChg chg="mod">
          <ac:chgData name="he.x" userId="7d207c4c-28f3-4a17-aaf6-8d307a522a1b" providerId="ADAL" clId="{4F19C215-0440-4411-96A6-A0BD58290670}" dt="2023-08-07T04:54:27.326" v="6231" actId="14100"/>
          <ac:cxnSpMkLst>
            <pc:docMk/>
            <pc:sldMk cId="1386255001" sldId="921"/>
            <ac:cxnSpMk id="39" creationId="{22707C30-8342-992A-2351-6EF49C5E788A}"/>
          </ac:cxnSpMkLst>
        </pc:cxnChg>
        <pc:cxnChg chg="mod">
          <ac:chgData name="he.x" userId="7d207c4c-28f3-4a17-aaf6-8d307a522a1b" providerId="ADAL" clId="{4F19C215-0440-4411-96A6-A0BD58290670}" dt="2023-07-20T06:10:17.511" v="6" actId="478"/>
          <ac:cxnSpMkLst>
            <pc:docMk/>
            <pc:sldMk cId="1386255001" sldId="921"/>
            <ac:cxnSpMk id="39" creationId="{DCDD68D6-6782-97D5-D1F5-5198CD4F9725}"/>
          </ac:cxnSpMkLst>
        </pc:cxnChg>
        <pc:cxnChg chg="mod">
          <ac:chgData name="he.x" userId="7d207c4c-28f3-4a17-aaf6-8d307a522a1b" providerId="ADAL" clId="{4F19C215-0440-4411-96A6-A0BD58290670}" dt="2023-07-20T06:10:17.511" v="6" actId="478"/>
          <ac:cxnSpMkLst>
            <pc:docMk/>
            <pc:sldMk cId="1386255001" sldId="921"/>
            <ac:cxnSpMk id="42" creationId="{152D507C-D2A4-362C-4994-33814CCD7756}"/>
          </ac:cxnSpMkLst>
        </pc:cxnChg>
        <pc:cxnChg chg="mod">
          <ac:chgData name="he.x" userId="7d207c4c-28f3-4a17-aaf6-8d307a522a1b" providerId="ADAL" clId="{4F19C215-0440-4411-96A6-A0BD58290670}" dt="2023-08-07T04:54:23.270" v="6230" actId="14100"/>
          <ac:cxnSpMkLst>
            <pc:docMk/>
            <pc:sldMk cId="1386255001" sldId="921"/>
            <ac:cxnSpMk id="43" creationId="{733E78E3-8744-C6C1-4C65-4D15A7849DD7}"/>
          </ac:cxnSpMkLst>
        </pc:cxnChg>
        <pc:cxnChg chg="mod">
          <ac:chgData name="he.x" userId="7d207c4c-28f3-4a17-aaf6-8d307a522a1b" providerId="ADAL" clId="{4F19C215-0440-4411-96A6-A0BD58290670}" dt="2023-07-20T06:10:17.511" v="6" actId="478"/>
          <ac:cxnSpMkLst>
            <pc:docMk/>
            <pc:sldMk cId="1386255001" sldId="921"/>
            <ac:cxnSpMk id="47" creationId="{59BE45B0-C89C-ECED-DD2C-5D2804A91129}"/>
          </ac:cxnSpMkLst>
        </pc:cxnChg>
        <pc:cxnChg chg="mod">
          <ac:chgData name="he.x" userId="7d207c4c-28f3-4a17-aaf6-8d307a522a1b" providerId="ADAL" clId="{4F19C215-0440-4411-96A6-A0BD58290670}" dt="2023-07-20T06:10:17.511" v="6" actId="478"/>
          <ac:cxnSpMkLst>
            <pc:docMk/>
            <pc:sldMk cId="1386255001" sldId="921"/>
            <ac:cxnSpMk id="50" creationId="{7D9CD7F8-15D9-50BA-D6E0-729EE3A0986B}"/>
          </ac:cxnSpMkLst>
        </pc:cxnChg>
        <pc:cxnChg chg="mod">
          <ac:chgData name="he.x" userId="7d207c4c-28f3-4a17-aaf6-8d307a522a1b" providerId="ADAL" clId="{4F19C215-0440-4411-96A6-A0BD58290670}" dt="2023-07-20T06:10:17.511" v="6" actId="478"/>
          <ac:cxnSpMkLst>
            <pc:docMk/>
            <pc:sldMk cId="1386255001" sldId="921"/>
            <ac:cxnSpMk id="54" creationId="{707A6670-1405-BA56-18FB-C4890158C512}"/>
          </ac:cxnSpMkLst>
        </pc:cxnChg>
        <pc:cxnChg chg="mod">
          <ac:chgData name="he.x" userId="7d207c4c-28f3-4a17-aaf6-8d307a522a1b" providerId="ADAL" clId="{4F19C215-0440-4411-96A6-A0BD58290670}" dt="2023-07-20T06:10:17.511" v="6" actId="478"/>
          <ac:cxnSpMkLst>
            <pc:docMk/>
            <pc:sldMk cId="1386255001" sldId="921"/>
            <ac:cxnSpMk id="57" creationId="{601C5739-F98B-BE83-1C4C-19D68CB6AD3E}"/>
          </ac:cxnSpMkLst>
        </pc:cxnChg>
        <pc:cxnChg chg="mod">
          <ac:chgData name="he.x" userId="7d207c4c-28f3-4a17-aaf6-8d307a522a1b" providerId="ADAL" clId="{4F19C215-0440-4411-96A6-A0BD58290670}" dt="2023-07-20T06:10:17.511" v="6" actId="478"/>
          <ac:cxnSpMkLst>
            <pc:docMk/>
            <pc:sldMk cId="1386255001" sldId="921"/>
            <ac:cxnSpMk id="60" creationId="{82925881-8A97-8E05-1C0A-D79B80894FC7}"/>
          </ac:cxnSpMkLst>
        </pc:cxnChg>
      </pc:sldChg>
      <pc:sldChg chg="addSp delSp modSp mod modNotes modNotesTx">
        <pc:chgData name="he.x" userId="7d207c4c-28f3-4a17-aaf6-8d307a522a1b" providerId="ADAL" clId="{4F19C215-0440-4411-96A6-A0BD58290670}" dt="2023-08-03T08:57:41.238" v="5657" actId="20577"/>
        <pc:sldMkLst>
          <pc:docMk/>
          <pc:sldMk cId="2503720207" sldId="922"/>
        </pc:sldMkLst>
        <pc:spChg chg="mod">
          <ac:chgData name="he.x" userId="7d207c4c-28f3-4a17-aaf6-8d307a522a1b" providerId="ADAL" clId="{4F19C215-0440-4411-96A6-A0BD58290670}" dt="2023-07-20T06:10:48.353" v="27" actId="20577"/>
          <ac:spMkLst>
            <pc:docMk/>
            <pc:sldMk cId="2503720207" sldId="922"/>
            <ac:spMk id="2" creationId="{6E2546F7-6805-4B28-855A-E0B440457E7C}"/>
          </ac:spMkLst>
        </pc:spChg>
        <pc:spChg chg="del">
          <ac:chgData name="he.x" userId="7d207c4c-28f3-4a17-aaf6-8d307a522a1b" providerId="ADAL" clId="{4F19C215-0440-4411-96A6-A0BD58290670}" dt="2023-07-31T08:28:23.583" v="3648" actId="478"/>
          <ac:spMkLst>
            <pc:docMk/>
            <pc:sldMk cId="2503720207" sldId="922"/>
            <ac:spMk id="5" creationId="{08F4C403-3D65-D372-2820-9A80BCB271AE}"/>
          </ac:spMkLst>
        </pc:spChg>
        <pc:spChg chg="add mod">
          <ac:chgData name="he.x" userId="7d207c4c-28f3-4a17-aaf6-8d307a522a1b" providerId="ADAL" clId="{4F19C215-0440-4411-96A6-A0BD58290670}" dt="2023-08-02T05:08:25.396" v="3754" actId="1076"/>
          <ac:spMkLst>
            <pc:docMk/>
            <pc:sldMk cId="2503720207" sldId="922"/>
            <ac:spMk id="5" creationId="{D85FAC5C-03F1-8DAD-444B-C4B2FD0A5BD6}"/>
          </ac:spMkLst>
        </pc:spChg>
        <pc:spChg chg="add mod">
          <ac:chgData name="he.x" userId="7d207c4c-28f3-4a17-aaf6-8d307a522a1b" providerId="ADAL" clId="{4F19C215-0440-4411-96A6-A0BD58290670}" dt="2023-08-02T05:08:25.396" v="3754" actId="1076"/>
          <ac:spMkLst>
            <pc:docMk/>
            <pc:sldMk cId="2503720207" sldId="922"/>
            <ac:spMk id="7" creationId="{3B6373CE-FF92-B8AD-0D3C-D9AE61ED7893}"/>
          </ac:spMkLst>
        </pc:spChg>
        <pc:spChg chg="add mod">
          <ac:chgData name="he.x" userId="7d207c4c-28f3-4a17-aaf6-8d307a522a1b" providerId="ADAL" clId="{4F19C215-0440-4411-96A6-A0BD58290670}" dt="2023-08-02T05:08:25.396" v="3754" actId="1076"/>
          <ac:spMkLst>
            <pc:docMk/>
            <pc:sldMk cId="2503720207" sldId="922"/>
            <ac:spMk id="8" creationId="{775B2053-037F-62B3-B5D9-E7710DC96A06}"/>
          </ac:spMkLst>
        </pc:spChg>
        <pc:spChg chg="add mod">
          <ac:chgData name="he.x" userId="7d207c4c-28f3-4a17-aaf6-8d307a522a1b" providerId="ADAL" clId="{4F19C215-0440-4411-96A6-A0BD58290670}" dt="2023-08-02T05:08:25.396" v="3754" actId="1076"/>
          <ac:spMkLst>
            <pc:docMk/>
            <pc:sldMk cId="2503720207" sldId="922"/>
            <ac:spMk id="9" creationId="{7BDCB26C-FC8A-D445-1892-A41711B33629}"/>
          </ac:spMkLst>
        </pc:spChg>
        <pc:spChg chg="add mod">
          <ac:chgData name="he.x" userId="7d207c4c-28f3-4a17-aaf6-8d307a522a1b" providerId="ADAL" clId="{4F19C215-0440-4411-96A6-A0BD58290670}" dt="2023-08-02T05:08:25.396" v="3754" actId="1076"/>
          <ac:spMkLst>
            <pc:docMk/>
            <pc:sldMk cId="2503720207" sldId="922"/>
            <ac:spMk id="10" creationId="{1D264F28-4C82-E1E9-B183-DAFEFB6D524A}"/>
          </ac:spMkLst>
        </pc:spChg>
        <pc:spChg chg="add mod">
          <ac:chgData name="he.x" userId="7d207c4c-28f3-4a17-aaf6-8d307a522a1b" providerId="ADAL" clId="{4F19C215-0440-4411-96A6-A0BD58290670}" dt="2023-08-02T05:08:25.396" v="3754" actId="1076"/>
          <ac:spMkLst>
            <pc:docMk/>
            <pc:sldMk cId="2503720207" sldId="922"/>
            <ac:spMk id="11" creationId="{87F7662F-DB45-13BE-81C2-7EE6CD8FD57B}"/>
          </ac:spMkLst>
        </pc:spChg>
        <pc:spChg chg="add mod">
          <ac:chgData name="he.x" userId="7d207c4c-28f3-4a17-aaf6-8d307a522a1b" providerId="ADAL" clId="{4F19C215-0440-4411-96A6-A0BD58290670}" dt="2023-08-02T05:08:25.396" v="3754" actId="1076"/>
          <ac:spMkLst>
            <pc:docMk/>
            <pc:sldMk cId="2503720207" sldId="922"/>
            <ac:spMk id="12" creationId="{10F4F0E2-3A5E-0E19-22FC-03EAC55DD2BD}"/>
          </ac:spMkLst>
        </pc:spChg>
        <pc:spChg chg="add mod">
          <ac:chgData name="he.x" userId="7d207c4c-28f3-4a17-aaf6-8d307a522a1b" providerId="ADAL" clId="{4F19C215-0440-4411-96A6-A0BD58290670}" dt="2023-08-02T05:08:25.396" v="3754" actId="1076"/>
          <ac:spMkLst>
            <pc:docMk/>
            <pc:sldMk cId="2503720207" sldId="922"/>
            <ac:spMk id="13" creationId="{CE6F014E-7747-D275-80D9-365BB2CA9999}"/>
          </ac:spMkLst>
        </pc:spChg>
        <pc:spChg chg="add mod">
          <ac:chgData name="he.x" userId="7d207c4c-28f3-4a17-aaf6-8d307a522a1b" providerId="ADAL" clId="{4F19C215-0440-4411-96A6-A0BD58290670}" dt="2023-08-02T05:08:25.396" v="3754" actId="1076"/>
          <ac:spMkLst>
            <pc:docMk/>
            <pc:sldMk cId="2503720207" sldId="922"/>
            <ac:spMk id="14" creationId="{044F25B3-3249-F8DA-709C-F03A5FC2480A}"/>
          </ac:spMkLst>
        </pc:spChg>
        <pc:spChg chg="mod">
          <ac:chgData name="he.x" userId="7d207c4c-28f3-4a17-aaf6-8d307a522a1b" providerId="ADAL" clId="{4F19C215-0440-4411-96A6-A0BD58290670}" dt="2023-08-02T05:08:10.192" v="3753"/>
          <ac:spMkLst>
            <pc:docMk/>
            <pc:sldMk cId="2503720207" sldId="922"/>
            <ac:spMk id="16" creationId="{5FFCC4D2-5779-6CE4-266A-3C49401F93D8}"/>
          </ac:spMkLst>
        </pc:spChg>
        <pc:spChg chg="mod">
          <ac:chgData name="he.x" userId="7d207c4c-28f3-4a17-aaf6-8d307a522a1b" providerId="ADAL" clId="{4F19C215-0440-4411-96A6-A0BD58290670}" dt="2023-08-02T05:08:10.192" v="3753"/>
          <ac:spMkLst>
            <pc:docMk/>
            <pc:sldMk cId="2503720207" sldId="922"/>
            <ac:spMk id="17" creationId="{BBCA3C52-7858-9147-293D-6932CCE86C5C}"/>
          </ac:spMkLst>
        </pc:spChg>
        <pc:spChg chg="mod">
          <ac:chgData name="he.x" userId="7d207c4c-28f3-4a17-aaf6-8d307a522a1b" providerId="ADAL" clId="{4F19C215-0440-4411-96A6-A0BD58290670}" dt="2023-08-02T05:08:10.192" v="3753"/>
          <ac:spMkLst>
            <pc:docMk/>
            <pc:sldMk cId="2503720207" sldId="922"/>
            <ac:spMk id="18" creationId="{42C8618B-A709-FFE0-992A-AA9ED4D87FE3}"/>
          </ac:spMkLst>
        </pc:spChg>
        <pc:spChg chg="mod">
          <ac:chgData name="he.x" userId="7d207c4c-28f3-4a17-aaf6-8d307a522a1b" providerId="ADAL" clId="{4F19C215-0440-4411-96A6-A0BD58290670}" dt="2023-08-02T05:08:10.192" v="3753"/>
          <ac:spMkLst>
            <pc:docMk/>
            <pc:sldMk cId="2503720207" sldId="922"/>
            <ac:spMk id="19" creationId="{F00738D6-A436-F3F5-2FC1-02E588C499AD}"/>
          </ac:spMkLst>
        </pc:spChg>
        <pc:spChg chg="mod">
          <ac:chgData name="he.x" userId="7d207c4c-28f3-4a17-aaf6-8d307a522a1b" providerId="ADAL" clId="{4F19C215-0440-4411-96A6-A0BD58290670}" dt="2023-08-02T05:08:10.192" v="3753"/>
          <ac:spMkLst>
            <pc:docMk/>
            <pc:sldMk cId="2503720207" sldId="922"/>
            <ac:spMk id="20" creationId="{DAEF6625-230B-E91E-3FF4-F940DA0DB30F}"/>
          </ac:spMkLst>
        </pc:spChg>
        <pc:spChg chg="mod">
          <ac:chgData name="he.x" userId="7d207c4c-28f3-4a17-aaf6-8d307a522a1b" providerId="ADAL" clId="{4F19C215-0440-4411-96A6-A0BD58290670}" dt="2023-08-02T05:08:10.192" v="3753"/>
          <ac:spMkLst>
            <pc:docMk/>
            <pc:sldMk cId="2503720207" sldId="922"/>
            <ac:spMk id="21" creationId="{3DBEA5E6-F58F-29DD-B9A2-C478CB9A2921}"/>
          </ac:spMkLst>
        </pc:spChg>
        <pc:spChg chg="mod">
          <ac:chgData name="he.x" userId="7d207c4c-28f3-4a17-aaf6-8d307a522a1b" providerId="ADAL" clId="{4F19C215-0440-4411-96A6-A0BD58290670}" dt="2023-08-02T05:08:10.192" v="3753"/>
          <ac:spMkLst>
            <pc:docMk/>
            <pc:sldMk cId="2503720207" sldId="922"/>
            <ac:spMk id="22" creationId="{6D10EF82-4107-7CF6-6DC6-42F7AA1E5FD5}"/>
          </ac:spMkLst>
        </pc:spChg>
        <pc:spChg chg="mod">
          <ac:chgData name="he.x" userId="7d207c4c-28f3-4a17-aaf6-8d307a522a1b" providerId="ADAL" clId="{4F19C215-0440-4411-96A6-A0BD58290670}" dt="2023-08-02T05:08:10.192" v="3753"/>
          <ac:spMkLst>
            <pc:docMk/>
            <pc:sldMk cId="2503720207" sldId="922"/>
            <ac:spMk id="23" creationId="{B618729F-78B9-66F2-7F06-76FBC16EBCD2}"/>
          </ac:spMkLst>
        </pc:spChg>
        <pc:spChg chg="mod">
          <ac:chgData name="he.x" userId="7d207c4c-28f3-4a17-aaf6-8d307a522a1b" providerId="ADAL" clId="{4F19C215-0440-4411-96A6-A0BD58290670}" dt="2023-08-02T05:08:10.192" v="3753"/>
          <ac:spMkLst>
            <pc:docMk/>
            <pc:sldMk cId="2503720207" sldId="922"/>
            <ac:spMk id="25" creationId="{302B8DBE-2CC7-FA3E-FAC1-54587F925F10}"/>
          </ac:spMkLst>
        </pc:spChg>
        <pc:spChg chg="mod">
          <ac:chgData name="he.x" userId="7d207c4c-28f3-4a17-aaf6-8d307a522a1b" providerId="ADAL" clId="{4F19C215-0440-4411-96A6-A0BD58290670}" dt="2023-08-02T05:08:10.192" v="3753"/>
          <ac:spMkLst>
            <pc:docMk/>
            <pc:sldMk cId="2503720207" sldId="922"/>
            <ac:spMk id="26" creationId="{184F6283-C740-ED7B-7376-0F135B83F5E4}"/>
          </ac:spMkLst>
        </pc:spChg>
        <pc:spChg chg="mod">
          <ac:chgData name="he.x" userId="7d207c4c-28f3-4a17-aaf6-8d307a522a1b" providerId="ADAL" clId="{4F19C215-0440-4411-96A6-A0BD58290670}" dt="2023-08-02T05:08:10.192" v="3753"/>
          <ac:spMkLst>
            <pc:docMk/>
            <pc:sldMk cId="2503720207" sldId="922"/>
            <ac:spMk id="27" creationId="{87A0AD6A-EDAE-8B1C-4DF1-34F58A2E5ED6}"/>
          </ac:spMkLst>
        </pc:spChg>
        <pc:spChg chg="mod">
          <ac:chgData name="he.x" userId="7d207c4c-28f3-4a17-aaf6-8d307a522a1b" providerId="ADAL" clId="{4F19C215-0440-4411-96A6-A0BD58290670}" dt="2023-08-02T05:08:10.192" v="3753"/>
          <ac:spMkLst>
            <pc:docMk/>
            <pc:sldMk cId="2503720207" sldId="922"/>
            <ac:spMk id="28" creationId="{91522A43-E86C-6402-825C-A0B5DB2B2226}"/>
          </ac:spMkLst>
        </pc:spChg>
        <pc:spChg chg="mod">
          <ac:chgData name="he.x" userId="7d207c4c-28f3-4a17-aaf6-8d307a522a1b" providerId="ADAL" clId="{4F19C215-0440-4411-96A6-A0BD58290670}" dt="2023-08-02T05:08:10.192" v="3753"/>
          <ac:spMkLst>
            <pc:docMk/>
            <pc:sldMk cId="2503720207" sldId="922"/>
            <ac:spMk id="30" creationId="{A4F0A867-64B3-BE90-5220-00C6B3CC1418}"/>
          </ac:spMkLst>
        </pc:spChg>
        <pc:spChg chg="mod">
          <ac:chgData name="he.x" userId="7d207c4c-28f3-4a17-aaf6-8d307a522a1b" providerId="ADAL" clId="{4F19C215-0440-4411-96A6-A0BD58290670}" dt="2023-08-02T05:08:10.192" v="3753"/>
          <ac:spMkLst>
            <pc:docMk/>
            <pc:sldMk cId="2503720207" sldId="922"/>
            <ac:spMk id="31" creationId="{8A203340-85B1-1B27-A0EC-B0FEC41121C3}"/>
          </ac:spMkLst>
        </pc:spChg>
        <pc:spChg chg="mod">
          <ac:chgData name="he.x" userId="7d207c4c-28f3-4a17-aaf6-8d307a522a1b" providerId="ADAL" clId="{4F19C215-0440-4411-96A6-A0BD58290670}" dt="2023-08-02T05:08:10.192" v="3753"/>
          <ac:spMkLst>
            <pc:docMk/>
            <pc:sldMk cId="2503720207" sldId="922"/>
            <ac:spMk id="32" creationId="{41C6F819-D1F2-22E7-84D7-970AF4D0E32F}"/>
          </ac:spMkLst>
        </pc:spChg>
        <pc:spChg chg="mod">
          <ac:chgData name="he.x" userId="7d207c4c-28f3-4a17-aaf6-8d307a522a1b" providerId="ADAL" clId="{4F19C215-0440-4411-96A6-A0BD58290670}" dt="2023-08-02T05:08:10.192" v="3753"/>
          <ac:spMkLst>
            <pc:docMk/>
            <pc:sldMk cId="2503720207" sldId="922"/>
            <ac:spMk id="33" creationId="{7501C32D-5F6D-6D84-50E9-CCAED7D962CE}"/>
          </ac:spMkLst>
        </pc:spChg>
        <pc:spChg chg="mod">
          <ac:chgData name="he.x" userId="7d207c4c-28f3-4a17-aaf6-8d307a522a1b" providerId="ADAL" clId="{4F19C215-0440-4411-96A6-A0BD58290670}" dt="2023-08-02T05:08:10.192" v="3753"/>
          <ac:spMkLst>
            <pc:docMk/>
            <pc:sldMk cId="2503720207" sldId="922"/>
            <ac:spMk id="34" creationId="{6672C353-6C9C-C188-AD90-9482C2D2EA4E}"/>
          </ac:spMkLst>
        </pc:spChg>
        <pc:spChg chg="mod">
          <ac:chgData name="he.x" userId="7d207c4c-28f3-4a17-aaf6-8d307a522a1b" providerId="ADAL" clId="{4F19C215-0440-4411-96A6-A0BD58290670}" dt="2023-08-02T05:08:10.192" v="3753"/>
          <ac:spMkLst>
            <pc:docMk/>
            <pc:sldMk cId="2503720207" sldId="922"/>
            <ac:spMk id="35" creationId="{9B52DEC0-DBAF-5888-BE0E-0524BD8B8DCE}"/>
          </ac:spMkLst>
        </pc:spChg>
        <pc:spChg chg="mod">
          <ac:chgData name="he.x" userId="7d207c4c-28f3-4a17-aaf6-8d307a522a1b" providerId="ADAL" clId="{4F19C215-0440-4411-96A6-A0BD58290670}" dt="2023-08-02T05:08:10.192" v="3753"/>
          <ac:spMkLst>
            <pc:docMk/>
            <pc:sldMk cId="2503720207" sldId="922"/>
            <ac:spMk id="36" creationId="{0981077E-B34A-0F1A-D1F6-4B34940EDA99}"/>
          </ac:spMkLst>
        </pc:spChg>
        <pc:spChg chg="mod">
          <ac:chgData name="he.x" userId="7d207c4c-28f3-4a17-aaf6-8d307a522a1b" providerId="ADAL" clId="{4F19C215-0440-4411-96A6-A0BD58290670}" dt="2023-08-02T05:08:10.192" v="3753"/>
          <ac:spMkLst>
            <pc:docMk/>
            <pc:sldMk cId="2503720207" sldId="922"/>
            <ac:spMk id="37" creationId="{78C9CADA-451B-39C9-4585-B52D78980250}"/>
          </ac:spMkLst>
        </pc:spChg>
        <pc:spChg chg="mod">
          <ac:chgData name="he.x" userId="7d207c4c-28f3-4a17-aaf6-8d307a522a1b" providerId="ADAL" clId="{4F19C215-0440-4411-96A6-A0BD58290670}" dt="2023-08-02T05:08:10.192" v="3753"/>
          <ac:spMkLst>
            <pc:docMk/>
            <pc:sldMk cId="2503720207" sldId="922"/>
            <ac:spMk id="38" creationId="{94AB8CA4-DB93-1838-4050-21087562F336}"/>
          </ac:spMkLst>
        </pc:spChg>
        <pc:spChg chg="mod">
          <ac:chgData name="he.x" userId="7d207c4c-28f3-4a17-aaf6-8d307a522a1b" providerId="ADAL" clId="{4F19C215-0440-4411-96A6-A0BD58290670}" dt="2023-08-02T05:08:10.192" v="3753"/>
          <ac:spMkLst>
            <pc:docMk/>
            <pc:sldMk cId="2503720207" sldId="922"/>
            <ac:spMk id="39" creationId="{84D9F51D-365A-D3A5-4951-B21C180FDB31}"/>
          </ac:spMkLst>
        </pc:spChg>
        <pc:spChg chg="mod">
          <ac:chgData name="he.x" userId="7d207c4c-28f3-4a17-aaf6-8d307a522a1b" providerId="ADAL" clId="{4F19C215-0440-4411-96A6-A0BD58290670}" dt="2023-08-02T05:08:10.192" v="3753"/>
          <ac:spMkLst>
            <pc:docMk/>
            <pc:sldMk cId="2503720207" sldId="922"/>
            <ac:spMk id="40" creationId="{BE274F45-F421-05A8-0B4E-D3F4847BE9F7}"/>
          </ac:spMkLst>
        </pc:spChg>
        <pc:spChg chg="mod">
          <ac:chgData name="he.x" userId="7d207c4c-28f3-4a17-aaf6-8d307a522a1b" providerId="ADAL" clId="{4F19C215-0440-4411-96A6-A0BD58290670}" dt="2023-08-02T05:08:10.192" v="3753"/>
          <ac:spMkLst>
            <pc:docMk/>
            <pc:sldMk cId="2503720207" sldId="922"/>
            <ac:spMk id="41" creationId="{A691F8AE-E6D2-19EE-BD2E-F638E998F88A}"/>
          </ac:spMkLst>
        </pc:spChg>
        <pc:spChg chg="mod">
          <ac:chgData name="he.x" userId="7d207c4c-28f3-4a17-aaf6-8d307a522a1b" providerId="ADAL" clId="{4F19C215-0440-4411-96A6-A0BD58290670}" dt="2023-08-02T05:08:10.192" v="3753"/>
          <ac:spMkLst>
            <pc:docMk/>
            <pc:sldMk cId="2503720207" sldId="922"/>
            <ac:spMk id="42" creationId="{E85E8A10-B8F9-B9CB-41C7-E4C4F8F52492}"/>
          </ac:spMkLst>
        </pc:spChg>
        <pc:spChg chg="mod">
          <ac:chgData name="he.x" userId="7d207c4c-28f3-4a17-aaf6-8d307a522a1b" providerId="ADAL" clId="{4F19C215-0440-4411-96A6-A0BD58290670}" dt="2023-08-02T05:08:10.192" v="3753"/>
          <ac:spMkLst>
            <pc:docMk/>
            <pc:sldMk cId="2503720207" sldId="922"/>
            <ac:spMk id="43" creationId="{3774A849-38EF-5038-9C2D-6A59CD6B7FE7}"/>
          </ac:spMkLst>
        </pc:spChg>
        <pc:spChg chg="mod">
          <ac:chgData name="he.x" userId="7d207c4c-28f3-4a17-aaf6-8d307a522a1b" providerId="ADAL" clId="{4F19C215-0440-4411-96A6-A0BD58290670}" dt="2023-08-02T05:08:10.192" v="3753"/>
          <ac:spMkLst>
            <pc:docMk/>
            <pc:sldMk cId="2503720207" sldId="922"/>
            <ac:spMk id="44" creationId="{49C3864A-1022-39D1-7097-0C7A448192FF}"/>
          </ac:spMkLst>
        </pc:spChg>
        <pc:spChg chg="mod">
          <ac:chgData name="he.x" userId="7d207c4c-28f3-4a17-aaf6-8d307a522a1b" providerId="ADAL" clId="{4F19C215-0440-4411-96A6-A0BD58290670}" dt="2023-08-02T05:08:10.192" v="3753"/>
          <ac:spMkLst>
            <pc:docMk/>
            <pc:sldMk cId="2503720207" sldId="922"/>
            <ac:spMk id="45" creationId="{13E8A667-4B66-CA78-D2E5-22B93CA444B8}"/>
          </ac:spMkLst>
        </pc:spChg>
        <pc:spChg chg="mod">
          <ac:chgData name="he.x" userId="7d207c4c-28f3-4a17-aaf6-8d307a522a1b" providerId="ADAL" clId="{4F19C215-0440-4411-96A6-A0BD58290670}" dt="2023-08-02T05:08:10.192" v="3753"/>
          <ac:spMkLst>
            <pc:docMk/>
            <pc:sldMk cId="2503720207" sldId="922"/>
            <ac:spMk id="46" creationId="{E6DE7C54-77FB-AA73-A32C-D4231ABDF77E}"/>
          </ac:spMkLst>
        </pc:spChg>
        <pc:spChg chg="mod">
          <ac:chgData name="he.x" userId="7d207c4c-28f3-4a17-aaf6-8d307a522a1b" providerId="ADAL" clId="{4F19C215-0440-4411-96A6-A0BD58290670}" dt="2023-08-02T05:08:10.192" v="3753"/>
          <ac:spMkLst>
            <pc:docMk/>
            <pc:sldMk cId="2503720207" sldId="922"/>
            <ac:spMk id="47" creationId="{26DD1344-7154-57E6-D7C3-159C61A3FA0A}"/>
          </ac:spMkLst>
        </pc:spChg>
        <pc:spChg chg="mod">
          <ac:chgData name="he.x" userId="7d207c4c-28f3-4a17-aaf6-8d307a522a1b" providerId="ADAL" clId="{4F19C215-0440-4411-96A6-A0BD58290670}" dt="2023-08-02T05:08:10.192" v="3753"/>
          <ac:spMkLst>
            <pc:docMk/>
            <pc:sldMk cId="2503720207" sldId="922"/>
            <ac:spMk id="48" creationId="{E34F9852-1536-1D6D-21D3-5AD5F7698322}"/>
          </ac:spMkLst>
        </pc:spChg>
        <pc:spChg chg="mod">
          <ac:chgData name="he.x" userId="7d207c4c-28f3-4a17-aaf6-8d307a522a1b" providerId="ADAL" clId="{4F19C215-0440-4411-96A6-A0BD58290670}" dt="2023-08-02T05:08:10.192" v="3753"/>
          <ac:spMkLst>
            <pc:docMk/>
            <pc:sldMk cId="2503720207" sldId="922"/>
            <ac:spMk id="49" creationId="{7B3CDDC2-A211-F403-E040-BD6250B26A3F}"/>
          </ac:spMkLst>
        </pc:spChg>
        <pc:spChg chg="mod">
          <ac:chgData name="he.x" userId="7d207c4c-28f3-4a17-aaf6-8d307a522a1b" providerId="ADAL" clId="{4F19C215-0440-4411-96A6-A0BD58290670}" dt="2023-08-02T05:08:10.192" v="3753"/>
          <ac:spMkLst>
            <pc:docMk/>
            <pc:sldMk cId="2503720207" sldId="922"/>
            <ac:spMk id="50" creationId="{2DA02E51-3D1F-E068-F3CA-E56E6EEDFBCC}"/>
          </ac:spMkLst>
        </pc:spChg>
        <pc:spChg chg="mod">
          <ac:chgData name="he.x" userId="7d207c4c-28f3-4a17-aaf6-8d307a522a1b" providerId="ADAL" clId="{4F19C215-0440-4411-96A6-A0BD58290670}" dt="2023-08-02T05:08:10.192" v="3753"/>
          <ac:spMkLst>
            <pc:docMk/>
            <pc:sldMk cId="2503720207" sldId="922"/>
            <ac:spMk id="51" creationId="{7F0F1365-2BDA-6D44-C65C-723CA573BAE2}"/>
          </ac:spMkLst>
        </pc:spChg>
        <pc:spChg chg="mod">
          <ac:chgData name="he.x" userId="7d207c4c-28f3-4a17-aaf6-8d307a522a1b" providerId="ADAL" clId="{4F19C215-0440-4411-96A6-A0BD58290670}" dt="2023-08-02T05:08:10.192" v="3753"/>
          <ac:spMkLst>
            <pc:docMk/>
            <pc:sldMk cId="2503720207" sldId="922"/>
            <ac:spMk id="52" creationId="{D03B82B1-99CA-D340-947A-9F63E890B102}"/>
          </ac:spMkLst>
        </pc:spChg>
        <pc:spChg chg="mod">
          <ac:chgData name="he.x" userId="7d207c4c-28f3-4a17-aaf6-8d307a522a1b" providerId="ADAL" clId="{4F19C215-0440-4411-96A6-A0BD58290670}" dt="2023-08-02T05:08:10.192" v="3753"/>
          <ac:spMkLst>
            <pc:docMk/>
            <pc:sldMk cId="2503720207" sldId="922"/>
            <ac:spMk id="53" creationId="{994AC9D7-AA44-ED53-EEED-C48564AC2AE1}"/>
          </ac:spMkLst>
        </pc:spChg>
        <pc:spChg chg="mod">
          <ac:chgData name="he.x" userId="7d207c4c-28f3-4a17-aaf6-8d307a522a1b" providerId="ADAL" clId="{4F19C215-0440-4411-96A6-A0BD58290670}" dt="2023-08-02T05:08:10.192" v="3753"/>
          <ac:spMkLst>
            <pc:docMk/>
            <pc:sldMk cId="2503720207" sldId="922"/>
            <ac:spMk id="54" creationId="{34BAD6E2-CCD7-1044-4E68-EF152D8F2810}"/>
          </ac:spMkLst>
        </pc:spChg>
        <pc:spChg chg="mod">
          <ac:chgData name="he.x" userId="7d207c4c-28f3-4a17-aaf6-8d307a522a1b" providerId="ADAL" clId="{4F19C215-0440-4411-96A6-A0BD58290670}" dt="2023-08-02T05:08:10.192" v="3753"/>
          <ac:spMkLst>
            <pc:docMk/>
            <pc:sldMk cId="2503720207" sldId="922"/>
            <ac:spMk id="55" creationId="{29C7D775-F1BE-FA02-4B89-4E81B5B461CC}"/>
          </ac:spMkLst>
        </pc:spChg>
        <pc:spChg chg="mod">
          <ac:chgData name="he.x" userId="7d207c4c-28f3-4a17-aaf6-8d307a522a1b" providerId="ADAL" clId="{4F19C215-0440-4411-96A6-A0BD58290670}" dt="2023-08-02T05:08:10.192" v="3753"/>
          <ac:spMkLst>
            <pc:docMk/>
            <pc:sldMk cId="2503720207" sldId="922"/>
            <ac:spMk id="56" creationId="{815F8D00-E84C-60E6-A54D-FD5E75D601DE}"/>
          </ac:spMkLst>
        </pc:spChg>
        <pc:spChg chg="mod">
          <ac:chgData name="he.x" userId="7d207c4c-28f3-4a17-aaf6-8d307a522a1b" providerId="ADAL" clId="{4F19C215-0440-4411-96A6-A0BD58290670}" dt="2023-08-02T05:08:10.192" v="3753"/>
          <ac:spMkLst>
            <pc:docMk/>
            <pc:sldMk cId="2503720207" sldId="922"/>
            <ac:spMk id="57" creationId="{3C1065DC-05ED-1891-043D-619852BEEB8E}"/>
          </ac:spMkLst>
        </pc:spChg>
        <pc:spChg chg="mod">
          <ac:chgData name="he.x" userId="7d207c4c-28f3-4a17-aaf6-8d307a522a1b" providerId="ADAL" clId="{4F19C215-0440-4411-96A6-A0BD58290670}" dt="2023-08-02T05:08:10.192" v="3753"/>
          <ac:spMkLst>
            <pc:docMk/>
            <pc:sldMk cId="2503720207" sldId="922"/>
            <ac:spMk id="58" creationId="{5E08DA28-FEA0-5177-141E-2B815129851D}"/>
          </ac:spMkLst>
        </pc:spChg>
        <pc:spChg chg="mod">
          <ac:chgData name="he.x" userId="7d207c4c-28f3-4a17-aaf6-8d307a522a1b" providerId="ADAL" clId="{4F19C215-0440-4411-96A6-A0BD58290670}" dt="2023-08-02T05:08:10.192" v="3753"/>
          <ac:spMkLst>
            <pc:docMk/>
            <pc:sldMk cId="2503720207" sldId="922"/>
            <ac:spMk id="59" creationId="{19DF6328-39E0-C33C-B6D8-363E06CB9484}"/>
          </ac:spMkLst>
        </pc:spChg>
        <pc:spChg chg="mod">
          <ac:chgData name="he.x" userId="7d207c4c-28f3-4a17-aaf6-8d307a522a1b" providerId="ADAL" clId="{4F19C215-0440-4411-96A6-A0BD58290670}" dt="2023-08-02T05:08:10.192" v="3753"/>
          <ac:spMkLst>
            <pc:docMk/>
            <pc:sldMk cId="2503720207" sldId="922"/>
            <ac:spMk id="60" creationId="{4B6036E4-3EBE-A3F3-1C53-ADE4A0093E8B}"/>
          </ac:spMkLst>
        </pc:spChg>
        <pc:spChg chg="mod">
          <ac:chgData name="he.x" userId="7d207c4c-28f3-4a17-aaf6-8d307a522a1b" providerId="ADAL" clId="{4F19C215-0440-4411-96A6-A0BD58290670}" dt="2023-08-02T05:08:10.192" v="3753"/>
          <ac:spMkLst>
            <pc:docMk/>
            <pc:sldMk cId="2503720207" sldId="922"/>
            <ac:spMk id="61" creationId="{EC237E3D-457A-C692-CFFC-593A3249DE49}"/>
          </ac:spMkLst>
        </pc:spChg>
        <pc:spChg chg="mod">
          <ac:chgData name="he.x" userId="7d207c4c-28f3-4a17-aaf6-8d307a522a1b" providerId="ADAL" clId="{4F19C215-0440-4411-96A6-A0BD58290670}" dt="2023-08-02T05:08:10.192" v="3753"/>
          <ac:spMkLst>
            <pc:docMk/>
            <pc:sldMk cId="2503720207" sldId="922"/>
            <ac:spMk id="62" creationId="{F92BD066-22EB-9809-5DA3-91192D86A83E}"/>
          </ac:spMkLst>
        </pc:spChg>
        <pc:spChg chg="mod">
          <ac:chgData name="he.x" userId="7d207c4c-28f3-4a17-aaf6-8d307a522a1b" providerId="ADAL" clId="{4F19C215-0440-4411-96A6-A0BD58290670}" dt="2023-08-02T05:08:10.192" v="3753"/>
          <ac:spMkLst>
            <pc:docMk/>
            <pc:sldMk cId="2503720207" sldId="922"/>
            <ac:spMk id="63" creationId="{A144B0C5-A34C-63C6-A22B-6EEC9F8987E0}"/>
          </ac:spMkLst>
        </pc:spChg>
        <pc:spChg chg="mod">
          <ac:chgData name="he.x" userId="7d207c4c-28f3-4a17-aaf6-8d307a522a1b" providerId="ADAL" clId="{4F19C215-0440-4411-96A6-A0BD58290670}" dt="2023-08-02T05:08:10.192" v="3753"/>
          <ac:spMkLst>
            <pc:docMk/>
            <pc:sldMk cId="2503720207" sldId="922"/>
            <ac:spMk id="64" creationId="{6443CBB1-5F67-A67D-0FBC-5593D415D4A4}"/>
          </ac:spMkLst>
        </pc:spChg>
        <pc:spChg chg="mod">
          <ac:chgData name="he.x" userId="7d207c4c-28f3-4a17-aaf6-8d307a522a1b" providerId="ADAL" clId="{4F19C215-0440-4411-96A6-A0BD58290670}" dt="2023-08-02T05:08:10.192" v="3753"/>
          <ac:spMkLst>
            <pc:docMk/>
            <pc:sldMk cId="2503720207" sldId="922"/>
            <ac:spMk id="65" creationId="{C7CD2699-791A-7141-C809-E1E32FBB9F18}"/>
          </ac:spMkLst>
        </pc:spChg>
        <pc:spChg chg="mod">
          <ac:chgData name="he.x" userId="7d207c4c-28f3-4a17-aaf6-8d307a522a1b" providerId="ADAL" clId="{4F19C215-0440-4411-96A6-A0BD58290670}" dt="2023-08-02T05:08:10.192" v="3753"/>
          <ac:spMkLst>
            <pc:docMk/>
            <pc:sldMk cId="2503720207" sldId="922"/>
            <ac:spMk id="66" creationId="{75D39EBD-458A-249D-BC8A-2E43DB3E4BF7}"/>
          </ac:spMkLst>
        </pc:spChg>
        <pc:spChg chg="mod">
          <ac:chgData name="he.x" userId="7d207c4c-28f3-4a17-aaf6-8d307a522a1b" providerId="ADAL" clId="{4F19C215-0440-4411-96A6-A0BD58290670}" dt="2023-08-02T05:08:10.192" v="3753"/>
          <ac:spMkLst>
            <pc:docMk/>
            <pc:sldMk cId="2503720207" sldId="922"/>
            <ac:spMk id="67" creationId="{8F65608B-8A5E-6FD6-58B9-BD247866868F}"/>
          </ac:spMkLst>
        </pc:spChg>
        <pc:spChg chg="mod">
          <ac:chgData name="he.x" userId="7d207c4c-28f3-4a17-aaf6-8d307a522a1b" providerId="ADAL" clId="{4F19C215-0440-4411-96A6-A0BD58290670}" dt="2023-08-02T05:08:10.192" v="3753"/>
          <ac:spMkLst>
            <pc:docMk/>
            <pc:sldMk cId="2503720207" sldId="922"/>
            <ac:spMk id="68" creationId="{59A6860D-5C00-59B6-D81D-1CEE48FB1215}"/>
          </ac:spMkLst>
        </pc:spChg>
        <pc:spChg chg="mod">
          <ac:chgData name="he.x" userId="7d207c4c-28f3-4a17-aaf6-8d307a522a1b" providerId="ADAL" clId="{4F19C215-0440-4411-96A6-A0BD58290670}" dt="2023-08-02T05:08:10.192" v="3753"/>
          <ac:spMkLst>
            <pc:docMk/>
            <pc:sldMk cId="2503720207" sldId="922"/>
            <ac:spMk id="69" creationId="{F227D821-CCB9-40AA-5730-AD3E1283ABE7}"/>
          </ac:spMkLst>
        </pc:spChg>
        <pc:spChg chg="mod">
          <ac:chgData name="he.x" userId="7d207c4c-28f3-4a17-aaf6-8d307a522a1b" providerId="ADAL" clId="{4F19C215-0440-4411-96A6-A0BD58290670}" dt="2023-08-02T05:08:10.192" v="3753"/>
          <ac:spMkLst>
            <pc:docMk/>
            <pc:sldMk cId="2503720207" sldId="922"/>
            <ac:spMk id="70" creationId="{BC934A65-DE67-6A73-9F94-4798AA3C4EB7}"/>
          </ac:spMkLst>
        </pc:spChg>
        <pc:spChg chg="mod">
          <ac:chgData name="he.x" userId="7d207c4c-28f3-4a17-aaf6-8d307a522a1b" providerId="ADAL" clId="{4F19C215-0440-4411-96A6-A0BD58290670}" dt="2023-08-02T05:08:10.192" v="3753"/>
          <ac:spMkLst>
            <pc:docMk/>
            <pc:sldMk cId="2503720207" sldId="922"/>
            <ac:spMk id="71" creationId="{AAD04DAB-10F8-5FFD-86A4-5AA903552C5F}"/>
          </ac:spMkLst>
        </pc:spChg>
        <pc:spChg chg="mod">
          <ac:chgData name="he.x" userId="7d207c4c-28f3-4a17-aaf6-8d307a522a1b" providerId="ADAL" clId="{4F19C215-0440-4411-96A6-A0BD58290670}" dt="2023-08-02T05:08:10.192" v="3753"/>
          <ac:spMkLst>
            <pc:docMk/>
            <pc:sldMk cId="2503720207" sldId="922"/>
            <ac:spMk id="72" creationId="{FD184B0A-BE29-9B25-3520-E349B0C465CB}"/>
          </ac:spMkLst>
        </pc:spChg>
        <pc:spChg chg="mod">
          <ac:chgData name="he.x" userId="7d207c4c-28f3-4a17-aaf6-8d307a522a1b" providerId="ADAL" clId="{4F19C215-0440-4411-96A6-A0BD58290670}" dt="2023-08-02T05:08:10.192" v="3753"/>
          <ac:spMkLst>
            <pc:docMk/>
            <pc:sldMk cId="2503720207" sldId="922"/>
            <ac:spMk id="73" creationId="{534CDE93-75B0-DFC1-C37E-6FFB6AE6F90A}"/>
          </ac:spMkLst>
        </pc:spChg>
        <pc:spChg chg="mod">
          <ac:chgData name="he.x" userId="7d207c4c-28f3-4a17-aaf6-8d307a522a1b" providerId="ADAL" clId="{4F19C215-0440-4411-96A6-A0BD58290670}" dt="2023-08-02T05:08:10.192" v="3753"/>
          <ac:spMkLst>
            <pc:docMk/>
            <pc:sldMk cId="2503720207" sldId="922"/>
            <ac:spMk id="74" creationId="{84F365E1-B236-1BB8-B3D6-EAB9C3272B7E}"/>
          </ac:spMkLst>
        </pc:spChg>
        <pc:spChg chg="mod">
          <ac:chgData name="he.x" userId="7d207c4c-28f3-4a17-aaf6-8d307a522a1b" providerId="ADAL" clId="{4F19C215-0440-4411-96A6-A0BD58290670}" dt="2023-08-02T05:08:10.192" v="3753"/>
          <ac:spMkLst>
            <pc:docMk/>
            <pc:sldMk cId="2503720207" sldId="922"/>
            <ac:spMk id="75" creationId="{FB8E809F-DA86-2A06-6256-4FE993D0EE47}"/>
          </ac:spMkLst>
        </pc:spChg>
        <pc:spChg chg="mod">
          <ac:chgData name="he.x" userId="7d207c4c-28f3-4a17-aaf6-8d307a522a1b" providerId="ADAL" clId="{4F19C215-0440-4411-96A6-A0BD58290670}" dt="2023-08-02T05:08:10.192" v="3753"/>
          <ac:spMkLst>
            <pc:docMk/>
            <pc:sldMk cId="2503720207" sldId="922"/>
            <ac:spMk id="76" creationId="{C82D8219-7AE6-8D1D-2A47-7401A83EA0B6}"/>
          </ac:spMkLst>
        </pc:spChg>
        <pc:spChg chg="mod">
          <ac:chgData name="he.x" userId="7d207c4c-28f3-4a17-aaf6-8d307a522a1b" providerId="ADAL" clId="{4F19C215-0440-4411-96A6-A0BD58290670}" dt="2023-08-02T05:08:10.192" v="3753"/>
          <ac:spMkLst>
            <pc:docMk/>
            <pc:sldMk cId="2503720207" sldId="922"/>
            <ac:spMk id="77" creationId="{CB45BBC4-58FB-9B17-5927-A37B3B8F5D2F}"/>
          </ac:spMkLst>
        </pc:spChg>
        <pc:spChg chg="mod">
          <ac:chgData name="he.x" userId="7d207c4c-28f3-4a17-aaf6-8d307a522a1b" providerId="ADAL" clId="{4F19C215-0440-4411-96A6-A0BD58290670}" dt="2023-08-02T05:08:10.192" v="3753"/>
          <ac:spMkLst>
            <pc:docMk/>
            <pc:sldMk cId="2503720207" sldId="922"/>
            <ac:spMk id="78" creationId="{8E55E831-3DB6-DF6E-E142-6855DFE47442}"/>
          </ac:spMkLst>
        </pc:spChg>
        <pc:spChg chg="mod">
          <ac:chgData name="he.x" userId="7d207c4c-28f3-4a17-aaf6-8d307a522a1b" providerId="ADAL" clId="{4F19C215-0440-4411-96A6-A0BD58290670}" dt="2023-08-02T05:08:10.192" v="3753"/>
          <ac:spMkLst>
            <pc:docMk/>
            <pc:sldMk cId="2503720207" sldId="922"/>
            <ac:spMk id="79" creationId="{5D9E0643-15A6-7EF4-5AEB-B9CB13D83CAE}"/>
          </ac:spMkLst>
        </pc:spChg>
        <pc:spChg chg="mod">
          <ac:chgData name="he.x" userId="7d207c4c-28f3-4a17-aaf6-8d307a522a1b" providerId="ADAL" clId="{4F19C215-0440-4411-96A6-A0BD58290670}" dt="2023-08-02T05:08:10.192" v="3753"/>
          <ac:spMkLst>
            <pc:docMk/>
            <pc:sldMk cId="2503720207" sldId="922"/>
            <ac:spMk id="80" creationId="{D6633CDB-3705-629E-8240-3E8AA07427EC}"/>
          </ac:spMkLst>
        </pc:spChg>
        <pc:spChg chg="mod">
          <ac:chgData name="he.x" userId="7d207c4c-28f3-4a17-aaf6-8d307a522a1b" providerId="ADAL" clId="{4F19C215-0440-4411-96A6-A0BD58290670}" dt="2023-08-02T05:08:10.192" v="3753"/>
          <ac:spMkLst>
            <pc:docMk/>
            <pc:sldMk cId="2503720207" sldId="922"/>
            <ac:spMk id="81" creationId="{E506548E-1E50-D7DA-C0FE-444A20CADFE9}"/>
          </ac:spMkLst>
        </pc:spChg>
        <pc:spChg chg="mod">
          <ac:chgData name="he.x" userId="7d207c4c-28f3-4a17-aaf6-8d307a522a1b" providerId="ADAL" clId="{4F19C215-0440-4411-96A6-A0BD58290670}" dt="2023-08-02T05:08:10.192" v="3753"/>
          <ac:spMkLst>
            <pc:docMk/>
            <pc:sldMk cId="2503720207" sldId="922"/>
            <ac:spMk id="82" creationId="{230E1567-DCA7-4EBC-ECBC-9C15D94DEE76}"/>
          </ac:spMkLst>
        </pc:spChg>
        <pc:spChg chg="mod">
          <ac:chgData name="he.x" userId="7d207c4c-28f3-4a17-aaf6-8d307a522a1b" providerId="ADAL" clId="{4F19C215-0440-4411-96A6-A0BD58290670}" dt="2023-08-02T05:08:10.192" v="3753"/>
          <ac:spMkLst>
            <pc:docMk/>
            <pc:sldMk cId="2503720207" sldId="922"/>
            <ac:spMk id="83" creationId="{6737BE1B-B4B7-9D03-7AEE-5BEF5CB77596}"/>
          </ac:spMkLst>
        </pc:spChg>
        <pc:spChg chg="mod">
          <ac:chgData name="he.x" userId="7d207c4c-28f3-4a17-aaf6-8d307a522a1b" providerId="ADAL" clId="{4F19C215-0440-4411-96A6-A0BD58290670}" dt="2023-08-02T05:08:10.192" v="3753"/>
          <ac:spMkLst>
            <pc:docMk/>
            <pc:sldMk cId="2503720207" sldId="922"/>
            <ac:spMk id="84" creationId="{03214D34-8B4E-5A22-A6A8-82A8C2C4F2CF}"/>
          </ac:spMkLst>
        </pc:spChg>
        <pc:spChg chg="mod">
          <ac:chgData name="he.x" userId="7d207c4c-28f3-4a17-aaf6-8d307a522a1b" providerId="ADAL" clId="{4F19C215-0440-4411-96A6-A0BD58290670}" dt="2023-08-02T05:08:10.192" v="3753"/>
          <ac:spMkLst>
            <pc:docMk/>
            <pc:sldMk cId="2503720207" sldId="922"/>
            <ac:spMk id="85" creationId="{1D7ED333-50A6-147F-3C7D-7ABF882E7BCA}"/>
          </ac:spMkLst>
        </pc:spChg>
        <pc:spChg chg="mod">
          <ac:chgData name="he.x" userId="7d207c4c-28f3-4a17-aaf6-8d307a522a1b" providerId="ADAL" clId="{4F19C215-0440-4411-96A6-A0BD58290670}" dt="2023-08-02T05:08:10.192" v="3753"/>
          <ac:spMkLst>
            <pc:docMk/>
            <pc:sldMk cId="2503720207" sldId="922"/>
            <ac:spMk id="86" creationId="{4B147021-6DB0-7E0E-BA12-23110F54BE67}"/>
          </ac:spMkLst>
        </pc:spChg>
        <pc:spChg chg="mod">
          <ac:chgData name="he.x" userId="7d207c4c-28f3-4a17-aaf6-8d307a522a1b" providerId="ADAL" clId="{4F19C215-0440-4411-96A6-A0BD58290670}" dt="2023-08-02T05:08:10.192" v="3753"/>
          <ac:spMkLst>
            <pc:docMk/>
            <pc:sldMk cId="2503720207" sldId="922"/>
            <ac:spMk id="87" creationId="{50456ACF-8565-6988-7C17-EF9108A27B6C}"/>
          </ac:spMkLst>
        </pc:spChg>
        <pc:spChg chg="mod">
          <ac:chgData name="he.x" userId="7d207c4c-28f3-4a17-aaf6-8d307a522a1b" providerId="ADAL" clId="{4F19C215-0440-4411-96A6-A0BD58290670}" dt="2023-08-02T05:08:10.192" v="3753"/>
          <ac:spMkLst>
            <pc:docMk/>
            <pc:sldMk cId="2503720207" sldId="922"/>
            <ac:spMk id="88" creationId="{286FE17E-4B02-4FA5-DBEF-443B50925F2D}"/>
          </ac:spMkLst>
        </pc:spChg>
        <pc:spChg chg="mod">
          <ac:chgData name="he.x" userId="7d207c4c-28f3-4a17-aaf6-8d307a522a1b" providerId="ADAL" clId="{4F19C215-0440-4411-96A6-A0BD58290670}" dt="2023-08-02T05:08:10.192" v="3753"/>
          <ac:spMkLst>
            <pc:docMk/>
            <pc:sldMk cId="2503720207" sldId="922"/>
            <ac:spMk id="89" creationId="{08DF9630-1851-DE1C-E656-18AAE0FB55B7}"/>
          </ac:spMkLst>
        </pc:spChg>
        <pc:spChg chg="mod">
          <ac:chgData name="he.x" userId="7d207c4c-28f3-4a17-aaf6-8d307a522a1b" providerId="ADAL" clId="{4F19C215-0440-4411-96A6-A0BD58290670}" dt="2023-08-02T05:08:10.192" v="3753"/>
          <ac:spMkLst>
            <pc:docMk/>
            <pc:sldMk cId="2503720207" sldId="922"/>
            <ac:spMk id="91" creationId="{12F2937A-FCDC-3FEB-1381-B7C5CD511E4F}"/>
          </ac:spMkLst>
        </pc:spChg>
        <pc:spChg chg="mod">
          <ac:chgData name="he.x" userId="7d207c4c-28f3-4a17-aaf6-8d307a522a1b" providerId="ADAL" clId="{4F19C215-0440-4411-96A6-A0BD58290670}" dt="2023-08-02T05:08:10.192" v="3753"/>
          <ac:spMkLst>
            <pc:docMk/>
            <pc:sldMk cId="2503720207" sldId="922"/>
            <ac:spMk id="92" creationId="{AE58BAF2-DDDC-9910-7918-689EBC883B9F}"/>
          </ac:spMkLst>
        </pc:spChg>
        <pc:spChg chg="mod">
          <ac:chgData name="he.x" userId="7d207c4c-28f3-4a17-aaf6-8d307a522a1b" providerId="ADAL" clId="{4F19C215-0440-4411-96A6-A0BD58290670}" dt="2023-08-02T05:08:10.192" v="3753"/>
          <ac:spMkLst>
            <pc:docMk/>
            <pc:sldMk cId="2503720207" sldId="922"/>
            <ac:spMk id="93" creationId="{D6320C44-9D01-3196-B312-9F7A06A7A404}"/>
          </ac:spMkLst>
        </pc:spChg>
        <pc:spChg chg="mod">
          <ac:chgData name="he.x" userId="7d207c4c-28f3-4a17-aaf6-8d307a522a1b" providerId="ADAL" clId="{4F19C215-0440-4411-96A6-A0BD58290670}" dt="2023-08-02T05:08:10.192" v="3753"/>
          <ac:spMkLst>
            <pc:docMk/>
            <pc:sldMk cId="2503720207" sldId="922"/>
            <ac:spMk id="94" creationId="{137E7398-8228-7A19-1DFF-405C6CD7F21D}"/>
          </ac:spMkLst>
        </pc:spChg>
        <pc:spChg chg="mod">
          <ac:chgData name="he.x" userId="7d207c4c-28f3-4a17-aaf6-8d307a522a1b" providerId="ADAL" clId="{4F19C215-0440-4411-96A6-A0BD58290670}" dt="2023-08-02T05:08:10.192" v="3753"/>
          <ac:spMkLst>
            <pc:docMk/>
            <pc:sldMk cId="2503720207" sldId="922"/>
            <ac:spMk id="96" creationId="{AF02A9CE-7701-9C83-23DC-8B556C015847}"/>
          </ac:spMkLst>
        </pc:spChg>
        <pc:spChg chg="mod">
          <ac:chgData name="he.x" userId="7d207c4c-28f3-4a17-aaf6-8d307a522a1b" providerId="ADAL" clId="{4F19C215-0440-4411-96A6-A0BD58290670}" dt="2023-08-02T05:08:10.192" v="3753"/>
          <ac:spMkLst>
            <pc:docMk/>
            <pc:sldMk cId="2503720207" sldId="922"/>
            <ac:spMk id="97" creationId="{81C714C1-CC04-4F50-ABFE-571AD33B71C4}"/>
          </ac:spMkLst>
        </pc:spChg>
        <pc:spChg chg="mod">
          <ac:chgData name="he.x" userId="7d207c4c-28f3-4a17-aaf6-8d307a522a1b" providerId="ADAL" clId="{4F19C215-0440-4411-96A6-A0BD58290670}" dt="2023-08-02T05:08:10.192" v="3753"/>
          <ac:spMkLst>
            <pc:docMk/>
            <pc:sldMk cId="2503720207" sldId="922"/>
            <ac:spMk id="98" creationId="{9C706088-A40B-B503-9856-00D24023D4F8}"/>
          </ac:spMkLst>
        </pc:spChg>
        <pc:spChg chg="mod">
          <ac:chgData name="he.x" userId="7d207c4c-28f3-4a17-aaf6-8d307a522a1b" providerId="ADAL" clId="{4F19C215-0440-4411-96A6-A0BD58290670}" dt="2023-08-02T05:08:10.192" v="3753"/>
          <ac:spMkLst>
            <pc:docMk/>
            <pc:sldMk cId="2503720207" sldId="922"/>
            <ac:spMk id="99" creationId="{26784B21-C1FD-123A-D0CB-B04DDA5321A0}"/>
          </ac:spMkLst>
        </pc:spChg>
        <pc:spChg chg="del">
          <ac:chgData name="he.x" userId="7d207c4c-28f3-4a17-aaf6-8d307a522a1b" providerId="ADAL" clId="{4F19C215-0440-4411-96A6-A0BD58290670}" dt="2023-07-31T08:28:23.583" v="3648" actId="478"/>
          <ac:spMkLst>
            <pc:docMk/>
            <pc:sldMk cId="2503720207" sldId="922"/>
            <ac:spMk id="281" creationId="{618329E5-193D-430F-F367-58544042B226}"/>
          </ac:spMkLst>
        </pc:spChg>
        <pc:spChg chg="del">
          <ac:chgData name="he.x" userId="7d207c4c-28f3-4a17-aaf6-8d307a522a1b" providerId="ADAL" clId="{4F19C215-0440-4411-96A6-A0BD58290670}" dt="2023-07-31T08:28:23.583" v="3648" actId="478"/>
          <ac:spMkLst>
            <pc:docMk/>
            <pc:sldMk cId="2503720207" sldId="922"/>
            <ac:spMk id="284" creationId="{E0453DAF-7309-6325-EB82-89F0C1EFC950}"/>
          </ac:spMkLst>
        </pc:spChg>
        <pc:spChg chg="del">
          <ac:chgData name="he.x" userId="7d207c4c-28f3-4a17-aaf6-8d307a522a1b" providerId="ADAL" clId="{4F19C215-0440-4411-96A6-A0BD58290670}" dt="2023-07-31T08:28:23.583" v="3648" actId="478"/>
          <ac:spMkLst>
            <pc:docMk/>
            <pc:sldMk cId="2503720207" sldId="922"/>
            <ac:spMk id="285" creationId="{DEEA3CB3-CFB5-0CBA-6296-9669F6174CB3}"/>
          </ac:spMkLst>
        </pc:spChg>
        <pc:spChg chg="del">
          <ac:chgData name="he.x" userId="7d207c4c-28f3-4a17-aaf6-8d307a522a1b" providerId="ADAL" clId="{4F19C215-0440-4411-96A6-A0BD58290670}" dt="2023-07-31T08:28:23.583" v="3648" actId="478"/>
          <ac:spMkLst>
            <pc:docMk/>
            <pc:sldMk cId="2503720207" sldId="922"/>
            <ac:spMk id="286" creationId="{82848EF9-69E9-D85E-D4E0-020AA49E5C63}"/>
          </ac:spMkLst>
        </pc:spChg>
        <pc:spChg chg="del">
          <ac:chgData name="he.x" userId="7d207c4c-28f3-4a17-aaf6-8d307a522a1b" providerId="ADAL" clId="{4F19C215-0440-4411-96A6-A0BD58290670}" dt="2023-07-31T08:28:23.583" v="3648" actId="478"/>
          <ac:spMkLst>
            <pc:docMk/>
            <pc:sldMk cId="2503720207" sldId="922"/>
            <ac:spMk id="288" creationId="{58C23B42-69BB-5ED7-717C-CE69EECDFEC7}"/>
          </ac:spMkLst>
        </pc:spChg>
        <pc:spChg chg="del">
          <ac:chgData name="he.x" userId="7d207c4c-28f3-4a17-aaf6-8d307a522a1b" providerId="ADAL" clId="{4F19C215-0440-4411-96A6-A0BD58290670}" dt="2023-07-31T08:28:23.583" v="3648" actId="478"/>
          <ac:spMkLst>
            <pc:docMk/>
            <pc:sldMk cId="2503720207" sldId="922"/>
            <ac:spMk id="289" creationId="{65370C17-5764-59B4-6208-418E84F6F3D1}"/>
          </ac:spMkLst>
        </pc:spChg>
        <pc:spChg chg="del">
          <ac:chgData name="he.x" userId="7d207c4c-28f3-4a17-aaf6-8d307a522a1b" providerId="ADAL" clId="{4F19C215-0440-4411-96A6-A0BD58290670}" dt="2023-07-31T08:28:23.583" v="3648" actId="478"/>
          <ac:spMkLst>
            <pc:docMk/>
            <pc:sldMk cId="2503720207" sldId="922"/>
            <ac:spMk id="290" creationId="{BBF12B61-8BC0-A518-A66F-D5DF583B1DD4}"/>
          </ac:spMkLst>
        </pc:spChg>
        <pc:spChg chg="del">
          <ac:chgData name="he.x" userId="7d207c4c-28f3-4a17-aaf6-8d307a522a1b" providerId="ADAL" clId="{4F19C215-0440-4411-96A6-A0BD58290670}" dt="2023-07-31T08:28:23.583" v="3648" actId="478"/>
          <ac:spMkLst>
            <pc:docMk/>
            <pc:sldMk cId="2503720207" sldId="922"/>
            <ac:spMk id="291" creationId="{2678FB35-E371-CEE6-E979-8A79C92CFB0D}"/>
          </ac:spMkLst>
        </pc:spChg>
        <pc:grpChg chg="add mod">
          <ac:chgData name="he.x" userId="7d207c4c-28f3-4a17-aaf6-8d307a522a1b" providerId="ADAL" clId="{4F19C215-0440-4411-96A6-A0BD58290670}" dt="2023-08-02T05:08:25.396" v="3754" actId="1076"/>
          <ac:grpSpMkLst>
            <pc:docMk/>
            <pc:sldMk cId="2503720207" sldId="922"/>
            <ac:grpSpMk id="15" creationId="{BDDA23FA-0A6E-E305-7C53-FF62950D49E6}"/>
          </ac:grpSpMkLst>
        </pc:grpChg>
        <pc:grpChg chg="mod">
          <ac:chgData name="he.x" userId="7d207c4c-28f3-4a17-aaf6-8d307a522a1b" providerId="ADAL" clId="{4F19C215-0440-4411-96A6-A0BD58290670}" dt="2023-08-02T05:08:10.192" v="3753"/>
          <ac:grpSpMkLst>
            <pc:docMk/>
            <pc:sldMk cId="2503720207" sldId="922"/>
            <ac:grpSpMk id="24" creationId="{7DCAB0D7-FEC2-E693-39BC-AA53768B7AC1}"/>
          </ac:grpSpMkLst>
        </pc:grpChg>
        <pc:grpChg chg="add mod">
          <ac:chgData name="he.x" userId="7d207c4c-28f3-4a17-aaf6-8d307a522a1b" providerId="ADAL" clId="{4F19C215-0440-4411-96A6-A0BD58290670}" dt="2023-08-02T05:08:25.396" v="3754" actId="1076"/>
          <ac:grpSpMkLst>
            <pc:docMk/>
            <pc:sldMk cId="2503720207" sldId="922"/>
            <ac:grpSpMk id="90" creationId="{B60F967F-7EFA-D80C-396F-8A7DB8DF895C}"/>
          </ac:grpSpMkLst>
        </pc:grpChg>
        <pc:grpChg chg="mod">
          <ac:chgData name="he.x" userId="7d207c4c-28f3-4a17-aaf6-8d307a522a1b" providerId="ADAL" clId="{4F19C215-0440-4411-96A6-A0BD58290670}" dt="2023-08-02T05:08:10.192" v="3753"/>
          <ac:grpSpMkLst>
            <pc:docMk/>
            <pc:sldMk cId="2503720207" sldId="922"/>
            <ac:grpSpMk id="95" creationId="{D2A745B6-1815-8F5E-B67F-42EBE30E64AA}"/>
          </ac:grpSpMkLst>
        </pc:grpChg>
        <pc:grpChg chg="del">
          <ac:chgData name="he.x" userId="7d207c4c-28f3-4a17-aaf6-8d307a522a1b" providerId="ADAL" clId="{4F19C215-0440-4411-96A6-A0BD58290670}" dt="2023-07-20T06:10:54.127" v="28" actId="478"/>
          <ac:grpSpMkLst>
            <pc:docMk/>
            <pc:sldMk cId="2503720207" sldId="922"/>
            <ac:grpSpMk id="194" creationId="{273D59C7-D8FA-9158-E69B-DB0BB746C175}"/>
          </ac:grpSpMkLst>
        </pc:grpChg>
        <pc:grpChg chg="del">
          <ac:chgData name="he.x" userId="7d207c4c-28f3-4a17-aaf6-8d307a522a1b" providerId="ADAL" clId="{4F19C215-0440-4411-96A6-A0BD58290670}" dt="2023-07-31T08:28:23.583" v="3648" actId="478"/>
          <ac:grpSpMkLst>
            <pc:docMk/>
            <pc:sldMk cId="2503720207" sldId="922"/>
            <ac:grpSpMk id="206" creationId="{C18ADFFE-313E-B956-9517-E6B16AC22BF5}"/>
          </ac:grpSpMkLst>
        </pc:grpChg>
        <pc:grpChg chg="del">
          <ac:chgData name="he.x" userId="7d207c4c-28f3-4a17-aaf6-8d307a522a1b" providerId="ADAL" clId="{4F19C215-0440-4411-96A6-A0BD58290670}" dt="2023-07-31T08:28:23.583" v="3648" actId="478"/>
          <ac:grpSpMkLst>
            <pc:docMk/>
            <pc:sldMk cId="2503720207" sldId="922"/>
            <ac:grpSpMk id="302" creationId="{D380CF75-CBFE-9160-2C2B-F06B97603E35}"/>
          </ac:grpSpMkLst>
        </pc:grpChg>
        <pc:graphicFrameChg chg="add del mod">
          <ac:chgData name="he.x" userId="7d207c4c-28f3-4a17-aaf6-8d307a522a1b" providerId="ADAL" clId="{4F19C215-0440-4411-96A6-A0BD58290670}" dt="2023-08-02T05:07:52.390" v="3752"/>
          <ac:graphicFrameMkLst>
            <pc:docMk/>
            <pc:sldMk cId="2503720207" sldId="922"/>
            <ac:graphicFrameMk id="3" creationId="{E7ACEC7D-CA9E-B2A3-B962-3FF7DFB14F11}"/>
          </ac:graphicFrameMkLst>
        </pc:graphicFrameChg>
        <pc:graphicFrameChg chg="del">
          <ac:chgData name="he.x" userId="7d207c4c-28f3-4a17-aaf6-8d307a522a1b" providerId="ADAL" clId="{4F19C215-0440-4411-96A6-A0BD58290670}" dt="2023-07-31T08:28:19.683" v="3647" actId="478"/>
          <ac:graphicFrameMkLst>
            <pc:docMk/>
            <pc:sldMk cId="2503720207" sldId="922"/>
            <ac:graphicFrameMk id="4" creationId="{92119D5E-C2A3-85B8-9BD6-BA560F51F84C}"/>
          </ac:graphicFrameMkLst>
        </pc:graphicFrameChg>
        <pc:graphicFrameChg chg="add mod">
          <ac:chgData name="he.x" userId="7d207c4c-28f3-4a17-aaf6-8d307a522a1b" providerId="ADAL" clId="{4F19C215-0440-4411-96A6-A0BD58290670}" dt="2023-08-02T05:08:25.396" v="3754" actId="1076"/>
          <ac:graphicFrameMkLst>
            <pc:docMk/>
            <pc:sldMk cId="2503720207" sldId="922"/>
            <ac:graphicFrameMk id="4" creationId="{9EEE1EA9-896E-3B2E-790E-5D31B9C34C5C}"/>
          </ac:graphicFrameMkLst>
        </pc:graphicFrameChg>
      </pc:sldChg>
      <pc:sldChg chg="del">
        <pc:chgData name="he.x" userId="7d207c4c-28f3-4a17-aaf6-8d307a522a1b" providerId="ADAL" clId="{4F19C215-0440-4411-96A6-A0BD58290670}" dt="2023-07-25T02:39:49.407" v="100" actId="47"/>
        <pc:sldMkLst>
          <pc:docMk/>
          <pc:sldMk cId="3239996246" sldId="923"/>
        </pc:sldMkLst>
      </pc:sldChg>
      <pc:sldChg chg="del">
        <pc:chgData name="he.x" userId="7d207c4c-28f3-4a17-aaf6-8d307a522a1b" providerId="ADAL" clId="{4F19C215-0440-4411-96A6-A0BD58290670}" dt="2023-07-25T02:39:50.559" v="101" actId="47"/>
        <pc:sldMkLst>
          <pc:docMk/>
          <pc:sldMk cId="3175587080" sldId="924"/>
        </pc:sldMkLst>
      </pc:sldChg>
      <pc:sldChg chg="del modNotes">
        <pc:chgData name="he.x" userId="7d207c4c-28f3-4a17-aaf6-8d307a522a1b" providerId="ADAL" clId="{4F19C215-0440-4411-96A6-A0BD58290670}" dt="2023-07-26T04:54:12.186" v="1562" actId="47"/>
        <pc:sldMkLst>
          <pc:docMk/>
          <pc:sldMk cId="874592214" sldId="925"/>
        </pc:sldMkLst>
      </pc:sldChg>
      <pc:sldChg chg="del modNotes">
        <pc:chgData name="he.x" userId="7d207c4c-28f3-4a17-aaf6-8d307a522a1b" providerId="ADAL" clId="{4F19C215-0440-4411-96A6-A0BD58290670}" dt="2023-07-26T04:54:12.186" v="1562" actId="47"/>
        <pc:sldMkLst>
          <pc:docMk/>
          <pc:sldMk cId="3500269012" sldId="926"/>
        </pc:sldMkLst>
      </pc:sldChg>
      <pc:sldChg chg="del modNotes">
        <pc:chgData name="he.x" userId="7d207c4c-28f3-4a17-aaf6-8d307a522a1b" providerId="ADAL" clId="{4F19C215-0440-4411-96A6-A0BD58290670}" dt="2023-07-26T04:54:12.186" v="1562" actId="47"/>
        <pc:sldMkLst>
          <pc:docMk/>
          <pc:sldMk cId="1482463495" sldId="927"/>
        </pc:sldMkLst>
      </pc:sldChg>
      <pc:sldChg chg="del modNotes">
        <pc:chgData name="he.x" userId="7d207c4c-28f3-4a17-aaf6-8d307a522a1b" providerId="ADAL" clId="{4F19C215-0440-4411-96A6-A0BD58290670}" dt="2023-07-26T04:54:04.091" v="1561" actId="47"/>
        <pc:sldMkLst>
          <pc:docMk/>
          <pc:sldMk cId="2602597538" sldId="928"/>
        </pc:sldMkLst>
      </pc:sldChg>
      <pc:sldChg chg="del modNotes">
        <pc:chgData name="he.x" userId="7d207c4c-28f3-4a17-aaf6-8d307a522a1b" providerId="ADAL" clId="{4F19C215-0440-4411-96A6-A0BD58290670}" dt="2023-07-26T04:54:04.091" v="1561" actId="47"/>
        <pc:sldMkLst>
          <pc:docMk/>
          <pc:sldMk cId="3337568786" sldId="929"/>
        </pc:sldMkLst>
      </pc:sldChg>
      <pc:sldChg chg="del modNotes">
        <pc:chgData name="he.x" userId="7d207c4c-28f3-4a17-aaf6-8d307a522a1b" providerId="ADAL" clId="{4F19C215-0440-4411-96A6-A0BD58290670}" dt="2023-07-26T04:54:04.091" v="1561" actId="47"/>
        <pc:sldMkLst>
          <pc:docMk/>
          <pc:sldMk cId="2884404206" sldId="930"/>
        </pc:sldMkLst>
      </pc:sldChg>
      <pc:sldChg chg="del modNotes">
        <pc:chgData name="he.x" userId="7d207c4c-28f3-4a17-aaf6-8d307a522a1b" providerId="ADAL" clId="{4F19C215-0440-4411-96A6-A0BD58290670}" dt="2023-07-26T04:54:04.091" v="1561" actId="47"/>
        <pc:sldMkLst>
          <pc:docMk/>
          <pc:sldMk cId="3062574951" sldId="931"/>
        </pc:sldMkLst>
      </pc:sldChg>
      <pc:sldChg chg="del modNotes">
        <pc:chgData name="he.x" userId="7d207c4c-28f3-4a17-aaf6-8d307a522a1b" providerId="ADAL" clId="{4F19C215-0440-4411-96A6-A0BD58290670}" dt="2023-07-26T04:54:04.091" v="1561" actId="47"/>
        <pc:sldMkLst>
          <pc:docMk/>
          <pc:sldMk cId="2469773370" sldId="932"/>
        </pc:sldMkLst>
      </pc:sldChg>
      <pc:sldChg chg="del modNotes">
        <pc:chgData name="he.x" userId="7d207c4c-28f3-4a17-aaf6-8d307a522a1b" providerId="ADAL" clId="{4F19C215-0440-4411-96A6-A0BD58290670}" dt="2023-07-26T04:54:04.091" v="1561" actId="47"/>
        <pc:sldMkLst>
          <pc:docMk/>
          <pc:sldMk cId="2241906195" sldId="933"/>
        </pc:sldMkLst>
      </pc:sldChg>
      <pc:sldChg chg="del modNotes">
        <pc:chgData name="he.x" userId="7d207c4c-28f3-4a17-aaf6-8d307a522a1b" providerId="ADAL" clId="{4F19C215-0440-4411-96A6-A0BD58290670}" dt="2023-07-26T04:53:38.389" v="1560" actId="47"/>
        <pc:sldMkLst>
          <pc:docMk/>
          <pc:sldMk cId="3490325419" sldId="934"/>
        </pc:sldMkLst>
      </pc:sldChg>
      <pc:sldChg chg="del modNotes">
        <pc:chgData name="he.x" userId="7d207c4c-28f3-4a17-aaf6-8d307a522a1b" providerId="ADAL" clId="{4F19C215-0440-4411-96A6-A0BD58290670}" dt="2023-07-26T04:53:38.389" v="1560" actId="47"/>
        <pc:sldMkLst>
          <pc:docMk/>
          <pc:sldMk cId="1065906405" sldId="935"/>
        </pc:sldMkLst>
      </pc:sldChg>
      <pc:sldChg chg="del modNotes">
        <pc:chgData name="he.x" userId="7d207c4c-28f3-4a17-aaf6-8d307a522a1b" providerId="ADAL" clId="{4F19C215-0440-4411-96A6-A0BD58290670}" dt="2023-07-26T04:53:38.389" v="1560" actId="47"/>
        <pc:sldMkLst>
          <pc:docMk/>
          <pc:sldMk cId="2872377588" sldId="936"/>
        </pc:sldMkLst>
      </pc:sldChg>
      <pc:sldChg chg="del modNotes">
        <pc:chgData name="he.x" userId="7d207c4c-28f3-4a17-aaf6-8d307a522a1b" providerId="ADAL" clId="{4F19C215-0440-4411-96A6-A0BD58290670}" dt="2023-07-26T04:53:38.389" v="1560" actId="47"/>
        <pc:sldMkLst>
          <pc:docMk/>
          <pc:sldMk cId="2497928635" sldId="937"/>
        </pc:sldMkLst>
      </pc:sldChg>
      <pc:sldChg chg="del modNotes">
        <pc:chgData name="he.x" userId="7d207c4c-28f3-4a17-aaf6-8d307a522a1b" providerId="ADAL" clId="{4F19C215-0440-4411-96A6-A0BD58290670}" dt="2023-07-26T04:53:38.389" v="1560" actId="47"/>
        <pc:sldMkLst>
          <pc:docMk/>
          <pc:sldMk cId="3787335934" sldId="938"/>
        </pc:sldMkLst>
      </pc:sldChg>
      <pc:sldChg chg="del modNotes">
        <pc:chgData name="he.x" userId="7d207c4c-28f3-4a17-aaf6-8d307a522a1b" providerId="ADAL" clId="{4F19C215-0440-4411-96A6-A0BD58290670}" dt="2023-07-26T04:53:38.389" v="1560" actId="47"/>
        <pc:sldMkLst>
          <pc:docMk/>
          <pc:sldMk cId="1477360729" sldId="939"/>
        </pc:sldMkLst>
      </pc:sldChg>
      <pc:sldChg chg="del modNotes">
        <pc:chgData name="he.x" userId="7d207c4c-28f3-4a17-aaf6-8d307a522a1b" providerId="ADAL" clId="{4F19C215-0440-4411-96A6-A0BD58290670}" dt="2023-07-26T04:53:38.389" v="1560" actId="47"/>
        <pc:sldMkLst>
          <pc:docMk/>
          <pc:sldMk cId="2040833886" sldId="940"/>
        </pc:sldMkLst>
      </pc:sldChg>
      <pc:sldChg chg="del modNotes">
        <pc:chgData name="he.x" userId="7d207c4c-28f3-4a17-aaf6-8d307a522a1b" providerId="ADAL" clId="{4F19C215-0440-4411-96A6-A0BD58290670}" dt="2023-07-26T04:53:38.389" v="1560" actId="47"/>
        <pc:sldMkLst>
          <pc:docMk/>
          <pc:sldMk cId="882403810" sldId="941"/>
        </pc:sldMkLst>
      </pc:sldChg>
      <pc:sldChg chg="del modNotes">
        <pc:chgData name="he.x" userId="7d207c4c-28f3-4a17-aaf6-8d307a522a1b" providerId="ADAL" clId="{4F19C215-0440-4411-96A6-A0BD58290670}" dt="2023-07-26T04:53:38.389" v="1560" actId="47"/>
        <pc:sldMkLst>
          <pc:docMk/>
          <pc:sldMk cId="311861062" sldId="942"/>
        </pc:sldMkLst>
      </pc:sldChg>
      <pc:sldChg chg="del modNotes">
        <pc:chgData name="he.x" userId="7d207c4c-28f3-4a17-aaf6-8d307a522a1b" providerId="ADAL" clId="{4F19C215-0440-4411-96A6-A0BD58290670}" dt="2023-07-26T04:53:38.389" v="1560" actId="47"/>
        <pc:sldMkLst>
          <pc:docMk/>
          <pc:sldMk cId="3575996674" sldId="943"/>
        </pc:sldMkLst>
      </pc:sldChg>
      <pc:sldChg chg="del modNotes">
        <pc:chgData name="he.x" userId="7d207c4c-28f3-4a17-aaf6-8d307a522a1b" providerId="ADAL" clId="{4F19C215-0440-4411-96A6-A0BD58290670}" dt="2023-07-26T04:53:38.389" v="1560" actId="47"/>
        <pc:sldMkLst>
          <pc:docMk/>
          <pc:sldMk cId="1871089868" sldId="944"/>
        </pc:sldMkLst>
      </pc:sldChg>
      <pc:sldChg chg="del modNotes">
        <pc:chgData name="he.x" userId="7d207c4c-28f3-4a17-aaf6-8d307a522a1b" providerId="ADAL" clId="{4F19C215-0440-4411-96A6-A0BD58290670}" dt="2023-07-26T04:54:04.091" v="1561" actId="47"/>
        <pc:sldMkLst>
          <pc:docMk/>
          <pc:sldMk cId="2974903245" sldId="957"/>
        </pc:sldMkLst>
      </pc:sldChg>
      <pc:sldChg chg="del modNotes">
        <pc:chgData name="he.x" userId="7d207c4c-28f3-4a17-aaf6-8d307a522a1b" providerId="ADAL" clId="{4F19C215-0440-4411-96A6-A0BD58290670}" dt="2023-07-26T04:54:04.091" v="1561" actId="47"/>
        <pc:sldMkLst>
          <pc:docMk/>
          <pc:sldMk cId="3333904689" sldId="958"/>
        </pc:sldMkLst>
      </pc:sldChg>
      <pc:sldChg chg="del">
        <pc:chgData name="he.x" userId="7d207c4c-28f3-4a17-aaf6-8d307a522a1b" providerId="ADAL" clId="{4F19C215-0440-4411-96A6-A0BD58290670}" dt="2023-07-26T04:54:23.847" v="1564" actId="47"/>
        <pc:sldMkLst>
          <pc:docMk/>
          <pc:sldMk cId="3500347625" sldId="959"/>
        </pc:sldMkLst>
      </pc:sldChg>
      <pc:sldChg chg="del">
        <pc:chgData name="he.x" userId="7d207c4c-28f3-4a17-aaf6-8d307a522a1b" providerId="ADAL" clId="{4F19C215-0440-4411-96A6-A0BD58290670}" dt="2023-07-26T04:54:23.847" v="1564" actId="47"/>
        <pc:sldMkLst>
          <pc:docMk/>
          <pc:sldMk cId="2109896584" sldId="960"/>
        </pc:sldMkLst>
      </pc:sldChg>
      <pc:sldChg chg="del">
        <pc:chgData name="he.x" userId="7d207c4c-28f3-4a17-aaf6-8d307a522a1b" providerId="ADAL" clId="{4F19C215-0440-4411-96A6-A0BD58290670}" dt="2023-07-26T04:54:23.847" v="1564" actId="47"/>
        <pc:sldMkLst>
          <pc:docMk/>
          <pc:sldMk cId="2746875191" sldId="961"/>
        </pc:sldMkLst>
      </pc:sldChg>
      <pc:sldChg chg="del">
        <pc:chgData name="he.x" userId="7d207c4c-28f3-4a17-aaf6-8d307a522a1b" providerId="ADAL" clId="{4F19C215-0440-4411-96A6-A0BD58290670}" dt="2023-07-26T04:54:23.847" v="1564" actId="47"/>
        <pc:sldMkLst>
          <pc:docMk/>
          <pc:sldMk cId="2881155566" sldId="962"/>
        </pc:sldMkLst>
      </pc:sldChg>
      <pc:sldChg chg="del">
        <pc:chgData name="he.x" userId="7d207c4c-28f3-4a17-aaf6-8d307a522a1b" providerId="ADAL" clId="{4F19C215-0440-4411-96A6-A0BD58290670}" dt="2023-07-26T04:54:23.847" v="1564" actId="47"/>
        <pc:sldMkLst>
          <pc:docMk/>
          <pc:sldMk cId="197381989" sldId="963"/>
        </pc:sldMkLst>
      </pc:sldChg>
      <pc:sldChg chg="del">
        <pc:chgData name="he.x" userId="7d207c4c-28f3-4a17-aaf6-8d307a522a1b" providerId="ADAL" clId="{4F19C215-0440-4411-96A6-A0BD58290670}" dt="2023-07-26T04:54:23.847" v="1564" actId="47"/>
        <pc:sldMkLst>
          <pc:docMk/>
          <pc:sldMk cId="2430269085" sldId="964"/>
        </pc:sldMkLst>
      </pc:sldChg>
      <pc:sldChg chg="del">
        <pc:chgData name="he.x" userId="7d207c4c-28f3-4a17-aaf6-8d307a522a1b" providerId="ADAL" clId="{4F19C215-0440-4411-96A6-A0BD58290670}" dt="2023-07-26T04:54:23.847" v="1564" actId="47"/>
        <pc:sldMkLst>
          <pc:docMk/>
          <pc:sldMk cId="3436264068" sldId="965"/>
        </pc:sldMkLst>
      </pc:sldChg>
      <pc:sldChg chg="del">
        <pc:chgData name="he.x" userId="7d207c4c-28f3-4a17-aaf6-8d307a522a1b" providerId="ADAL" clId="{4F19C215-0440-4411-96A6-A0BD58290670}" dt="2023-07-26T04:54:23.847" v="1564" actId="47"/>
        <pc:sldMkLst>
          <pc:docMk/>
          <pc:sldMk cId="935523218" sldId="966"/>
        </pc:sldMkLst>
      </pc:sldChg>
      <pc:sldChg chg="del">
        <pc:chgData name="he.x" userId="7d207c4c-28f3-4a17-aaf6-8d307a522a1b" providerId="ADAL" clId="{4F19C215-0440-4411-96A6-A0BD58290670}" dt="2023-07-26T04:54:23.847" v="1564" actId="47"/>
        <pc:sldMkLst>
          <pc:docMk/>
          <pc:sldMk cId="3724178079" sldId="967"/>
        </pc:sldMkLst>
      </pc:sldChg>
      <pc:sldChg chg="del">
        <pc:chgData name="he.x" userId="7d207c4c-28f3-4a17-aaf6-8d307a522a1b" providerId="ADAL" clId="{4F19C215-0440-4411-96A6-A0BD58290670}" dt="2023-07-26T04:54:23.847" v="1564" actId="47"/>
        <pc:sldMkLst>
          <pc:docMk/>
          <pc:sldMk cId="1307241347" sldId="968"/>
        </pc:sldMkLst>
      </pc:sldChg>
      <pc:sldChg chg="del modNotes">
        <pc:chgData name="he.x" userId="7d207c4c-28f3-4a17-aaf6-8d307a522a1b" providerId="ADAL" clId="{4F19C215-0440-4411-96A6-A0BD58290670}" dt="2023-07-26T04:54:23.847" v="1564" actId="47"/>
        <pc:sldMkLst>
          <pc:docMk/>
          <pc:sldMk cId="1407046335" sldId="969"/>
        </pc:sldMkLst>
      </pc:sldChg>
      <pc:sldChg chg="del">
        <pc:chgData name="he.x" userId="7d207c4c-28f3-4a17-aaf6-8d307a522a1b" providerId="ADAL" clId="{4F19C215-0440-4411-96A6-A0BD58290670}" dt="2023-07-26T04:54:23.847" v="1564" actId="47"/>
        <pc:sldMkLst>
          <pc:docMk/>
          <pc:sldMk cId="1730151133" sldId="971"/>
        </pc:sldMkLst>
      </pc:sldChg>
      <pc:sldChg chg="del">
        <pc:chgData name="he.x" userId="7d207c4c-28f3-4a17-aaf6-8d307a522a1b" providerId="ADAL" clId="{4F19C215-0440-4411-96A6-A0BD58290670}" dt="2023-07-26T04:54:23.847" v="1564" actId="47"/>
        <pc:sldMkLst>
          <pc:docMk/>
          <pc:sldMk cId="2270014372" sldId="972"/>
        </pc:sldMkLst>
      </pc:sldChg>
      <pc:sldChg chg="del">
        <pc:chgData name="he.x" userId="7d207c4c-28f3-4a17-aaf6-8d307a522a1b" providerId="ADAL" clId="{4F19C215-0440-4411-96A6-A0BD58290670}" dt="2023-07-25T03:07:58.866" v="526" actId="47"/>
        <pc:sldMkLst>
          <pc:docMk/>
          <pc:sldMk cId="2748559634" sldId="973"/>
        </pc:sldMkLst>
      </pc:sldChg>
      <pc:sldChg chg="del modNotes">
        <pc:chgData name="he.x" userId="7d207c4c-28f3-4a17-aaf6-8d307a522a1b" providerId="ADAL" clId="{4F19C215-0440-4411-96A6-A0BD58290670}" dt="2023-07-28T05:15:55.185" v="2472" actId="47"/>
        <pc:sldMkLst>
          <pc:docMk/>
          <pc:sldMk cId="1486309391" sldId="974"/>
        </pc:sldMkLst>
      </pc:sldChg>
      <pc:sldChg chg="del modNotes">
        <pc:chgData name="he.x" userId="7d207c4c-28f3-4a17-aaf6-8d307a522a1b" providerId="ADAL" clId="{4F19C215-0440-4411-96A6-A0BD58290670}" dt="2023-07-26T04:53:38.389" v="1560" actId="47"/>
        <pc:sldMkLst>
          <pc:docMk/>
          <pc:sldMk cId="1670704637" sldId="975"/>
        </pc:sldMkLst>
      </pc:sldChg>
      <pc:sldChg chg="del modNotes">
        <pc:chgData name="he.x" userId="7d207c4c-28f3-4a17-aaf6-8d307a522a1b" providerId="ADAL" clId="{4F19C215-0440-4411-96A6-A0BD58290670}" dt="2023-07-26T04:53:38.389" v="1560" actId="47"/>
        <pc:sldMkLst>
          <pc:docMk/>
          <pc:sldMk cId="1350048162" sldId="976"/>
        </pc:sldMkLst>
      </pc:sldChg>
      <pc:sldChg chg="del modNotes">
        <pc:chgData name="he.x" userId="7d207c4c-28f3-4a17-aaf6-8d307a522a1b" providerId="ADAL" clId="{4F19C215-0440-4411-96A6-A0BD58290670}" dt="2023-07-26T04:53:38.389" v="1560" actId="47"/>
        <pc:sldMkLst>
          <pc:docMk/>
          <pc:sldMk cId="2568784883" sldId="977"/>
        </pc:sldMkLst>
      </pc:sldChg>
      <pc:sldChg chg="del modNotes">
        <pc:chgData name="he.x" userId="7d207c4c-28f3-4a17-aaf6-8d307a522a1b" providerId="ADAL" clId="{4F19C215-0440-4411-96A6-A0BD58290670}" dt="2023-07-26T04:53:38.389" v="1560" actId="47"/>
        <pc:sldMkLst>
          <pc:docMk/>
          <pc:sldMk cId="10009753" sldId="978"/>
        </pc:sldMkLst>
      </pc:sldChg>
      <pc:sldChg chg="del modNotes">
        <pc:chgData name="he.x" userId="7d207c4c-28f3-4a17-aaf6-8d307a522a1b" providerId="ADAL" clId="{4F19C215-0440-4411-96A6-A0BD58290670}" dt="2023-07-26T04:54:23.847" v="1564" actId="47"/>
        <pc:sldMkLst>
          <pc:docMk/>
          <pc:sldMk cId="3972360610" sldId="980"/>
        </pc:sldMkLst>
      </pc:sldChg>
      <pc:sldChg chg="del modNotes">
        <pc:chgData name="he.x" userId="7d207c4c-28f3-4a17-aaf6-8d307a522a1b" providerId="ADAL" clId="{4F19C215-0440-4411-96A6-A0BD58290670}" dt="2023-07-26T04:54:23.847" v="1564" actId="47"/>
        <pc:sldMkLst>
          <pc:docMk/>
          <pc:sldMk cId="4100986368" sldId="981"/>
        </pc:sldMkLst>
      </pc:sldChg>
      <pc:sldChg chg="del modNotes">
        <pc:chgData name="he.x" userId="7d207c4c-28f3-4a17-aaf6-8d307a522a1b" providerId="ADAL" clId="{4F19C215-0440-4411-96A6-A0BD58290670}" dt="2023-07-26T04:54:23.847" v="1564" actId="47"/>
        <pc:sldMkLst>
          <pc:docMk/>
          <pc:sldMk cId="2944243166" sldId="983"/>
        </pc:sldMkLst>
      </pc:sldChg>
      <pc:sldChg chg="del modNotes">
        <pc:chgData name="he.x" userId="7d207c4c-28f3-4a17-aaf6-8d307a522a1b" providerId="ADAL" clId="{4F19C215-0440-4411-96A6-A0BD58290670}" dt="2023-07-26T04:54:23.847" v="1564" actId="47"/>
        <pc:sldMkLst>
          <pc:docMk/>
          <pc:sldMk cId="2887945233" sldId="984"/>
        </pc:sldMkLst>
      </pc:sldChg>
      <pc:sldChg chg="del modNotes">
        <pc:chgData name="he.x" userId="7d207c4c-28f3-4a17-aaf6-8d307a522a1b" providerId="ADAL" clId="{4F19C215-0440-4411-96A6-A0BD58290670}" dt="2023-07-26T04:54:23.847" v="1564" actId="47"/>
        <pc:sldMkLst>
          <pc:docMk/>
          <pc:sldMk cId="1812386117" sldId="985"/>
        </pc:sldMkLst>
      </pc:sldChg>
      <pc:sldChg chg="del modNotes">
        <pc:chgData name="he.x" userId="7d207c4c-28f3-4a17-aaf6-8d307a522a1b" providerId="ADAL" clId="{4F19C215-0440-4411-96A6-A0BD58290670}" dt="2023-07-26T04:54:23.847" v="1564" actId="47"/>
        <pc:sldMkLst>
          <pc:docMk/>
          <pc:sldMk cId="4240090855" sldId="986"/>
        </pc:sldMkLst>
      </pc:sldChg>
      <pc:sldChg chg="del modNotes">
        <pc:chgData name="he.x" userId="7d207c4c-28f3-4a17-aaf6-8d307a522a1b" providerId="ADAL" clId="{4F19C215-0440-4411-96A6-A0BD58290670}" dt="2023-07-26T04:54:23.847" v="1564" actId="47"/>
        <pc:sldMkLst>
          <pc:docMk/>
          <pc:sldMk cId="1146634116" sldId="987"/>
        </pc:sldMkLst>
      </pc:sldChg>
      <pc:sldChg chg="del modNotes">
        <pc:chgData name="he.x" userId="7d207c4c-28f3-4a17-aaf6-8d307a522a1b" providerId="ADAL" clId="{4F19C215-0440-4411-96A6-A0BD58290670}" dt="2023-07-26T04:54:23.847" v="1564" actId="47"/>
        <pc:sldMkLst>
          <pc:docMk/>
          <pc:sldMk cId="599088949" sldId="988"/>
        </pc:sldMkLst>
      </pc:sldChg>
      <pc:sldChg chg="del modNotes">
        <pc:chgData name="he.x" userId="7d207c4c-28f3-4a17-aaf6-8d307a522a1b" providerId="ADAL" clId="{4F19C215-0440-4411-96A6-A0BD58290670}" dt="2023-07-26T04:54:23.847" v="1564" actId="47"/>
        <pc:sldMkLst>
          <pc:docMk/>
          <pc:sldMk cId="1149268870" sldId="989"/>
        </pc:sldMkLst>
      </pc:sldChg>
      <pc:sldChg chg="del">
        <pc:chgData name="he.x" userId="7d207c4c-28f3-4a17-aaf6-8d307a522a1b" providerId="ADAL" clId="{4F19C215-0440-4411-96A6-A0BD58290670}" dt="2023-07-26T04:54:23.847" v="1564" actId="47"/>
        <pc:sldMkLst>
          <pc:docMk/>
          <pc:sldMk cId="2785464942" sldId="990"/>
        </pc:sldMkLst>
      </pc:sldChg>
      <pc:sldChg chg="del">
        <pc:chgData name="he.x" userId="7d207c4c-28f3-4a17-aaf6-8d307a522a1b" providerId="ADAL" clId="{4F19C215-0440-4411-96A6-A0BD58290670}" dt="2023-07-26T04:54:23.847" v="1564" actId="47"/>
        <pc:sldMkLst>
          <pc:docMk/>
          <pc:sldMk cId="3678227384" sldId="991"/>
        </pc:sldMkLst>
      </pc:sldChg>
      <pc:sldChg chg="del">
        <pc:chgData name="he.x" userId="7d207c4c-28f3-4a17-aaf6-8d307a522a1b" providerId="ADAL" clId="{4F19C215-0440-4411-96A6-A0BD58290670}" dt="2023-07-26T04:54:23.847" v="1564" actId="47"/>
        <pc:sldMkLst>
          <pc:docMk/>
          <pc:sldMk cId="3528294790" sldId="992"/>
        </pc:sldMkLst>
      </pc:sldChg>
      <pc:sldChg chg="del">
        <pc:chgData name="he.x" userId="7d207c4c-28f3-4a17-aaf6-8d307a522a1b" providerId="ADAL" clId="{4F19C215-0440-4411-96A6-A0BD58290670}" dt="2023-07-26T04:54:23.847" v="1564" actId="47"/>
        <pc:sldMkLst>
          <pc:docMk/>
          <pc:sldMk cId="4202768771" sldId="993"/>
        </pc:sldMkLst>
      </pc:sldChg>
      <pc:sldChg chg="del">
        <pc:chgData name="he.x" userId="7d207c4c-28f3-4a17-aaf6-8d307a522a1b" providerId="ADAL" clId="{4F19C215-0440-4411-96A6-A0BD58290670}" dt="2023-07-26T04:54:23.847" v="1564" actId="47"/>
        <pc:sldMkLst>
          <pc:docMk/>
          <pc:sldMk cId="3704059687" sldId="994"/>
        </pc:sldMkLst>
      </pc:sldChg>
      <pc:sldChg chg="del">
        <pc:chgData name="he.x" userId="7d207c4c-28f3-4a17-aaf6-8d307a522a1b" providerId="ADAL" clId="{4F19C215-0440-4411-96A6-A0BD58290670}" dt="2023-07-26T04:54:23.847" v="1564" actId="47"/>
        <pc:sldMkLst>
          <pc:docMk/>
          <pc:sldMk cId="3411504663" sldId="995"/>
        </pc:sldMkLst>
      </pc:sldChg>
      <pc:sldChg chg="del">
        <pc:chgData name="he.x" userId="7d207c4c-28f3-4a17-aaf6-8d307a522a1b" providerId="ADAL" clId="{4F19C215-0440-4411-96A6-A0BD58290670}" dt="2023-07-26T04:54:23.847" v="1564" actId="47"/>
        <pc:sldMkLst>
          <pc:docMk/>
          <pc:sldMk cId="200568516" sldId="996"/>
        </pc:sldMkLst>
      </pc:sldChg>
      <pc:sldChg chg="del">
        <pc:chgData name="he.x" userId="7d207c4c-28f3-4a17-aaf6-8d307a522a1b" providerId="ADAL" clId="{4F19C215-0440-4411-96A6-A0BD58290670}" dt="2023-07-26T04:54:23.847" v="1564" actId="47"/>
        <pc:sldMkLst>
          <pc:docMk/>
          <pc:sldMk cId="563920731" sldId="997"/>
        </pc:sldMkLst>
      </pc:sldChg>
      <pc:sldChg chg="del">
        <pc:chgData name="he.x" userId="7d207c4c-28f3-4a17-aaf6-8d307a522a1b" providerId="ADAL" clId="{4F19C215-0440-4411-96A6-A0BD58290670}" dt="2023-07-26T04:54:23.847" v="1564" actId="47"/>
        <pc:sldMkLst>
          <pc:docMk/>
          <pc:sldMk cId="4076060740" sldId="998"/>
        </pc:sldMkLst>
      </pc:sldChg>
      <pc:sldChg chg="del">
        <pc:chgData name="he.x" userId="7d207c4c-28f3-4a17-aaf6-8d307a522a1b" providerId="ADAL" clId="{4F19C215-0440-4411-96A6-A0BD58290670}" dt="2023-07-26T04:54:23.847" v="1564" actId="47"/>
        <pc:sldMkLst>
          <pc:docMk/>
          <pc:sldMk cId="574073248" sldId="999"/>
        </pc:sldMkLst>
      </pc:sldChg>
      <pc:sldChg chg="modSp mod modNotes modNotesTx">
        <pc:chgData name="he.x" userId="7d207c4c-28f3-4a17-aaf6-8d307a522a1b" providerId="ADAL" clId="{4F19C215-0440-4411-96A6-A0BD58290670}" dt="2023-08-03T07:16:51.398" v="5482" actId="167"/>
        <pc:sldMkLst>
          <pc:docMk/>
          <pc:sldMk cId="1215589902" sldId="1000"/>
        </pc:sldMkLst>
        <pc:spChg chg="mod">
          <ac:chgData name="he.x" userId="7d207c4c-28f3-4a17-aaf6-8d307a522a1b" providerId="ADAL" clId="{4F19C215-0440-4411-96A6-A0BD58290670}" dt="2023-08-03T05:49:47.979" v="4147" actId="20577"/>
          <ac:spMkLst>
            <pc:docMk/>
            <pc:sldMk cId="1215589902" sldId="1000"/>
            <ac:spMk id="4" creationId="{01CF49B8-8C5A-B2FD-C079-EEE33527B562}"/>
          </ac:spMkLst>
        </pc:spChg>
        <pc:spChg chg="ord">
          <ac:chgData name="he.x" userId="7d207c4c-28f3-4a17-aaf6-8d307a522a1b" providerId="ADAL" clId="{4F19C215-0440-4411-96A6-A0BD58290670}" dt="2023-08-03T07:16:35.778" v="5478" actId="166"/>
          <ac:spMkLst>
            <pc:docMk/>
            <pc:sldMk cId="1215589902" sldId="1000"/>
            <ac:spMk id="10" creationId="{7290F8AA-8E94-9E6A-4458-45678D39C0CF}"/>
          </ac:spMkLst>
        </pc:spChg>
        <pc:spChg chg="mod ord">
          <ac:chgData name="he.x" userId="7d207c4c-28f3-4a17-aaf6-8d307a522a1b" providerId="ADAL" clId="{4F19C215-0440-4411-96A6-A0BD58290670}" dt="2023-08-03T07:16:48.235" v="5481" actId="1076"/>
          <ac:spMkLst>
            <pc:docMk/>
            <pc:sldMk cId="1215589902" sldId="1000"/>
            <ac:spMk id="23" creationId="{5534B72C-DBB6-B134-3BEC-091BDBB35B3C}"/>
          </ac:spMkLst>
        </pc:spChg>
        <pc:cxnChg chg="mod">
          <ac:chgData name="he.x" userId="7d207c4c-28f3-4a17-aaf6-8d307a522a1b" providerId="ADAL" clId="{4F19C215-0440-4411-96A6-A0BD58290670}" dt="2023-08-03T07:16:51.398" v="5482" actId="167"/>
          <ac:cxnSpMkLst>
            <pc:docMk/>
            <pc:sldMk cId="1215589902" sldId="1000"/>
            <ac:cxnSpMk id="112" creationId="{D14B5ECD-74E7-0787-692B-5F7867AA8D81}"/>
          </ac:cxnSpMkLst>
        </pc:cxnChg>
      </pc:sldChg>
      <pc:sldChg chg="addSp modSp mod ord modNotesTx">
        <pc:chgData name="he.x" userId="7d207c4c-28f3-4a17-aaf6-8d307a522a1b" providerId="ADAL" clId="{4F19C215-0440-4411-96A6-A0BD58290670}" dt="2023-08-03T08:33:47.120" v="5581" actId="20577"/>
        <pc:sldMkLst>
          <pc:docMk/>
          <pc:sldMk cId="765351173" sldId="1001"/>
        </pc:sldMkLst>
        <pc:spChg chg="add mod">
          <ac:chgData name="he.x" userId="7d207c4c-28f3-4a17-aaf6-8d307a522a1b" providerId="ADAL" clId="{4F19C215-0440-4411-96A6-A0BD58290670}" dt="2023-07-31T06:29:41.291" v="3607" actId="1076"/>
          <ac:spMkLst>
            <pc:docMk/>
            <pc:sldMk cId="765351173" sldId="1001"/>
            <ac:spMk id="5" creationId="{453ED2D6-4AE0-9D97-74A0-6E62F3C9CF74}"/>
          </ac:spMkLst>
        </pc:spChg>
        <pc:spChg chg="add mod">
          <ac:chgData name="he.x" userId="7d207c4c-28f3-4a17-aaf6-8d307a522a1b" providerId="ADAL" clId="{4F19C215-0440-4411-96A6-A0BD58290670}" dt="2023-07-31T08:29:08.234" v="3651" actId="1076"/>
          <ac:spMkLst>
            <pc:docMk/>
            <pc:sldMk cId="765351173" sldId="1001"/>
            <ac:spMk id="7" creationId="{787FEB86-8D3C-66B5-FA3B-96C847CA1832}"/>
          </ac:spMkLst>
        </pc:spChg>
        <pc:spChg chg="mod">
          <ac:chgData name="he.x" userId="7d207c4c-28f3-4a17-aaf6-8d307a522a1b" providerId="ADAL" clId="{4F19C215-0440-4411-96A6-A0BD58290670}" dt="2023-08-03T08:33:47.120" v="5581" actId="20577"/>
          <ac:spMkLst>
            <pc:docMk/>
            <pc:sldMk cId="765351173" sldId="1001"/>
            <ac:spMk id="13" creationId="{6DB1CCBB-A0D5-834D-154C-62F43F1ED2B5}"/>
          </ac:spMkLst>
        </pc:spChg>
        <pc:spChg chg="mod">
          <ac:chgData name="he.x" userId="7d207c4c-28f3-4a17-aaf6-8d307a522a1b" providerId="ADAL" clId="{4F19C215-0440-4411-96A6-A0BD58290670}" dt="2023-08-03T07:59:41.962" v="5515" actId="1076"/>
          <ac:spMkLst>
            <pc:docMk/>
            <pc:sldMk cId="765351173" sldId="1001"/>
            <ac:spMk id="79" creationId="{4B17D513-0CEA-5910-B75A-1ED56F2BD772}"/>
          </ac:spMkLst>
        </pc:spChg>
        <pc:grpChg chg="mod">
          <ac:chgData name="he.x" userId="7d207c4c-28f3-4a17-aaf6-8d307a522a1b" providerId="ADAL" clId="{4F19C215-0440-4411-96A6-A0BD58290670}" dt="2023-08-03T07:59:11.289" v="5512" actId="1076"/>
          <ac:grpSpMkLst>
            <pc:docMk/>
            <pc:sldMk cId="765351173" sldId="1001"/>
            <ac:grpSpMk id="76" creationId="{1B43ACF4-BE68-A02D-DA2A-6071F03099FC}"/>
          </ac:grpSpMkLst>
        </pc:grpChg>
        <pc:grpChg chg="mod">
          <ac:chgData name="he.x" userId="7d207c4c-28f3-4a17-aaf6-8d307a522a1b" providerId="ADAL" clId="{4F19C215-0440-4411-96A6-A0BD58290670}" dt="2023-08-03T07:59:19.031" v="5514" actId="1076"/>
          <ac:grpSpMkLst>
            <pc:docMk/>
            <pc:sldMk cId="765351173" sldId="1001"/>
            <ac:grpSpMk id="188" creationId="{39ED68E9-C82B-5285-5E41-03F79C690D32}"/>
          </ac:grpSpMkLst>
        </pc:grpChg>
        <pc:picChg chg="add mod">
          <ac:chgData name="he.x" userId="7d207c4c-28f3-4a17-aaf6-8d307a522a1b" providerId="ADAL" clId="{4F19C215-0440-4411-96A6-A0BD58290670}" dt="2023-08-02T05:09:02.779" v="3755" actId="1076"/>
          <ac:picMkLst>
            <pc:docMk/>
            <pc:sldMk cId="765351173" sldId="1001"/>
            <ac:picMk id="3" creationId="{A173B4CF-9119-6CC9-7E16-A2CEF0A27382}"/>
          </ac:picMkLst>
        </pc:picChg>
        <pc:picChg chg="add mod">
          <ac:chgData name="he.x" userId="7d207c4c-28f3-4a17-aaf6-8d307a522a1b" providerId="ADAL" clId="{4F19C215-0440-4411-96A6-A0BD58290670}" dt="2023-07-31T08:28:57.144" v="3649" actId="1076"/>
          <ac:picMkLst>
            <pc:docMk/>
            <pc:sldMk cId="765351173" sldId="1001"/>
            <ac:picMk id="4" creationId="{DAF6A58D-596D-6841-2A7E-B4F7F277BC67}"/>
          </ac:picMkLst>
        </pc:picChg>
      </pc:sldChg>
      <pc:sldChg chg="addSp modSp add mod ord modNotes">
        <pc:chgData name="he.x" userId="7d207c4c-28f3-4a17-aaf6-8d307a522a1b" providerId="ADAL" clId="{4F19C215-0440-4411-96A6-A0BD58290670}" dt="2023-07-28T07:28:58.372" v="2938" actId="1076"/>
        <pc:sldMkLst>
          <pc:docMk/>
          <pc:sldMk cId="1158884557" sldId="1002"/>
        </pc:sldMkLst>
        <pc:spChg chg="mod">
          <ac:chgData name="he.x" userId="7d207c4c-28f3-4a17-aaf6-8d307a522a1b" providerId="ADAL" clId="{4F19C215-0440-4411-96A6-A0BD58290670}" dt="2023-07-28T07:28:53.271" v="2937" actId="20577"/>
          <ac:spMkLst>
            <pc:docMk/>
            <pc:sldMk cId="1158884557" sldId="1002"/>
            <ac:spMk id="3" creationId="{DC43F7FB-C2E5-445E-06E7-E92BE00506E2}"/>
          </ac:spMkLst>
        </pc:spChg>
        <pc:spChg chg="mod">
          <ac:chgData name="he.x" userId="7d207c4c-28f3-4a17-aaf6-8d307a522a1b" providerId="ADAL" clId="{4F19C215-0440-4411-96A6-A0BD58290670}" dt="2023-07-28T07:27:29.632" v="2898" actId="20577"/>
          <ac:spMkLst>
            <pc:docMk/>
            <pc:sldMk cId="1158884557" sldId="1002"/>
            <ac:spMk id="4" creationId="{E5A1CAC0-BC09-E982-94F5-AA2BECD62A88}"/>
          </ac:spMkLst>
        </pc:spChg>
        <pc:spChg chg="add mod">
          <ac:chgData name="he.x" userId="7d207c4c-28f3-4a17-aaf6-8d307a522a1b" providerId="ADAL" clId="{4F19C215-0440-4411-96A6-A0BD58290670}" dt="2023-07-28T07:28:48.506" v="2935" actId="1076"/>
          <ac:spMkLst>
            <pc:docMk/>
            <pc:sldMk cId="1158884557" sldId="1002"/>
            <ac:spMk id="5" creationId="{F21BAB74-B428-29CE-C771-2EA1AA02F296}"/>
          </ac:spMkLst>
        </pc:spChg>
        <pc:spChg chg="mod">
          <ac:chgData name="he.x" userId="7d207c4c-28f3-4a17-aaf6-8d307a522a1b" providerId="ADAL" clId="{4F19C215-0440-4411-96A6-A0BD58290670}" dt="2023-07-28T07:27:53.173" v="2902" actId="20577"/>
          <ac:spMkLst>
            <pc:docMk/>
            <pc:sldMk cId="1158884557" sldId="1002"/>
            <ac:spMk id="7" creationId="{BB12D920-CFF6-D95D-2404-676FDBDA04B9}"/>
          </ac:spMkLst>
        </pc:spChg>
        <pc:spChg chg="add mod">
          <ac:chgData name="he.x" userId="7d207c4c-28f3-4a17-aaf6-8d307a522a1b" providerId="ADAL" clId="{4F19C215-0440-4411-96A6-A0BD58290670}" dt="2023-07-28T07:28:58.372" v="2938" actId="1076"/>
          <ac:spMkLst>
            <pc:docMk/>
            <pc:sldMk cId="1158884557" sldId="1002"/>
            <ac:spMk id="9" creationId="{7961701A-CF71-404D-5294-30B699973ECA}"/>
          </ac:spMkLst>
        </pc:spChg>
        <pc:spChg chg="mod">
          <ac:chgData name="he.x" userId="7d207c4c-28f3-4a17-aaf6-8d307a522a1b" providerId="ADAL" clId="{4F19C215-0440-4411-96A6-A0BD58290670}" dt="2023-07-28T07:28:15.085" v="2919" actId="20577"/>
          <ac:spMkLst>
            <pc:docMk/>
            <pc:sldMk cId="1158884557" sldId="1002"/>
            <ac:spMk id="10" creationId="{769D07BC-6B28-376B-399C-C7CB9891822B}"/>
          </ac:spMkLst>
        </pc:spChg>
        <pc:spChg chg="mod">
          <ac:chgData name="he.x" userId="7d207c4c-28f3-4a17-aaf6-8d307a522a1b" providerId="ADAL" clId="{4F19C215-0440-4411-96A6-A0BD58290670}" dt="2023-07-28T07:28:07.396" v="2917" actId="20577"/>
          <ac:spMkLst>
            <pc:docMk/>
            <pc:sldMk cId="1158884557" sldId="1002"/>
            <ac:spMk id="13" creationId="{18C0BD85-2CF7-D2A5-0F20-E68DE05F768A}"/>
          </ac:spMkLst>
        </pc:spChg>
        <pc:spChg chg="mod">
          <ac:chgData name="he.x" userId="7d207c4c-28f3-4a17-aaf6-8d307a522a1b" providerId="ADAL" clId="{4F19C215-0440-4411-96A6-A0BD58290670}" dt="2023-07-28T07:28:40.327" v="2934" actId="20577"/>
          <ac:spMkLst>
            <pc:docMk/>
            <pc:sldMk cId="1158884557" sldId="1002"/>
            <ac:spMk id="14" creationId="{1082FA74-0FAF-116D-B1F2-5479475B5D0C}"/>
          </ac:spMkLst>
        </pc:spChg>
      </pc:sldChg>
      <pc:sldChg chg="addSp delSp modSp add mod modNotesTx">
        <pc:chgData name="he.x" userId="7d207c4c-28f3-4a17-aaf6-8d307a522a1b" providerId="ADAL" clId="{4F19C215-0440-4411-96A6-A0BD58290670}" dt="2023-08-04T00:40:07.502" v="5746" actId="1076"/>
        <pc:sldMkLst>
          <pc:docMk/>
          <pc:sldMk cId="3202966207" sldId="1003"/>
        </pc:sldMkLst>
        <pc:spChg chg="mod">
          <ac:chgData name="he.x" userId="7d207c4c-28f3-4a17-aaf6-8d307a522a1b" providerId="ADAL" clId="{4F19C215-0440-4411-96A6-A0BD58290670}" dt="2023-07-25T09:02:15.665" v="1404" actId="20577"/>
          <ac:spMkLst>
            <pc:docMk/>
            <pc:sldMk cId="3202966207" sldId="1003"/>
            <ac:spMk id="4" creationId="{9A9BBC12-DB44-46F1-BDF4-BF152BB405E2}"/>
          </ac:spMkLst>
        </pc:spChg>
        <pc:spChg chg="mod">
          <ac:chgData name="he.x" userId="7d207c4c-28f3-4a17-aaf6-8d307a522a1b" providerId="ADAL" clId="{4F19C215-0440-4411-96A6-A0BD58290670}" dt="2023-08-02T07:23:35.178" v="4074" actId="20577"/>
          <ac:spMkLst>
            <pc:docMk/>
            <pc:sldMk cId="3202966207" sldId="1003"/>
            <ac:spMk id="5" creationId="{26E1A5D3-14B8-4E65-8566-97A8D700CD04}"/>
          </ac:spMkLst>
        </pc:spChg>
        <pc:spChg chg="mod">
          <ac:chgData name="he.x" userId="7d207c4c-28f3-4a17-aaf6-8d307a522a1b" providerId="ADAL" clId="{4F19C215-0440-4411-96A6-A0BD58290670}" dt="2023-08-04T00:35:34.943" v="5709" actId="20577"/>
          <ac:spMkLst>
            <pc:docMk/>
            <pc:sldMk cId="3202966207" sldId="1003"/>
            <ac:spMk id="11" creationId="{76525A83-C47A-1D21-2460-6B04D9CB1182}"/>
          </ac:spMkLst>
        </pc:spChg>
        <pc:spChg chg="add mod">
          <ac:chgData name="he.x" userId="7d207c4c-28f3-4a17-aaf6-8d307a522a1b" providerId="ADAL" clId="{4F19C215-0440-4411-96A6-A0BD58290670}" dt="2023-08-04T00:38:16.028" v="5724" actId="693"/>
          <ac:spMkLst>
            <pc:docMk/>
            <pc:sldMk cId="3202966207" sldId="1003"/>
            <ac:spMk id="12" creationId="{37ACD90C-E53C-9137-D332-1231E2C8CEE5}"/>
          </ac:spMkLst>
        </pc:spChg>
        <pc:spChg chg="add mod">
          <ac:chgData name="he.x" userId="7d207c4c-28f3-4a17-aaf6-8d307a522a1b" providerId="ADAL" clId="{4F19C215-0440-4411-96A6-A0BD58290670}" dt="2023-08-04T00:38:28.557" v="5729" actId="1076"/>
          <ac:spMkLst>
            <pc:docMk/>
            <pc:sldMk cId="3202966207" sldId="1003"/>
            <ac:spMk id="13" creationId="{AD714101-AA7E-64FF-D79F-B766523ED02D}"/>
          </ac:spMkLst>
        </pc:spChg>
        <pc:spChg chg="add mod">
          <ac:chgData name="he.x" userId="7d207c4c-28f3-4a17-aaf6-8d307a522a1b" providerId="ADAL" clId="{4F19C215-0440-4411-96A6-A0BD58290670}" dt="2023-08-04T00:38:32.262" v="5730" actId="1076"/>
          <ac:spMkLst>
            <pc:docMk/>
            <pc:sldMk cId="3202966207" sldId="1003"/>
            <ac:spMk id="14" creationId="{F9D79BBB-989B-74DA-FAC2-35F947FF3866}"/>
          </ac:spMkLst>
        </pc:spChg>
        <pc:spChg chg="add mod">
          <ac:chgData name="he.x" userId="7d207c4c-28f3-4a17-aaf6-8d307a522a1b" providerId="ADAL" clId="{4F19C215-0440-4411-96A6-A0BD58290670}" dt="2023-08-04T00:38:23.925" v="5728" actId="1076"/>
          <ac:spMkLst>
            <pc:docMk/>
            <pc:sldMk cId="3202966207" sldId="1003"/>
            <ac:spMk id="15" creationId="{A8280543-42D2-28C0-D840-A9944C1A3A17}"/>
          </ac:spMkLst>
        </pc:spChg>
        <pc:spChg chg="add mod">
          <ac:chgData name="he.x" userId="7d207c4c-28f3-4a17-aaf6-8d307a522a1b" providerId="ADAL" clId="{4F19C215-0440-4411-96A6-A0BD58290670}" dt="2023-08-04T00:39:11.712" v="5738" actId="1076"/>
          <ac:spMkLst>
            <pc:docMk/>
            <pc:sldMk cId="3202966207" sldId="1003"/>
            <ac:spMk id="18" creationId="{811C306D-DF49-CC29-DBDC-781567B823FE}"/>
          </ac:spMkLst>
        </pc:spChg>
        <pc:spChg chg="add mod">
          <ac:chgData name="he.x" userId="7d207c4c-28f3-4a17-aaf6-8d307a522a1b" providerId="ADAL" clId="{4F19C215-0440-4411-96A6-A0BD58290670}" dt="2023-08-04T00:39:32.482" v="5741" actId="1035"/>
          <ac:spMkLst>
            <pc:docMk/>
            <pc:sldMk cId="3202966207" sldId="1003"/>
            <ac:spMk id="19" creationId="{00F9BE8A-3B1A-7971-2D83-660D178DD14C}"/>
          </ac:spMkLst>
        </pc:spChg>
        <pc:spChg chg="add mod">
          <ac:chgData name="he.x" userId="7d207c4c-28f3-4a17-aaf6-8d307a522a1b" providerId="ADAL" clId="{4F19C215-0440-4411-96A6-A0BD58290670}" dt="2023-08-04T00:38:59.632" v="5736" actId="1076"/>
          <ac:spMkLst>
            <pc:docMk/>
            <pc:sldMk cId="3202966207" sldId="1003"/>
            <ac:spMk id="20" creationId="{6092A446-E793-6487-7CD8-49EA652415C4}"/>
          </ac:spMkLst>
        </pc:spChg>
        <pc:spChg chg="add del mod">
          <ac:chgData name="he.x" userId="7d207c4c-28f3-4a17-aaf6-8d307a522a1b" providerId="ADAL" clId="{4F19C215-0440-4411-96A6-A0BD58290670}" dt="2023-08-04T00:40:00.683" v="5744" actId="478"/>
          <ac:spMkLst>
            <pc:docMk/>
            <pc:sldMk cId="3202966207" sldId="1003"/>
            <ac:spMk id="21" creationId="{ABEB7EB1-282D-0E92-ED97-69AF3E5C7A7C}"/>
          </ac:spMkLst>
        </pc:spChg>
        <pc:spChg chg="add mod">
          <ac:chgData name="he.x" userId="7d207c4c-28f3-4a17-aaf6-8d307a522a1b" providerId="ADAL" clId="{4F19C215-0440-4411-96A6-A0BD58290670}" dt="2023-08-04T00:40:07.502" v="5746" actId="1076"/>
          <ac:spMkLst>
            <pc:docMk/>
            <pc:sldMk cId="3202966207" sldId="1003"/>
            <ac:spMk id="22" creationId="{836D8F1D-5F22-6034-A1AC-77AE199FAEA2}"/>
          </ac:spMkLst>
        </pc:spChg>
        <pc:picChg chg="add mod">
          <ac:chgData name="he.x" userId="7d207c4c-28f3-4a17-aaf6-8d307a522a1b" providerId="ADAL" clId="{4F19C215-0440-4411-96A6-A0BD58290670}" dt="2023-07-25T09:02:39.299" v="1431" actId="1035"/>
          <ac:picMkLst>
            <pc:docMk/>
            <pc:sldMk cId="3202966207" sldId="1003"/>
            <ac:picMk id="3" creationId="{834C87E4-9B1F-F46A-6197-3284E287E01D}"/>
          </ac:picMkLst>
        </pc:picChg>
        <pc:picChg chg="add mod">
          <ac:chgData name="he.x" userId="7d207c4c-28f3-4a17-aaf6-8d307a522a1b" providerId="ADAL" clId="{4F19C215-0440-4411-96A6-A0BD58290670}" dt="2023-07-25T09:02:39.299" v="1431" actId="1035"/>
          <ac:picMkLst>
            <pc:docMk/>
            <pc:sldMk cId="3202966207" sldId="1003"/>
            <ac:picMk id="7" creationId="{FB5E3D75-7414-9C7A-430B-F567C74E1E9B}"/>
          </ac:picMkLst>
        </pc:picChg>
        <pc:picChg chg="add mod">
          <ac:chgData name="he.x" userId="7d207c4c-28f3-4a17-aaf6-8d307a522a1b" providerId="ADAL" clId="{4F19C215-0440-4411-96A6-A0BD58290670}" dt="2023-07-25T09:04:25.270" v="1441" actId="14100"/>
          <ac:picMkLst>
            <pc:docMk/>
            <pc:sldMk cId="3202966207" sldId="1003"/>
            <ac:picMk id="8" creationId="{2E4C1422-9AAC-60B1-C35D-83A6AD7D503E}"/>
          </ac:picMkLst>
        </pc:picChg>
        <pc:picChg chg="add mod">
          <ac:chgData name="he.x" userId="7d207c4c-28f3-4a17-aaf6-8d307a522a1b" providerId="ADAL" clId="{4F19C215-0440-4411-96A6-A0BD58290670}" dt="2023-07-25T09:04:05.757" v="1440" actId="14100"/>
          <ac:picMkLst>
            <pc:docMk/>
            <pc:sldMk cId="3202966207" sldId="1003"/>
            <ac:picMk id="9" creationId="{1B4ECA2E-AAEC-ECC6-0BF6-BBC48973BD68}"/>
          </ac:picMkLst>
        </pc:picChg>
      </pc:sldChg>
      <pc:sldChg chg="addSp delSp modSp add mod modNotes modNotesTx">
        <pc:chgData name="he.x" userId="7d207c4c-28f3-4a17-aaf6-8d307a522a1b" providerId="ADAL" clId="{4F19C215-0440-4411-96A6-A0BD58290670}" dt="2023-08-03T09:01:43.105" v="5658" actId="20577"/>
        <pc:sldMkLst>
          <pc:docMk/>
          <pc:sldMk cId="1945807627" sldId="1004"/>
        </pc:sldMkLst>
        <pc:spChg chg="mod">
          <ac:chgData name="he.x" userId="7d207c4c-28f3-4a17-aaf6-8d307a522a1b" providerId="ADAL" clId="{4F19C215-0440-4411-96A6-A0BD58290670}" dt="2023-07-25T09:06:59.508" v="1445"/>
          <ac:spMkLst>
            <pc:docMk/>
            <pc:sldMk cId="1945807627" sldId="1004"/>
            <ac:spMk id="2" creationId="{6E2546F7-6805-4B28-855A-E0B440457E7C}"/>
          </ac:spMkLst>
        </pc:spChg>
        <pc:spChg chg="mod">
          <ac:chgData name="he.x" userId="7d207c4c-28f3-4a17-aaf6-8d307a522a1b" providerId="ADAL" clId="{4F19C215-0440-4411-96A6-A0BD58290670}" dt="2023-07-31T07:15:23.680" v="3645" actId="15"/>
          <ac:spMkLst>
            <pc:docMk/>
            <pc:sldMk cId="1945807627" sldId="1004"/>
            <ac:spMk id="4" creationId="{9A9BBC12-DB44-46F1-BDF4-BF152BB405E2}"/>
          </ac:spMkLst>
        </pc:spChg>
        <pc:picChg chg="del">
          <ac:chgData name="he.x" userId="7d207c4c-28f3-4a17-aaf6-8d307a522a1b" providerId="ADAL" clId="{4F19C215-0440-4411-96A6-A0BD58290670}" dt="2023-07-25T09:06:02.241" v="1443" actId="478"/>
          <ac:picMkLst>
            <pc:docMk/>
            <pc:sldMk cId="1945807627" sldId="1004"/>
            <ac:picMk id="3" creationId="{834C87E4-9B1F-F46A-6197-3284E287E01D}"/>
          </ac:picMkLst>
        </pc:picChg>
        <pc:picChg chg="add del mod">
          <ac:chgData name="he.x" userId="7d207c4c-28f3-4a17-aaf6-8d307a522a1b" providerId="ADAL" clId="{4F19C215-0440-4411-96A6-A0BD58290670}" dt="2023-07-28T04:38:23.070" v="1705" actId="478"/>
          <ac:picMkLst>
            <pc:docMk/>
            <pc:sldMk cId="1945807627" sldId="1004"/>
            <ac:picMk id="7" creationId="{959AAD83-F3A5-FADE-0ACD-ED7D79A6D201}"/>
          </ac:picMkLst>
        </pc:picChg>
        <pc:picChg chg="del">
          <ac:chgData name="he.x" userId="7d207c4c-28f3-4a17-aaf6-8d307a522a1b" providerId="ADAL" clId="{4F19C215-0440-4411-96A6-A0BD58290670}" dt="2023-07-25T09:06:02.241" v="1443" actId="478"/>
          <ac:picMkLst>
            <pc:docMk/>
            <pc:sldMk cId="1945807627" sldId="1004"/>
            <ac:picMk id="7" creationId="{FB5E3D75-7414-9C7A-430B-F567C74E1E9B}"/>
          </ac:picMkLst>
        </pc:picChg>
        <pc:picChg chg="del">
          <ac:chgData name="he.x" userId="7d207c4c-28f3-4a17-aaf6-8d307a522a1b" providerId="ADAL" clId="{4F19C215-0440-4411-96A6-A0BD58290670}" dt="2023-07-25T09:06:02.241" v="1443" actId="478"/>
          <ac:picMkLst>
            <pc:docMk/>
            <pc:sldMk cId="1945807627" sldId="1004"/>
            <ac:picMk id="8" creationId="{2E4C1422-9AAC-60B1-C35D-83A6AD7D503E}"/>
          </ac:picMkLst>
        </pc:picChg>
        <pc:picChg chg="add mod">
          <ac:chgData name="he.x" userId="7d207c4c-28f3-4a17-aaf6-8d307a522a1b" providerId="ADAL" clId="{4F19C215-0440-4411-96A6-A0BD58290670}" dt="2023-07-31T07:15:28.440" v="3646" actId="1076"/>
          <ac:picMkLst>
            <pc:docMk/>
            <pc:sldMk cId="1945807627" sldId="1004"/>
            <ac:picMk id="9" creationId="{10BADF3F-E401-61AE-929D-9AF245F6B5B2}"/>
          </ac:picMkLst>
        </pc:picChg>
        <pc:picChg chg="del">
          <ac:chgData name="he.x" userId="7d207c4c-28f3-4a17-aaf6-8d307a522a1b" providerId="ADAL" clId="{4F19C215-0440-4411-96A6-A0BD58290670}" dt="2023-07-25T09:06:02.241" v="1443" actId="478"/>
          <ac:picMkLst>
            <pc:docMk/>
            <pc:sldMk cId="1945807627" sldId="1004"/>
            <ac:picMk id="9" creationId="{1B4ECA2E-AAEC-ECC6-0BF6-BBC48973BD68}"/>
          </ac:picMkLst>
        </pc:picChg>
      </pc:sldChg>
      <pc:sldChg chg="addSp delSp modSp mod modShow">
        <pc:chgData name="he.x" userId="7d207c4c-28f3-4a17-aaf6-8d307a522a1b" providerId="ADAL" clId="{4F19C215-0440-4411-96A6-A0BD58290670}" dt="2023-08-02T05:18:22.013" v="3864" actId="729"/>
        <pc:sldMkLst>
          <pc:docMk/>
          <pc:sldMk cId="3071771978" sldId="1005"/>
        </pc:sldMkLst>
        <pc:spChg chg="mod">
          <ac:chgData name="he.x" userId="7d207c4c-28f3-4a17-aaf6-8d307a522a1b" providerId="ADAL" clId="{4F19C215-0440-4411-96A6-A0BD58290670}" dt="2023-07-28T04:18:07.602" v="1580" actId="20577"/>
          <ac:spMkLst>
            <pc:docMk/>
            <pc:sldMk cId="3071771978" sldId="1005"/>
            <ac:spMk id="2" creationId="{6E2546F7-6805-4B28-855A-E0B440457E7C}"/>
          </ac:spMkLst>
        </pc:spChg>
        <pc:spChg chg="add del mod">
          <ac:chgData name="he.x" userId="7d207c4c-28f3-4a17-aaf6-8d307a522a1b" providerId="ADAL" clId="{4F19C215-0440-4411-96A6-A0BD58290670}" dt="2023-08-02T05:15:29.149" v="3858" actId="21"/>
          <ac:spMkLst>
            <pc:docMk/>
            <pc:sldMk cId="3071771978" sldId="1005"/>
            <ac:spMk id="3" creationId="{91773F9F-26EE-6E13-044F-4621BDC3ED6D}"/>
          </ac:spMkLst>
        </pc:spChg>
        <pc:spChg chg="del mod">
          <ac:chgData name="he.x" userId="7d207c4c-28f3-4a17-aaf6-8d307a522a1b" providerId="ADAL" clId="{4F19C215-0440-4411-96A6-A0BD58290670}" dt="2023-08-02T05:12:34.169" v="3779" actId="478"/>
          <ac:spMkLst>
            <pc:docMk/>
            <pc:sldMk cId="3071771978" sldId="1005"/>
            <ac:spMk id="13" creationId="{6DB1CCBB-A0D5-834D-154C-62F43F1ED2B5}"/>
          </ac:spMkLst>
        </pc:spChg>
        <pc:picChg chg="add del mod">
          <ac:chgData name="he.x" userId="7d207c4c-28f3-4a17-aaf6-8d307a522a1b" providerId="ADAL" clId="{4F19C215-0440-4411-96A6-A0BD58290670}" dt="2023-08-02T05:15:29.149" v="3858" actId="21"/>
          <ac:picMkLst>
            <pc:docMk/>
            <pc:sldMk cId="3071771978" sldId="1005"/>
            <ac:picMk id="1026" creationId="{004C6D55-FE96-F013-DFDE-467836602DE8}"/>
          </ac:picMkLst>
        </pc:picChg>
      </pc:sldChg>
      <pc:sldChg chg="addSp delSp modSp add mod modNotesTx">
        <pc:chgData name="he.x" userId="7d207c4c-28f3-4a17-aaf6-8d307a522a1b" providerId="ADAL" clId="{4F19C215-0440-4411-96A6-A0BD58290670}" dt="2023-08-03T05:59:50.453" v="4284" actId="20577"/>
        <pc:sldMkLst>
          <pc:docMk/>
          <pc:sldMk cId="531747383" sldId="1006"/>
        </pc:sldMkLst>
        <pc:spChg chg="mod">
          <ac:chgData name="he.x" userId="7d207c4c-28f3-4a17-aaf6-8d307a522a1b" providerId="ADAL" clId="{4F19C215-0440-4411-96A6-A0BD58290670}" dt="2023-07-28T05:04:01.377" v="2457" actId="6549"/>
          <ac:spMkLst>
            <pc:docMk/>
            <pc:sldMk cId="531747383" sldId="1006"/>
            <ac:spMk id="4" creationId="{9A9BBC12-DB44-46F1-BDF4-BF152BB405E2}"/>
          </ac:spMkLst>
        </pc:spChg>
        <pc:spChg chg="mod">
          <ac:chgData name="he.x" userId="7d207c4c-28f3-4a17-aaf6-8d307a522a1b" providerId="ADAL" clId="{4F19C215-0440-4411-96A6-A0BD58290670}" dt="2023-07-28T04:45:51.930" v="1830" actId="20577"/>
          <ac:spMkLst>
            <pc:docMk/>
            <pc:sldMk cId="531747383" sldId="1006"/>
            <ac:spMk id="5" creationId="{26E1A5D3-14B8-4E65-8566-97A8D700CD04}"/>
          </ac:spMkLst>
        </pc:spChg>
        <pc:picChg chg="add mod">
          <ac:chgData name="he.x" userId="7d207c4c-28f3-4a17-aaf6-8d307a522a1b" providerId="ADAL" clId="{4F19C215-0440-4411-96A6-A0BD58290670}" dt="2023-07-28T05:10:02.946" v="2464" actId="14100"/>
          <ac:picMkLst>
            <pc:docMk/>
            <pc:sldMk cId="531747383" sldId="1006"/>
            <ac:picMk id="7" creationId="{1392D0E4-EB32-1047-7FE7-0A7EA8A10791}"/>
          </ac:picMkLst>
        </pc:picChg>
        <pc:picChg chg="del">
          <ac:chgData name="he.x" userId="7d207c4c-28f3-4a17-aaf6-8d307a522a1b" providerId="ADAL" clId="{4F19C215-0440-4411-96A6-A0BD58290670}" dt="2023-07-28T04:45:54.697" v="1831" actId="478"/>
          <ac:picMkLst>
            <pc:docMk/>
            <pc:sldMk cId="531747383" sldId="1006"/>
            <ac:picMk id="9" creationId="{10BADF3F-E401-61AE-929D-9AF245F6B5B2}"/>
          </ac:picMkLst>
        </pc:picChg>
        <pc:picChg chg="add mod">
          <ac:chgData name="he.x" userId="7d207c4c-28f3-4a17-aaf6-8d307a522a1b" providerId="ADAL" clId="{4F19C215-0440-4411-96A6-A0BD58290670}" dt="2023-07-28T05:10:08.739" v="2466" actId="1076"/>
          <ac:picMkLst>
            <pc:docMk/>
            <pc:sldMk cId="531747383" sldId="1006"/>
            <ac:picMk id="10" creationId="{4C588090-1877-3C86-633B-60E4FB0D22A4}"/>
          </ac:picMkLst>
        </pc:picChg>
      </pc:sldChg>
      <pc:sldChg chg="modSp add mod ord">
        <pc:chgData name="he.x" userId="7d207c4c-28f3-4a17-aaf6-8d307a522a1b" providerId="ADAL" clId="{4F19C215-0440-4411-96A6-A0BD58290670}" dt="2023-07-28T07:30:32.675" v="2995" actId="1076"/>
        <pc:sldMkLst>
          <pc:docMk/>
          <pc:sldMk cId="1156511200" sldId="1007"/>
        </pc:sldMkLst>
        <pc:spChg chg="mod">
          <ac:chgData name="he.x" userId="7d207c4c-28f3-4a17-aaf6-8d307a522a1b" providerId="ADAL" clId="{4F19C215-0440-4411-96A6-A0BD58290670}" dt="2023-07-28T07:30:06.802" v="2974" actId="20577"/>
          <ac:spMkLst>
            <pc:docMk/>
            <pc:sldMk cId="1156511200" sldId="1007"/>
            <ac:spMk id="3" creationId="{DC43F7FB-C2E5-445E-06E7-E92BE00506E2}"/>
          </ac:spMkLst>
        </pc:spChg>
        <pc:spChg chg="mod">
          <ac:chgData name="he.x" userId="7d207c4c-28f3-4a17-aaf6-8d307a522a1b" providerId="ADAL" clId="{4F19C215-0440-4411-96A6-A0BD58290670}" dt="2023-07-28T07:30:22.417" v="2993" actId="20577"/>
          <ac:spMkLst>
            <pc:docMk/>
            <pc:sldMk cId="1156511200" sldId="1007"/>
            <ac:spMk id="4" creationId="{E5A1CAC0-BC09-E982-94F5-AA2BECD62A88}"/>
          </ac:spMkLst>
        </pc:spChg>
        <pc:spChg chg="mod">
          <ac:chgData name="he.x" userId="7d207c4c-28f3-4a17-aaf6-8d307a522a1b" providerId="ADAL" clId="{4F19C215-0440-4411-96A6-A0BD58290670}" dt="2023-07-28T07:30:32.675" v="2995" actId="1076"/>
          <ac:spMkLst>
            <pc:docMk/>
            <pc:sldMk cId="1156511200" sldId="1007"/>
            <ac:spMk id="5" creationId="{F21BAB74-B428-29CE-C771-2EA1AA02F296}"/>
          </ac:spMkLst>
        </pc:spChg>
        <pc:spChg chg="mod">
          <ac:chgData name="he.x" userId="7d207c4c-28f3-4a17-aaf6-8d307a522a1b" providerId="ADAL" clId="{4F19C215-0440-4411-96A6-A0BD58290670}" dt="2023-07-28T07:29:39.036" v="2957" actId="20577"/>
          <ac:spMkLst>
            <pc:docMk/>
            <pc:sldMk cId="1156511200" sldId="1007"/>
            <ac:spMk id="7" creationId="{BB12D920-CFF6-D95D-2404-676FDBDA04B9}"/>
          </ac:spMkLst>
        </pc:spChg>
        <pc:spChg chg="mod">
          <ac:chgData name="he.x" userId="7d207c4c-28f3-4a17-aaf6-8d307a522a1b" providerId="ADAL" clId="{4F19C215-0440-4411-96A6-A0BD58290670}" dt="2023-07-28T07:30:27.579" v="2994" actId="1076"/>
          <ac:spMkLst>
            <pc:docMk/>
            <pc:sldMk cId="1156511200" sldId="1007"/>
            <ac:spMk id="9" creationId="{7961701A-CF71-404D-5294-30B699973ECA}"/>
          </ac:spMkLst>
        </pc:spChg>
        <pc:spChg chg="mod">
          <ac:chgData name="he.x" userId="7d207c4c-28f3-4a17-aaf6-8d307a522a1b" providerId="ADAL" clId="{4F19C215-0440-4411-96A6-A0BD58290670}" dt="2023-07-28T07:29:42.958" v="2959" actId="20577"/>
          <ac:spMkLst>
            <pc:docMk/>
            <pc:sldMk cId="1156511200" sldId="1007"/>
            <ac:spMk id="10" creationId="{769D07BC-6B28-376B-399C-C7CB9891822B}"/>
          </ac:spMkLst>
        </pc:spChg>
        <pc:spChg chg="mod">
          <ac:chgData name="he.x" userId="7d207c4c-28f3-4a17-aaf6-8d307a522a1b" providerId="ADAL" clId="{4F19C215-0440-4411-96A6-A0BD58290670}" dt="2023-07-28T07:29:34.526" v="2956" actId="20577"/>
          <ac:spMkLst>
            <pc:docMk/>
            <pc:sldMk cId="1156511200" sldId="1007"/>
            <ac:spMk id="13" creationId="{18C0BD85-2CF7-D2A5-0F20-E68DE05F768A}"/>
          </ac:spMkLst>
        </pc:spChg>
        <pc:spChg chg="mod">
          <ac:chgData name="he.x" userId="7d207c4c-28f3-4a17-aaf6-8d307a522a1b" providerId="ADAL" clId="{4F19C215-0440-4411-96A6-A0BD58290670}" dt="2023-07-28T07:29:55.363" v="2971" actId="20577"/>
          <ac:spMkLst>
            <pc:docMk/>
            <pc:sldMk cId="1156511200" sldId="1007"/>
            <ac:spMk id="14" creationId="{1082FA74-0FAF-116D-B1F2-5479475B5D0C}"/>
          </ac:spMkLst>
        </pc:spChg>
      </pc:sldChg>
      <pc:sldChg chg="modSp add mod ord">
        <pc:chgData name="he.x" userId="7d207c4c-28f3-4a17-aaf6-8d307a522a1b" providerId="ADAL" clId="{4F19C215-0440-4411-96A6-A0BD58290670}" dt="2023-07-28T07:32:15.315" v="3061" actId="1076"/>
        <pc:sldMkLst>
          <pc:docMk/>
          <pc:sldMk cId="1957036313" sldId="1008"/>
        </pc:sldMkLst>
        <pc:spChg chg="mod">
          <ac:chgData name="he.x" userId="7d207c4c-28f3-4a17-aaf6-8d307a522a1b" providerId="ADAL" clId="{4F19C215-0440-4411-96A6-A0BD58290670}" dt="2023-07-28T07:31:57.760" v="3043" actId="20577"/>
          <ac:spMkLst>
            <pc:docMk/>
            <pc:sldMk cId="1957036313" sldId="1008"/>
            <ac:spMk id="3" creationId="{DC43F7FB-C2E5-445E-06E7-E92BE00506E2}"/>
          </ac:spMkLst>
        </pc:spChg>
        <pc:spChg chg="mod">
          <ac:chgData name="he.x" userId="7d207c4c-28f3-4a17-aaf6-8d307a522a1b" providerId="ADAL" clId="{4F19C215-0440-4411-96A6-A0BD58290670}" dt="2023-07-28T07:32:10.071" v="3060" actId="20577"/>
          <ac:spMkLst>
            <pc:docMk/>
            <pc:sldMk cId="1957036313" sldId="1008"/>
            <ac:spMk id="4" creationId="{E5A1CAC0-BC09-E982-94F5-AA2BECD62A88}"/>
          </ac:spMkLst>
        </pc:spChg>
        <pc:spChg chg="mod">
          <ac:chgData name="he.x" userId="7d207c4c-28f3-4a17-aaf6-8d307a522a1b" providerId="ADAL" clId="{4F19C215-0440-4411-96A6-A0BD58290670}" dt="2023-07-28T07:31:48.665" v="3041" actId="1076"/>
          <ac:spMkLst>
            <pc:docMk/>
            <pc:sldMk cId="1957036313" sldId="1008"/>
            <ac:spMk id="5" creationId="{F21BAB74-B428-29CE-C771-2EA1AA02F296}"/>
          </ac:spMkLst>
        </pc:spChg>
        <pc:spChg chg="mod">
          <ac:chgData name="he.x" userId="7d207c4c-28f3-4a17-aaf6-8d307a522a1b" providerId="ADAL" clId="{4F19C215-0440-4411-96A6-A0BD58290670}" dt="2023-07-28T07:30:59.720" v="2996" actId="20577"/>
          <ac:spMkLst>
            <pc:docMk/>
            <pc:sldMk cId="1957036313" sldId="1008"/>
            <ac:spMk id="7" creationId="{BB12D920-CFF6-D95D-2404-676FDBDA04B9}"/>
          </ac:spMkLst>
        </pc:spChg>
        <pc:spChg chg="mod">
          <ac:chgData name="he.x" userId="7d207c4c-28f3-4a17-aaf6-8d307a522a1b" providerId="ADAL" clId="{4F19C215-0440-4411-96A6-A0BD58290670}" dt="2023-07-28T07:32:15.315" v="3061" actId="1076"/>
          <ac:spMkLst>
            <pc:docMk/>
            <pc:sldMk cId="1957036313" sldId="1008"/>
            <ac:spMk id="9" creationId="{7961701A-CF71-404D-5294-30B699973ECA}"/>
          </ac:spMkLst>
        </pc:spChg>
        <pc:spChg chg="mod">
          <ac:chgData name="he.x" userId="7d207c4c-28f3-4a17-aaf6-8d307a522a1b" providerId="ADAL" clId="{4F19C215-0440-4411-96A6-A0BD58290670}" dt="2023-07-28T07:31:26.451" v="3023" actId="20577"/>
          <ac:spMkLst>
            <pc:docMk/>
            <pc:sldMk cId="1957036313" sldId="1008"/>
            <ac:spMk id="10" creationId="{769D07BC-6B28-376B-399C-C7CB9891822B}"/>
          </ac:spMkLst>
        </pc:spChg>
        <pc:spChg chg="mod">
          <ac:chgData name="he.x" userId="7d207c4c-28f3-4a17-aaf6-8d307a522a1b" providerId="ADAL" clId="{4F19C215-0440-4411-96A6-A0BD58290670}" dt="2023-07-28T07:31:19.238" v="3021" actId="20577"/>
          <ac:spMkLst>
            <pc:docMk/>
            <pc:sldMk cId="1957036313" sldId="1008"/>
            <ac:spMk id="13" creationId="{18C0BD85-2CF7-D2A5-0F20-E68DE05F768A}"/>
          </ac:spMkLst>
        </pc:spChg>
        <pc:spChg chg="mod">
          <ac:chgData name="he.x" userId="7d207c4c-28f3-4a17-aaf6-8d307a522a1b" providerId="ADAL" clId="{4F19C215-0440-4411-96A6-A0BD58290670}" dt="2023-07-28T07:31:41.523" v="3040" actId="20577"/>
          <ac:spMkLst>
            <pc:docMk/>
            <pc:sldMk cId="1957036313" sldId="1008"/>
            <ac:spMk id="14" creationId="{1082FA74-0FAF-116D-B1F2-5479475B5D0C}"/>
          </ac:spMkLst>
        </pc:spChg>
      </pc:sldChg>
      <pc:sldChg chg="addSp delSp modSp add mod ord modNotesTx">
        <pc:chgData name="he.x" userId="7d207c4c-28f3-4a17-aaf6-8d307a522a1b" providerId="ADAL" clId="{4F19C215-0440-4411-96A6-A0BD58290670}" dt="2023-08-04T00:41:38.702" v="5778" actId="20577"/>
        <pc:sldMkLst>
          <pc:docMk/>
          <pc:sldMk cId="1935901380" sldId="1009"/>
        </pc:sldMkLst>
        <pc:spChg chg="mod">
          <ac:chgData name="he.x" userId="7d207c4c-28f3-4a17-aaf6-8d307a522a1b" providerId="ADAL" clId="{4F19C215-0440-4411-96A6-A0BD58290670}" dt="2023-07-28T05:31:03.947" v="2584" actId="20577"/>
          <ac:spMkLst>
            <pc:docMk/>
            <pc:sldMk cId="1935901380" sldId="1009"/>
            <ac:spMk id="2" creationId="{6E2546F7-6805-4B28-855A-E0B440457E7C}"/>
          </ac:spMkLst>
        </pc:spChg>
        <pc:spChg chg="add mod">
          <ac:chgData name="he.x" userId="7d207c4c-28f3-4a17-aaf6-8d307a522a1b" providerId="ADAL" clId="{4F19C215-0440-4411-96A6-A0BD58290670}" dt="2023-08-02T07:25:03.279" v="4083" actId="1582"/>
          <ac:spMkLst>
            <pc:docMk/>
            <pc:sldMk cId="1935901380" sldId="1009"/>
            <ac:spMk id="3" creationId="{2672DA0B-ADF7-E102-D74C-117E7B16579F}"/>
          </ac:spMkLst>
        </pc:spChg>
        <pc:spChg chg="mod">
          <ac:chgData name="he.x" userId="7d207c4c-28f3-4a17-aaf6-8d307a522a1b" providerId="ADAL" clId="{4F19C215-0440-4411-96A6-A0BD58290670}" dt="2023-07-28T05:46:57.200" v="2753" actId="20577"/>
          <ac:spMkLst>
            <pc:docMk/>
            <pc:sldMk cId="1935901380" sldId="1009"/>
            <ac:spMk id="4" creationId="{9A9BBC12-DB44-46F1-BDF4-BF152BB405E2}"/>
          </ac:spMkLst>
        </pc:spChg>
        <pc:spChg chg="mod">
          <ac:chgData name="he.x" userId="7d207c4c-28f3-4a17-aaf6-8d307a522a1b" providerId="ADAL" clId="{4F19C215-0440-4411-96A6-A0BD58290670}" dt="2023-07-28T05:35:59.077" v="2612" actId="1076"/>
          <ac:spMkLst>
            <pc:docMk/>
            <pc:sldMk cId="1935901380" sldId="1009"/>
            <ac:spMk id="5" creationId="{26E1A5D3-14B8-4E65-8566-97A8D700CD04}"/>
          </ac:spMkLst>
        </pc:spChg>
        <pc:spChg chg="mod">
          <ac:chgData name="he.x" userId="7d207c4c-28f3-4a17-aaf6-8d307a522a1b" providerId="ADAL" clId="{4F19C215-0440-4411-96A6-A0BD58290670}" dt="2023-08-04T00:40:25.111" v="5752" actId="1076"/>
          <ac:spMkLst>
            <pc:docMk/>
            <pc:sldMk cId="1935901380" sldId="1009"/>
            <ac:spMk id="9" creationId="{D7A74DB5-2572-18F5-0DB0-853034EC1D4E}"/>
          </ac:spMkLst>
        </pc:spChg>
        <pc:picChg chg="del">
          <ac:chgData name="he.x" userId="7d207c4c-28f3-4a17-aaf6-8d307a522a1b" providerId="ADAL" clId="{4F19C215-0440-4411-96A6-A0BD58290670}" dt="2023-07-28T05:27:05.648" v="2489" actId="478"/>
          <ac:picMkLst>
            <pc:docMk/>
            <pc:sldMk cId="1935901380" sldId="1009"/>
            <ac:picMk id="7" creationId="{1392D0E4-EB32-1047-7FE7-0A7EA8A10791}"/>
          </ac:picMkLst>
        </pc:picChg>
        <pc:picChg chg="add mod">
          <ac:chgData name="he.x" userId="7d207c4c-28f3-4a17-aaf6-8d307a522a1b" providerId="ADAL" clId="{4F19C215-0440-4411-96A6-A0BD58290670}" dt="2023-08-02T07:24:17.643" v="4076" actId="1076"/>
          <ac:picMkLst>
            <pc:docMk/>
            <pc:sldMk cId="1935901380" sldId="1009"/>
            <ac:picMk id="8" creationId="{A25F1D24-B3E0-FB65-EC4B-54FCA60ADBFB}"/>
          </ac:picMkLst>
        </pc:picChg>
        <pc:picChg chg="del">
          <ac:chgData name="he.x" userId="7d207c4c-28f3-4a17-aaf6-8d307a522a1b" providerId="ADAL" clId="{4F19C215-0440-4411-96A6-A0BD58290670}" dt="2023-07-28T05:27:06.623" v="2490" actId="478"/>
          <ac:picMkLst>
            <pc:docMk/>
            <pc:sldMk cId="1935901380" sldId="1009"/>
            <ac:picMk id="10" creationId="{4C588090-1877-3C86-633B-60E4FB0D22A4}"/>
          </ac:picMkLst>
        </pc:picChg>
      </pc:sldChg>
      <pc:sldChg chg="modSp add mod ord">
        <pc:chgData name="he.x" userId="7d207c4c-28f3-4a17-aaf6-8d307a522a1b" providerId="ADAL" clId="{4F19C215-0440-4411-96A6-A0BD58290670}" dt="2023-07-28T07:34:54.192" v="3114" actId="1076"/>
        <pc:sldMkLst>
          <pc:docMk/>
          <pc:sldMk cId="3980927906" sldId="1010"/>
        </pc:sldMkLst>
        <pc:spChg chg="mod">
          <ac:chgData name="he.x" userId="7d207c4c-28f3-4a17-aaf6-8d307a522a1b" providerId="ADAL" clId="{4F19C215-0440-4411-96A6-A0BD58290670}" dt="2023-07-28T07:34:37.684" v="3093" actId="20577"/>
          <ac:spMkLst>
            <pc:docMk/>
            <pc:sldMk cId="3980927906" sldId="1010"/>
            <ac:spMk id="3" creationId="{DC43F7FB-C2E5-445E-06E7-E92BE00506E2}"/>
          </ac:spMkLst>
        </pc:spChg>
        <pc:spChg chg="mod">
          <ac:chgData name="he.x" userId="7d207c4c-28f3-4a17-aaf6-8d307a522a1b" providerId="ADAL" clId="{4F19C215-0440-4411-96A6-A0BD58290670}" dt="2023-07-28T07:34:50.028" v="3113" actId="20577"/>
          <ac:spMkLst>
            <pc:docMk/>
            <pc:sldMk cId="3980927906" sldId="1010"/>
            <ac:spMk id="4" creationId="{E5A1CAC0-BC09-E982-94F5-AA2BECD62A88}"/>
          </ac:spMkLst>
        </pc:spChg>
        <pc:spChg chg="mod">
          <ac:chgData name="he.x" userId="7d207c4c-28f3-4a17-aaf6-8d307a522a1b" providerId="ADAL" clId="{4F19C215-0440-4411-96A6-A0BD58290670}" dt="2023-07-28T07:33:48.619" v="3081" actId="1076"/>
          <ac:spMkLst>
            <pc:docMk/>
            <pc:sldMk cId="3980927906" sldId="1010"/>
            <ac:spMk id="5" creationId="{F21BAB74-B428-29CE-C771-2EA1AA02F296}"/>
          </ac:spMkLst>
        </pc:spChg>
        <pc:spChg chg="mod">
          <ac:chgData name="he.x" userId="7d207c4c-28f3-4a17-aaf6-8d307a522a1b" providerId="ADAL" clId="{4F19C215-0440-4411-96A6-A0BD58290670}" dt="2023-07-28T07:33:27.872" v="3063" actId="20577"/>
          <ac:spMkLst>
            <pc:docMk/>
            <pc:sldMk cId="3980927906" sldId="1010"/>
            <ac:spMk id="7" creationId="{BB12D920-CFF6-D95D-2404-676FDBDA04B9}"/>
          </ac:spMkLst>
        </pc:spChg>
        <pc:spChg chg="mod">
          <ac:chgData name="he.x" userId="7d207c4c-28f3-4a17-aaf6-8d307a522a1b" providerId="ADAL" clId="{4F19C215-0440-4411-96A6-A0BD58290670}" dt="2023-07-28T07:34:54.192" v="3114" actId="1076"/>
          <ac:spMkLst>
            <pc:docMk/>
            <pc:sldMk cId="3980927906" sldId="1010"/>
            <ac:spMk id="9" creationId="{7961701A-CF71-404D-5294-30B699973ECA}"/>
          </ac:spMkLst>
        </pc:spChg>
        <pc:spChg chg="mod">
          <ac:chgData name="he.x" userId="7d207c4c-28f3-4a17-aaf6-8d307a522a1b" providerId="ADAL" clId="{4F19C215-0440-4411-96A6-A0BD58290670}" dt="2023-07-28T07:34:10.666" v="3082" actId="20577"/>
          <ac:spMkLst>
            <pc:docMk/>
            <pc:sldMk cId="3980927906" sldId="1010"/>
            <ac:spMk id="10" creationId="{769D07BC-6B28-376B-399C-C7CB9891822B}"/>
          </ac:spMkLst>
        </pc:spChg>
        <pc:spChg chg="mod">
          <ac:chgData name="he.x" userId="7d207c4c-28f3-4a17-aaf6-8d307a522a1b" providerId="ADAL" clId="{4F19C215-0440-4411-96A6-A0BD58290670}" dt="2023-07-28T07:33:43.020" v="3080" actId="20577"/>
          <ac:spMkLst>
            <pc:docMk/>
            <pc:sldMk cId="3980927906" sldId="1010"/>
            <ac:spMk id="13" creationId="{18C0BD85-2CF7-D2A5-0F20-E68DE05F768A}"/>
          </ac:spMkLst>
        </pc:spChg>
        <pc:spChg chg="mod">
          <ac:chgData name="he.x" userId="7d207c4c-28f3-4a17-aaf6-8d307a522a1b" providerId="ADAL" clId="{4F19C215-0440-4411-96A6-A0BD58290670}" dt="2023-07-28T07:34:23.097" v="3091" actId="20577"/>
          <ac:spMkLst>
            <pc:docMk/>
            <pc:sldMk cId="3980927906" sldId="1010"/>
            <ac:spMk id="14" creationId="{1082FA74-0FAF-116D-B1F2-5479475B5D0C}"/>
          </ac:spMkLst>
        </pc:spChg>
      </pc:sldChg>
      <pc:sldChg chg="delSp modSp add mod ord modNotesTx">
        <pc:chgData name="he.x" userId="7d207c4c-28f3-4a17-aaf6-8d307a522a1b" providerId="ADAL" clId="{4F19C215-0440-4411-96A6-A0BD58290670}" dt="2023-08-04T00:42:42.015" v="5837" actId="20577"/>
        <pc:sldMkLst>
          <pc:docMk/>
          <pc:sldMk cId="2740701430" sldId="1011"/>
        </pc:sldMkLst>
        <pc:spChg chg="mod">
          <ac:chgData name="he.x" userId="7d207c4c-28f3-4a17-aaf6-8d307a522a1b" providerId="ADAL" clId="{4F19C215-0440-4411-96A6-A0BD58290670}" dt="2023-07-28T06:10:15.869" v="2795"/>
          <ac:spMkLst>
            <pc:docMk/>
            <pc:sldMk cId="2740701430" sldId="1011"/>
            <ac:spMk id="2" creationId="{6E2546F7-6805-4B28-855A-E0B440457E7C}"/>
          </ac:spMkLst>
        </pc:spChg>
        <pc:spChg chg="mod">
          <ac:chgData name="he.x" userId="7d207c4c-28f3-4a17-aaf6-8d307a522a1b" providerId="ADAL" clId="{4F19C215-0440-4411-96A6-A0BD58290670}" dt="2023-07-28T06:10:27.923" v="2799" actId="20577"/>
          <ac:spMkLst>
            <pc:docMk/>
            <pc:sldMk cId="2740701430" sldId="1011"/>
            <ac:spMk id="4" creationId="{9A9BBC12-DB44-46F1-BDF4-BF152BB405E2}"/>
          </ac:spMkLst>
        </pc:spChg>
        <pc:spChg chg="mod">
          <ac:chgData name="he.x" userId="7d207c4c-28f3-4a17-aaf6-8d307a522a1b" providerId="ADAL" clId="{4F19C215-0440-4411-96A6-A0BD58290670}" dt="2023-07-28T07:44:03.268" v="3291" actId="1076"/>
          <ac:spMkLst>
            <pc:docMk/>
            <pc:sldMk cId="2740701430" sldId="1011"/>
            <ac:spMk id="5" creationId="{26E1A5D3-14B8-4E65-8566-97A8D700CD04}"/>
          </ac:spMkLst>
        </pc:spChg>
        <pc:spChg chg="mod">
          <ac:chgData name="he.x" userId="7d207c4c-28f3-4a17-aaf6-8d307a522a1b" providerId="ADAL" clId="{4F19C215-0440-4411-96A6-A0BD58290670}" dt="2023-07-28T06:09:50.167" v="2793" actId="14100"/>
          <ac:spMkLst>
            <pc:docMk/>
            <pc:sldMk cId="2740701430" sldId="1011"/>
            <ac:spMk id="29" creationId="{63BC3FE3-50FB-4DA5-8DF7-DCDA6792D912}"/>
          </ac:spMkLst>
        </pc:spChg>
        <pc:picChg chg="mod">
          <ac:chgData name="he.x" userId="7d207c4c-28f3-4a17-aaf6-8d307a522a1b" providerId="ADAL" clId="{4F19C215-0440-4411-96A6-A0BD58290670}" dt="2023-08-02T07:25:20.784" v="4085" actId="1076"/>
          <ac:picMkLst>
            <pc:docMk/>
            <pc:sldMk cId="2740701430" sldId="1011"/>
            <ac:picMk id="3" creationId="{E1F589CC-2B25-96A3-4C1C-1A7746DA6591}"/>
          </ac:picMkLst>
        </pc:picChg>
        <pc:picChg chg="del">
          <ac:chgData name="he.x" userId="7d207c4c-28f3-4a17-aaf6-8d307a522a1b" providerId="ADAL" clId="{4F19C215-0440-4411-96A6-A0BD58290670}" dt="2023-07-28T06:10:19.224" v="2796" actId="478"/>
          <ac:picMkLst>
            <pc:docMk/>
            <pc:sldMk cId="2740701430" sldId="1011"/>
            <ac:picMk id="8" creationId="{A25F1D24-B3E0-FB65-EC4B-54FCA60ADBFB}"/>
          </ac:picMkLst>
        </pc:picChg>
      </pc:sldChg>
      <pc:sldChg chg="modSp add mod ord">
        <pc:chgData name="he.x" userId="7d207c4c-28f3-4a17-aaf6-8d307a522a1b" providerId="ADAL" clId="{4F19C215-0440-4411-96A6-A0BD58290670}" dt="2023-07-28T07:36:02.765" v="3154" actId="1076"/>
        <pc:sldMkLst>
          <pc:docMk/>
          <pc:sldMk cId="124369955" sldId="1012"/>
        </pc:sldMkLst>
        <pc:spChg chg="mod">
          <ac:chgData name="he.x" userId="7d207c4c-28f3-4a17-aaf6-8d307a522a1b" providerId="ADAL" clId="{4F19C215-0440-4411-96A6-A0BD58290670}" dt="2023-07-28T07:35:43.223" v="3142" actId="20577"/>
          <ac:spMkLst>
            <pc:docMk/>
            <pc:sldMk cId="124369955" sldId="1012"/>
            <ac:spMk id="3" creationId="{DC43F7FB-C2E5-445E-06E7-E92BE00506E2}"/>
          </ac:spMkLst>
        </pc:spChg>
        <pc:spChg chg="mod">
          <ac:chgData name="he.x" userId="7d207c4c-28f3-4a17-aaf6-8d307a522a1b" providerId="ADAL" clId="{4F19C215-0440-4411-96A6-A0BD58290670}" dt="2023-07-28T07:35:57.316" v="3153" actId="20577"/>
          <ac:spMkLst>
            <pc:docMk/>
            <pc:sldMk cId="124369955" sldId="1012"/>
            <ac:spMk id="4" creationId="{E5A1CAC0-BC09-E982-94F5-AA2BECD62A88}"/>
          </ac:spMkLst>
        </pc:spChg>
        <pc:spChg chg="mod">
          <ac:chgData name="he.x" userId="7d207c4c-28f3-4a17-aaf6-8d307a522a1b" providerId="ADAL" clId="{4F19C215-0440-4411-96A6-A0BD58290670}" dt="2023-07-28T07:35:22.043" v="3130" actId="1076"/>
          <ac:spMkLst>
            <pc:docMk/>
            <pc:sldMk cId="124369955" sldId="1012"/>
            <ac:spMk id="5" creationId="{F21BAB74-B428-29CE-C771-2EA1AA02F296}"/>
          </ac:spMkLst>
        </pc:spChg>
        <pc:spChg chg="mod">
          <ac:chgData name="he.x" userId="7d207c4c-28f3-4a17-aaf6-8d307a522a1b" providerId="ADAL" clId="{4F19C215-0440-4411-96A6-A0BD58290670}" dt="2023-07-28T07:35:04.368" v="3116" actId="20577"/>
          <ac:spMkLst>
            <pc:docMk/>
            <pc:sldMk cId="124369955" sldId="1012"/>
            <ac:spMk id="7" creationId="{BB12D920-CFF6-D95D-2404-676FDBDA04B9}"/>
          </ac:spMkLst>
        </pc:spChg>
        <pc:spChg chg="mod">
          <ac:chgData name="he.x" userId="7d207c4c-28f3-4a17-aaf6-8d307a522a1b" providerId="ADAL" clId="{4F19C215-0440-4411-96A6-A0BD58290670}" dt="2023-07-28T07:36:02.765" v="3154" actId="1076"/>
          <ac:spMkLst>
            <pc:docMk/>
            <pc:sldMk cId="124369955" sldId="1012"/>
            <ac:spMk id="9" creationId="{7961701A-CF71-404D-5294-30B699973ECA}"/>
          </ac:spMkLst>
        </pc:spChg>
        <pc:spChg chg="mod">
          <ac:chgData name="he.x" userId="7d207c4c-28f3-4a17-aaf6-8d307a522a1b" providerId="ADAL" clId="{4F19C215-0440-4411-96A6-A0BD58290670}" dt="2023-07-28T07:35:25.363" v="3131" actId="20577"/>
          <ac:spMkLst>
            <pc:docMk/>
            <pc:sldMk cId="124369955" sldId="1012"/>
            <ac:spMk id="10" creationId="{769D07BC-6B28-376B-399C-C7CB9891822B}"/>
          </ac:spMkLst>
        </pc:spChg>
        <pc:spChg chg="mod">
          <ac:chgData name="he.x" userId="7d207c4c-28f3-4a17-aaf6-8d307a522a1b" providerId="ADAL" clId="{4F19C215-0440-4411-96A6-A0BD58290670}" dt="2023-07-28T07:35:17.932" v="3129" actId="20577"/>
          <ac:spMkLst>
            <pc:docMk/>
            <pc:sldMk cId="124369955" sldId="1012"/>
            <ac:spMk id="13" creationId="{18C0BD85-2CF7-D2A5-0F20-E68DE05F768A}"/>
          </ac:spMkLst>
        </pc:spChg>
        <pc:spChg chg="mod">
          <ac:chgData name="he.x" userId="7d207c4c-28f3-4a17-aaf6-8d307a522a1b" providerId="ADAL" clId="{4F19C215-0440-4411-96A6-A0BD58290670}" dt="2023-07-28T07:35:35.286" v="3140" actId="20577"/>
          <ac:spMkLst>
            <pc:docMk/>
            <pc:sldMk cId="124369955" sldId="1012"/>
            <ac:spMk id="14" creationId="{1082FA74-0FAF-116D-B1F2-5479475B5D0C}"/>
          </ac:spMkLst>
        </pc:spChg>
      </pc:sldChg>
      <pc:sldChg chg="modSp add mod">
        <pc:chgData name="he.x" userId="7d207c4c-28f3-4a17-aaf6-8d307a522a1b" providerId="ADAL" clId="{4F19C215-0440-4411-96A6-A0BD58290670}" dt="2023-07-28T07:37:41.709" v="3196" actId="1076"/>
        <pc:sldMkLst>
          <pc:docMk/>
          <pc:sldMk cId="1645424646" sldId="1013"/>
        </pc:sldMkLst>
        <pc:spChg chg="mod">
          <ac:chgData name="he.x" userId="7d207c4c-28f3-4a17-aaf6-8d307a522a1b" providerId="ADAL" clId="{4F19C215-0440-4411-96A6-A0BD58290670}" dt="2023-07-28T07:37:26.079" v="3186" actId="20577"/>
          <ac:spMkLst>
            <pc:docMk/>
            <pc:sldMk cId="1645424646" sldId="1013"/>
            <ac:spMk id="3" creationId="{DC43F7FB-C2E5-445E-06E7-E92BE00506E2}"/>
          </ac:spMkLst>
        </pc:spChg>
        <pc:spChg chg="mod">
          <ac:chgData name="he.x" userId="7d207c4c-28f3-4a17-aaf6-8d307a522a1b" providerId="ADAL" clId="{4F19C215-0440-4411-96A6-A0BD58290670}" dt="2023-07-28T07:37:37.361" v="3195" actId="20577"/>
          <ac:spMkLst>
            <pc:docMk/>
            <pc:sldMk cId="1645424646" sldId="1013"/>
            <ac:spMk id="4" creationId="{E5A1CAC0-BC09-E982-94F5-AA2BECD62A88}"/>
          </ac:spMkLst>
        </pc:spChg>
        <pc:spChg chg="mod">
          <ac:chgData name="he.x" userId="7d207c4c-28f3-4a17-aaf6-8d307a522a1b" providerId="ADAL" clId="{4F19C215-0440-4411-96A6-A0BD58290670}" dt="2023-07-28T07:36:45.040" v="3174" actId="1076"/>
          <ac:spMkLst>
            <pc:docMk/>
            <pc:sldMk cId="1645424646" sldId="1013"/>
            <ac:spMk id="5" creationId="{F21BAB74-B428-29CE-C771-2EA1AA02F296}"/>
          </ac:spMkLst>
        </pc:spChg>
        <pc:spChg chg="mod">
          <ac:chgData name="he.x" userId="7d207c4c-28f3-4a17-aaf6-8d307a522a1b" providerId="ADAL" clId="{4F19C215-0440-4411-96A6-A0BD58290670}" dt="2023-07-28T07:36:26.854" v="3156" actId="20577"/>
          <ac:spMkLst>
            <pc:docMk/>
            <pc:sldMk cId="1645424646" sldId="1013"/>
            <ac:spMk id="7" creationId="{BB12D920-CFF6-D95D-2404-676FDBDA04B9}"/>
          </ac:spMkLst>
        </pc:spChg>
        <pc:spChg chg="mod">
          <ac:chgData name="he.x" userId="7d207c4c-28f3-4a17-aaf6-8d307a522a1b" providerId="ADAL" clId="{4F19C215-0440-4411-96A6-A0BD58290670}" dt="2023-07-28T07:37:41.709" v="3196" actId="1076"/>
          <ac:spMkLst>
            <pc:docMk/>
            <pc:sldMk cId="1645424646" sldId="1013"/>
            <ac:spMk id="9" creationId="{7961701A-CF71-404D-5294-30B699973ECA}"/>
          </ac:spMkLst>
        </pc:spChg>
        <pc:spChg chg="mod">
          <ac:chgData name="he.x" userId="7d207c4c-28f3-4a17-aaf6-8d307a522a1b" providerId="ADAL" clId="{4F19C215-0440-4411-96A6-A0BD58290670}" dt="2023-07-28T07:36:47.049" v="3175" actId="20577"/>
          <ac:spMkLst>
            <pc:docMk/>
            <pc:sldMk cId="1645424646" sldId="1013"/>
            <ac:spMk id="10" creationId="{769D07BC-6B28-376B-399C-C7CB9891822B}"/>
          </ac:spMkLst>
        </pc:spChg>
        <pc:spChg chg="mod">
          <ac:chgData name="he.x" userId="7d207c4c-28f3-4a17-aaf6-8d307a522a1b" providerId="ADAL" clId="{4F19C215-0440-4411-96A6-A0BD58290670}" dt="2023-07-28T07:36:39.219" v="3173" actId="20577"/>
          <ac:spMkLst>
            <pc:docMk/>
            <pc:sldMk cId="1645424646" sldId="1013"/>
            <ac:spMk id="13" creationId="{18C0BD85-2CF7-D2A5-0F20-E68DE05F768A}"/>
          </ac:spMkLst>
        </pc:spChg>
        <pc:spChg chg="mod">
          <ac:chgData name="he.x" userId="7d207c4c-28f3-4a17-aaf6-8d307a522a1b" providerId="ADAL" clId="{4F19C215-0440-4411-96A6-A0BD58290670}" dt="2023-07-28T07:36:56.305" v="3184" actId="20577"/>
          <ac:spMkLst>
            <pc:docMk/>
            <pc:sldMk cId="1645424646" sldId="1013"/>
            <ac:spMk id="14" creationId="{1082FA74-0FAF-116D-B1F2-5479475B5D0C}"/>
          </ac:spMkLst>
        </pc:spChg>
      </pc:sldChg>
      <pc:sldChg chg="modSp add mod">
        <pc:chgData name="he.x" userId="7d207c4c-28f3-4a17-aaf6-8d307a522a1b" providerId="ADAL" clId="{4F19C215-0440-4411-96A6-A0BD58290670}" dt="2023-07-28T07:40:03.660" v="3238" actId="20577"/>
        <pc:sldMkLst>
          <pc:docMk/>
          <pc:sldMk cId="2332886280" sldId="1014"/>
        </pc:sldMkLst>
        <pc:spChg chg="mod">
          <ac:chgData name="he.x" userId="7d207c4c-28f3-4a17-aaf6-8d307a522a1b" providerId="ADAL" clId="{4F19C215-0440-4411-96A6-A0BD58290670}" dt="2023-07-28T07:39:50.113" v="3232" actId="20577"/>
          <ac:spMkLst>
            <pc:docMk/>
            <pc:sldMk cId="2332886280" sldId="1014"/>
            <ac:spMk id="3" creationId="{DC43F7FB-C2E5-445E-06E7-E92BE00506E2}"/>
          </ac:spMkLst>
        </pc:spChg>
        <pc:spChg chg="mod">
          <ac:chgData name="he.x" userId="7d207c4c-28f3-4a17-aaf6-8d307a522a1b" providerId="ADAL" clId="{4F19C215-0440-4411-96A6-A0BD58290670}" dt="2023-07-28T07:40:03.660" v="3238" actId="20577"/>
          <ac:spMkLst>
            <pc:docMk/>
            <pc:sldMk cId="2332886280" sldId="1014"/>
            <ac:spMk id="4" creationId="{E5A1CAC0-BC09-E982-94F5-AA2BECD62A88}"/>
          </ac:spMkLst>
        </pc:spChg>
        <pc:spChg chg="mod">
          <ac:chgData name="he.x" userId="7d207c4c-28f3-4a17-aaf6-8d307a522a1b" providerId="ADAL" clId="{4F19C215-0440-4411-96A6-A0BD58290670}" dt="2023-07-28T07:39:27.726" v="3219" actId="1076"/>
          <ac:spMkLst>
            <pc:docMk/>
            <pc:sldMk cId="2332886280" sldId="1014"/>
            <ac:spMk id="5" creationId="{F21BAB74-B428-29CE-C771-2EA1AA02F296}"/>
          </ac:spMkLst>
        </pc:spChg>
        <pc:spChg chg="mod">
          <ac:chgData name="he.x" userId="7d207c4c-28f3-4a17-aaf6-8d307a522a1b" providerId="ADAL" clId="{4F19C215-0440-4411-96A6-A0BD58290670}" dt="2023-07-28T07:38:47.965" v="3199" actId="20577"/>
          <ac:spMkLst>
            <pc:docMk/>
            <pc:sldMk cId="2332886280" sldId="1014"/>
            <ac:spMk id="7" creationId="{BB12D920-CFF6-D95D-2404-676FDBDA04B9}"/>
          </ac:spMkLst>
        </pc:spChg>
        <pc:spChg chg="mod">
          <ac:chgData name="he.x" userId="7d207c4c-28f3-4a17-aaf6-8d307a522a1b" providerId="ADAL" clId="{4F19C215-0440-4411-96A6-A0BD58290670}" dt="2023-07-28T07:39:47.704" v="3231" actId="1076"/>
          <ac:spMkLst>
            <pc:docMk/>
            <pc:sldMk cId="2332886280" sldId="1014"/>
            <ac:spMk id="9" creationId="{7961701A-CF71-404D-5294-30B699973ECA}"/>
          </ac:spMkLst>
        </pc:spChg>
        <pc:spChg chg="mod">
          <ac:chgData name="he.x" userId="7d207c4c-28f3-4a17-aaf6-8d307a522a1b" providerId="ADAL" clId="{4F19C215-0440-4411-96A6-A0BD58290670}" dt="2023-07-28T07:39:33.220" v="3221" actId="20577"/>
          <ac:spMkLst>
            <pc:docMk/>
            <pc:sldMk cId="2332886280" sldId="1014"/>
            <ac:spMk id="10" creationId="{769D07BC-6B28-376B-399C-C7CB9891822B}"/>
          </ac:spMkLst>
        </pc:spChg>
        <pc:spChg chg="mod">
          <ac:chgData name="he.x" userId="7d207c4c-28f3-4a17-aaf6-8d307a522a1b" providerId="ADAL" clId="{4F19C215-0440-4411-96A6-A0BD58290670}" dt="2023-07-28T07:39:02.262" v="3214" actId="20577"/>
          <ac:spMkLst>
            <pc:docMk/>
            <pc:sldMk cId="2332886280" sldId="1014"/>
            <ac:spMk id="13" creationId="{18C0BD85-2CF7-D2A5-0F20-E68DE05F768A}"/>
          </ac:spMkLst>
        </pc:spChg>
        <pc:spChg chg="mod">
          <ac:chgData name="he.x" userId="7d207c4c-28f3-4a17-aaf6-8d307a522a1b" providerId="ADAL" clId="{4F19C215-0440-4411-96A6-A0BD58290670}" dt="2023-07-28T07:39:42.262" v="3230" actId="20577"/>
          <ac:spMkLst>
            <pc:docMk/>
            <pc:sldMk cId="2332886280" sldId="1014"/>
            <ac:spMk id="14" creationId="{1082FA74-0FAF-116D-B1F2-5479475B5D0C}"/>
          </ac:spMkLst>
        </pc:spChg>
      </pc:sldChg>
      <pc:sldChg chg="modSp add del mod">
        <pc:chgData name="he.x" userId="7d207c4c-28f3-4a17-aaf6-8d307a522a1b" providerId="ADAL" clId="{4F19C215-0440-4411-96A6-A0BD58290670}" dt="2023-07-28T07:40:21.963" v="3239" actId="2696"/>
        <pc:sldMkLst>
          <pc:docMk/>
          <pc:sldMk cId="3167481192" sldId="1015"/>
        </pc:sldMkLst>
        <pc:spChg chg="mod">
          <ac:chgData name="he.x" userId="7d207c4c-28f3-4a17-aaf6-8d307a522a1b" providerId="ADAL" clId="{4F19C215-0440-4411-96A6-A0BD58290670}" dt="2023-07-28T07:21:19.200" v="2842" actId="207"/>
          <ac:spMkLst>
            <pc:docMk/>
            <pc:sldMk cId="3167481192" sldId="1015"/>
            <ac:spMk id="4" creationId="{E5A1CAC0-BC09-E982-94F5-AA2BECD62A88}"/>
          </ac:spMkLst>
        </pc:spChg>
      </pc:sldChg>
      <pc:sldChg chg="modSp add mod">
        <pc:chgData name="he.x" userId="7d207c4c-28f3-4a17-aaf6-8d307a522a1b" providerId="ADAL" clId="{4F19C215-0440-4411-96A6-A0BD58290670}" dt="2023-07-28T07:41:42.877" v="3278" actId="20577"/>
        <pc:sldMkLst>
          <pc:docMk/>
          <pc:sldMk cId="305245710" sldId="1016"/>
        </pc:sldMkLst>
        <pc:spChg chg="mod">
          <ac:chgData name="he.x" userId="7d207c4c-28f3-4a17-aaf6-8d307a522a1b" providerId="ADAL" clId="{4F19C215-0440-4411-96A6-A0BD58290670}" dt="2023-07-28T07:41:30.653" v="3274" actId="20577"/>
          <ac:spMkLst>
            <pc:docMk/>
            <pc:sldMk cId="305245710" sldId="1016"/>
            <ac:spMk id="3" creationId="{DC43F7FB-C2E5-445E-06E7-E92BE00506E2}"/>
          </ac:spMkLst>
        </pc:spChg>
        <pc:spChg chg="mod">
          <ac:chgData name="he.x" userId="7d207c4c-28f3-4a17-aaf6-8d307a522a1b" providerId="ADAL" clId="{4F19C215-0440-4411-96A6-A0BD58290670}" dt="2023-07-28T07:41:42.877" v="3278" actId="20577"/>
          <ac:spMkLst>
            <pc:docMk/>
            <pc:sldMk cId="305245710" sldId="1016"/>
            <ac:spMk id="4" creationId="{E5A1CAC0-BC09-E982-94F5-AA2BECD62A88}"/>
          </ac:spMkLst>
        </pc:spChg>
        <pc:spChg chg="mod">
          <ac:chgData name="he.x" userId="7d207c4c-28f3-4a17-aaf6-8d307a522a1b" providerId="ADAL" clId="{4F19C215-0440-4411-96A6-A0BD58290670}" dt="2023-07-28T07:40:58.333" v="3258" actId="1076"/>
          <ac:spMkLst>
            <pc:docMk/>
            <pc:sldMk cId="305245710" sldId="1016"/>
            <ac:spMk id="5" creationId="{F21BAB74-B428-29CE-C771-2EA1AA02F296}"/>
          </ac:spMkLst>
        </pc:spChg>
        <pc:spChg chg="mod">
          <ac:chgData name="he.x" userId="7d207c4c-28f3-4a17-aaf6-8d307a522a1b" providerId="ADAL" clId="{4F19C215-0440-4411-96A6-A0BD58290670}" dt="2023-07-28T07:40:40.086" v="3244" actId="20577"/>
          <ac:spMkLst>
            <pc:docMk/>
            <pc:sldMk cId="305245710" sldId="1016"/>
            <ac:spMk id="7" creationId="{BB12D920-CFF6-D95D-2404-676FDBDA04B9}"/>
          </ac:spMkLst>
        </pc:spChg>
        <pc:spChg chg="mod">
          <ac:chgData name="he.x" userId="7d207c4c-28f3-4a17-aaf6-8d307a522a1b" providerId="ADAL" clId="{4F19C215-0440-4411-96A6-A0BD58290670}" dt="2023-07-28T07:41:28.639" v="3273" actId="1076"/>
          <ac:spMkLst>
            <pc:docMk/>
            <pc:sldMk cId="305245710" sldId="1016"/>
            <ac:spMk id="9" creationId="{7961701A-CF71-404D-5294-30B699973ECA}"/>
          </ac:spMkLst>
        </pc:spChg>
        <pc:spChg chg="mod">
          <ac:chgData name="he.x" userId="7d207c4c-28f3-4a17-aaf6-8d307a522a1b" providerId="ADAL" clId="{4F19C215-0440-4411-96A6-A0BD58290670}" dt="2023-07-28T07:41:04.343" v="3260" actId="20577"/>
          <ac:spMkLst>
            <pc:docMk/>
            <pc:sldMk cId="305245710" sldId="1016"/>
            <ac:spMk id="10" creationId="{769D07BC-6B28-376B-399C-C7CB9891822B}"/>
          </ac:spMkLst>
        </pc:spChg>
        <pc:spChg chg="mod">
          <ac:chgData name="he.x" userId="7d207c4c-28f3-4a17-aaf6-8d307a522a1b" providerId="ADAL" clId="{4F19C215-0440-4411-96A6-A0BD58290670}" dt="2023-07-28T07:40:52.725" v="3257" actId="20577"/>
          <ac:spMkLst>
            <pc:docMk/>
            <pc:sldMk cId="305245710" sldId="1016"/>
            <ac:spMk id="13" creationId="{18C0BD85-2CF7-D2A5-0F20-E68DE05F768A}"/>
          </ac:spMkLst>
        </pc:spChg>
        <pc:spChg chg="mod">
          <ac:chgData name="he.x" userId="7d207c4c-28f3-4a17-aaf6-8d307a522a1b" providerId="ADAL" clId="{4F19C215-0440-4411-96A6-A0BD58290670}" dt="2023-07-28T07:41:21.391" v="3271" actId="6549"/>
          <ac:spMkLst>
            <pc:docMk/>
            <pc:sldMk cId="305245710" sldId="1016"/>
            <ac:spMk id="14" creationId="{1082FA74-0FAF-116D-B1F2-5479475B5D0C}"/>
          </ac:spMkLst>
        </pc:spChg>
      </pc:sldChg>
      <pc:sldChg chg="modSp mod modNotesTx">
        <pc:chgData name="he.x" userId="7d207c4c-28f3-4a17-aaf6-8d307a522a1b" providerId="ADAL" clId="{4F19C215-0440-4411-96A6-A0BD58290670}" dt="2023-08-04T00:43:30.488" v="5870" actId="20577"/>
        <pc:sldMkLst>
          <pc:docMk/>
          <pc:sldMk cId="1619980977" sldId="1017"/>
        </pc:sldMkLst>
        <pc:spChg chg="mod">
          <ac:chgData name="he.x" userId="7d207c4c-28f3-4a17-aaf6-8d307a522a1b" providerId="ADAL" clId="{4F19C215-0440-4411-96A6-A0BD58290670}" dt="2023-08-03T08:19:28.094" v="5565" actId="20577"/>
          <ac:spMkLst>
            <pc:docMk/>
            <pc:sldMk cId="1619980977" sldId="1017"/>
            <ac:spMk id="4" creationId="{9A9BBC12-DB44-46F1-BDF4-BF152BB405E2}"/>
          </ac:spMkLst>
        </pc:spChg>
        <pc:picChg chg="mod">
          <ac:chgData name="he.x" userId="7d207c4c-28f3-4a17-aaf6-8d307a522a1b" providerId="ADAL" clId="{4F19C215-0440-4411-96A6-A0BD58290670}" dt="2023-08-04T00:43:07.965" v="5839" actId="1076"/>
          <ac:picMkLst>
            <pc:docMk/>
            <pc:sldMk cId="1619980977" sldId="1017"/>
            <ac:picMk id="7" creationId="{14EEBB70-3F14-DE08-D02F-74FE2BBFC346}"/>
          </ac:picMkLst>
        </pc:picChg>
      </pc:sldChg>
      <pc:sldChg chg="modSp mod modNotesTx">
        <pc:chgData name="he.x" userId="7d207c4c-28f3-4a17-aaf6-8d307a522a1b" providerId="ADAL" clId="{4F19C215-0440-4411-96A6-A0BD58290670}" dt="2023-08-03T06:16:06.489" v="4444" actId="20577"/>
        <pc:sldMkLst>
          <pc:docMk/>
          <pc:sldMk cId="1598189199" sldId="1018"/>
        </pc:sldMkLst>
        <pc:spChg chg="mod">
          <ac:chgData name="he.x" userId="7d207c4c-28f3-4a17-aaf6-8d307a522a1b" providerId="ADAL" clId="{4F19C215-0440-4411-96A6-A0BD58290670}" dt="2023-08-02T07:30:16.128" v="4090" actId="1076"/>
          <ac:spMkLst>
            <pc:docMk/>
            <pc:sldMk cId="1598189199" sldId="1018"/>
            <ac:spMk id="5" creationId="{26E1A5D3-14B8-4E65-8566-97A8D700CD04}"/>
          </ac:spMkLst>
        </pc:spChg>
      </pc:sldChg>
      <pc:sldChg chg="modNotesTx">
        <pc:chgData name="he.x" userId="7d207c4c-28f3-4a17-aaf6-8d307a522a1b" providerId="ADAL" clId="{4F19C215-0440-4411-96A6-A0BD58290670}" dt="2023-08-03T06:55:52.062" v="5119" actId="20577"/>
        <pc:sldMkLst>
          <pc:docMk/>
          <pc:sldMk cId="1111011539" sldId="1019"/>
        </pc:sldMkLst>
      </pc:sldChg>
      <pc:sldChg chg="addSp modSp mod modNotesTx">
        <pc:chgData name="he.x" userId="7d207c4c-28f3-4a17-aaf6-8d307a522a1b" providerId="ADAL" clId="{4F19C215-0440-4411-96A6-A0BD58290670}" dt="2023-08-03T06:17:14.652" v="4450" actId="20577"/>
        <pc:sldMkLst>
          <pc:docMk/>
          <pc:sldMk cId="2852611113" sldId="1020"/>
        </pc:sldMkLst>
        <pc:spChg chg="add mod">
          <ac:chgData name="he.x" userId="7d207c4c-28f3-4a17-aaf6-8d307a522a1b" providerId="ADAL" clId="{4F19C215-0440-4411-96A6-A0BD58290670}" dt="2023-08-03T06:09:27.524" v="4407" actId="207"/>
          <ac:spMkLst>
            <pc:docMk/>
            <pc:sldMk cId="2852611113" sldId="1020"/>
            <ac:spMk id="3" creationId="{E3432A23-58B5-BB2A-4B05-9DC1A190A14F}"/>
          </ac:spMkLst>
        </pc:spChg>
        <pc:spChg chg="add mod">
          <ac:chgData name="he.x" userId="7d207c4c-28f3-4a17-aaf6-8d307a522a1b" providerId="ADAL" clId="{4F19C215-0440-4411-96A6-A0BD58290670}" dt="2023-08-03T06:09:37.028" v="4420" actId="20577"/>
          <ac:spMkLst>
            <pc:docMk/>
            <pc:sldMk cId="2852611113" sldId="1020"/>
            <ac:spMk id="4" creationId="{95831453-6CB0-681A-AA1D-1D2455FCA0AA}"/>
          </ac:spMkLst>
        </pc:spChg>
        <pc:picChg chg="mod">
          <ac:chgData name="he.x" userId="7d207c4c-28f3-4a17-aaf6-8d307a522a1b" providerId="ADAL" clId="{4F19C215-0440-4411-96A6-A0BD58290670}" dt="2023-08-03T06:08:58.888" v="4386" actId="1076"/>
          <ac:picMkLst>
            <pc:docMk/>
            <pc:sldMk cId="2852611113" sldId="1020"/>
            <ac:picMk id="7" creationId="{169110AE-C4BB-72B0-83A6-F84782F017B5}"/>
          </ac:picMkLst>
        </pc:picChg>
        <pc:picChg chg="mod">
          <ac:chgData name="he.x" userId="7d207c4c-28f3-4a17-aaf6-8d307a522a1b" providerId="ADAL" clId="{4F19C215-0440-4411-96A6-A0BD58290670}" dt="2023-08-03T06:08:58.888" v="4386" actId="1076"/>
          <ac:picMkLst>
            <pc:docMk/>
            <pc:sldMk cId="2852611113" sldId="1020"/>
            <ac:picMk id="9" creationId="{A832FA00-E983-9BE0-3565-F567DE468DED}"/>
          </ac:picMkLst>
        </pc:picChg>
      </pc:sldChg>
      <pc:sldChg chg="modSp mod modNotesTx">
        <pc:chgData name="he.x" userId="7d207c4c-28f3-4a17-aaf6-8d307a522a1b" providerId="ADAL" clId="{4F19C215-0440-4411-96A6-A0BD58290670}" dt="2023-08-04T00:44:59.155" v="5944" actId="20577"/>
        <pc:sldMkLst>
          <pc:docMk/>
          <pc:sldMk cId="1259658327" sldId="1021"/>
        </pc:sldMkLst>
        <pc:spChg chg="mod">
          <ac:chgData name="he.x" userId="7d207c4c-28f3-4a17-aaf6-8d307a522a1b" providerId="ADAL" clId="{4F19C215-0440-4411-96A6-A0BD58290670}" dt="2023-08-04T00:44:59.155" v="5944" actId="20577"/>
          <ac:spMkLst>
            <pc:docMk/>
            <pc:sldMk cId="1259658327" sldId="1021"/>
            <ac:spMk id="4" creationId="{9A9BBC12-DB44-46F1-BDF4-BF152BB405E2}"/>
          </ac:spMkLst>
        </pc:spChg>
      </pc:sldChg>
      <pc:sldChg chg="modNotesTx">
        <pc:chgData name="he.x" userId="7d207c4c-28f3-4a17-aaf6-8d307a522a1b" providerId="ADAL" clId="{4F19C215-0440-4411-96A6-A0BD58290670}" dt="2023-08-03T06:17:57.344" v="4453" actId="20577"/>
        <pc:sldMkLst>
          <pc:docMk/>
          <pc:sldMk cId="485266016" sldId="1024"/>
        </pc:sldMkLst>
      </pc:sldChg>
      <pc:sldChg chg="addSp delSp modSp mod modNotesTx">
        <pc:chgData name="he.x" userId="7d207c4c-28f3-4a17-aaf6-8d307a522a1b" providerId="ADAL" clId="{4F19C215-0440-4411-96A6-A0BD58290670}" dt="2023-08-08T07:54:46.946" v="6725" actId="20577"/>
        <pc:sldMkLst>
          <pc:docMk/>
          <pc:sldMk cId="856429642" sldId="1026"/>
        </pc:sldMkLst>
        <pc:spChg chg="add mod">
          <ac:chgData name="he.x" userId="7d207c4c-28f3-4a17-aaf6-8d307a522a1b" providerId="ADAL" clId="{4F19C215-0440-4411-96A6-A0BD58290670}" dt="2023-08-04T00:47:34.049" v="6022" actId="1076"/>
          <ac:spMkLst>
            <pc:docMk/>
            <pc:sldMk cId="856429642" sldId="1026"/>
            <ac:spMk id="3" creationId="{0100B126-8F0C-0B5C-B179-0DFD155EE64E}"/>
          </ac:spMkLst>
        </pc:spChg>
        <pc:spChg chg="del">
          <ac:chgData name="he.x" userId="7d207c4c-28f3-4a17-aaf6-8d307a522a1b" providerId="ADAL" clId="{4F19C215-0440-4411-96A6-A0BD58290670}" dt="2023-08-03T07:02:08.692" v="5121" actId="478"/>
          <ac:spMkLst>
            <pc:docMk/>
            <pc:sldMk cId="856429642" sldId="1026"/>
            <ac:spMk id="8" creationId="{8DDFFFCC-5293-1DF9-9A93-7918A2F2A210}"/>
          </ac:spMkLst>
        </pc:spChg>
        <pc:graphicFrameChg chg="mod modGraphic">
          <ac:chgData name="he.x" userId="7d207c4c-28f3-4a17-aaf6-8d307a522a1b" providerId="ADAL" clId="{4F19C215-0440-4411-96A6-A0BD58290670}" dt="2023-08-04T00:47:46.611" v="6025" actId="14734"/>
          <ac:graphicFrameMkLst>
            <pc:docMk/>
            <pc:sldMk cId="856429642" sldId="1026"/>
            <ac:graphicFrameMk id="7" creationId="{09347475-FE53-AE15-A6D7-59AF83D306F3}"/>
          </ac:graphicFrameMkLst>
        </pc:graphicFrameChg>
      </pc:sldChg>
      <pc:sldChg chg="mod ord modShow">
        <pc:chgData name="he.x" userId="7d207c4c-28f3-4a17-aaf6-8d307a522a1b" providerId="ADAL" clId="{4F19C215-0440-4411-96A6-A0BD58290670}" dt="2023-08-03T07:11:34.542" v="5468"/>
        <pc:sldMkLst>
          <pc:docMk/>
          <pc:sldMk cId="3513289843" sldId="1027"/>
        </pc:sldMkLst>
      </pc:sldChg>
      <pc:sldChg chg="mod ord modShow">
        <pc:chgData name="he.x" userId="7d207c4c-28f3-4a17-aaf6-8d307a522a1b" providerId="ADAL" clId="{4F19C215-0440-4411-96A6-A0BD58290670}" dt="2023-08-03T07:11:34.542" v="5468"/>
        <pc:sldMkLst>
          <pc:docMk/>
          <pc:sldMk cId="4091458457" sldId="1028"/>
        </pc:sldMkLst>
      </pc:sldChg>
      <pc:sldChg chg="modNotesTx">
        <pc:chgData name="he.x" userId="7d207c4c-28f3-4a17-aaf6-8d307a522a1b" providerId="ADAL" clId="{4F19C215-0440-4411-96A6-A0BD58290670}" dt="2023-08-03T07:10:34.269" v="5461" actId="20577"/>
        <pc:sldMkLst>
          <pc:docMk/>
          <pc:sldMk cId="230736403" sldId="1029"/>
        </pc:sldMkLst>
      </pc:sldChg>
      <pc:sldChg chg="mod ord modShow">
        <pc:chgData name="he.x" userId="7d207c4c-28f3-4a17-aaf6-8d307a522a1b" providerId="ADAL" clId="{4F19C215-0440-4411-96A6-A0BD58290670}" dt="2023-08-03T07:11:34.542" v="5468"/>
        <pc:sldMkLst>
          <pc:docMk/>
          <pc:sldMk cId="626253859" sldId="1030"/>
        </pc:sldMkLst>
      </pc:sldChg>
      <pc:sldChg chg="mod ord modShow modNotesTx">
        <pc:chgData name="he.x" userId="7d207c4c-28f3-4a17-aaf6-8d307a522a1b" providerId="ADAL" clId="{4F19C215-0440-4411-96A6-A0BD58290670}" dt="2023-08-03T07:11:34.542" v="5468"/>
        <pc:sldMkLst>
          <pc:docMk/>
          <pc:sldMk cId="1371884620" sldId="1031"/>
        </pc:sldMkLst>
      </pc:sldChg>
      <pc:sldChg chg="mod ord modShow modNotesTx">
        <pc:chgData name="he.x" userId="7d207c4c-28f3-4a17-aaf6-8d307a522a1b" providerId="ADAL" clId="{4F19C215-0440-4411-96A6-A0BD58290670}" dt="2023-08-03T07:11:34.542" v="5468"/>
        <pc:sldMkLst>
          <pc:docMk/>
          <pc:sldMk cId="1192076354" sldId="1032"/>
        </pc:sldMkLst>
      </pc:sldChg>
      <pc:sldChg chg="mod ord modShow modNotesTx">
        <pc:chgData name="he.x" userId="7d207c4c-28f3-4a17-aaf6-8d307a522a1b" providerId="ADAL" clId="{4F19C215-0440-4411-96A6-A0BD58290670}" dt="2023-08-03T07:11:34.542" v="5468"/>
        <pc:sldMkLst>
          <pc:docMk/>
          <pc:sldMk cId="661115796" sldId="1033"/>
        </pc:sldMkLst>
      </pc:sldChg>
      <pc:sldChg chg="mod ord modShow">
        <pc:chgData name="he.x" userId="7d207c4c-28f3-4a17-aaf6-8d307a522a1b" providerId="ADAL" clId="{4F19C215-0440-4411-96A6-A0BD58290670}" dt="2023-08-03T07:11:34.542" v="5468"/>
        <pc:sldMkLst>
          <pc:docMk/>
          <pc:sldMk cId="2025288134" sldId="1034"/>
        </pc:sldMkLst>
      </pc:sldChg>
      <pc:sldChg chg="addSp modSp mod modNotesTx">
        <pc:chgData name="he.x" userId="7d207c4c-28f3-4a17-aaf6-8d307a522a1b" providerId="ADAL" clId="{4F19C215-0440-4411-96A6-A0BD58290670}" dt="2023-08-03T06:26:58.925" v="4466"/>
        <pc:sldMkLst>
          <pc:docMk/>
          <pc:sldMk cId="276432304" sldId="1035"/>
        </pc:sldMkLst>
        <pc:spChg chg="mod">
          <ac:chgData name="he.x" userId="7d207c4c-28f3-4a17-aaf6-8d307a522a1b" providerId="ADAL" clId="{4F19C215-0440-4411-96A6-A0BD58290670}" dt="2023-07-31T09:06:54.450" v="3745" actId="5793"/>
          <ac:spMkLst>
            <pc:docMk/>
            <pc:sldMk cId="276432304" sldId="1035"/>
            <ac:spMk id="4" creationId="{9A9BBC12-DB44-46F1-BDF4-BF152BB405E2}"/>
          </ac:spMkLst>
        </pc:spChg>
        <pc:picChg chg="add mod">
          <ac:chgData name="he.x" userId="7d207c4c-28f3-4a17-aaf6-8d307a522a1b" providerId="ADAL" clId="{4F19C215-0440-4411-96A6-A0BD58290670}" dt="2023-08-02T05:33:18.762" v="3876" actId="1076"/>
          <ac:picMkLst>
            <pc:docMk/>
            <pc:sldMk cId="276432304" sldId="1035"/>
            <ac:picMk id="2050" creationId="{3EF12CD1-76FE-6FEE-F5D4-15AF81EFF6BD}"/>
          </ac:picMkLst>
        </pc:picChg>
      </pc:sldChg>
      <pc:sldChg chg="delSp modSp del mod">
        <pc:chgData name="he.x" userId="7d207c4c-28f3-4a17-aaf6-8d307a522a1b" providerId="ADAL" clId="{4F19C215-0440-4411-96A6-A0BD58290670}" dt="2023-08-02T05:36:33.666" v="4032" actId="47"/>
        <pc:sldMkLst>
          <pc:docMk/>
          <pc:sldMk cId="2083537427" sldId="1036"/>
        </pc:sldMkLst>
        <pc:spChg chg="mod">
          <ac:chgData name="he.x" userId="7d207c4c-28f3-4a17-aaf6-8d307a522a1b" providerId="ADAL" clId="{4F19C215-0440-4411-96A6-A0BD58290670}" dt="2023-07-31T09:12:01.181" v="3750" actId="20577"/>
          <ac:spMkLst>
            <pc:docMk/>
            <pc:sldMk cId="2083537427" sldId="1036"/>
            <ac:spMk id="2" creationId="{6E2546F7-6805-4B28-855A-E0B440457E7C}"/>
          </ac:spMkLst>
        </pc:spChg>
        <pc:spChg chg="mod">
          <ac:chgData name="he.x" userId="7d207c4c-28f3-4a17-aaf6-8d307a522a1b" providerId="ADAL" clId="{4F19C215-0440-4411-96A6-A0BD58290670}" dt="2023-07-31T09:11:49.671" v="3749" actId="20577"/>
          <ac:spMkLst>
            <pc:docMk/>
            <pc:sldMk cId="2083537427" sldId="1036"/>
            <ac:spMk id="4" creationId="{9A9BBC12-DB44-46F1-BDF4-BF152BB405E2}"/>
          </ac:spMkLst>
        </pc:spChg>
        <pc:spChg chg="del">
          <ac:chgData name="he.x" userId="7d207c4c-28f3-4a17-aaf6-8d307a522a1b" providerId="ADAL" clId="{4F19C215-0440-4411-96A6-A0BD58290670}" dt="2023-07-31T09:11:46.892" v="3748" actId="478"/>
          <ac:spMkLst>
            <pc:docMk/>
            <pc:sldMk cId="2083537427" sldId="1036"/>
            <ac:spMk id="5" creationId="{37A84809-4D90-FED4-289E-8B9754B7B379}"/>
          </ac:spMkLst>
        </pc:spChg>
        <pc:spChg chg="del">
          <ac:chgData name="he.x" userId="7d207c4c-28f3-4a17-aaf6-8d307a522a1b" providerId="ADAL" clId="{4F19C215-0440-4411-96A6-A0BD58290670}" dt="2023-07-31T09:11:45.489" v="3747" actId="478"/>
          <ac:spMkLst>
            <pc:docMk/>
            <pc:sldMk cId="2083537427" sldId="1036"/>
            <ac:spMk id="7" creationId="{EE6FB4B9-838B-7977-3A42-9D0575C33A93}"/>
          </ac:spMkLst>
        </pc:spChg>
      </pc:sldChg>
      <pc:sldChg chg="modSp mod modNotesTx">
        <pc:chgData name="he.x" userId="7d207c4c-28f3-4a17-aaf6-8d307a522a1b" providerId="ADAL" clId="{4F19C215-0440-4411-96A6-A0BD58290670}" dt="2023-08-03T08:35:28.165" v="5624" actId="20577"/>
        <pc:sldMkLst>
          <pc:docMk/>
          <pc:sldMk cId="2279145195" sldId="1037"/>
        </pc:sldMkLst>
        <pc:spChg chg="mod">
          <ac:chgData name="he.x" userId="7d207c4c-28f3-4a17-aaf6-8d307a522a1b" providerId="ADAL" clId="{4F19C215-0440-4411-96A6-A0BD58290670}" dt="2023-08-03T08:35:28.165" v="5624" actId="20577"/>
          <ac:spMkLst>
            <pc:docMk/>
            <pc:sldMk cId="2279145195" sldId="1037"/>
            <ac:spMk id="4" creationId="{9A9BBC12-DB44-46F1-BDF4-BF152BB405E2}"/>
          </ac:spMkLst>
        </pc:spChg>
      </pc:sldChg>
      <pc:sldChg chg="addSp delSp modSp add mod modNotesTx">
        <pc:chgData name="he.x" userId="7d207c4c-28f3-4a17-aaf6-8d307a522a1b" providerId="ADAL" clId="{4F19C215-0440-4411-96A6-A0BD58290670}" dt="2023-08-08T04:04:05.762" v="6633"/>
        <pc:sldMkLst>
          <pc:docMk/>
          <pc:sldMk cId="3763089181" sldId="1038"/>
        </pc:sldMkLst>
        <pc:spChg chg="add mod">
          <ac:chgData name="he.x" userId="7d207c4c-28f3-4a17-aaf6-8d307a522a1b" providerId="ADAL" clId="{4F19C215-0440-4411-96A6-A0BD58290670}" dt="2023-08-04T01:58:19.922" v="6126" actId="1076"/>
          <ac:spMkLst>
            <pc:docMk/>
            <pc:sldMk cId="3763089181" sldId="1038"/>
            <ac:spMk id="3" creationId="{5D2FA755-2019-B2B4-E808-8BC633042E11}"/>
          </ac:spMkLst>
        </pc:spChg>
        <pc:spChg chg="mod">
          <ac:chgData name="he.x" userId="7d207c4c-28f3-4a17-aaf6-8d307a522a1b" providerId="ADAL" clId="{4F19C215-0440-4411-96A6-A0BD58290670}" dt="2023-08-04T01:58:28.040" v="6128" actId="21"/>
          <ac:spMkLst>
            <pc:docMk/>
            <pc:sldMk cId="3763089181" sldId="1038"/>
            <ac:spMk id="4" creationId="{9A9BBC12-DB44-46F1-BDF4-BF152BB405E2}"/>
          </ac:spMkLst>
        </pc:spChg>
        <pc:spChg chg="del mod">
          <ac:chgData name="he.x" userId="7d207c4c-28f3-4a17-aaf6-8d307a522a1b" providerId="ADAL" clId="{4F19C215-0440-4411-96A6-A0BD58290670}" dt="2023-08-04T00:51:41.101" v="6102" actId="21"/>
          <ac:spMkLst>
            <pc:docMk/>
            <pc:sldMk cId="3763089181" sldId="1038"/>
            <ac:spMk id="5" creationId="{37A84809-4D90-FED4-289E-8B9754B7B379}"/>
          </ac:spMkLst>
        </pc:spChg>
        <pc:spChg chg="mod">
          <ac:chgData name="he.x" userId="7d207c4c-28f3-4a17-aaf6-8d307a522a1b" providerId="ADAL" clId="{4F19C215-0440-4411-96A6-A0BD58290670}" dt="2023-08-02T05:35:25.791" v="3980" actId="1076"/>
          <ac:spMkLst>
            <pc:docMk/>
            <pc:sldMk cId="3763089181" sldId="1038"/>
            <ac:spMk id="6" creationId="{DC54C8B8-F94D-4C79-BCE1-3154A27E9BB8}"/>
          </ac:spMkLst>
        </pc:spChg>
        <pc:spChg chg="del mod">
          <ac:chgData name="he.x" userId="7d207c4c-28f3-4a17-aaf6-8d307a522a1b" providerId="ADAL" clId="{4F19C215-0440-4411-96A6-A0BD58290670}" dt="2023-08-04T00:51:41.101" v="6102" actId="21"/>
          <ac:spMkLst>
            <pc:docMk/>
            <pc:sldMk cId="3763089181" sldId="1038"/>
            <ac:spMk id="7" creationId="{EE6FB4B9-838B-7977-3A42-9D0575C33A93}"/>
          </ac:spMkLst>
        </pc:spChg>
      </pc:sldChg>
      <pc:sldChg chg="modNotesTx">
        <pc:chgData name="he.x" userId="7d207c4c-28f3-4a17-aaf6-8d307a522a1b" providerId="ADAL" clId="{4F19C215-0440-4411-96A6-A0BD58290670}" dt="2023-08-03T05:55:39.188" v="4254" actId="20577"/>
        <pc:sldMkLst>
          <pc:docMk/>
          <pc:sldMk cId="3172472754" sldId="1039"/>
        </pc:sldMkLst>
      </pc:sldChg>
      <pc:sldChg chg="modNotesTx">
        <pc:chgData name="he.x" userId="7d207c4c-28f3-4a17-aaf6-8d307a522a1b" providerId="ADAL" clId="{4F19C215-0440-4411-96A6-A0BD58290670}" dt="2023-08-03T09:01:46.996" v="5659"/>
        <pc:sldMkLst>
          <pc:docMk/>
          <pc:sldMk cId="190869770" sldId="1040"/>
        </pc:sldMkLst>
      </pc:sldChg>
      <pc:sldChg chg="modNotesTx">
        <pc:chgData name="he.x" userId="7d207c4c-28f3-4a17-aaf6-8d307a522a1b" providerId="ADAL" clId="{4F19C215-0440-4411-96A6-A0BD58290670}" dt="2023-08-03T06:15:34.032" v="4443"/>
        <pc:sldMkLst>
          <pc:docMk/>
          <pc:sldMk cId="3249422970" sldId="1044"/>
        </pc:sldMkLst>
      </pc:sldChg>
      <pc:sldChg chg="modNotesTx">
        <pc:chgData name="he.x" userId="7d207c4c-28f3-4a17-aaf6-8d307a522a1b" providerId="ADAL" clId="{4F19C215-0440-4411-96A6-A0BD58290670}" dt="2023-08-03T06:05:52.580" v="4360" actId="20577"/>
        <pc:sldMkLst>
          <pc:docMk/>
          <pc:sldMk cId="599952619" sldId="1045"/>
        </pc:sldMkLst>
      </pc:sldChg>
      <pc:sldChg chg="modSp mod modNotesTx">
        <pc:chgData name="he.x" userId="7d207c4c-28f3-4a17-aaf6-8d307a522a1b" providerId="ADAL" clId="{4F19C215-0440-4411-96A6-A0BD58290670}" dt="2023-08-03T08:18:15.923" v="5561" actId="1076"/>
        <pc:sldMkLst>
          <pc:docMk/>
          <pc:sldMk cId="1367009362" sldId="1047"/>
        </pc:sldMkLst>
        <pc:spChg chg="mod">
          <ac:chgData name="he.x" userId="7d207c4c-28f3-4a17-aaf6-8d307a522a1b" providerId="ADAL" clId="{4F19C215-0440-4411-96A6-A0BD58290670}" dt="2023-08-03T08:18:15.923" v="5561" actId="1076"/>
          <ac:spMkLst>
            <pc:docMk/>
            <pc:sldMk cId="1367009362" sldId="1047"/>
            <ac:spMk id="23" creationId="{DF978C1B-99AB-538E-EE92-AA35EA5A5DCC}"/>
          </ac:spMkLst>
        </pc:spChg>
        <pc:spChg chg="mod">
          <ac:chgData name="he.x" userId="7d207c4c-28f3-4a17-aaf6-8d307a522a1b" providerId="ADAL" clId="{4F19C215-0440-4411-96A6-A0BD58290670}" dt="2023-08-03T08:18:15.923" v="5561" actId="1076"/>
          <ac:spMkLst>
            <pc:docMk/>
            <pc:sldMk cId="1367009362" sldId="1047"/>
            <ac:spMk id="24" creationId="{123444D6-1B3F-B5B1-DCEE-AA00AB6FDD9D}"/>
          </ac:spMkLst>
        </pc:spChg>
        <pc:spChg chg="mod">
          <ac:chgData name="he.x" userId="7d207c4c-28f3-4a17-aaf6-8d307a522a1b" providerId="ADAL" clId="{4F19C215-0440-4411-96A6-A0BD58290670}" dt="2023-08-03T08:18:15.923" v="5561" actId="1076"/>
          <ac:spMkLst>
            <pc:docMk/>
            <pc:sldMk cId="1367009362" sldId="1047"/>
            <ac:spMk id="25" creationId="{429A21EB-1F61-D87C-89B4-7B1B2A74DB3C}"/>
          </ac:spMkLst>
        </pc:spChg>
        <pc:picChg chg="mod">
          <ac:chgData name="he.x" userId="7d207c4c-28f3-4a17-aaf6-8d307a522a1b" providerId="ADAL" clId="{4F19C215-0440-4411-96A6-A0BD58290670}" dt="2023-08-02T07:20:02.439" v="4064" actId="14100"/>
          <ac:picMkLst>
            <pc:docMk/>
            <pc:sldMk cId="1367009362" sldId="1047"/>
            <ac:picMk id="5" creationId="{AC5E0E33-9EE8-BFFE-3EDA-CA44F1C5DF4B}"/>
          </ac:picMkLst>
        </pc:picChg>
      </pc:sldChg>
      <pc:sldChg chg="modNotesTx">
        <pc:chgData name="he.x" userId="7d207c4c-28f3-4a17-aaf6-8d307a522a1b" providerId="ADAL" clId="{4F19C215-0440-4411-96A6-A0BD58290670}" dt="2023-08-03T05:55:42.968" v="4255"/>
        <pc:sldMkLst>
          <pc:docMk/>
          <pc:sldMk cId="2781135669" sldId="1048"/>
        </pc:sldMkLst>
      </pc:sldChg>
      <pc:sldChg chg="modSp mod">
        <pc:chgData name="he.x" userId="7d207c4c-28f3-4a17-aaf6-8d307a522a1b" providerId="ADAL" clId="{4F19C215-0440-4411-96A6-A0BD58290670}" dt="2023-08-04T00:34:29.539" v="5680" actId="14100"/>
        <pc:sldMkLst>
          <pc:docMk/>
          <pc:sldMk cId="202543744" sldId="1049"/>
        </pc:sldMkLst>
        <pc:spChg chg="mod">
          <ac:chgData name="he.x" userId="7d207c4c-28f3-4a17-aaf6-8d307a522a1b" providerId="ADAL" clId="{4F19C215-0440-4411-96A6-A0BD58290670}" dt="2023-08-04T00:33:54.583" v="5668" actId="1076"/>
          <ac:spMkLst>
            <pc:docMk/>
            <pc:sldMk cId="202543744" sldId="1049"/>
            <ac:spMk id="16" creationId="{BCDA9647-986A-62A4-02E0-7123FED48604}"/>
          </ac:spMkLst>
        </pc:spChg>
        <pc:spChg chg="mod">
          <ac:chgData name="he.x" userId="7d207c4c-28f3-4a17-aaf6-8d307a522a1b" providerId="ADAL" clId="{4F19C215-0440-4411-96A6-A0BD58290670}" dt="2023-08-04T00:33:58.827" v="5671" actId="403"/>
          <ac:spMkLst>
            <pc:docMk/>
            <pc:sldMk cId="202543744" sldId="1049"/>
            <ac:spMk id="17" creationId="{3EC02A27-F550-1C5F-EB70-5CD48DF3EAA5}"/>
          </ac:spMkLst>
        </pc:spChg>
        <pc:spChg chg="mod">
          <ac:chgData name="he.x" userId="7d207c4c-28f3-4a17-aaf6-8d307a522a1b" providerId="ADAL" clId="{4F19C215-0440-4411-96A6-A0BD58290670}" dt="2023-08-04T00:34:12.808" v="5677" actId="1076"/>
          <ac:spMkLst>
            <pc:docMk/>
            <pc:sldMk cId="202543744" sldId="1049"/>
            <ac:spMk id="18" creationId="{7F992313-EA2A-BA2D-503E-31052A793C13}"/>
          </ac:spMkLst>
        </pc:spChg>
        <pc:spChg chg="mod">
          <ac:chgData name="he.x" userId="7d207c4c-28f3-4a17-aaf6-8d307a522a1b" providerId="ADAL" clId="{4F19C215-0440-4411-96A6-A0BD58290670}" dt="2023-08-04T00:34:29.539" v="5680" actId="14100"/>
          <ac:spMkLst>
            <pc:docMk/>
            <pc:sldMk cId="202543744" sldId="1049"/>
            <ac:spMk id="21" creationId="{58EAF500-23F4-7C1B-3732-7B90D2FEAF66}"/>
          </ac:spMkLst>
        </pc:spChg>
        <pc:grpChg chg="mod">
          <ac:chgData name="he.x" userId="7d207c4c-28f3-4a17-aaf6-8d307a522a1b" providerId="ADAL" clId="{4F19C215-0440-4411-96A6-A0BD58290670}" dt="2023-08-04T00:33:43.323" v="5664" actId="14100"/>
          <ac:grpSpMkLst>
            <pc:docMk/>
            <pc:sldMk cId="202543744" sldId="1049"/>
            <ac:grpSpMk id="3" creationId="{E8D7457D-AD2D-5FD1-95E3-47028D8A9F77}"/>
          </ac:grpSpMkLst>
        </pc:grpChg>
      </pc:sldChg>
      <pc:sldChg chg="add mod ord modShow">
        <pc:chgData name="he.x" userId="7d207c4c-28f3-4a17-aaf6-8d307a522a1b" providerId="ADAL" clId="{4F19C215-0440-4411-96A6-A0BD58290670}" dt="2023-08-03T07:11:34.542" v="5468"/>
        <pc:sldMkLst>
          <pc:docMk/>
          <pc:sldMk cId="1039422591" sldId="1050"/>
        </pc:sldMkLst>
      </pc:sldChg>
      <pc:sldChg chg="addSp delSp modSp add mod modNotesTx">
        <pc:chgData name="he.x" userId="7d207c4c-28f3-4a17-aaf6-8d307a522a1b" providerId="ADAL" clId="{4F19C215-0440-4411-96A6-A0BD58290670}" dt="2023-08-03T07:09:04.551" v="5445" actId="20577"/>
        <pc:sldMkLst>
          <pc:docMk/>
          <pc:sldMk cId="3758668833" sldId="1051"/>
        </pc:sldMkLst>
        <pc:spChg chg="del">
          <ac:chgData name="he.x" userId="7d207c4c-28f3-4a17-aaf6-8d307a522a1b" providerId="ADAL" clId="{4F19C215-0440-4411-96A6-A0BD58290670}" dt="2023-08-03T07:03:14.527" v="5132" actId="478"/>
          <ac:spMkLst>
            <pc:docMk/>
            <pc:sldMk cId="3758668833" sldId="1051"/>
            <ac:spMk id="3" creationId="{0100B126-8F0C-0B5C-B179-0DFD155EE64E}"/>
          </ac:spMkLst>
        </pc:spChg>
        <pc:spChg chg="add del mod">
          <ac:chgData name="he.x" userId="7d207c4c-28f3-4a17-aaf6-8d307a522a1b" providerId="ADAL" clId="{4F19C215-0440-4411-96A6-A0BD58290670}" dt="2023-08-03T07:03:25.001" v="5134" actId="478"/>
          <ac:spMkLst>
            <pc:docMk/>
            <pc:sldMk cId="3758668833" sldId="1051"/>
            <ac:spMk id="5" creationId="{AB553F38-B8E4-8A25-2AFC-E29F1F072391}"/>
          </ac:spMkLst>
        </pc:spChg>
        <pc:spChg chg="add mod">
          <ac:chgData name="he.x" userId="7d207c4c-28f3-4a17-aaf6-8d307a522a1b" providerId="ADAL" clId="{4F19C215-0440-4411-96A6-A0BD58290670}" dt="2023-08-03T07:03:44.649" v="5138" actId="1582"/>
          <ac:spMkLst>
            <pc:docMk/>
            <pc:sldMk cId="3758668833" sldId="1051"/>
            <ac:spMk id="8" creationId="{EE85A224-9A95-485D-2562-7B1D46ACE605}"/>
          </ac:spMkLst>
        </pc:spChg>
      </pc:sldChg>
      <pc:sldChg chg="addSp delSp modSp add mod modNotesTx">
        <pc:chgData name="he.x" userId="7d207c4c-28f3-4a17-aaf6-8d307a522a1b" providerId="ADAL" clId="{4F19C215-0440-4411-96A6-A0BD58290670}" dt="2023-08-03T07:09:53.591" v="5460"/>
        <pc:sldMkLst>
          <pc:docMk/>
          <pc:sldMk cId="1335764683" sldId="1052"/>
        </pc:sldMkLst>
        <pc:spChg chg="del">
          <ac:chgData name="he.x" userId="7d207c4c-28f3-4a17-aaf6-8d307a522a1b" providerId="ADAL" clId="{4F19C215-0440-4411-96A6-A0BD58290670}" dt="2023-08-03T07:03:55.488" v="5139" actId="478"/>
          <ac:spMkLst>
            <pc:docMk/>
            <pc:sldMk cId="1335764683" sldId="1052"/>
            <ac:spMk id="3" creationId="{0100B126-8F0C-0B5C-B179-0DFD155EE64E}"/>
          </ac:spMkLst>
        </pc:spChg>
        <pc:spChg chg="add mod">
          <ac:chgData name="he.x" userId="7d207c4c-28f3-4a17-aaf6-8d307a522a1b" providerId="ADAL" clId="{4F19C215-0440-4411-96A6-A0BD58290670}" dt="2023-08-03T07:04:19.012" v="5149" actId="1582"/>
          <ac:spMkLst>
            <pc:docMk/>
            <pc:sldMk cId="1335764683" sldId="1052"/>
            <ac:spMk id="5" creationId="{D0519BF7-1771-42D6-DBA9-6407740FDE6A}"/>
          </ac:spMkLst>
        </pc:spChg>
      </pc:sldChg>
      <pc:sldChg chg="delSp modSp add mod modNotesTx">
        <pc:chgData name="he.x" userId="7d207c4c-28f3-4a17-aaf6-8d307a522a1b" providerId="ADAL" clId="{4F19C215-0440-4411-96A6-A0BD58290670}" dt="2023-08-08T07:51:37.373" v="6723" actId="1076"/>
        <pc:sldMkLst>
          <pc:docMk/>
          <pc:sldMk cId="3246417902" sldId="1053"/>
        </pc:sldMkLst>
        <pc:spChg chg="del">
          <ac:chgData name="he.x" userId="7d207c4c-28f3-4a17-aaf6-8d307a522a1b" providerId="ADAL" clId="{4F19C215-0440-4411-96A6-A0BD58290670}" dt="2023-08-04T00:49:05.665" v="6029" actId="478"/>
          <ac:spMkLst>
            <pc:docMk/>
            <pc:sldMk cId="3246417902" sldId="1053"/>
            <ac:spMk id="3" creationId="{5D2FA755-2019-B2B4-E808-8BC633042E11}"/>
          </ac:spMkLst>
        </pc:spChg>
        <pc:spChg chg="mod">
          <ac:chgData name="he.x" userId="7d207c4c-28f3-4a17-aaf6-8d307a522a1b" providerId="ADAL" clId="{4F19C215-0440-4411-96A6-A0BD58290670}" dt="2023-08-04T01:59:26.353" v="6204" actId="20577"/>
          <ac:spMkLst>
            <pc:docMk/>
            <pc:sldMk cId="3246417902" sldId="1053"/>
            <ac:spMk id="4" creationId="{9A9BBC12-DB44-46F1-BDF4-BF152BB405E2}"/>
          </ac:spMkLst>
        </pc:spChg>
        <pc:spChg chg="del">
          <ac:chgData name="he.x" userId="7d207c4c-28f3-4a17-aaf6-8d307a522a1b" providerId="ADAL" clId="{4F19C215-0440-4411-96A6-A0BD58290670}" dt="2023-08-04T00:49:06.389" v="6030" actId="478"/>
          <ac:spMkLst>
            <pc:docMk/>
            <pc:sldMk cId="3246417902" sldId="1053"/>
            <ac:spMk id="5" creationId="{37A84809-4D90-FED4-289E-8B9754B7B379}"/>
          </ac:spMkLst>
        </pc:spChg>
        <pc:spChg chg="del">
          <ac:chgData name="he.x" userId="7d207c4c-28f3-4a17-aaf6-8d307a522a1b" providerId="ADAL" clId="{4F19C215-0440-4411-96A6-A0BD58290670}" dt="2023-08-04T00:49:07.300" v="6031" actId="478"/>
          <ac:spMkLst>
            <pc:docMk/>
            <pc:sldMk cId="3246417902" sldId="1053"/>
            <ac:spMk id="7" creationId="{EE6FB4B9-838B-7977-3A42-9D0575C33A93}"/>
          </ac:spMkLst>
        </pc:spChg>
        <pc:picChg chg="mod">
          <ac:chgData name="he.x" userId="7d207c4c-28f3-4a17-aaf6-8d307a522a1b" providerId="ADAL" clId="{4F19C215-0440-4411-96A6-A0BD58290670}" dt="2023-08-08T07:51:37.373" v="6723" actId="1076"/>
          <ac:picMkLst>
            <pc:docMk/>
            <pc:sldMk cId="3246417902" sldId="1053"/>
            <ac:picMk id="8" creationId="{8BBF2C35-0D8E-57C1-27EE-270F0C4B76F0}"/>
          </ac:picMkLst>
        </pc:picChg>
      </pc:sldChg>
      <pc:sldChg chg="addSp modSp add mod modNotesTx">
        <pc:chgData name="he.x" userId="7d207c4c-28f3-4a17-aaf6-8d307a522a1b" providerId="ADAL" clId="{4F19C215-0440-4411-96A6-A0BD58290670}" dt="2023-08-04T01:58:45.329" v="6165" actId="1035"/>
        <pc:sldMkLst>
          <pc:docMk/>
          <pc:sldMk cId="3496089182" sldId="1054"/>
        </pc:sldMkLst>
        <pc:spChg chg="add mod">
          <ac:chgData name="he.x" userId="7d207c4c-28f3-4a17-aaf6-8d307a522a1b" providerId="ADAL" clId="{4F19C215-0440-4411-96A6-A0BD58290670}" dt="2023-08-04T01:58:45.329" v="6165" actId="1035"/>
          <ac:spMkLst>
            <pc:docMk/>
            <pc:sldMk cId="3496089182" sldId="1054"/>
            <ac:spMk id="3" creationId="{ADD4B846-D701-92B3-53B8-B1CF17A1370D}"/>
          </ac:spMkLst>
        </pc:spChg>
        <pc:spChg chg="mod">
          <ac:chgData name="he.x" userId="7d207c4c-28f3-4a17-aaf6-8d307a522a1b" providerId="ADAL" clId="{4F19C215-0440-4411-96A6-A0BD58290670}" dt="2023-08-04T01:58:33.905" v="6130"/>
          <ac:spMkLst>
            <pc:docMk/>
            <pc:sldMk cId="3496089182" sldId="1054"/>
            <ac:spMk id="4" creationId="{9A9BBC12-DB44-46F1-BDF4-BF152BB405E2}"/>
          </ac:spMkLst>
        </pc:spChg>
        <pc:spChg chg="add mod">
          <ac:chgData name="he.x" userId="7d207c4c-28f3-4a17-aaf6-8d307a522a1b" providerId="ADAL" clId="{4F19C215-0440-4411-96A6-A0BD58290670}" dt="2023-08-04T01:58:45.329" v="6165" actId="1035"/>
          <ac:spMkLst>
            <pc:docMk/>
            <pc:sldMk cId="3496089182" sldId="1054"/>
            <ac:spMk id="5" creationId="{FAB687E9-0445-1B31-8457-4F9320BC283C}"/>
          </ac:spMkLst>
        </pc:spChg>
      </pc:sldChg>
      <pc:sldChg chg="addSp delSp modSp mod modNotesTx">
        <pc:chgData name="he.x" userId="7d207c4c-28f3-4a17-aaf6-8d307a522a1b" providerId="ADAL" clId="{4F19C215-0440-4411-96A6-A0BD58290670}" dt="2023-08-08T07:51:18.274" v="6722" actId="20577"/>
        <pc:sldMkLst>
          <pc:docMk/>
          <pc:sldMk cId="4243242115" sldId="1055"/>
        </pc:sldMkLst>
        <pc:spChg chg="mod">
          <ac:chgData name="he.x" userId="7d207c4c-28f3-4a17-aaf6-8d307a522a1b" providerId="ADAL" clId="{4F19C215-0440-4411-96A6-A0BD58290670}" dt="2023-08-08T07:51:06.406" v="6720" actId="20577"/>
          <ac:spMkLst>
            <pc:docMk/>
            <pc:sldMk cId="4243242115" sldId="1055"/>
            <ac:spMk id="4" creationId="{9A9BBC12-DB44-46F1-BDF4-BF152BB405E2}"/>
          </ac:spMkLst>
        </pc:spChg>
        <pc:grpChg chg="add mod">
          <ac:chgData name="he.x" userId="7d207c4c-28f3-4a17-aaf6-8d307a522a1b" providerId="ADAL" clId="{4F19C215-0440-4411-96A6-A0BD58290670}" dt="2023-08-08T07:49:20.794" v="6685" actId="1076"/>
          <ac:grpSpMkLst>
            <pc:docMk/>
            <pc:sldMk cId="4243242115" sldId="1055"/>
            <ac:grpSpMk id="14" creationId="{687B0C12-4298-5903-0D2A-7F5B86324B6C}"/>
          </ac:grpSpMkLst>
        </pc:grpChg>
        <pc:graphicFrameChg chg="mod">
          <ac:chgData name="he.x" userId="7d207c4c-28f3-4a17-aaf6-8d307a522a1b" providerId="ADAL" clId="{4F19C215-0440-4411-96A6-A0BD58290670}" dt="2023-08-08T07:46:40.367" v="6667" actId="1076"/>
          <ac:graphicFrameMkLst>
            <pc:docMk/>
            <pc:sldMk cId="4243242115" sldId="1055"/>
            <ac:graphicFrameMk id="3" creationId="{1F84B286-0929-28F8-9E03-9881AE34CED9}"/>
          </ac:graphicFrameMkLst>
        </pc:graphicFrameChg>
        <pc:picChg chg="add mod">
          <ac:chgData name="he.x" userId="7d207c4c-28f3-4a17-aaf6-8d307a522a1b" providerId="ADAL" clId="{4F19C215-0440-4411-96A6-A0BD58290670}" dt="2023-08-08T07:49:16.660" v="6684" actId="164"/>
          <ac:picMkLst>
            <pc:docMk/>
            <pc:sldMk cId="4243242115" sldId="1055"/>
            <ac:picMk id="7" creationId="{4CEAA509-156C-620A-88C2-6B0EC9684EA5}"/>
          </ac:picMkLst>
        </pc:picChg>
        <pc:picChg chg="add del mod">
          <ac:chgData name="he.x" userId="7d207c4c-28f3-4a17-aaf6-8d307a522a1b" providerId="ADAL" clId="{4F19C215-0440-4411-96A6-A0BD58290670}" dt="2023-08-08T07:47:43.529" v="6674" actId="478"/>
          <ac:picMkLst>
            <pc:docMk/>
            <pc:sldMk cId="4243242115" sldId="1055"/>
            <ac:picMk id="9" creationId="{25B91795-5A09-EEBC-77D1-573275BBC181}"/>
          </ac:picMkLst>
        </pc:picChg>
        <pc:picChg chg="add mod">
          <ac:chgData name="he.x" userId="7d207c4c-28f3-4a17-aaf6-8d307a522a1b" providerId="ADAL" clId="{4F19C215-0440-4411-96A6-A0BD58290670}" dt="2023-08-08T07:49:16.660" v="6684" actId="164"/>
          <ac:picMkLst>
            <pc:docMk/>
            <pc:sldMk cId="4243242115" sldId="1055"/>
            <ac:picMk id="11" creationId="{5B7FE124-E164-735A-85C8-FFBA83BBB471}"/>
          </ac:picMkLst>
        </pc:picChg>
        <pc:picChg chg="add mod">
          <ac:chgData name="he.x" userId="7d207c4c-28f3-4a17-aaf6-8d307a522a1b" providerId="ADAL" clId="{4F19C215-0440-4411-96A6-A0BD58290670}" dt="2023-08-08T07:49:16.660" v="6684" actId="164"/>
          <ac:picMkLst>
            <pc:docMk/>
            <pc:sldMk cId="4243242115" sldId="1055"/>
            <ac:picMk id="13" creationId="{E49AB7AF-2E13-5430-9C63-3DC7D8DD42C2}"/>
          </ac:picMkLst>
        </pc:picChg>
      </pc:sldChg>
      <pc:sldMasterChg chg="delSldLayout">
        <pc:chgData name="he.x" userId="7d207c4c-28f3-4a17-aaf6-8d307a522a1b" providerId="ADAL" clId="{4F19C215-0440-4411-96A6-A0BD58290670}" dt="2023-07-26T04:54:23.847" v="1564" actId="47"/>
        <pc:sldMasterMkLst>
          <pc:docMk/>
          <pc:sldMasterMk cId="1164963976" sldId="2147483686"/>
        </pc:sldMasterMkLst>
        <pc:sldLayoutChg chg="del">
          <pc:chgData name="he.x" userId="7d207c4c-28f3-4a17-aaf6-8d307a522a1b" providerId="ADAL" clId="{4F19C215-0440-4411-96A6-A0BD58290670}" dt="2023-07-26T04:54:23.847" v="1564" actId="47"/>
          <pc:sldLayoutMkLst>
            <pc:docMk/>
            <pc:sldMasterMk cId="1164963976" sldId="2147483686"/>
            <pc:sldLayoutMk cId="3295218376" sldId="2147483702"/>
          </pc:sldLayoutMkLst>
        </pc:sldLayoutChg>
        <pc:sldLayoutChg chg="del">
          <pc:chgData name="he.x" userId="7d207c4c-28f3-4a17-aaf6-8d307a522a1b" providerId="ADAL" clId="{4F19C215-0440-4411-96A6-A0BD58290670}" dt="2023-07-26T04:54:23.847" v="1564" actId="47"/>
          <pc:sldLayoutMkLst>
            <pc:docMk/>
            <pc:sldMasterMk cId="1164963976" sldId="2147483686"/>
            <pc:sldLayoutMk cId="1316169120" sldId="2147483703"/>
          </pc:sldLayoutMkLst>
        </pc:sldLayoutChg>
        <pc:sldLayoutChg chg="del">
          <pc:chgData name="he.x" userId="7d207c4c-28f3-4a17-aaf6-8d307a522a1b" providerId="ADAL" clId="{4F19C215-0440-4411-96A6-A0BD58290670}" dt="2023-07-26T04:54:23.847" v="1564" actId="47"/>
          <pc:sldLayoutMkLst>
            <pc:docMk/>
            <pc:sldMasterMk cId="1164963976" sldId="2147483686"/>
            <pc:sldLayoutMk cId="1023214149" sldId="2147483704"/>
          </pc:sldLayoutMkLst>
        </pc:sldLayoutChg>
        <pc:sldLayoutChg chg="del">
          <pc:chgData name="he.x" userId="7d207c4c-28f3-4a17-aaf6-8d307a522a1b" providerId="ADAL" clId="{4F19C215-0440-4411-96A6-A0BD58290670}" dt="2023-07-26T04:54:23.847" v="1564" actId="47"/>
          <pc:sldLayoutMkLst>
            <pc:docMk/>
            <pc:sldMasterMk cId="1164963976" sldId="2147483686"/>
            <pc:sldLayoutMk cId="955545995" sldId="2147483705"/>
          </pc:sldLayoutMkLst>
        </pc:sldLayoutChg>
        <pc:sldLayoutChg chg="del">
          <pc:chgData name="he.x" userId="7d207c4c-28f3-4a17-aaf6-8d307a522a1b" providerId="ADAL" clId="{4F19C215-0440-4411-96A6-A0BD58290670}" dt="2023-07-26T04:54:23.847" v="1564" actId="47"/>
          <pc:sldLayoutMkLst>
            <pc:docMk/>
            <pc:sldMasterMk cId="1164963976" sldId="2147483686"/>
            <pc:sldLayoutMk cId="113784661" sldId="2147483706"/>
          </pc:sldLayoutMkLst>
        </pc:sldLayoutChg>
      </pc:sldMasterChg>
    </pc:docChg>
  </pc:docChgLst>
  <pc:docChgLst>
    <pc:chgData name="he.x" userId="S::he.x.878@ms.saitama-u.ac.jp::7d207c4c-28f3-4a17-aaf6-8d307a522a1b" providerId="AD" clId="Web-{371352C5-46A5-965E-A1C5-D2C98611D588}"/>
    <pc:docChg chg="modSld">
      <pc:chgData name="he.x" userId="S::he.x.878@ms.saitama-u.ac.jp::7d207c4c-28f3-4a17-aaf6-8d307a522a1b" providerId="AD" clId="Web-{371352C5-46A5-965E-A1C5-D2C98611D588}" dt="2023-08-07T09:30:50.092" v="5" actId="1076"/>
      <pc:docMkLst>
        <pc:docMk/>
      </pc:docMkLst>
      <pc:sldChg chg="modSp">
        <pc:chgData name="he.x" userId="S::he.x.878@ms.saitama-u.ac.jp::7d207c4c-28f3-4a17-aaf6-8d307a522a1b" providerId="AD" clId="Web-{371352C5-46A5-965E-A1C5-D2C98611D588}" dt="2023-08-07T09:30:50.092" v="5" actId="1076"/>
        <pc:sldMkLst>
          <pc:docMk/>
          <pc:sldMk cId="1935901380" sldId="1009"/>
        </pc:sldMkLst>
        <pc:grpChg chg="mod">
          <ac:chgData name="he.x" userId="S::he.x.878@ms.saitama-u.ac.jp::7d207c4c-28f3-4a17-aaf6-8d307a522a1b" providerId="AD" clId="Web-{371352C5-46A5-965E-A1C5-D2C98611D588}" dt="2023-08-07T09:30:50.092" v="5" actId="1076"/>
          <ac:grpSpMkLst>
            <pc:docMk/>
            <pc:sldMk cId="1935901380" sldId="1009"/>
            <ac:grpSpMk id="7" creationId="{EE43FDEC-958A-4238-DDAC-72A72370D3B2}"/>
          </ac:grpSpMkLst>
        </pc:grpChg>
      </pc:sldChg>
      <pc:sldChg chg="modSp">
        <pc:chgData name="he.x" userId="S::he.x.878@ms.saitama-u.ac.jp::7d207c4c-28f3-4a17-aaf6-8d307a522a1b" providerId="AD" clId="Web-{371352C5-46A5-965E-A1C5-D2C98611D588}" dt="2023-08-07T08:58:54.273" v="3"/>
        <pc:sldMkLst>
          <pc:docMk/>
          <pc:sldMk cId="4243242115" sldId="1055"/>
        </pc:sldMkLst>
        <pc:graphicFrameChg chg="mod modGraphic">
          <ac:chgData name="he.x" userId="S::he.x.878@ms.saitama-u.ac.jp::7d207c4c-28f3-4a17-aaf6-8d307a522a1b" providerId="AD" clId="Web-{371352C5-46A5-965E-A1C5-D2C98611D588}" dt="2023-08-07T08:58:54.273" v="3"/>
          <ac:graphicFrameMkLst>
            <pc:docMk/>
            <pc:sldMk cId="4243242115" sldId="1055"/>
            <ac:graphicFrameMk id="3" creationId="{1F84B286-0929-28F8-9E03-9881AE34CED9}"/>
          </ac:graphicFrameMkLst>
        </pc:graphicFrameChg>
      </pc:sldChg>
    </pc:docChg>
  </pc:docChgLst>
  <pc:docChgLst>
    <pc:chgData name="he.x" userId="S::he.x.878@ms.saitama-u.ac.jp::7d207c4c-28f3-4a17-aaf6-8d307a522a1b" providerId="AD" clId="Web-{2AEA7967-2E7A-B07A-734A-2753366F3C01}"/>
    <pc:docChg chg="addSld modSld modSection">
      <pc:chgData name="he.x" userId="S::he.x.878@ms.saitama-u.ac.jp::7d207c4c-28f3-4a17-aaf6-8d307a522a1b" providerId="AD" clId="Web-{2AEA7967-2E7A-B07A-734A-2753366F3C01}" dt="2023-09-10T14:49:37.205" v="111" actId="20577"/>
      <pc:docMkLst>
        <pc:docMk/>
      </pc:docMkLst>
      <pc:sldChg chg="modSp">
        <pc:chgData name="he.x" userId="S::he.x.878@ms.saitama-u.ac.jp::7d207c4c-28f3-4a17-aaf6-8d307a522a1b" providerId="AD" clId="Web-{2AEA7967-2E7A-B07A-734A-2753366F3C01}" dt="2023-09-10T14:49:37.205" v="111" actId="20577"/>
        <pc:sldMkLst>
          <pc:docMk/>
          <pc:sldMk cId="1515621613" sldId="825"/>
        </pc:sldMkLst>
        <pc:spChg chg="mod">
          <ac:chgData name="he.x" userId="S::he.x.878@ms.saitama-u.ac.jp::7d207c4c-28f3-4a17-aaf6-8d307a522a1b" providerId="AD" clId="Web-{2AEA7967-2E7A-B07A-734A-2753366F3C01}" dt="2023-09-10T14:49:37.205" v="111" actId="20577"/>
          <ac:spMkLst>
            <pc:docMk/>
            <pc:sldMk cId="1515621613" sldId="825"/>
            <ac:spMk id="32" creationId="{00000000-0000-0000-0000-000000000000}"/>
          </ac:spMkLst>
        </pc:spChg>
      </pc:sldChg>
      <pc:sldChg chg="modSp">
        <pc:chgData name="he.x" userId="S::he.x.878@ms.saitama-u.ac.jp::7d207c4c-28f3-4a17-aaf6-8d307a522a1b" providerId="AD" clId="Web-{2AEA7967-2E7A-B07A-734A-2753366F3C01}" dt="2023-09-10T14:27:03.932" v="0" actId="1076"/>
        <pc:sldMkLst>
          <pc:docMk/>
          <pc:sldMk cId="2649180916" sldId="1063"/>
        </pc:sldMkLst>
        <pc:graphicFrameChg chg="mod">
          <ac:chgData name="he.x" userId="S::he.x.878@ms.saitama-u.ac.jp::7d207c4c-28f3-4a17-aaf6-8d307a522a1b" providerId="AD" clId="Web-{2AEA7967-2E7A-B07A-734A-2753366F3C01}" dt="2023-09-10T14:27:03.932" v="0" actId="1076"/>
          <ac:graphicFrameMkLst>
            <pc:docMk/>
            <pc:sldMk cId="2649180916" sldId="1063"/>
            <ac:graphicFrameMk id="5" creationId="{AA9C0015-59BC-A14A-B195-F4B4A40181DC}"/>
          </ac:graphicFrameMkLst>
        </pc:graphicFrameChg>
      </pc:sldChg>
      <pc:sldChg chg="addSp delSp modSp add replId">
        <pc:chgData name="he.x" userId="S::he.x.878@ms.saitama-u.ac.jp::7d207c4c-28f3-4a17-aaf6-8d307a522a1b" providerId="AD" clId="Web-{2AEA7967-2E7A-B07A-734A-2753366F3C01}" dt="2023-09-10T14:44:37.041" v="91" actId="20577"/>
        <pc:sldMkLst>
          <pc:docMk/>
          <pc:sldMk cId="1252581548" sldId="1064"/>
        </pc:sldMkLst>
        <pc:spChg chg="mod">
          <ac:chgData name="he.x" userId="S::he.x.878@ms.saitama-u.ac.jp::7d207c4c-28f3-4a17-aaf6-8d307a522a1b" providerId="AD" clId="Web-{2AEA7967-2E7A-B07A-734A-2753366F3C01}" dt="2023-09-10T14:44:37.041" v="91" actId="20577"/>
          <ac:spMkLst>
            <pc:docMk/>
            <pc:sldMk cId="1252581548" sldId="1064"/>
            <ac:spMk id="4" creationId="{9A9BBC12-DB44-46F1-BDF4-BF152BB405E2}"/>
          </ac:spMkLst>
        </pc:spChg>
        <pc:spChg chg="add mod">
          <ac:chgData name="he.x" userId="S::he.x.878@ms.saitama-u.ac.jp::7d207c4c-28f3-4a17-aaf6-8d307a522a1b" providerId="AD" clId="Web-{2AEA7967-2E7A-B07A-734A-2753366F3C01}" dt="2023-09-10T14:34:31.792" v="46" actId="14100"/>
          <ac:spMkLst>
            <pc:docMk/>
            <pc:sldMk cId="1252581548" sldId="1064"/>
            <ac:spMk id="9" creationId="{70721C22-6A3D-7CA5-F5EC-D96671E5D3DC}"/>
          </ac:spMkLst>
        </pc:spChg>
        <pc:spChg chg="add mod">
          <ac:chgData name="he.x" userId="S::he.x.878@ms.saitama-u.ac.jp::7d207c4c-28f3-4a17-aaf6-8d307a522a1b" providerId="AD" clId="Web-{2AEA7967-2E7A-B07A-734A-2753366F3C01}" dt="2023-09-10T14:37:22.202" v="52" actId="14100"/>
          <ac:spMkLst>
            <pc:docMk/>
            <pc:sldMk cId="1252581548" sldId="1064"/>
            <ac:spMk id="10" creationId="{95A16528-712C-5630-F0C6-D9E7DD4255F4}"/>
          </ac:spMkLst>
        </pc:spChg>
        <pc:spChg chg="add mod">
          <ac:chgData name="he.x" userId="S::he.x.878@ms.saitama-u.ac.jp::7d207c4c-28f3-4a17-aaf6-8d307a522a1b" providerId="AD" clId="Web-{2AEA7967-2E7A-B07A-734A-2753366F3C01}" dt="2023-09-10T14:37:55.781" v="58" actId="1076"/>
          <ac:spMkLst>
            <pc:docMk/>
            <pc:sldMk cId="1252581548" sldId="1064"/>
            <ac:spMk id="11" creationId="{E21DB69B-DA08-C837-8168-1E5D6209D82B}"/>
          </ac:spMkLst>
        </pc:spChg>
        <pc:grpChg chg="add mod">
          <ac:chgData name="he.x" userId="S::he.x.878@ms.saitama-u.ac.jp::7d207c4c-28f3-4a17-aaf6-8d307a522a1b" providerId="AD" clId="Web-{2AEA7967-2E7A-B07A-734A-2753366F3C01}" dt="2023-09-10T14:44:06.946" v="82" actId="1076"/>
          <ac:grpSpMkLst>
            <pc:docMk/>
            <pc:sldMk cId="1252581548" sldId="1064"/>
            <ac:grpSpMk id="12" creationId="{C0E15883-A726-576B-4ACE-8C58F2E1A2D3}"/>
          </ac:grpSpMkLst>
        </pc:grpChg>
        <pc:graphicFrameChg chg="del mod modGraphic">
          <ac:chgData name="he.x" userId="S::he.x.878@ms.saitama-u.ac.jp::7d207c4c-28f3-4a17-aaf6-8d307a522a1b" providerId="AD" clId="Web-{2AEA7967-2E7A-B07A-734A-2753366F3C01}" dt="2023-09-10T14:27:28.136" v="10"/>
          <ac:graphicFrameMkLst>
            <pc:docMk/>
            <pc:sldMk cId="1252581548" sldId="1064"/>
            <ac:graphicFrameMk id="5" creationId="{AA9C0015-59BC-A14A-B195-F4B4A40181DC}"/>
          </ac:graphicFrameMkLst>
        </pc:graphicFrameChg>
        <pc:picChg chg="add del mod">
          <ac:chgData name="he.x" userId="S::he.x.878@ms.saitama-u.ac.jp::7d207c4c-28f3-4a17-aaf6-8d307a522a1b" providerId="AD" clId="Web-{2AEA7967-2E7A-B07A-734A-2753366F3C01}" dt="2023-09-10T14:28:12.907" v="16"/>
          <ac:picMkLst>
            <pc:docMk/>
            <pc:sldMk cId="1252581548" sldId="1064"/>
            <ac:picMk id="3" creationId="{1C3F35B5-4221-F4A7-B747-D2DA74884709}"/>
          </ac:picMkLst>
        </pc:picChg>
        <pc:picChg chg="add del mod">
          <ac:chgData name="he.x" userId="S::he.x.878@ms.saitama-u.ac.jp::7d207c4c-28f3-4a17-aaf6-8d307a522a1b" providerId="AD" clId="Web-{2AEA7967-2E7A-B07A-734A-2753366F3C01}" dt="2023-09-10T14:33:09.571" v="31"/>
          <ac:picMkLst>
            <pc:docMk/>
            <pc:sldMk cId="1252581548" sldId="1064"/>
            <ac:picMk id="7" creationId="{747BFCBB-7AE3-DED7-7AFF-CEB68BE6AF15}"/>
          </ac:picMkLst>
        </pc:picChg>
        <pc:picChg chg="add mod">
          <ac:chgData name="he.x" userId="S::he.x.878@ms.saitama-u.ac.jp::7d207c4c-28f3-4a17-aaf6-8d307a522a1b" providerId="AD" clId="Web-{2AEA7967-2E7A-B07A-734A-2753366F3C01}" dt="2023-09-10T14:37:08.921" v="50" actId="1076"/>
          <ac:picMkLst>
            <pc:docMk/>
            <pc:sldMk cId="1252581548" sldId="1064"/>
            <ac:picMk id="8" creationId="{E60D79C1-9E2D-A259-5A79-B0F3E5E20E9A}"/>
          </ac:picMkLst>
        </pc:picChg>
      </pc:sldChg>
    </pc:docChg>
  </pc:docChgLst>
</pc:chgInfo>
</file>

<file path=ppt/comments/modernComment_34E_6878D7B.xml><?xml version="1.0" encoding="utf-8"?>
<p188:cmLst xmlns:a="http://schemas.openxmlformats.org/drawingml/2006/main" xmlns:r="http://schemas.openxmlformats.org/officeDocument/2006/relationships" xmlns:p188="http://schemas.microsoft.com/office/powerpoint/2018/8/main">
  <p188:cm id="{8A2843BA-4222-4FBE-A7CE-3988557C9CD4}" authorId="{B2262062-0296-68D7-8D22-46A553EE49B3}" status="resolved" created="2023-09-13T08:06:50.428" complete="100000">
    <pc:sldMkLst xmlns:pc="http://schemas.microsoft.com/office/powerpoint/2013/main/command">
      <pc:docMk/>
      <pc:sldMk cId="109546875" sldId="846"/>
    </pc:sldMkLst>
    <p188:replyLst>
      <p188:reply id="{E2DE7255-8C17-46CD-A7AC-8D477C48FA89}" authorId="{4229B9F7-5A98-95B4-2668-4B437246494F}" created="2023-09-26T09:03:28.311">
        <p188:txBody>
          <a:bodyPr/>
          <a:lstStyle/>
          <a:p>
            <a:r>
              <a:rPr lang="zh-CN" altLang="en-US"/>
              <a:t> The overhead of TILDE is small</a:t>
            </a:r>
          </a:p>
        </p188:txBody>
      </p188:reply>
    </p188:replyLst>
    <p188:txBody>
      <a:bodyPr/>
      <a:lstStyle/>
      <a:p>
        <a:r>
          <a:rPr lang="en-US"/>
          <a:t>文の始まりは名詞，形容詞，動詞などが混在しないように，箇条書きは統一して．</a:t>
        </a:r>
      </a:p>
    </p188:txBody>
  </p188:cm>
  <p188:cm id="{85B0C776-2633-4BCC-B028-A4D4F00299AF}" authorId="{4229B9F7-5A98-95B4-2668-4B437246494F}" created="2023-09-26T09:02:44.240">
    <pc:sldMkLst xmlns:pc="http://schemas.microsoft.com/office/powerpoint/2013/main/command">
      <pc:docMk/>
      <pc:sldMk cId="109546875" sldId="846"/>
    </pc:sldMkLst>
    <p188:txBody>
      <a:bodyPr/>
      <a:lstStyle/>
      <a:p>
        <a:r>
          <a:rPr lang="zh-CN" altLang="en-US"/>
          <a:t>冠詞がない</a:t>
        </a:r>
      </a:p>
    </p188:txBody>
  </p188:cm>
  <p188:cm id="{0E62E23C-171C-43A7-A335-F01E0B62789E}" authorId="{4229B9F7-5A98-95B4-2668-4B437246494F}" status="resolved" created="2023-09-26T09:15:39.660" complete="100000">
    <pc:sldMkLst xmlns:pc="http://schemas.microsoft.com/office/powerpoint/2013/main/command">
      <pc:docMk/>
      <pc:sldMk cId="109546875" sldId="846"/>
    </pc:sldMkLst>
    <p188:txBody>
      <a:bodyPr/>
      <a:lstStyle/>
      <a:p>
        <a:r>
          <a:rPr lang="zh-CN" altLang="en-US"/>
          <a:t>[Proposed Dynamic Message Tracking System]</a:t>
        </a:r>
      </a:p>
    </p188:txBody>
  </p188:cm>
</p188:cmLst>
</file>

<file path=ppt/comments/modernComment_3E8_48746E0E.xml><?xml version="1.0" encoding="utf-8"?>
<p188:cmLst xmlns:a="http://schemas.openxmlformats.org/drawingml/2006/main" xmlns:r="http://schemas.openxmlformats.org/officeDocument/2006/relationships" xmlns:p188="http://schemas.microsoft.com/office/powerpoint/2018/8/main">
  <p188:cm id="{2F23DB20-B2EE-4BE1-A3EF-E635F1C4EB12}" authorId="{B2262062-0296-68D7-8D22-46A553EE49B3}" status="resolved" created="2023-09-13T08:03:48.867" complete="100000">
    <pc:sldMkLst xmlns:pc="http://schemas.microsoft.com/office/powerpoint/2013/main/command">
      <pc:docMk/>
      <pc:sldMk cId="1215589902" sldId="1000"/>
    </pc:sldMkLst>
    <p188:txBody>
      <a:bodyPr/>
      <a:lstStyle/>
      <a:p>
        <a:r>
          <a:rPr lang="en-US"/>
          <a:t>localizationの色他と同じでいい．</a:t>
        </a:r>
      </a:p>
    </p188:txBody>
  </p188:cm>
</p188:cmLst>
</file>

<file path=ppt/comments/modernComment_420_A0ABA7BF.xml><?xml version="1.0" encoding="utf-8"?>
<p188:cmLst xmlns:a="http://schemas.openxmlformats.org/drawingml/2006/main" xmlns:r="http://schemas.openxmlformats.org/officeDocument/2006/relationships" xmlns:p188="http://schemas.microsoft.com/office/powerpoint/2018/8/main">
  <p188:cm id="{036FB39B-0A2C-4F18-BD22-8DBBF8DD0BCA}" authorId="{4229B9F7-5A98-95B4-2668-4B437246494F}" status="resolved" created="2023-09-26T08:56:19.273" complete="100000">
    <pc:sldMkLst xmlns:pc="http://schemas.microsoft.com/office/powerpoint/2013/main/command">
      <pc:docMk/>
      <pc:sldMk cId="2695604159" sldId="1056"/>
    </pc:sldMkLst>
    <p188:txBody>
      <a:bodyPr/>
      <a:lstStyle/>
      <a:p>
        <a:r>
          <a:rPr lang="zh-CN" altLang="en-US"/>
          <a:t>フォント</a:t>
        </a:r>
      </a:p>
    </p188:txBody>
  </p188:cm>
</p188:cmLst>
</file>

<file path=ppt/comments/modernComment_423_93069C00.xml><?xml version="1.0" encoding="utf-8"?>
<p188:cmLst xmlns:a="http://schemas.openxmlformats.org/drawingml/2006/main" xmlns:r="http://schemas.openxmlformats.org/officeDocument/2006/relationships" xmlns:p188="http://schemas.microsoft.com/office/powerpoint/2018/8/main">
  <p188:cm id="{5CF128AA-809B-455D-AEFD-27B3AC58EFB8}" authorId="{B2262062-0296-68D7-8D22-46A553EE49B3}" status="resolved" created="2023-09-13T08:01:14.167" complete="100000">
    <pc:sldMkLst xmlns:pc="http://schemas.microsoft.com/office/powerpoint/2013/main/command">
      <pc:docMk/>
      <pc:sldMk cId="2466683904" sldId="1059"/>
    </pc:sldMkLst>
    <p188:txBody>
      <a:bodyPr/>
      <a:lstStyle/>
      <a:p>
        <a:r>
          <a:rPr lang="en-US"/>
          <a:t>companyいらない</a:t>
        </a:r>
      </a:p>
    </p188:txBody>
  </p188:cm>
  <p188:cm id="{4D375CBD-76ED-40F7-AC6E-5C9FC34EEA08}" authorId="{B2262062-0296-68D7-8D22-46A553EE49B3}" status="resolved" created="2023-09-13T08:03:15.224" complete="100000">
    <pc:sldMkLst xmlns:pc="http://schemas.microsoft.com/office/powerpoint/2013/main/command">
      <pc:docMk/>
      <pc:sldMk cId="2466683904" sldId="1059"/>
    </pc:sldMkLst>
    <p188:txBody>
      <a:bodyPr/>
      <a:lstStyle/>
      <a:p>
        <a:r>
          <a:rPr lang="en-US"/>
          <a:t>tはexecution timeじゃない．tはある時間からの経過時間．時間じゃなくて時刻．</a:t>
        </a:r>
      </a:p>
    </p188:txBody>
  </p188:cm>
</p188:cmLst>
</file>

<file path=ppt/comments/modernComment_424_439A21C4.xml><?xml version="1.0" encoding="utf-8"?>
<p188:cmLst xmlns:a="http://schemas.openxmlformats.org/drawingml/2006/main" xmlns:r="http://schemas.openxmlformats.org/officeDocument/2006/relationships" xmlns:p188="http://schemas.microsoft.com/office/powerpoint/2018/8/main">
  <p188:cm id="{A0A882E5-8DDC-414B-8A7F-BFEC833556FF}" authorId="{B2262062-0296-68D7-8D22-46A553EE49B3}" created="2023-09-13T08:07:34.197">
    <pc:sldMkLst xmlns:pc="http://schemas.microsoft.com/office/powerpoint/2013/main/command">
      <pc:docMk/>
      <pc:sldMk cId="1134174660" sldId="1060"/>
    </pc:sldMkLst>
    <p188:txBody>
      <a:bodyPr/>
      <a:lstStyle/>
      <a:p>
        <a:r>
          <a:rPr lang="en-US"/>
          <a:t>いきなり細かい話はしない．大まかな説明から順番にしていく．</a:t>
        </a:r>
      </a:p>
    </p188:txBody>
  </p188:cm>
</p188:cmLst>
</file>

<file path=ppt/comments/modernComment_426_B857895A.xml><?xml version="1.0" encoding="utf-8"?>
<p188:cmLst xmlns:a="http://schemas.openxmlformats.org/drawingml/2006/main" xmlns:r="http://schemas.openxmlformats.org/officeDocument/2006/relationships" xmlns:p188="http://schemas.microsoft.com/office/powerpoint/2018/8/main">
  <p188:cm id="{679454A8-D31B-430E-9426-FE52FA68AFE1}" authorId="{4229B9F7-5A98-95B4-2668-4B437246494F}" created="2023-09-26T09:09:16.929">
    <ac:deMkLst xmlns:ac="http://schemas.microsoft.com/office/drawing/2013/main/command">
      <pc:docMk xmlns:pc="http://schemas.microsoft.com/office/powerpoint/2013/main/command"/>
      <pc:sldMk xmlns:pc="http://schemas.microsoft.com/office/powerpoint/2013/main/command" cId="3092744538" sldId="1062"/>
      <ac:spMk id="4" creationId="{9A9BBC12-DB44-46F1-BDF4-BF152BB405E2}"/>
    </ac:deMkLst>
    <p188:txBody>
      <a:bodyPr/>
      <a:lstStyle/>
      <a:p>
        <a:r>
          <a:rPr lang="zh-CN" altLang="en-US"/>
          <a:t>書き方を直す</a:t>
        </a:r>
      </a:p>
    </p188:txBody>
  </p188:cm>
</p188:cmLst>
</file>

<file path=ppt/comments/modernComment_428_4AA8E0AC.xml><?xml version="1.0" encoding="utf-8"?>
<p188:cmLst xmlns:a="http://schemas.openxmlformats.org/drawingml/2006/main" xmlns:r="http://schemas.openxmlformats.org/officeDocument/2006/relationships" xmlns:p188="http://schemas.microsoft.com/office/powerpoint/2018/8/main">
  <p188:cm id="{2E74D518-401A-4B21-8E81-3C595B4F2FEF}" authorId="{B2262062-0296-68D7-8D22-46A553EE49B3}" created="2023-09-13T08:07:59.215">
    <pc:sldMkLst xmlns:pc="http://schemas.microsoft.com/office/powerpoint/2013/main/command">
      <pc:docMk/>
      <pc:sldMk cId="1252581548" sldId="1064"/>
    </pc:sldMkLst>
    <p188:txBody>
      <a:bodyPr/>
      <a:lstStyle/>
      <a:p>
        <a:r>
          <a:rPr lang="en-US"/>
          <a:t>実装は聞かれたら答える．</a:t>
        </a:r>
      </a:p>
    </p188:txBody>
  </p188:cm>
</p188:cmLst>
</file>

<file path=ppt/comments/modernComment_42F_7C6FC334.xml><?xml version="1.0" encoding="utf-8"?>
<p188:cmLst xmlns:a="http://schemas.openxmlformats.org/drawingml/2006/main" xmlns:r="http://schemas.openxmlformats.org/officeDocument/2006/relationships" xmlns:p188="http://schemas.microsoft.com/office/powerpoint/2018/8/main">
  <p188:cm id="{0C2E282D-4739-4C77-B348-583E268CA435}" authorId="{4229B9F7-5A98-95B4-2668-4B437246494F}" created="2023-09-26T09:06:32.488">
    <ac:deMkLst xmlns:ac="http://schemas.microsoft.com/office/drawing/2013/main/command">
      <pc:docMk xmlns:pc="http://schemas.microsoft.com/office/powerpoint/2013/main/command"/>
      <pc:sldMk xmlns:pc="http://schemas.microsoft.com/office/powerpoint/2013/main/command" cId="2087699252" sldId="1071"/>
      <ac:picMk id="18" creationId="{555AF9E4-17AF-D6E1-F242-DE1BE31C2102}"/>
    </ac:deMkLst>
    <p188:txBody>
      <a:bodyPr/>
      <a:lstStyle/>
      <a:p>
        <a:r>
          <a:rPr lang="zh-CN" altLang="en-US"/>
          <a:t>図を作り直す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2023/10/2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My name is </a:t>
            </a:r>
            <a:r>
              <a:rPr lang="en-US" altLang="ja-JP" dirty="0" err="1"/>
              <a:t>Xuankeng</a:t>
            </a:r>
            <a:r>
              <a:rPr lang="en-US" altLang="ja-JP" dirty="0"/>
              <a:t> He, a graduate school student from Saitama University in Japan.</a:t>
            </a:r>
          </a:p>
          <a:p>
            <a:r>
              <a:rPr lang="en-US" altLang="zh-CN" dirty="0"/>
              <a:t>It is my pleasure to have this opportunity to talk with you today.</a:t>
            </a:r>
          </a:p>
          <a:p>
            <a:r>
              <a:rPr lang="en-US" altLang="ja-JP" dirty="0"/>
              <a:t>Today I want to talk about my research: TILDE: Topic-tracking Infrastructure for Dynamic Message Latency and Deadline Evaluator for ROS 2 Application.</a:t>
            </a:r>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And the second concept, deadline miss will be introduced next.</a:t>
            </a:r>
          </a:p>
          <a:p>
            <a:r>
              <a:rPr lang="en-US" altLang="ja-JP" dirty="0"/>
              <a:t>A "deadline" is a value set by the developer, indicating that within a specified time, a task in the system must be completed. If not, it is considered to have missed the deadline, known as a "deadline miss.“</a:t>
            </a:r>
          </a:p>
          <a:p>
            <a:endParaRPr lang="en-US" altLang="ja-JP" dirty="0"/>
          </a:p>
          <a:p>
            <a:r>
              <a:rPr lang="en-US" altLang="ja-JP" dirty="0"/>
              <a:t>In the diagram, we can see that the LiDAR node sent a message to Camera node at time t=2. This message was finally processed and completed in the controller node at time t=25. The end-to-end latency for this path is 25−2=23. With a deadline set to 17, it's evident that the deadline was missed.</a:t>
            </a:r>
          </a:p>
          <a:p>
            <a:endParaRPr lang="en-US" altLang="ja-JP" dirty="0"/>
          </a:p>
          <a:p>
            <a:r>
              <a:rPr lang="en-US" altLang="ja-JP" dirty="0"/>
              <a:t>Deadline</a:t>
            </a:r>
            <a:r>
              <a:rPr lang="zh-CN" altLang="en-US" dirty="0"/>
              <a:t> </a:t>
            </a:r>
            <a:r>
              <a:rPr lang="en-US" altLang="zh-CN" dirty="0"/>
              <a:t>miss</a:t>
            </a:r>
            <a:r>
              <a:rPr lang="ja-JP" altLang="en-US" dirty="0"/>
              <a:t>の紹介</a:t>
            </a:r>
            <a:endParaRPr lang="en-US" altLang="ja-JP" dirty="0"/>
          </a:p>
          <a:p>
            <a:r>
              <a:rPr lang="en-US" altLang="ja-JP" dirty="0"/>
              <a:t>Deadline</a:t>
            </a:r>
            <a:r>
              <a:rPr lang="ja-JP" altLang="en-US" dirty="0"/>
              <a:t>：</a:t>
            </a:r>
            <a:r>
              <a:rPr lang="en-US" altLang="ja-JP" dirty="0"/>
              <a:t>17</a:t>
            </a:r>
          </a:p>
          <a:p>
            <a:r>
              <a:rPr lang="en-US" altLang="ja-JP" dirty="0"/>
              <a:t>LiDAR </a:t>
            </a:r>
            <a:r>
              <a:rPr lang="en-US" altLang="zh-CN" dirty="0"/>
              <a:t>node</a:t>
            </a:r>
            <a:r>
              <a:rPr lang="ja-JP" altLang="en-US" dirty="0"/>
              <a:t>は時刻</a:t>
            </a:r>
            <a:r>
              <a:rPr lang="en-US" altLang="ja-JP" dirty="0"/>
              <a:t>2</a:t>
            </a:r>
            <a:r>
              <a:rPr lang="ja-JP" altLang="en-US" dirty="0"/>
              <a:t>で</a:t>
            </a:r>
            <a:r>
              <a:rPr lang="en-US" altLang="zh-CN" dirty="0"/>
              <a:t>pub</a:t>
            </a:r>
            <a:r>
              <a:rPr lang="ja-JP" altLang="en-US" dirty="0"/>
              <a:t>する、</a:t>
            </a:r>
            <a:r>
              <a:rPr lang="en-US" altLang="zh-CN" dirty="0"/>
              <a:t>controller node</a:t>
            </a:r>
            <a:r>
              <a:rPr lang="ja-JP" altLang="en-US" dirty="0"/>
              <a:t>は時刻</a:t>
            </a:r>
            <a:r>
              <a:rPr lang="en-US" altLang="ja-JP" dirty="0"/>
              <a:t>25</a:t>
            </a:r>
            <a:r>
              <a:rPr lang="ja-JP" altLang="en-US" dirty="0"/>
              <a:t>で処理終了。レイテンシは</a:t>
            </a:r>
            <a:r>
              <a:rPr lang="en-US" altLang="ja-JP" dirty="0"/>
              <a:t>25-2</a:t>
            </a:r>
            <a:r>
              <a:rPr lang="ja-JP" altLang="en-US" dirty="0"/>
              <a:t>＝</a:t>
            </a:r>
            <a:r>
              <a:rPr lang="en-US" altLang="ja-JP" dirty="0"/>
              <a:t>23</a:t>
            </a:r>
            <a:r>
              <a:rPr lang="ja-JP" altLang="en-US" dirty="0"/>
              <a:t>。</a:t>
            </a:r>
            <a:r>
              <a:rPr lang="en-US" altLang="zh-CN" dirty="0"/>
              <a:t>Deadline miss</a:t>
            </a:r>
            <a:r>
              <a:rPr lang="ja-JP" altLang="en-US" dirty="0"/>
              <a:t>発生しています。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35871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explore system latency and deadline miss, we created TILDE.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 is an online evaluation tool for ROS2 application. It means that it can real-time monitoring the latency of running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 is running at application layer, but it is not running alone. It is embedded into ROS2 application that you want to evaluate.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Lastly, we also find that the overhead of TILDE-embedded ROS2 application is </a:t>
            </a:r>
            <a:r>
              <a:rPr lang="en-US" altLang="zh-CN" dirty="0"/>
              <a:t>small.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a:t>
            </a:r>
            <a:r>
              <a:rPr lang="ja-JP" altLang="en-US" dirty="0"/>
              <a:t>の貢献</a:t>
            </a:r>
            <a:endParaRPr lang="en-US" altLang="zh-CN"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7523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Using the DAG just described as an example, there are multiple points to 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 supports such cases in the DAG.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DAG in ROS2 applications are not always a </a:t>
            </a:r>
            <a:r>
              <a:rPr kumimoji="1" lang="en-US" altLang="zh-CN" dirty="0">
                <a:latin typeface="メイリオ" panose="020B0604030504040204" pitchFamily="50" charset="-128"/>
                <a:ea typeface="メイリオ" panose="020B0604030504040204" pitchFamily="50" charset="-128"/>
              </a:rPr>
              <a:t>straight path</a:t>
            </a:r>
            <a:r>
              <a:rPr lang="en-US" altLang="ja-JP" dirty="0"/>
              <a:t>. One node can subscribe more than one message, so the times of the referenced sensors may be different for each 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Corresponding loops in the DAG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Buffered and selective input data handling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a:t>
            </a:r>
            <a:r>
              <a:rPr lang="ja-JP" altLang="en-US" dirty="0"/>
              <a:t>は、</a:t>
            </a:r>
            <a:r>
              <a:rPr lang="en-US" altLang="ja-JP" dirty="0"/>
              <a:t>DAG</a:t>
            </a:r>
            <a:r>
              <a:rPr lang="ja-JP" altLang="en-US" dirty="0"/>
              <a:t>にこのようなケースを対応しています。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参照しているセンサの時間が異なる可能性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DAG</a:t>
            </a:r>
            <a:r>
              <a:rPr lang="ja-JP" altLang="en-US" dirty="0"/>
              <a:t>にあるループの対応</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バッファリングし選択的に入力データの対応</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79594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Next, I’d like to introduce MessageTrackingTag. This is a concept in TILDE.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TILDE-embedded Node published a message, the MessageTrackingTag will be sent too.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And the TILDE-embedded Node creates a new topic for delivering messages that need to be collected.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Delivered messages are subscribed by latency viewer node or deadline detector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MessageTrackingTag</a:t>
            </a:r>
            <a:r>
              <a:rPr lang="ja-JP" altLang="en-US" dirty="0"/>
              <a:t>の紹介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27818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The system model of TILDE looks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embed TILDE into ROS2 application, in this case, </a:t>
            </a:r>
            <a:r>
              <a:rPr lang="en-US" altLang="ja-JP" dirty="0" err="1"/>
              <a:t>Autoware</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each </a:t>
            </a:r>
            <a:r>
              <a:rPr lang="en-US" altLang="ja-JP" dirty="0" err="1"/>
              <a:t>Autoware</a:t>
            </a:r>
            <a:r>
              <a:rPr lang="en-US" altLang="ja-JP" dirty="0"/>
              <a:t> node’s message is sent to the appropriate topic, the corresponding MessageTrackingTag is also 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After collecting these </a:t>
            </a:r>
            <a:r>
              <a:rPr lang="en-US" altLang="ja-JP" dirty="0" err="1"/>
              <a:t>MessageTrackingTags</a:t>
            </a:r>
            <a:r>
              <a:rPr lang="en-US" altLang="ja-JP" dirty="0"/>
              <a:t>, TILDE performs the calculation process internally.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Finally, the measurement results are displayed.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システムモデル</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81302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Next, I will give an example of TILDE to introduce the principle.</a:t>
            </a:r>
          </a:p>
          <a:p>
            <a:r>
              <a:rPr lang="en-US" altLang="zh-CN" dirty="0">
                <a:solidFill>
                  <a:srgbClr val="FF0000"/>
                </a:solidFill>
              </a:rPr>
              <a:t>After going through topic, the publish time of the predecessor node is known.</a:t>
            </a:r>
          </a:p>
          <a:p>
            <a:r>
              <a:rPr lang="en-US" altLang="zh-CN" dirty="0">
                <a:solidFill>
                  <a:srgbClr val="FF0000"/>
                </a:solidFill>
              </a:rPr>
              <a:t>So, we took advantage of this by recording the time point of publication for each node through </a:t>
            </a:r>
            <a:r>
              <a:rPr lang="en-US" altLang="zh-CN" dirty="0" err="1">
                <a:solidFill>
                  <a:srgbClr val="FF0000"/>
                </a:solidFill>
              </a:rPr>
              <a:t>MessageTrackingTag</a:t>
            </a:r>
            <a:r>
              <a:rPr lang="en-US" altLang="zh-CN" dirty="0">
                <a:solidFill>
                  <a:srgbClr val="FF0000"/>
                </a:solidFill>
              </a:rPr>
              <a:t>.</a:t>
            </a:r>
          </a:p>
          <a:p>
            <a:endParaRPr lang="en-US" altLang="zh-CN" dirty="0">
              <a:solidFill>
                <a:srgbClr val="FF0000"/>
              </a:solidFill>
            </a:endParaRPr>
          </a:p>
          <a:p>
            <a:r>
              <a:rPr lang="ja-JP" altLang="en-US" dirty="0">
                <a:solidFill>
                  <a:srgbClr val="FF0000"/>
                </a:solidFill>
              </a:rPr>
              <a:t>ユースケースを挙げて、</a:t>
            </a:r>
            <a:r>
              <a:rPr lang="en-US" altLang="ja-JP" dirty="0">
                <a:solidFill>
                  <a:srgbClr val="FF0000"/>
                </a:solidFill>
              </a:rPr>
              <a:t>TILDE</a:t>
            </a:r>
            <a:r>
              <a:rPr lang="ja-JP" altLang="en-US" dirty="0">
                <a:solidFill>
                  <a:srgbClr val="FF0000"/>
                </a:solidFill>
              </a:rPr>
              <a:t>内部でどう処理しているかを説明します。</a:t>
            </a:r>
            <a:endParaRPr lang="en-US" altLang="ja-JP" dirty="0">
              <a:solidFill>
                <a:srgbClr val="FF0000"/>
              </a:solidFill>
            </a:endParaRPr>
          </a:p>
          <a:p>
            <a:r>
              <a:rPr lang="ja-JP" altLang="en-US" dirty="0">
                <a:solidFill>
                  <a:srgbClr val="FF0000"/>
                </a:solidFill>
              </a:rPr>
              <a:t>あるノードがトピック経由で</a:t>
            </a:r>
            <a:r>
              <a:rPr lang="en-US" altLang="zh-CN" dirty="0">
                <a:solidFill>
                  <a:srgbClr val="FF0000"/>
                </a:solidFill>
              </a:rPr>
              <a:t>pub</a:t>
            </a:r>
            <a:r>
              <a:rPr lang="ja-JP" altLang="en-US" dirty="0">
                <a:solidFill>
                  <a:srgbClr val="FF0000"/>
                </a:solidFill>
              </a:rPr>
              <a:t>した後、</a:t>
            </a:r>
            <a:r>
              <a:rPr lang="en-US" altLang="zh-CN" dirty="0">
                <a:solidFill>
                  <a:srgbClr val="FF0000"/>
                </a:solidFill>
              </a:rPr>
              <a:t>publish</a:t>
            </a:r>
            <a:r>
              <a:rPr lang="ja-JP" altLang="en-US" dirty="0">
                <a:solidFill>
                  <a:srgbClr val="FF0000"/>
                </a:solidFill>
              </a:rPr>
              <a:t>時刻が分かります。</a:t>
            </a:r>
            <a:endParaRPr lang="zh-CN" altLang="en-US" dirty="0">
              <a:solidFill>
                <a:srgbClr val="FF0000"/>
              </a:solidFill>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52155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the case of </a:t>
            </a:r>
            <a:r>
              <a:rPr lang="en-US" altLang="ja-JP" dirty="0" err="1"/>
              <a:t>FusionNode</a:t>
            </a:r>
            <a:r>
              <a:rPr lang="en-US" altLang="ja-JP" dirty="0"/>
              <a:t>, we can know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/sensor/fusion with stamp=8 referred to the following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/sensor/topic/A with stamp=4 received at t=5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/sensor/topic/B with stamp=6 received at t=7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Fusion</a:t>
            </a:r>
            <a:r>
              <a:rPr lang="ja-JP" altLang="en-US" dirty="0"/>
              <a:t>ノードが参照している情報を説明する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19265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the case of </a:t>
            </a:r>
            <a:r>
              <a:rPr lang="en-US" altLang="ja-JP" dirty="0" err="1"/>
              <a:t>PlanningNode</a:t>
            </a:r>
            <a:r>
              <a:rPr lang="en-US" altLang="ja-JP" dirty="0"/>
              <a:t>, we can know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u="sng" dirty="0">
                <a:latin typeface="メイリオ" panose="020B0604030504040204" pitchFamily="50" charset="-128"/>
                <a:ea typeface="メイリオ" panose="020B0604030504040204" pitchFamily="50" charset="-128"/>
              </a:rPr>
              <a:t>/planning/base</a:t>
            </a:r>
            <a:r>
              <a:rPr lang="en-US" altLang="zh-CN" dirty="0">
                <a:latin typeface="メイリオ" panose="020B0604030504040204" pitchFamily="50" charset="-128"/>
                <a:ea typeface="メイリオ" panose="020B0604030504040204" pitchFamily="50" charset="-128"/>
              </a:rPr>
              <a:t> with </a:t>
            </a:r>
            <a:r>
              <a:rPr lang="en-US" altLang="zh-CN" i="1" dirty="0">
                <a:latin typeface="メイリオ" panose="020B0604030504040204" pitchFamily="50" charset="-128"/>
                <a:ea typeface="メイリオ" panose="020B0604030504040204" pitchFamily="50" charset="-128"/>
              </a:rPr>
              <a:t>stamp</a:t>
            </a:r>
            <a:r>
              <a:rPr lang="en-US" altLang="zh-CN" dirty="0">
                <a:latin typeface="メイリオ" panose="020B0604030504040204" pitchFamily="50" charset="-128"/>
                <a:ea typeface="メイリオ" panose="020B0604030504040204" pitchFamily="50" charset="-128"/>
              </a:rPr>
              <a:t>=10 referred to the following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/sensor/fusion of stamp=8 received at t=9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/sensor/topic/B with stamp=3 received at 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Planning</a:t>
            </a:r>
            <a:r>
              <a:rPr lang="ja-JP" altLang="en-US" dirty="0"/>
              <a:t>ノードが参照している情報を説明する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734137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By going backwards through the DAG and calculate the execution time in the reverse direction, we can know that </a:t>
            </a:r>
            <a:r>
              <a:rPr lang="en-US" altLang="zh-CN" dirty="0"/>
              <a:t>t</a:t>
            </a:r>
            <a:r>
              <a:rPr lang="en-US" altLang="ja-JP" dirty="0"/>
              <a:t>he </a:t>
            </a:r>
            <a:r>
              <a:rPr lang="en-US" altLang="ja-JP" dirty="0" err="1"/>
              <a:t>PlanningNode</a:t>
            </a:r>
            <a:r>
              <a:rPr lang="en-US" altLang="ja-JP" dirty="0"/>
              <a:t> references three sensor time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en-US" altLang="zh-CN" dirty="0">
                <a:solidFill>
                  <a:srgbClr val="FF0000"/>
                </a:solidFill>
              </a:rPr>
              <a:t>/sensor/topic/A: with stamp=4 (via /sensor/fusion)</a:t>
            </a:r>
          </a:p>
          <a:p>
            <a:r>
              <a:rPr lang="en-US" altLang="zh-CN" dirty="0">
                <a:solidFill>
                  <a:srgbClr val="FF0000"/>
                </a:solidFill>
              </a:rPr>
              <a:t>/sensor/topic/B: with stamp=6 (via /sensor/fusion) and </a:t>
            </a:r>
          </a:p>
          <a:p>
            <a:r>
              <a:rPr lang="en-US" altLang="zh-CN" dirty="0">
                <a:solidFill>
                  <a:srgbClr val="FF0000"/>
                </a:solidFill>
              </a:rPr>
              <a:t>                           with stamp=3 (received directly)</a:t>
            </a:r>
            <a:endParaRPr lang="zh-CN" alt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最後</a:t>
            </a:r>
            <a:r>
              <a:rPr lang="en-US" altLang="ja-JP" dirty="0"/>
              <a:t>TILDE</a:t>
            </a:r>
            <a:r>
              <a:rPr lang="ja-JP" altLang="en-US" dirty="0"/>
              <a:t>がルートを遡って、参照している最初の</a:t>
            </a:r>
            <a:r>
              <a:rPr lang="en-US" altLang="zh-CN" dirty="0"/>
              <a:t>pub</a:t>
            </a:r>
            <a:r>
              <a:rPr lang="ja-JP" altLang="en-US" dirty="0"/>
              <a:t>時刻を探します。このケースは三つあります。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51083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Similarly, when changing the measurement target to </a:t>
            </a:r>
            <a:r>
              <a:rPr lang="en-US" altLang="ja-JP" dirty="0" err="1"/>
              <a:t>autoware</a:t>
            </a:r>
            <a:r>
              <a:rPr lang="en-US" altLang="ja-JP" dirty="0"/>
              <a:t>, </a:t>
            </a:r>
            <a:r>
              <a:rPr lang="en-US" altLang="zh-CN" dirty="0"/>
              <a:t>TILDE</a:t>
            </a:r>
            <a:r>
              <a:rPr lang="en-US" altLang="ja-JP" dirty="0"/>
              <a:t> go</a:t>
            </a:r>
            <a:r>
              <a:rPr lang="en-US" altLang="zh-CN" dirty="0"/>
              <a:t>es</a:t>
            </a:r>
            <a:r>
              <a:rPr lang="en-US" altLang="ja-JP" dirty="0"/>
              <a:t> back from the last node and find the pub</a:t>
            </a:r>
            <a:r>
              <a:rPr lang="en-US" altLang="zh-CN" dirty="0"/>
              <a:t>lish</a:t>
            </a:r>
            <a:r>
              <a:rPr lang="en-US" altLang="ja-JP" dirty="0"/>
              <a:t> time of the sensor to be used as a 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計測対象をオートウェアに変更する場合も同様に、最後のノードから遡って、参照となるセンサーの</a:t>
            </a:r>
            <a:r>
              <a:rPr lang="en-US" altLang="zh-CN" dirty="0"/>
              <a:t>pub time</a:t>
            </a:r>
            <a:r>
              <a:rPr lang="ja-JP" altLang="en-US" dirty="0"/>
              <a:t>を見つける。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40477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My presentation is divided into four parts.</a:t>
            </a:r>
          </a:p>
          <a:p>
            <a:r>
              <a:rPr lang="en-US" altLang="ja-JP" dirty="0"/>
              <a:t>First I will state the background knowledge about this research.</a:t>
            </a:r>
          </a:p>
          <a:p>
            <a:r>
              <a:rPr lang="en-US" altLang="ja-JP" dirty="0"/>
              <a:t>Secondly, I will explain in depth about the design, mechanisms, use cases, etc. of this research.</a:t>
            </a:r>
          </a:p>
          <a:p>
            <a:r>
              <a:rPr lang="en-US" altLang="ja-JP" dirty="0"/>
              <a:t>Finally for this </a:t>
            </a:r>
            <a:r>
              <a:rPr lang="en-US" altLang="zh-CN" dirty="0"/>
              <a:t>research</a:t>
            </a:r>
            <a:r>
              <a:rPr lang="en-US" altLang="ja-JP" dirty="0"/>
              <a:t>, I have performed some overhead and performance testing, which will also be explained in detail in this presentation.</a:t>
            </a:r>
          </a:p>
          <a:p>
            <a:endParaRPr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1129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based on</a:t>
            </a:r>
            <a:r>
              <a:rPr lang="zh-CN" altLang="en-US" dirty="0"/>
              <a:t> </a:t>
            </a:r>
            <a:r>
              <a:rPr lang="en-US" altLang="zh-CN" dirty="0"/>
              <a:t>the</a:t>
            </a:r>
            <a:r>
              <a:rPr lang="zh-CN" altLang="en-US" dirty="0"/>
              <a:t> </a:t>
            </a:r>
            <a:r>
              <a:rPr lang="en-US" altLang="zh-CN" dirty="0"/>
              <a:t>principle. </a:t>
            </a:r>
            <a:r>
              <a:rPr lang="zh-CN" altLang="en-US" dirty="0"/>
              <a:t> </a:t>
            </a:r>
            <a:r>
              <a:rPr lang="en-US" altLang="zh-CN" dirty="0"/>
              <a:t>I’d</a:t>
            </a:r>
            <a:r>
              <a:rPr lang="zh-CN" altLang="en-US" dirty="0"/>
              <a:t> </a:t>
            </a:r>
            <a:r>
              <a:rPr lang="en-US" altLang="zh-CN" dirty="0"/>
              <a:t>like</a:t>
            </a:r>
            <a:r>
              <a:rPr lang="zh-CN" altLang="en-US" dirty="0"/>
              <a:t> </a:t>
            </a:r>
            <a:r>
              <a:rPr lang="en-US" altLang="zh-CN" dirty="0"/>
              <a:t>to introduce two functionalities in TILDE.</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Latency Viewer and Deadline </a:t>
            </a:r>
            <a:r>
              <a:rPr kumimoji="1" lang="en-US" altLang="ja-JP" dirty="0">
                <a:latin typeface="メイリオ" panose="020B0604030504040204" pitchFamily="50" charset="-128"/>
                <a:ea typeface="メイリオ" panose="020B0604030504040204" pitchFamily="50" charset="-128"/>
              </a:rPr>
              <a:t>Detector</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TILDE</a:t>
            </a:r>
            <a:r>
              <a:rPr lang="ja-JP" altLang="en-US" dirty="0"/>
              <a:t>二つの機能を紹介する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765883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want to explain two measurement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Offline measurement and Online measurement.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Offline measurement evaluates performance after the system is running.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But online measurement, as TILDE does, it uses </a:t>
            </a:r>
            <a:r>
              <a:rPr lang="en-US" altLang="ja-JP" dirty="0" err="1"/>
              <a:t>MessageTrackingTag</a:t>
            </a:r>
            <a:r>
              <a:rPr lang="en-US" altLang="ja-JP" dirty="0"/>
              <a:t> can be analyzed while the system is running.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オフライン計測とオンライン計測の違いを説明</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84180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Using the example described earlier, here is how Latency Viewer calculates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With the method of going backward described earlier, the latency from Sensor A to the Planning node is 6, and the latency from Sensor B to the Planning node is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If there are multiple routes from the sensor to the output node, only the route with the highest latency is displayed.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先ほどのユースケースを用いて、</a:t>
            </a:r>
            <a:r>
              <a:rPr lang="en-US" altLang="ja-JP" dirty="0"/>
              <a:t>Latency</a:t>
            </a:r>
            <a:r>
              <a:rPr lang="ja-JP" altLang="en-US" dirty="0"/>
              <a:t>　</a:t>
            </a:r>
            <a:r>
              <a:rPr lang="en-US" altLang="ja-JP" dirty="0"/>
              <a:t>Viewer</a:t>
            </a:r>
            <a:r>
              <a:rPr lang="ja-JP" altLang="en-US" dirty="0"/>
              <a:t>はどう処理しているかを紹介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782270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メイリオ" panose="020B0604030504040204" pitchFamily="50" charset="-128"/>
                <a:ea typeface="メイリオ" panose="020B0604030504040204" pitchFamily="50" charset="-128"/>
              </a:rPr>
              <a:t>This is the image of latency viewer in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メイリオ" panose="020B0604030504040204" pitchFamily="50" charset="-128"/>
                <a:ea typeface="メイリオ" panose="020B0604030504040204" pitchFamily="50" charset="-128"/>
              </a:rPr>
              <a:t>Latency Viewer</a:t>
            </a:r>
            <a:r>
              <a:rPr kumimoji="1" lang="ja-JP" altLang="en-US" dirty="0">
                <a:latin typeface="メイリオ" panose="020B0604030504040204" pitchFamily="50" charset="-128"/>
                <a:ea typeface="メイリオ" panose="020B0604030504040204" pitchFamily="50" charset="-128"/>
              </a:rPr>
              <a:t>が動作している画像を示す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55059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Next, I’d like to introduce another functionality, deadline detector. The deadline detector</a:t>
            </a:r>
            <a:r>
              <a:rPr lang="ja-JP" altLang="en-US" dirty="0"/>
              <a:t> </a:t>
            </a:r>
            <a:r>
              <a:rPr lang="en-US" altLang="ja-JP" dirty="0"/>
              <a:t>is</a:t>
            </a:r>
            <a:r>
              <a:rPr lang="ja-JP" altLang="en-US" dirty="0"/>
              <a:t> </a:t>
            </a:r>
            <a:r>
              <a:rPr lang="en-US" altLang="ja-JP" dirty="0"/>
              <a:t>use for detecting deadline misses.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deadline detector, Latency types are divided into two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Case 1 is indirect input topic latency. In this case, the latency is caused by </a:t>
            </a:r>
            <a:r>
              <a:rPr lang="en-US" altLang="ja-JP" dirty="0" err="1"/>
              <a:t>NodeA</a:t>
            </a:r>
            <a:r>
              <a:rPr lang="en-US" altLang="ja-JP" dirty="0"/>
              <a:t> being down or a delay in the message via /</a:t>
            </a:r>
            <a:r>
              <a:rPr lang="en-US" altLang="ja-JP" dirty="0" err="1"/>
              <a:t>topicA</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case, The information referenced by </a:t>
            </a:r>
            <a:r>
              <a:rPr lang="en-US" altLang="ja-JP" dirty="0" err="1"/>
              <a:t>NodeB</a:t>
            </a:r>
            <a:r>
              <a:rPr lang="en-US" altLang="ja-JP" dirty="0"/>
              <a:t> may be out of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Deadline </a:t>
            </a:r>
            <a:r>
              <a:rPr lang="en-US" altLang="zh-CN" dirty="0"/>
              <a:t>detector</a:t>
            </a:r>
            <a:r>
              <a:rPr lang="ja-JP" altLang="en-US" dirty="0"/>
              <a:t>間接的な入力トピックの遅延を説明する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743850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Another case is direct input topic latency. TargetNode may not be able to receive the message via /</a:t>
            </a:r>
            <a:r>
              <a:rPr lang="en-US" altLang="ja-JP" dirty="0" err="1"/>
              <a:t>topicB</a:t>
            </a:r>
            <a:r>
              <a:rPr lang="en-US" altLang="ja-JP" dirty="0"/>
              <a:t> in the expected cycle due to </a:t>
            </a:r>
            <a:r>
              <a:rPr lang="en-US" altLang="ja-JP" dirty="0" err="1"/>
              <a:t>NodeB</a:t>
            </a:r>
            <a:r>
              <a:rPr lang="en-US" altLang="ja-JP" dirty="0"/>
              <a:t> or network latency.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So, it directly affects the </a:t>
            </a:r>
            <a:r>
              <a:rPr lang="en-US" altLang="ja-JP" dirty="0" err="1"/>
              <a:t>targetNode's</a:t>
            </a:r>
            <a:r>
              <a:rPr lang="en-US" altLang="ja-JP" dirty="0"/>
              <a:t> message reception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Deadline </a:t>
            </a:r>
            <a:r>
              <a:rPr lang="en-US" altLang="zh-CN" dirty="0"/>
              <a:t>detector</a:t>
            </a:r>
            <a:r>
              <a:rPr lang="ja-JP" altLang="en-US" dirty="0"/>
              <a:t>直接的な入力トピックの遅延を説明する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464286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メイリオ" panose="020B0604030504040204" pitchFamily="50" charset="-128"/>
                <a:ea typeface="メイリオ" panose="020B0604030504040204" pitchFamily="50" charset="-128"/>
              </a:rPr>
              <a:t>This is the image of deadline detector in action. When a deadline miss occurred, deadline detector will push an information to announce user.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メイリオ" panose="020B0604030504040204" pitchFamily="50" charset="-128"/>
                <a:ea typeface="メイリオ" panose="020B0604030504040204" pitchFamily="50" charset="-128"/>
              </a:rPr>
              <a:t>Deadline Detector</a:t>
            </a:r>
            <a:r>
              <a:rPr kumimoji="1" lang="ja-JP" altLang="en-US" dirty="0">
                <a:latin typeface="メイリオ" panose="020B0604030504040204" pitchFamily="50" charset="-128"/>
                <a:ea typeface="メイリオ" panose="020B0604030504040204" pitchFamily="50" charset="-128"/>
              </a:rPr>
              <a:t>が動作している画像を示す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380414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At the end, I want to talk about the evaluation.</a:t>
            </a:r>
          </a:p>
          <a:p>
            <a:r>
              <a:rPr lang="en-US" altLang="zh-CN" dirty="0"/>
              <a:t>This is the environment</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TILDE.</a:t>
            </a:r>
          </a:p>
          <a:p>
            <a:r>
              <a:rPr lang="en-US" altLang="zh-CN" dirty="0"/>
              <a:t> </a:t>
            </a:r>
            <a:r>
              <a:rPr lang="en-US" altLang="ja-JP" dirty="0"/>
              <a:t>For software, I am using Ubuntu 22.04, Humble version of ROS2 and Cyclone DDS.</a:t>
            </a:r>
          </a:p>
          <a:p>
            <a:endParaRPr lang="en-US" altLang="ja-JP" dirty="0"/>
          </a:p>
          <a:p>
            <a:endParaRPr lang="en-US" altLang="zh-CN" dirty="0"/>
          </a:p>
          <a:p>
            <a:r>
              <a:rPr lang="en-US" altLang="ja-JP" dirty="0"/>
              <a:t>We</a:t>
            </a:r>
            <a:r>
              <a:rPr lang="zh-CN" altLang="en-US" dirty="0"/>
              <a:t> </a:t>
            </a:r>
            <a:r>
              <a:rPr lang="en-US" altLang="zh-CN" dirty="0"/>
              <a:t>use i7 intel processor with GeForce RTX 2060 Graphic</a:t>
            </a:r>
            <a:r>
              <a:rPr lang="zh-CN" altLang="en-US" dirty="0"/>
              <a:t>， </a:t>
            </a:r>
            <a:r>
              <a:rPr lang="en-US" altLang="zh-CN" dirty="0"/>
              <a:t>16 cores CPU and 16GB memory.</a:t>
            </a:r>
          </a:p>
          <a:p>
            <a:endParaRPr lang="en-US" altLang="ja-JP" dirty="0"/>
          </a:p>
          <a:p>
            <a:r>
              <a:rPr lang="ja-JP" altLang="en-US" dirty="0"/>
              <a:t>評価環境</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407283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calculation of overhead is shown in Figure.</a:t>
            </a:r>
          </a:p>
          <a:p>
            <a:r>
              <a:rPr lang="en-US" altLang="ja-JP" dirty="0"/>
              <a:t>First, we measured the execution time of original ROS2 nodes, that are nodes without embedded TILDE.</a:t>
            </a:r>
          </a:p>
          <a:p>
            <a:r>
              <a:rPr lang="en-US" altLang="ja-JP" dirty="0"/>
              <a:t>Then, we measured the execution time of TILDE-embedded nodes.</a:t>
            </a:r>
          </a:p>
          <a:p>
            <a:r>
              <a:rPr lang="en-US" altLang="zh-CN" dirty="0"/>
              <a:t>The publisher for both measurements sends the same string type data that is finally received by the subscriber.</a:t>
            </a:r>
          </a:p>
          <a:p>
            <a:r>
              <a:rPr lang="en-US" altLang="ja-JP" dirty="0"/>
              <a:t>The difference between the execution time of the TILDE-embedded node and the original ROS2 node is defined as overhead.</a:t>
            </a:r>
          </a:p>
          <a:p>
            <a:endParaRPr lang="en-US" altLang="ja-JP" dirty="0"/>
          </a:p>
          <a:p>
            <a:r>
              <a:rPr lang="ja-JP" altLang="en-US" dirty="0"/>
              <a:t>オーバヘッドの測り方を説明する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037648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measurement results after 10,000 executions with 16 cores are displayed </a:t>
            </a:r>
            <a:r>
              <a:rPr lang="en-US" altLang="zh-CN" dirty="0"/>
              <a:t>here.</a:t>
            </a:r>
          </a:p>
          <a:p>
            <a:r>
              <a:rPr lang="en-US" altLang="ja-JP" dirty="0"/>
              <a:t>The vertical axis describes the latency per measurement, and the horizontal axis denotes the size of the delivered message.</a:t>
            </a:r>
          </a:p>
          <a:p>
            <a:r>
              <a:rPr lang="en-US" altLang="ja-JP" dirty="0"/>
              <a:t>As we can see that the average execution time using TILDE nodes increased. There are two factors considered to contribute to the overhead. In TILDE, we created a  </a:t>
            </a:r>
            <a:r>
              <a:rPr lang="en-US" altLang="ja-JP" dirty="0" err="1"/>
              <a:t>publish_info</a:t>
            </a:r>
            <a:r>
              <a:rPr lang="en-US" altLang="ja-JP" dirty="0"/>
              <a:t> function publishes the </a:t>
            </a:r>
            <a:r>
              <a:rPr lang="en-US" altLang="ja-JP" dirty="0" err="1"/>
              <a:t>MessageTrackingTag</a:t>
            </a:r>
            <a:r>
              <a:rPr lang="en-US" altLang="ja-JP" dirty="0"/>
              <a:t> that is larger than the original message and the subscriber-received message registration requires additional time.</a:t>
            </a:r>
          </a:p>
          <a:p>
            <a:endParaRPr lang="en-US" altLang="ja-JP" dirty="0"/>
          </a:p>
          <a:p>
            <a:r>
              <a:rPr lang="ja-JP" altLang="en-US" dirty="0"/>
              <a:t>オーバヘッドの計測結果を説明する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42660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First, I begin with background knowledge about this research.</a:t>
            </a:r>
            <a:endParaRPr lang="en-US" altLang="ja-JP" dirty="0"/>
          </a:p>
          <a:p>
            <a:r>
              <a:rPr lang="en-US" altLang="ja-JP" dirty="0"/>
              <a:t>Now, with the development of autonomous driving technology, the complexity of autonomous driving systems is increasing. For example, vehicles use LiDAR to obtain environmental information from the outside, and then transmit this information to the autonomous driving system for processing. In order to allow cars to respond in a timely manner to sudden external environments, the real-time </a:t>
            </a:r>
            <a:r>
              <a:rPr lang="en-US" altLang="zh-CN" dirty="0"/>
              <a:t>performance</a:t>
            </a:r>
            <a:r>
              <a:rPr lang="en-US" altLang="ja-JP" dirty="0"/>
              <a:t> of the system is particularly important.</a:t>
            </a:r>
          </a:p>
          <a:p>
            <a:endParaRPr lang="en-US" altLang="ja-JP" dirty="0"/>
          </a:p>
          <a:p>
            <a:r>
              <a:rPr lang="ja-JP" altLang="en-US" dirty="0"/>
              <a:t>自動運転の概要の紹介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59002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The execution time of publishing and subscribing from 1 KiB string-type message per unit time between various nodes </a:t>
            </a:r>
            <a:r>
              <a:rPr lang="en-US" altLang="ja-JP" dirty="0">
                <a:latin typeface="メイリオ" panose="020B0604030504040204" pitchFamily="50" charset="-128"/>
                <a:ea typeface="メイリオ" panose="020B0604030504040204" pitchFamily="50" charset="-128"/>
              </a:rPr>
              <a:t>is shown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This measurement to determine overhead was carried out in three different models. Each model involved delivering a 1 KiB String type message.</a:t>
            </a:r>
          </a:p>
          <a:p>
            <a:r>
              <a:rPr lang="en-US" altLang="ja-JP" dirty="0"/>
              <a:t>The measurement models consisted of: (</a:t>
            </a:r>
            <a:r>
              <a:rPr lang="en-US" altLang="ja-JP" dirty="0" err="1"/>
              <a:t>i</a:t>
            </a:r>
            <a:r>
              <a:rPr lang="en-US" altLang="ja-JP" dirty="0"/>
              <a:t>) the </a:t>
            </a:r>
            <a:r>
              <a:rPr lang="en-US" altLang="ja-JP"/>
              <a:t>original ROS2 </a:t>
            </a:r>
            <a:r>
              <a:rPr lang="en-US" altLang="ja-JP" dirty="0"/>
              <a:t>publisher and subscriber set; (ii)and</a:t>
            </a:r>
            <a:r>
              <a:rPr lang="zh-CN" altLang="en-US" dirty="0"/>
              <a:t> </a:t>
            </a:r>
            <a:r>
              <a:rPr lang="en-US" altLang="zh-CN" dirty="0"/>
              <a:t>model</a:t>
            </a:r>
            <a:r>
              <a:rPr lang="zh-CN" altLang="en-US" dirty="0"/>
              <a:t> </a:t>
            </a:r>
            <a:r>
              <a:rPr lang="en-US" altLang="zh-CN" dirty="0"/>
              <a:t>2,</a:t>
            </a:r>
            <a:r>
              <a:rPr lang="en-US" altLang="ja-JP" dirty="0"/>
              <a:t> a TILDE publisher and the original ROS2 subscriber; and model 3, the original ROS2 publisher and TILDE subscriber.</a:t>
            </a:r>
          </a:p>
          <a:p>
            <a:r>
              <a:rPr lang="en-US" altLang="ja-JP" dirty="0"/>
              <a:t>the execution time for model3 was only marginally longer than model2, This difference was insignificant compared to the execution time of the original ROS2 node. Therefore, this finding confirms that there is minimal overhead present in the system.</a:t>
            </a:r>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オーバヘッドの計測結果を説明する</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323327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Next, I would like to introduce deadline detection accuracy.</a:t>
            </a:r>
          </a:p>
          <a:p>
            <a:r>
              <a:rPr lang="en-US" altLang="ja-JP" dirty="0"/>
              <a:t>To illustrate the accuracy of the measurement results, the CARET measurement results are used as the standard.</a:t>
            </a:r>
          </a:p>
          <a:p>
            <a:endParaRPr lang="en-US" altLang="ja-JP" dirty="0"/>
          </a:p>
          <a:p>
            <a:r>
              <a:rPr lang="ja-JP" altLang="en-US" dirty="0"/>
              <a:t>計測結果の精度を説明するため、</a:t>
            </a:r>
            <a:r>
              <a:rPr lang="en-US" altLang="ja-JP" dirty="0"/>
              <a:t>CARET</a:t>
            </a:r>
            <a:r>
              <a:rPr lang="ja-JP" altLang="en-US" dirty="0"/>
              <a:t>の計測結果を標準とします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893980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 reviewed the </a:t>
            </a:r>
            <a:r>
              <a:rPr kumimoji="1" lang="en-US" altLang="ja-JP" dirty="0">
                <a:latin typeface="メイリオ" panose="020B0604030504040204" pitchFamily="50" charset="-128"/>
                <a:ea typeface="メイリオ" panose="020B0604030504040204" pitchFamily="50" charset="-128"/>
              </a:rPr>
              <a:t>Deadline Miss Detection Rate </a:t>
            </a:r>
            <a:r>
              <a:rPr lang="en-US" altLang="ja-JP" dirty="0"/>
              <a:t>with TILDE.</a:t>
            </a:r>
          </a:p>
          <a:p>
            <a:r>
              <a:rPr lang="en-US" altLang="ja-JP" dirty="0"/>
              <a:t>We set the detection rate acceptable percentage to 100%.</a:t>
            </a:r>
          </a:p>
          <a:p>
            <a:r>
              <a:rPr lang="en-US" altLang="ja-JP" dirty="0"/>
              <a:t>And we used CARET and TILDE to test the same ROS2 </a:t>
            </a:r>
            <a:r>
              <a:rPr lang="en-US" altLang="zh-CN" dirty="0"/>
              <a:t>application.</a:t>
            </a:r>
          </a:p>
          <a:p>
            <a:r>
              <a:rPr lang="en-US" altLang="ja-JP" dirty="0"/>
              <a:t>As we can see that the detection rate was 100%. All deadline misses were detected.</a:t>
            </a:r>
          </a:p>
          <a:p>
            <a:endParaRPr lang="en-US" altLang="ja-JP" dirty="0"/>
          </a:p>
          <a:p>
            <a:r>
              <a:rPr lang="en-US" altLang="ja-JP" dirty="0"/>
              <a:t>CARET</a:t>
            </a:r>
            <a:r>
              <a:rPr lang="ja-JP" altLang="en-US" dirty="0"/>
              <a:t>の計測結果と比較して、検出精度は</a:t>
            </a:r>
            <a:r>
              <a:rPr lang="en-US" altLang="ja-JP" dirty="0"/>
              <a:t>CARET</a:t>
            </a:r>
            <a:r>
              <a:rPr lang="ja-JP" altLang="en-US" dirty="0"/>
              <a:t>と同じと証明します。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062311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spcBef>
                <a:spcPts val="0"/>
              </a:spcBef>
              <a:spcAft>
                <a:spcPts val="0"/>
              </a:spcAft>
            </a:pPr>
            <a:r>
              <a:rPr lang="en-US" altLang="zh-CN" sz="1800" b="0" i="0" u="none" strike="noStrike" dirty="0">
                <a:solidFill>
                  <a:srgbClr val="000000"/>
                </a:solidFill>
                <a:effectLst/>
                <a:latin typeface="Arial" panose="020B0604020202020204" pitchFamily="34" charset="0"/>
              </a:rPr>
              <a:t>I’d like to conclude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by making the following points. </a:t>
            </a:r>
          </a:p>
          <a:p>
            <a:pPr rtl="0">
              <a:spcBef>
                <a:spcPts val="0"/>
              </a:spcBef>
              <a:spcAft>
                <a:spcPts val="0"/>
              </a:spcAft>
            </a:pPr>
            <a:r>
              <a:rPr lang="en-US" altLang="zh-CN" b="0" dirty="0">
                <a:effectLst/>
              </a:rPr>
              <a:t>In this research, we presented TILDE, a dynamic message tracking system for ROS2 applications. </a:t>
            </a:r>
            <a:r>
              <a:rPr lang="en-US" altLang="zh-CN" b="0" dirty="0" err="1">
                <a:effectLst/>
              </a:rPr>
              <a:t>MessageTrackingTags</a:t>
            </a:r>
            <a:r>
              <a:rPr lang="en-US" altLang="zh-CN" b="0" dirty="0">
                <a:effectLst/>
              </a:rPr>
              <a:t> are published alongside the original ROS2 messages to record which topics nodes published or subscribed to. These tags are collected by TILDE, which calculates the end-to-end latency of the dataflow and notifies the deadline miss.</a:t>
            </a:r>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404795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分散システムで異なる時間の可能性があります。</a:t>
            </a:r>
            <a:r>
              <a:rPr lang="en-US" altLang="ja-JP" dirty="0"/>
              <a:t>TILDE</a:t>
            </a:r>
            <a:r>
              <a:rPr lang="ja-JP" altLang="en-US" dirty="0"/>
              <a:t>はどう対応しているかを説明します。</a:t>
            </a:r>
            <a:endParaRPr lang="en-US" altLang="ja-JP" dirty="0"/>
          </a:p>
          <a:p>
            <a:r>
              <a:rPr lang="en-US" altLang="ja-JP" dirty="0"/>
              <a:t>ROS</a:t>
            </a:r>
            <a:r>
              <a:rPr lang="en-US" altLang="zh-CN" dirty="0"/>
              <a:t>_TIME</a:t>
            </a:r>
            <a:r>
              <a:rPr lang="ja-JP" altLang="en-US" dirty="0"/>
              <a:t>と</a:t>
            </a:r>
            <a:r>
              <a:rPr lang="en-US" altLang="ja-JP" dirty="0"/>
              <a:t>STEADY_TIME</a:t>
            </a:r>
            <a:r>
              <a:rPr lang="ja-JP" altLang="en-US" dirty="0"/>
              <a:t>を使っています。</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188646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203219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362950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535814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Next, I will introduce two concepts that are relevant for this research.</a:t>
            </a:r>
          </a:p>
          <a:p>
            <a:r>
              <a:rPr lang="en-US" altLang="ja-JP" dirty="0"/>
              <a:t>First, let's introduce a critical concept, "end-to-end latency." As illustrated in the diagram, the system consists of an entry node and an exit node, with two intermediate standard nodes. Within such a system structure, "end-to-end latency" refers to the total time required to send a message from the entry node, passing through the intermediate nodes, until it's successfully processed by the exit node.</a:t>
            </a:r>
          </a:p>
          <a:p>
            <a:endParaRPr lang="en-US" altLang="ja-JP" dirty="0"/>
          </a:p>
          <a:p>
            <a:r>
              <a:rPr lang="en-US" altLang="ja-JP" dirty="0"/>
              <a:t>To ensure the efficiency and real-time response of the system, managing and optimizing this latency is of paramount importance. Especially in applications like autonomous driving that demand high real-time performance, any unnecessary delay might impact the system's normal operation and safety.</a:t>
            </a:r>
          </a:p>
          <a:p>
            <a:endParaRPr lang="en-US" altLang="ja-JP" dirty="0"/>
          </a:p>
          <a:p>
            <a:r>
              <a:rPr lang="en-US" altLang="ja-JP" dirty="0"/>
              <a:t>End-</a:t>
            </a:r>
            <a:r>
              <a:rPr lang="en-US" altLang="zh-CN" dirty="0"/>
              <a:t>to-End Latency</a:t>
            </a:r>
            <a:r>
              <a:rPr lang="ja-JP" altLang="en-US" dirty="0"/>
              <a:t>の説明</a:t>
            </a:r>
            <a:endParaRPr lang="en-US" altLang="ja-JP" dirty="0"/>
          </a:p>
          <a:p>
            <a:r>
              <a:rPr lang="ja-JP" altLang="en-US" dirty="0"/>
              <a:t>レイテンシはエントリノードが</a:t>
            </a:r>
            <a:r>
              <a:rPr lang="en-US" altLang="ja-JP" dirty="0"/>
              <a:t>pub </a:t>
            </a:r>
            <a:r>
              <a:rPr lang="ja-JP" altLang="en-US" dirty="0"/>
              <a:t>する時点から</a:t>
            </a:r>
            <a:r>
              <a:rPr lang="en-US" altLang="zh-CN" dirty="0"/>
              <a:t>exit node</a:t>
            </a:r>
            <a:r>
              <a:rPr lang="ja-JP" altLang="en-US" dirty="0"/>
              <a:t>が処理終了までと計算</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687050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Nowadays, the mainstream of autonomous driving system use ROS2. This is a robot operating system. ROS2 is the second generation of ROS, which was born in 2017. Compared to ROS, ROS2 has better real-time performance, which is why it is now used by many autonomous driving systems.</a:t>
            </a:r>
          </a:p>
          <a:p>
            <a:endParaRPr lang="en-US" altLang="ja-JP" dirty="0"/>
          </a:p>
          <a:p>
            <a:r>
              <a:rPr lang="en-US" altLang="ja-JP" dirty="0"/>
              <a:t>ROS2</a:t>
            </a:r>
            <a:r>
              <a:rPr lang="ja-JP" altLang="en-US" dirty="0"/>
              <a:t>の紹介、特徴</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45073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basic unit of ROS2 is the node. Each node implements specific function</a:t>
            </a:r>
            <a:r>
              <a:rPr lang="en-US" altLang="zh-CN" dirty="0"/>
              <a:t>alities</a:t>
            </a:r>
            <a:r>
              <a:rPr lang="en-US" altLang="ja-JP" dirty="0"/>
              <a:t>.</a:t>
            </a:r>
          </a:p>
          <a:p>
            <a:r>
              <a:rPr lang="en-US" altLang="ja-JP" dirty="0"/>
              <a:t>In ROS2, communication between nodes uses the publish-subscribe model, as shown below.</a:t>
            </a:r>
          </a:p>
          <a:p>
            <a:r>
              <a:rPr lang="en-US" altLang="ja-JP" b="1" dirty="0"/>
              <a:t>Camera driver </a:t>
            </a:r>
            <a:r>
              <a:rPr lang="en-US" altLang="ja-JP" dirty="0"/>
              <a:t>publishes a message that passes through the topic “Image” and is subsequently received by </a:t>
            </a:r>
            <a:r>
              <a:rPr lang="en-US" altLang="ja-JP" b="1" dirty="0"/>
              <a:t>Traffic Light Recognition </a:t>
            </a:r>
            <a:r>
              <a:rPr lang="en-US" altLang="ja-JP" dirty="0"/>
              <a:t>and </a:t>
            </a:r>
            <a:r>
              <a:rPr lang="en-US" altLang="ja-JP" b="1" dirty="0"/>
              <a:t>Pedestrian Detection</a:t>
            </a:r>
            <a:r>
              <a:rPr lang="en-US" altLang="ja-JP" dirty="0"/>
              <a:t>.</a:t>
            </a:r>
          </a:p>
          <a:p>
            <a:r>
              <a:rPr lang="en-US" altLang="ja-JP" dirty="0"/>
              <a:t>In this model, topic is a communication channel that allows nodes to exchange messages.</a:t>
            </a:r>
          </a:p>
          <a:p>
            <a:endParaRPr lang="en-US" altLang="ja-JP" dirty="0"/>
          </a:p>
          <a:p>
            <a:r>
              <a:rPr lang="en-US" altLang="ja-JP" dirty="0"/>
              <a:t>ROS2</a:t>
            </a:r>
            <a:r>
              <a:rPr lang="ja-JP" altLang="en-US" dirty="0"/>
              <a:t>の通信モデルの概念の説明</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2519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differences between the ROS and ROS2 architectures are shown here.</a:t>
            </a:r>
          </a:p>
          <a:p>
            <a:r>
              <a:rPr lang="en-US" altLang="ja-JP" dirty="0"/>
              <a:t>The architecture of ROS2 is divided into an application layer, a middleware layer and an OS layer. Our research is implemented in the application layer.</a:t>
            </a:r>
          </a:p>
          <a:p>
            <a:endParaRPr lang="en-US" altLang="ja-JP" dirty="0"/>
          </a:p>
          <a:p>
            <a:r>
              <a:rPr lang="en-US" altLang="ja-JP" dirty="0"/>
              <a:t>ROS</a:t>
            </a:r>
            <a:r>
              <a:rPr lang="ja-JP" altLang="en-US" dirty="0"/>
              <a:t>と</a:t>
            </a:r>
            <a:r>
              <a:rPr lang="en-US" altLang="ja-JP" dirty="0"/>
              <a:t>ROS2</a:t>
            </a:r>
            <a:r>
              <a:rPr lang="ja-JP" altLang="en-US" dirty="0"/>
              <a:t>の比較</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219571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Next, I introduce Autoware. This is the autonomous driving system to be validated.</a:t>
            </a:r>
          </a:p>
          <a:p>
            <a:r>
              <a:rPr lang="en-US" altLang="ja-JP" dirty="0"/>
              <a:t>Autoware is an open-source software stack for autonomous driving based on ROS2. It includes all the function</a:t>
            </a:r>
            <a:r>
              <a:rPr lang="en-US" altLang="zh-CN" dirty="0"/>
              <a:t>alities</a:t>
            </a:r>
            <a:r>
              <a:rPr lang="en-US" altLang="ja-JP" dirty="0"/>
              <a:t> required for autonomous vehicles, from object detection to route planning and control, including self-positioning estimation.</a:t>
            </a:r>
          </a:p>
          <a:p>
            <a:endParaRPr lang="en-US" altLang="ja-JP" dirty="0"/>
          </a:p>
          <a:p>
            <a:r>
              <a:rPr lang="ja-JP" altLang="en-US" dirty="0"/>
              <a:t>検証対象となる</a:t>
            </a:r>
            <a:r>
              <a:rPr lang="en-US" altLang="ja-JP" dirty="0" err="1"/>
              <a:t>Autoware</a:t>
            </a:r>
            <a:r>
              <a:rPr lang="ja-JP" altLang="en-US" dirty="0"/>
              <a:t>の紹介</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85900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An autonomous driving system based on ROS2 can be abstracted into a Directed Acyclic (</a:t>
            </a:r>
            <a:r>
              <a:rPr lang="en-US" altLang="zh-CN" b="0" i="0" dirty="0">
                <a:solidFill>
                  <a:srgbClr val="202124"/>
                </a:solidFill>
                <a:effectLst/>
                <a:latin typeface="arial" panose="020B0604020202020204" pitchFamily="34" charset="0"/>
              </a:rPr>
              <a:t>/</a:t>
            </a:r>
            <a:r>
              <a:rPr lang="en-US" altLang="zh-CN" b="0" i="0" dirty="0" err="1">
                <a:solidFill>
                  <a:srgbClr val="202124"/>
                </a:solidFill>
                <a:effectLst/>
                <a:latin typeface="arial" panose="020B0604020202020204" pitchFamily="34" charset="0"/>
              </a:rPr>
              <a:t>eɪˈsʌɪklɪk</a:t>
            </a:r>
            <a:r>
              <a:rPr lang="en-US" altLang="zh-CN" b="0" i="0">
                <a:solidFill>
                  <a:srgbClr val="202124"/>
                </a:solidFill>
                <a:effectLst/>
                <a:latin typeface="arial" panose="020B0604020202020204" pitchFamily="34" charset="0"/>
              </a:rPr>
              <a:t>/</a:t>
            </a:r>
            <a:r>
              <a:rPr lang="en-US" altLang="ja-JP"/>
              <a:t>) </a:t>
            </a:r>
            <a:r>
              <a:rPr lang="en-US" altLang="ja-JP" dirty="0"/>
              <a:t>Graph (DAG) as shown below. In this Directed Acyclic Graph , we can understand the transfer of information within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ROS2</a:t>
            </a:r>
            <a:r>
              <a:rPr lang="ja-JP" altLang="en-US" dirty="0"/>
              <a:t>アプリケーションは</a:t>
            </a:r>
            <a:r>
              <a:rPr lang="en-US" altLang="ja-JP" dirty="0"/>
              <a:t>DAG</a:t>
            </a:r>
            <a:r>
              <a:rPr lang="ja-JP" altLang="en-US" dirty="0"/>
              <a:t>としてモデル化できるので</a:t>
            </a: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17258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Next, I will introduce two concepts that are relevant for this research.</a:t>
            </a:r>
          </a:p>
          <a:p>
            <a:r>
              <a:rPr lang="en-US" altLang="ja-JP" dirty="0"/>
              <a:t>First, let’s see a critical concept, "end-to-end latency." As illustrated in the diagram, the system consists of three sensor nodes and a control node. Within such a system structure, "end-to-end latency" refers to the total time required to send a message from the sensor node, passing through the other nodes, until it's successfully processed by the control node.</a:t>
            </a:r>
          </a:p>
          <a:p>
            <a:endParaRPr lang="en-US" altLang="ja-JP" dirty="0"/>
          </a:p>
          <a:p>
            <a:r>
              <a:rPr lang="en-US" altLang="ja-JP" dirty="0"/>
              <a:t>To ensure the efficiency and real-time response of the system, managing and optimizing this latency is importan</a:t>
            </a:r>
            <a:r>
              <a:rPr lang="en-US" altLang="zh-CN" dirty="0"/>
              <a:t>t</a:t>
            </a:r>
            <a:r>
              <a:rPr lang="en-US" altLang="ja-JP" dirty="0"/>
              <a:t>. Especially in applications like autonomous driving that demand high real-time performance, any unnecessary delay might impact the system's normal operation and safety.</a:t>
            </a:r>
          </a:p>
          <a:p>
            <a:endParaRPr lang="en-US" altLang="ja-JP" dirty="0"/>
          </a:p>
          <a:p>
            <a:r>
              <a:rPr lang="en-US" altLang="ja-JP" dirty="0"/>
              <a:t>End-</a:t>
            </a:r>
            <a:r>
              <a:rPr lang="en-US" altLang="zh-CN" dirty="0"/>
              <a:t>to-End Latency</a:t>
            </a:r>
            <a:r>
              <a:rPr lang="ja-JP" altLang="en-US" dirty="0"/>
              <a:t>の説明</a:t>
            </a:r>
            <a:endParaRPr lang="en-US" altLang="ja-JP" dirty="0"/>
          </a:p>
          <a:p>
            <a:r>
              <a:rPr lang="ja-JP" altLang="en-US" dirty="0"/>
              <a:t>レイテンシはエントリノードが</a:t>
            </a:r>
            <a:r>
              <a:rPr lang="en-US" altLang="ja-JP" dirty="0"/>
              <a:t>pub </a:t>
            </a:r>
            <a:r>
              <a:rPr lang="ja-JP" altLang="en-US" dirty="0"/>
              <a:t>する時点から</a:t>
            </a:r>
            <a:r>
              <a:rPr lang="en-US" altLang="zh-CN" dirty="0"/>
              <a:t>exit node</a:t>
            </a:r>
            <a:r>
              <a:rPr lang="ja-JP" altLang="en-US" dirty="0"/>
              <a:t>が処理終了までと計算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55335F9-2C12-4A7F-A3C4-213D5E7720D0}" type="slidenum">
              <a:rPr kumimoji="1" lang="ja-JP"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メイリオ" panose="020B0604030504040204" pitchFamily="50"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Times New Roman" panose="02020603050405020304" pitchFamily="18" charset="0"/>
              <a:ea typeface="メイリオ" panose="020B0604030504040204" pitchFamily="50" charset="-128"/>
              <a:cs typeface="+mn-cs"/>
            </a:endParaRPr>
          </a:p>
        </p:txBody>
      </p:sp>
    </p:spTree>
    <p:extLst>
      <p:ext uri="{BB962C8B-B14F-4D97-AF65-F5344CB8AC3E}">
        <p14:creationId xmlns:p14="http://schemas.microsoft.com/office/powerpoint/2010/main" val="68715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1258326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開催日</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a:solidFill>
                  <a:srgbClr val="142976"/>
                </a:solidFill>
                <a:latin typeface="+mj-lt"/>
              </a:rPr>
              <a:t>Outline</a:t>
            </a:r>
            <a:endParaRPr kumimoji="1" lang="ja-JP" altLang="en-US" sz="2800" b="1">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3</a:t>
            </a:r>
            <a:endParaRPr kumimoji="1" lang="ja-JP" altLang="en-US"/>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2</a:t>
            </a:r>
            <a:endParaRPr kumimoji="1" lang="ja-JP" altLang="en-US"/>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4</a:t>
            </a:r>
            <a:endParaRPr kumimoji="1" lang="ja-JP" altLang="en-US"/>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3</a:t>
            </a:r>
            <a:endParaRPr kumimoji="1" lang="ja-JP" altLang="en-US"/>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a:t>要素</a:t>
            </a:r>
            <a:r>
              <a:rPr kumimoji="1" lang="en-US" altLang="ja-JP"/>
              <a:t>2</a:t>
            </a:r>
            <a:endParaRPr kumimoji="1" lang="ja-JP" altLang="en-US"/>
          </a:p>
        </p:txBody>
      </p:sp>
    </p:spTree>
    <p:extLst>
      <p:ext uri="{BB962C8B-B14F-4D97-AF65-F5344CB8AC3E}">
        <p14:creationId xmlns:p14="http://schemas.microsoft.com/office/powerpoint/2010/main" val="441217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1</a:t>
            </a:r>
            <a:endParaRPr kumimoji="1" lang="ja-JP" altLang="en-US"/>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2</a:t>
            </a:r>
            <a:endParaRPr kumimoji="1" lang="ja-JP" altLang="en-US"/>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3</a:t>
            </a:r>
            <a:endParaRPr kumimoji="1" lang="ja-JP" altLang="en-US"/>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2</a:t>
            </a:r>
            <a:endParaRPr kumimoji="1" lang="ja-JP" altLang="en-US"/>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a:t>小見出し</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a:t>小見出し</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a:t>小見出し</a:t>
            </a:r>
            <a:r>
              <a:rPr kumimoji="1" lang="en-US" altLang="ja-JP"/>
              <a:t>2</a:t>
            </a:r>
            <a:endParaRPr kumimoji="1" lang="ja-JP" altLang="en-US"/>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a:t>小見出し</a:t>
            </a:r>
            <a:r>
              <a:rPr kumimoji="1" lang="en-US" altLang="ja-JP"/>
              <a:t>3</a:t>
            </a:r>
            <a:endParaRPr kumimoji="1" lang="ja-JP" altLang="en-US"/>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a:t>A</a:t>
            </a:r>
            <a:endParaRPr kumimoji="1" lang="ja-JP" altLang="en-US"/>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a:t>項目</a:t>
            </a:r>
            <a:r>
              <a:rPr kumimoji="1" lang="en-US" altLang="ja-JP"/>
              <a:t>1</a:t>
            </a:r>
            <a:endParaRPr kumimoji="1" lang="ja-JP" altLang="en-US"/>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a:t>項目</a:t>
            </a:r>
            <a:r>
              <a:rPr kumimoji="1" lang="en-US" altLang="ja-JP"/>
              <a:t>1</a:t>
            </a:r>
            <a:endParaRPr kumimoji="1" lang="ja-JP" altLang="en-US"/>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a:t>項目</a:t>
            </a:r>
            <a:r>
              <a:rPr kumimoji="1" lang="en-US" altLang="ja-JP"/>
              <a:t>1</a:t>
            </a:r>
            <a:endParaRPr kumimoji="1" lang="ja-JP" altLang="en-US"/>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a:t>B</a:t>
            </a:r>
            <a:endParaRPr kumimoji="1" lang="ja-JP" altLang="en-US"/>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a:t> マスター テキストの書式設定</a:t>
            </a:r>
          </a:p>
          <a:p>
            <a:pPr lvl="1"/>
            <a:r>
              <a:rPr lang="ja-JP" altLang="en-US"/>
              <a:t>第 </a:t>
            </a:r>
            <a:r>
              <a:rPr lang="en-US" altLang="ja-JP"/>
              <a:t>2 </a:t>
            </a:r>
            <a:r>
              <a:rPr lang="ja-JP" altLang="en-US"/>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a:t>A</a:t>
            </a:r>
            <a:endParaRPr kumimoji="1" lang="ja-JP" altLang="en-US"/>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a:t>A</a:t>
            </a:r>
            <a:endParaRPr kumimoji="1" lang="ja-JP" altLang="en-US"/>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a:t>A</a:t>
            </a:r>
            <a:endParaRPr kumimoji="1" lang="ja-JP" altLang="en-US"/>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a:t>項目</a:t>
            </a:r>
            <a:r>
              <a:rPr kumimoji="1" lang="en-US" altLang="ja-JP"/>
              <a:t>1</a:t>
            </a:r>
            <a:endParaRPr kumimoji="1" lang="ja-JP" altLang="en-US"/>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項目</a:t>
            </a:r>
            <a:r>
              <a:rPr kumimoji="1" lang="en-US" altLang="ja-JP"/>
              <a:t>2</a:t>
            </a:r>
            <a:endParaRPr kumimoji="1" lang="ja-JP" altLang="en-US"/>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a:t>項目</a:t>
            </a:r>
            <a:r>
              <a:rPr kumimoji="1" lang="en-US" altLang="ja-JP"/>
              <a:t>3</a:t>
            </a:r>
            <a:endParaRPr kumimoji="1" lang="ja-JP" altLang="en-US"/>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開催日</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a:t> 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2023/10/2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2023/10/2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84" r:id="rId2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r>
              <a:rPr lang="en-US" altLang="ja-JP"/>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err="1"/>
              <a:t>aaa</a:t>
            </a:r>
            <a:endParaRPr lang="en-US" altLang="ja-JP"/>
          </a:p>
          <a:p>
            <a:pPr lvl="1"/>
            <a:r>
              <a:rPr lang="ja-JP" altLang="en-US"/>
              <a:t>第 </a:t>
            </a:r>
            <a:r>
              <a:rPr lang="en-US" altLang="ja-JP"/>
              <a:t>2 </a:t>
            </a:r>
            <a:r>
              <a:rPr lang="ja-JP" altLang="en-US"/>
              <a:t>レベル</a:t>
            </a:r>
            <a:r>
              <a:rPr lang="en-US" altLang="ja-JP" err="1"/>
              <a:t>aaa</a:t>
            </a:r>
            <a:endParaRPr lang="en-US" altLang="ja-JP"/>
          </a:p>
          <a:p>
            <a:pPr lvl="2"/>
            <a:r>
              <a:rPr lang="ja-JP" altLang="en-US"/>
              <a:t>第 </a:t>
            </a:r>
            <a:r>
              <a:rPr lang="en-US" altLang="ja-JP"/>
              <a:t>3 </a:t>
            </a:r>
            <a:r>
              <a:rPr lang="ja-JP" altLang="en-US"/>
              <a:t>レベル</a:t>
            </a:r>
            <a:r>
              <a:rPr lang="en-US" altLang="ja-JP" err="1"/>
              <a:t>aaa</a:t>
            </a:r>
            <a:endParaRPr lang="en-US" altLang="ja-JP"/>
          </a:p>
          <a:p>
            <a:pPr lvl="3"/>
            <a:r>
              <a:rPr lang="ja-JP" altLang="en-US"/>
              <a:t>第 </a:t>
            </a:r>
            <a:r>
              <a:rPr lang="en-US" altLang="ja-JP"/>
              <a:t>4 </a:t>
            </a:r>
            <a:r>
              <a:rPr lang="ja-JP" altLang="en-US"/>
              <a:t>レベル</a:t>
            </a:r>
            <a:r>
              <a:rPr lang="en-US" altLang="ja-JP" err="1"/>
              <a:t>aaa</a:t>
            </a:r>
            <a:endParaRPr lang="en-US" altLang="ja-JP"/>
          </a:p>
          <a:p>
            <a:pPr lvl="4"/>
            <a:r>
              <a:rPr lang="ja-JP" altLang="en-US"/>
              <a:t>第 </a:t>
            </a:r>
            <a:r>
              <a:rPr lang="en-US" altLang="ja-JP"/>
              <a:t>5 </a:t>
            </a:r>
            <a:r>
              <a:rPr lang="ja-JP" altLang="en-US"/>
              <a:t>レベル</a:t>
            </a:r>
            <a:r>
              <a:rPr lang="en-US" altLang="ja-JP" err="1"/>
              <a:t>aaa</a:t>
            </a:r>
            <a:endParaRPr lang="en-US" altLang="ja-JP"/>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423_93069C00.xm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34E_6878D7B.xm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42F_7C6FC334.xml"/><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426_B857895A.xml"/><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microsoft.com/office/2018/10/relationships/comments" Target="../comments/modernComment_424_439A21C4.xml"/><Relationship Id="rId2" Type="http://schemas.openxmlformats.org/officeDocument/2006/relationships/notesSlide" Target="../notesSlides/notesSlide35.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microsoft.com/office/2018/10/relationships/comments" Target="../comments/modernComment_428_4AA8E0AC.xml"/><Relationship Id="rId2" Type="http://schemas.openxmlformats.org/officeDocument/2006/relationships/notesSlide" Target="../notesSlides/notesSlide37.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420_A0ABA7BF.xml"/><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3E8_48746E0E.xml"/><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サブタイトル 5"/>
          <p:cNvSpPr txBox="1">
            <a:spLocks/>
          </p:cNvSpPr>
          <p:nvPr/>
        </p:nvSpPr>
        <p:spPr bwMode="auto">
          <a:xfrm>
            <a:off x="197926" y="4540511"/>
            <a:ext cx="8904502" cy="14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algn="l" defTabSz="914400">
              <a:defRPr/>
            </a:pPr>
            <a:r>
              <a:rPr lang="en-US" altLang="ja-JP" sz="2000" b="1" u="sng" kern="0" dirty="0">
                <a:solidFill>
                  <a:srgbClr val="002060"/>
                </a:solidFill>
                <a:latin typeface="メイリオ"/>
                <a:ea typeface="メイリオ"/>
              </a:rPr>
              <a:t>Xuankeng He</a:t>
            </a:r>
            <a:r>
              <a:rPr lang="en-US" altLang="ja-JP" sz="2000" b="1" kern="0" dirty="0">
                <a:solidFill>
                  <a:srgbClr val="002060"/>
                </a:solidFill>
                <a:latin typeface="メイリオ"/>
                <a:ea typeface="メイリオ"/>
              </a:rPr>
              <a:t>   </a:t>
            </a:r>
            <a:r>
              <a:rPr lang="en-US" altLang="ja-JP" sz="2000" kern="0" dirty="0">
                <a:solidFill>
                  <a:srgbClr val="002060"/>
                </a:solidFill>
                <a:latin typeface="メイリオ"/>
                <a:ea typeface="メイリオ"/>
              </a:rPr>
              <a:t>Hiromi Sato   Yoshikazu Okumura   Azumi Takuya</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lang="en-US" altLang="ja-JP" sz="2000" b="1" u="sng" kern="0" dirty="0">
              <a:solidFill>
                <a:srgbClr val="002060"/>
              </a:solidFill>
              <a:latin typeface="メイリオ" panose="020B0604030504040204" pitchFamily="50" charset="-128"/>
              <a:ea typeface="メイリオ" panose="020B0604030504040204" pitchFamily="50" charset="-128"/>
            </a:endParaRPr>
          </a:p>
          <a:p>
            <a:pPr algn="l" defTabSz="914400">
              <a:defRPr/>
            </a:pPr>
            <a:r>
              <a:rPr lang="en-US" altLang="ja-JP" sz="1600" b="1" kern="0" dirty="0">
                <a:solidFill>
                  <a:srgbClr val="002060"/>
                </a:solidFill>
                <a:latin typeface="メイリオ"/>
                <a:ea typeface="メイリオ"/>
              </a:rPr>
              <a:t>   </a:t>
            </a:r>
            <a:r>
              <a:rPr lang="en-US" altLang="ja-JP" sz="1600" kern="0" dirty="0">
                <a:solidFill>
                  <a:srgbClr val="002060"/>
                </a:solidFill>
                <a:latin typeface="メイリオ"/>
                <a:ea typeface="メイリオ"/>
              </a:rPr>
              <a:t>Saitama Univ.       Saitama Univ.       Research Institute of         Saitama Univ.</a:t>
            </a:r>
          </a:p>
          <a:p>
            <a:pPr algn="l" defTabSz="914400">
              <a:defRPr/>
            </a:pPr>
            <a:r>
              <a:rPr lang="en-US" altLang="ja-JP" sz="1600" kern="0" dirty="0">
                <a:solidFill>
                  <a:srgbClr val="002060"/>
                </a:solidFill>
                <a:latin typeface="メイリオ"/>
                <a:ea typeface="メイリオ"/>
              </a:rPr>
              <a:t>        Japan                  </a:t>
            </a:r>
            <a:r>
              <a:rPr lang="en-US" altLang="ja-JP" sz="1600" kern="0" dirty="0" err="1">
                <a:solidFill>
                  <a:srgbClr val="002060"/>
                </a:solidFill>
                <a:latin typeface="メイリオ"/>
                <a:ea typeface="メイリオ"/>
              </a:rPr>
              <a:t>Japan</a:t>
            </a:r>
            <a:r>
              <a:rPr lang="en-US" altLang="ja-JP" sz="1600" kern="0" dirty="0">
                <a:solidFill>
                  <a:srgbClr val="002060"/>
                </a:solidFill>
                <a:latin typeface="メイリオ"/>
                <a:ea typeface="メイリオ"/>
              </a:rPr>
              <a:t>              Systems Planning, Inc             Japan</a:t>
            </a:r>
          </a:p>
          <a:p>
            <a:pPr algn="l" defTabSz="914400">
              <a:defRPr/>
            </a:pPr>
            <a:r>
              <a:rPr lang="en-US" altLang="ja-JP" sz="1600" kern="0" dirty="0">
                <a:solidFill>
                  <a:srgbClr val="002060"/>
                </a:solidFill>
                <a:latin typeface="メイリオ"/>
                <a:ea typeface="メイリオ"/>
              </a:rPr>
              <a:t>                                                                  </a:t>
            </a:r>
            <a:r>
              <a:rPr kumimoji="1" lang="en-US" altLang="ja-JP" sz="1600" i="0" strike="noStrike" kern="0" cap="none" spc="0" normalizeH="0" baseline="0" noProof="0" dirty="0">
                <a:ln>
                  <a:noFill/>
                </a:ln>
                <a:solidFill>
                  <a:srgbClr val="002060"/>
                </a:solidFill>
                <a:uLnTx/>
                <a:uFillTx/>
                <a:latin typeface="メイリオ"/>
                <a:ea typeface="メイリオ"/>
              </a:rPr>
              <a:t>Japan</a:t>
            </a:r>
            <a:endParaRPr lang="en-US" altLang="ja-JP" sz="1600" i="0" strike="noStrike" kern="0" cap="none" spc="0" normalizeH="0" baseline="0" noProof="0" dirty="0">
              <a:ln>
                <a:noFill/>
              </a:ln>
              <a:solidFill>
                <a:srgbClr val="002060"/>
              </a:solidFill>
              <a:uLnTx/>
              <a:uFillTx/>
              <a:latin typeface="メイリオ"/>
              <a:ea typeface="メイリオ"/>
            </a:endParaRPr>
          </a:p>
        </p:txBody>
      </p:sp>
      <p:cxnSp>
        <p:nvCxnSpPr>
          <p:cNvPr id="19" name="Straight Connector 7"/>
          <p:cNvCxnSpPr/>
          <p:nvPr/>
        </p:nvCxnSpPr>
        <p:spPr>
          <a:xfrm flipV="1">
            <a:off x="147654" y="4563725"/>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147654" y="1840391"/>
            <a:ext cx="8978082" cy="2246769"/>
          </a:xfrm>
          <a:prstGeom prst="rect">
            <a:avLst/>
          </a:prstGeom>
          <a:noFill/>
        </p:spPr>
        <p:txBody>
          <a:bodyPr wrap="square" rtlCol="0">
            <a:spAutoFit/>
          </a:bodyPr>
          <a:lstStyle/>
          <a:p>
            <a:pPr marL="0" marR="0" lvl="0" indent="0" rtl="0">
              <a:lnSpc>
                <a:spcPct val="150000"/>
              </a:lnSpc>
              <a:spcBef>
                <a:spcPts val="0"/>
              </a:spcBef>
              <a:spcAft>
                <a:spcPts val="0"/>
              </a:spcAft>
              <a:buNone/>
            </a:pPr>
            <a:r>
              <a:rPr lang="en-US" altLang="ja-JP" sz="3200" b="1" i="0" dirty="0">
                <a:solidFill>
                  <a:schemeClr val="lt1"/>
                </a:solidFill>
                <a:latin typeface="メイリオ" panose="020B0604030504040204" pitchFamily="50" charset="-128"/>
                <a:ea typeface="メイリオ" panose="020B0604030504040204" pitchFamily="50" charset="-128"/>
                <a:sym typeface="Arial"/>
              </a:rPr>
              <a:t>TILDE: Topic-tracking Infrastructure for Dynamic Message Latency and Deadline Evaluator for ROS 2 Application</a:t>
            </a:r>
            <a:endParaRPr lang="ja-JP" altLang="en-US" sz="3200" b="1" dirty="0">
              <a:solidFill>
                <a:schemeClr val="lt1"/>
              </a:solidFill>
              <a:latin typeface="メイリオ" panose="020B0604030504040204" pitchFamily="50" charset="-128"/>
              <a:ea typeface="メイリオ" panose="020B0604030504040204" pitchFamily="50" charset="-128"/>
              <a:cs typeface="Times New Roman"/>
              <a:sym typeface="Times New Roman"/>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dirty="0">
                <a:latin typeface="メイリオ" panose="020B0604030504040204" pitchFamily="50" charset="-128"/>
                <a:ea typeface="メイリオ" panose="020B0604030504040204" pitchFamily="50" charset="-128"/>
              </a:rPr>
              <a:t>Oct. 4</a:t>
            </a:r>
            <a:r>
              <a:rPr lang="en-US" altLang="ja-JP" sz="2000" kern="0" baseline="30000" dirty="0">
                <a:latin typeface="メイリオ" panose="020B0604030504040204" pitchFamily="50" charset="-128"/>
                <a:ea typeface="メイリオ" panose="020B0604030504040204" pitchFamily="50" charset="-128"/>
              </a:rPr>
              <a:t>th</a:t>
            </a:r>
            <a:r>
              <a:rPr lang="en-US" altLang="ja-JP" sz="2000" kern="0" dirty="0">
                <a:latin typeface="メイリオ" panose="020B0604030504040204" pitchFamily="50" charset="-128"/>
                <a:ea typeface="メイリオ" panose="020B0604030504040204" pitchFamily="50" charset="-128"/>
              </a:rPr>
              <a:t> 2023 </a:t>
            </a:r>
          </a:p>
          <a:p>
            <a:pPr marL="0" indent="0">
              <a:lnSpc>
                <a:spcPct val="100000"/>
              </a:lnSpc>
              <a:buNone/>
            </a:pPr>
            <a:r>
              <a:rPr lang="en-US" altLang="ja-JP" sz="2000" dirty="0">
                <a:latin typeface="メイリオ" panose="020B0604030504040204" pitchFamily="50" charset="-128"/>
                <a:ea typeface="メイリオ" panose="020B0604030504040204" pitchFamily="50" charset="-128"/>
              </a:rPr>
              <a:t>DS-RT</a:t>
            </a:r>
            <a:endParaRPr lang="en-US" altLang="ja-JP" sz="2000" kern="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a:latin typeface="メイリオ" panose="020B0604030504040204" pitchFamily="50" charset="-128"/>
              <a:ea typeface="メイリオ" panose="020B0604030504040204" pitchFamily="50" charset="-128"/>
            </a:endParaRPr>
          </a:p>
        </p:txBody>
      </p:sp>
      <p:pic>
        <p:nvPicPr>
          <p:cNvPr id="4" name="图片 4" descr="徽标, 公司名称&#10;&#10;描述已自动生成">
            <a:extLst>
              <a:ext uri="{FF2B5EF4-FFF2-40B4-BE49-F238E27FC236}">
                <a16:creationId xmlns:a16="http://schemas.microsoft.com/office/drawing/2014/main" id="{4491C9B0-B7C9-2AD3-43F3-A6D644EBBCEA}"/>
              </a:ext>
            </a:extLst>
          </p:cNvPr>
          <p:cNvPicPr>
            <a:picLocks noChangeAspect="1"/>
          </p:cNvPicPr>
          <p:nvPr/>
        </p:nvPicPr>
        <p:blipFill>
          <a:blip r:embed="rId3"/>
          <a:stretch>
            <a:fillRect/>
          </a:stretch>
        </p:blipFill>
        <p:spPr>
          <a:xfrm>
            <a:off x="7983795" y="5936795"/>
            <a:ext cx="1154234" cy="918849"/>
          </a:xfrm>
          <a:prstGeom prst="rect">
            <a:avLst/>
          </a:prstGeom>
        </p:spPr>
      </p:pic>
    </p:spTree>
    <p:extLst>
      <p:ext uri="{BB962C8B-B14F-4D97-AF65-F5344CB8AC3E}">
        <p14:creationId xmlns:p14="http://schemas.microsoft.com/office/powerpoint/2010/main" val="15156216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Data flow deadline miss</a:t>
            </a:r>
            <a:endParaRPr kumimoji="1" lang="ja-JP" altLang="en-US">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01CF49B8-8C5A-B2FD-C079-EEE33527B562}"/>
                  </a:ext>
                </a:extLst>
              </p:cNvPr>
              <p:cNvSpPr>
                <a:spLocks noGrp="1"/>
              </p:cNvSpPr>
              <p:nvPr>
                <p:ph idx="13"/>
              </p:nvPr>
            </p:nvSpPr>
            <p:spPr>
              <a:xfrm>
                <a:off x="304800" y="1052288"/>
                <a:ext cx="8534400" cy="1728188"/>
              </a:xfrm>
            </p:spPr>
            <p:txBody>
              <a:bodyPr/>
              <a:lstStyle/>
              <a:p>
                <a:r>
                  <a:rPr lang="en-US" altLang="ja-JP" dirty="0">
                    <a:latin typeface="メイリオ" panose="020B0604030504040204" pitchFamily="50" charset="-128"/>
                    <a:ea typeface="メイリオ" panose="020B0604030504040204" pitchFamily="50" charset="-128"/>
                  </a:rPr>
                  <a:t>D</a:t>
                </a:r>
                <a:r>
                  <a:rPr lang="en-US" altLang="zh-CN" dirty="0">
                    <a:latin typeface="メイリオ" panose="020B0604030504040204" pitchFamily="50" charset="-128"/>
                    <a:ea typeface="メイリオ" panose="020B0604030504040204" pitchFamily="50" charset="-128"/>
                  </a:rPr>
                  <a:t>eadline miss</a:t>
                </a:r>
              </a:p>
              <a:p>
                <a:pPr lvl="1"/>
                <a:r>
                  <a:rPr lang="en-US" altLang="zh-CN" b="0" dirty="0"/>
                  <a:t> </a:t>
                </a:r>
                <a14:m>
                  <m:oMath xmlns:m="http://schemas.openxmlformats.org/officeDocument/2006/math">
                    <m:r>
                      <a:rPr lang="en-US" altLang="zh-CN" b="0" i="1" smtClean="0">
                        <a:solidFill>
                          <a:srgbClr val="0070C0"/>
                        </a:solidFill>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time</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point</m:t>
                    </m:r>
                  </m:oMath>
                </a14:m>
                <a:endParaRPr lang="en-US" altLang="zh-CN" dirty="0"/>
              </a:p>
              <a:p>
                <a:pPr lvl="1"/>
                <a:r>
                  <a:rPr lang="en-US" altLang="zh-CN" b="0" dirty="0"/>
                  <a:t> </a:t>
                </a:r>
                <a14:m>
                  <m:oMath xmlns:m="http://schemas.openxmlformats.org/officeDocument/2006/math">
                    <m:r>
                      <a:rPr lang="en-US" altLang="zh-CN" i="1" smtClean="0">
                        <a:solidFill>
                          <a:srgbClr val="FF0000"/>
                        </a:solidFill>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𝑑𝑒𝑎𝑑𝑙𝑖𝑛𝑒</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𝑑𝑒𝑓𝑖𝑛𝑒𝑑</m:t>
                    </m:r>
                    <m:r>
                      <a:rPr lang="en-US" altLang="zh-CN" i="1">
                        <a:latin typeface="Cambria Math" panose="02040503050406030204" pitchFamily="18" charset="0"/>
                      </a:rPr>
                      <m:t> </m:t>
                    </m:r>
                    <m:r>
                      <a:rPr lang="en-US" altLang="zh-CN" i="1">
                        <a:latin typeface="Cambria Math" panose="02040503050406030204" pitchFamily="18" charset="0"/>
                      </a:rPr>
                      <m:t>𝑏𝑦</m:t>
                    </m:r>
                    <m:r>
                      <a:rPr lang="en-US" altLang="zh-CN" i="1">
                        <a:latin typeface="Cambria Math" panose="02040503050406030204" pitchFamily="18" charset="0"/>
                      </a:rPr>
                      <m:t> </m:t>
                    </m:r>
                    <m:r>
                      <a:rPr lang="en-US" altLang="zh-CN" i="1">
                        <a:latin typeface="Cambria Math" panose="02040503050406030204" pitchFamily="18" charset="0"/>
                      </a:rPr>
                      <m:t>𝑑𝑒𝑣𝑒𝑙𝑜𝑝𝑒𝑟</m:t>
                    </m:r>
                    <m:r>
                      <m:rPr>
                        <m:sty m:val="p"/>
                      </m:rPr>
                      <a:rPr lang="en-US" altLang="zh-CN" i="1">
                        <a:latin typeface="Cambria Math" panose="02040503050406030204" pitchFamily="18" charset="0"/>
                      </a:rPr>
                      <m:t>s</m:t>
                    </m:r>
                    <m:r>
                      <a:rPr lang="en-US" altLang="zh-CN" i="1">
                        <a:latin typeface="Cambria Math" panose="02040503050406030204" pitchFamily="18" charset="0"/>
                      </a:rPr>
                      <m:t>)</m:t>
                    </m:r>
                  </m:oMath>
                </a14:m>
                <a:endParaRPr lang="en-US" altLang="ja-JP" dirty="0">
                  <a:latin typeface="メイリオ" panose="020B0604030504040204" pitchFamily="50" charset="-128"/>
                  <a:ea typeface="メイリオ" panose="020B0604030504040204" pitchFamily="50" charset="-128"/>
                </a:endParaRPr>
              </a:p>
              <a:p>
                <a:pPr lvl="1"/>
                <a:r>
                  <a:rPr lang="en-US" altLang="zh-CN" dirty="0">
                    <a:latin typeface="メイリオ" panose="020B0604030504040204" pitchFamily="50" charset="-128"/>
                    <a:ea typeface="メイリオ" panose="020B0604030504040204" pitchFamily="50" charset="-128"/>
                  </a:rPr>
                  <a:t>When</a:t>
                </a:r>
                <a:r>
                  <a:rPr lang="en-US" altLang="ja-JP" dirty="0">
                    <a:latin typeface="メイリオ" panose="020B0604030504040204" pitchFamily="50" charset="-128"/>
                    <a:ea typeface="メイリオ" panose="020B0604030504040204" pitchFamily="50" charset="-128"/>
                  </a:rPr>
                  <a:t> </a:t>
                </a:r>
                <a14:m>
                  <m:oMath xmlns:m="http://schemas.openxmlformats.org/officeDocument/2006/math">
                    <m:r>
                      <a:rPr lang="en-US" altLang="ja-JP" b="1" i="1" smtClean="0">
                        <a:solidFill>
                          <a:srgbClr val="0070C0"/>
                        </a:solidFill>
                        <a:latin typeface="Cambria Math" panose="02040503050406030204" pitchFamily="18" charset="0"/>
                        <a:ea typeface="メイリオ" panose="020B0604030504040204" pitchFamily="50" charset="-128"/>
                      </a:rPr>
                      <m:t>𝒕</m:t>
                    </m:r>
                    <m:r>
                      <a:rPr lang="en-US" altLang="ja-JP" b="0" i="1" smtClean="0">
                        <a:latin typeface="Cambria Math" panose="02040503050406030204" pitchFamily="18" charset="0"/>
                        <a:ea typeface="メイリオ" panose="020B0604030504040204" pitchFamily="50" charset="-128"/>
                      </a:rPr>
                      <m:t>≥</m:t>
                    </m:r>
                    <m:r>
                      <a:rPr lang="en-US" altLang="ja-JP" b="1" i="1" smtClean="0">
                        <a:solidFill>
                          <a:srgbClr val="FF0000"/>
                        </a:solidFill>
                        <a:latin typeface="Cambria Math" panose="02040503050406030204" pitchFamily="18" charset="0"/>
                        <a:ea typeface="メイリオ" panose="020B0604030504040204" pitchFamily="50" charset="-128"/>
                      </a:rPr>
                      <m:t>𝒅</m:t>
                    </m:r>
                  </m:oMath>
                </a14:m>
                <a:r>
                  <a:rPr lang="en-US" altLang="ja-JP" dirty="0">
                    <a:latin typeface="メイリオ" panose="020B0604030504040204" pitchFamily="50" charset="-128"/>
                    <a:ea typeface="メイリオ" panose="020B0604030504040204" pitchFamily="50" charset="-128"/>
                  </a:rPr>
                  <a:t>, deadline miss </a:t>
                </a:r>
                <a:r>
                  <a:rPr lang="en-US" altLang="zh-CN" dirty="0">
                    <a:latin typeface="メイリオ" panose="020B0604030504040204" pitchFamily="50" charset="-128"/>
                    <a:ea typeface="メイリオ" panose="020B0604030504040204" pitchFamily="50" charset="-128"/>
                  </a:rPr>
                  <a:t>occurred</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p:txBody>
          </p:sp>
        </mc:Choice>
        <mc:Fallback xmlns="">
          <p:sp>
            <p:nvSpPr>
              <p:cNvPr id="4" name="コンテンツ プレースホルダー 2">
                <a:extLst>
                  <a:ext uri="{FF2B5EF4-FFF2-40B4-BE49-F238E27FC236}">
                    <a16:creationId xmlns:a16="http://schemas.microsoft.com/office/drawing/2014/main" id="{01CF49B8-8C5A-B2FD-C079-EEE33527B562}"/>
                  </a:ext>
                </a:extLst>
              </p:cNvPr>
              <p:cNvSpPr>
                <a:spLocks noGrp="1" noRot="1" noChangeAspect="1" noMove="1" noResize="1" noEditPoints="1" noAdjustHandles="1" noChangeArrowheads="1" noChangeShapeType="1" noTextEdit="1"/>
              </p:cNvSpPr>
              <p:nvPr>
                <p:ph idx="13"/>
              </p:nvPr>
            </p:nvSpPr>
            <p:spPr>
              <a:xfrm>
                <a:off x="304800" y="1052288"/>
                <a:ext cx="8534400" cy="1728188"/>
              </a:xfrm>
              <a:blipFill>
                <a:blip r:embed="rId4"/>
                <a:stretch>
                  <a:fillRect l="-929" t="-3534"/>
                </a:stretch>
              </a:blipFill>
            </p:spPr>
            <p:txBody>
              <a:bodyPr/>
              <a:lstStyle/>
              <a:p>
                <a:r>
                  <a:rPr lang="zh-CN" altLang="en-US">
                    <a:noFill/>
                  </a:rPr>
                  <a:t> </a:t>
                </a:r>
              </a:p>
            </p:txBody>
          </p:sp>
        </mc:Fallback>
      </mc:AlternateContent>
      <p:sp>
        <p:nvSpPr>
          <p:cNvPr id="8" name="テキスト プレースホルダー 2">
            <a:extLst>
              <a:ext uri="{FF2B5EF4-FFF2-40B4-BE49-F238E27FC236}">
                <a16:creationId xmlns:a16="http://schemas.microsoft.com/office/drawing/2014/main" id="{90B78675-29AC-B8AF-523B-4884E9DA538F}"/>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258D9D0D-8D2E-3E83-7A18-1801EA01E964}"/>
              </a:ext>
            </a:extLst>
          </p:cNvPr>
          <p:cNvGrpSpPr/>
          <p:nvPr/>
        </p:nvGrpSpPr>
        <p:grpSpPr>
          <a:xfrm>
            <a:off x="1154134" y="3343392"/>
            <a:ext cx="7291373" cy="2829772"/>
            <a:chOff x="1065644" y="3647228"/>
            <a:chExt cx="7291373" cy="2829772"/>
          </a:xfrm>
        </p:grpSpPr>
        <p:grpSp>
          <p:nvGrpSpPr>
            <p:cNvPr id="89" name="グループ化 88">
              <a:extLst>
                <a:ext uri="{FF2B5EF4-FFF2-40B4-BE49-F238E27FC236}">
                  <a16:creationId xmlns:a16="http://schemas.microsoft.com/office/drawing/2014/main" id="{5EDDEA21-1128-EAD4-14A3-D1A8B71C9D4C}"/>
                </a:ext>
              </a:extLst>
            </p:cNvPr>
            <p:cNvGrpSpPr/>
            <p:nvPr/>
          </p:nvGrpSpPr>
          <p:grpSpPr>
            <a:xfrm>
              <a:off x="1065644" y="3647228"/>
              <a:ext cx="6835731" cy="2829772"/>
              <a:chOff x="1065644" y="3647228"/>
              <a:chExt cx="6835731" cy="2829772"/>
            </a:xfrm>
          </p:grpSpPr>
          <p:grpSp>
            <p:nvGrpSpPr>
              <p:cNvPr id="3" name="グループ化 2">
                <a:extLst>
                  <a:ext uri="{FF2B5EF4-FFF2-40B4-BE49-F238E27FC236}">
                    <a16:creationId xmlns:a16="http://schemas.microsoft.com/office/drawing/2014/main" id="{B671248E-01ED-6852-8D88-0F8EFEAA6751}"/>
                  </a:ext>
                </a:extLst>
              </p:cNvPr>
              <p:cNvGrpSpPr/>
              <p:nvPr/>
            </p:nvGrpSpPr>
            <p:grpSpPr>
              <a:xfrm>
                <a:off x="1065644" y="3647228"/>
                <a:ext cx="6835731" cy="2829772"/>
                <a:chOff x="-60440" y="1092299"/>
                <a:chExt cx="9789181" cy="4503802"/>
              </a:xfrm>
            </p:grpSpPr>
            <p:sp>
              <p:nvSpPr>
                <p:cNvPr id="5" name="正方形/長方形 4">
                  <a:extLst>
                    <a:ext uri="{FF2B5EF4-FFF2-40B4-BE49-F238E27FC236}">
                      <a16:creationId xmlns:a16="http://schemas.microsoft.com/office/drawing/2014/main" id="{B1B9A7A7-6549-BFBC-8E70-5181B0724D80}"/>
                    </a:ext>
                  </a:extLst>
                </p:cNvPr>
                <p:cNvSpPr/>
                <p:nvPr/>
              </p:nvSpPr>
              <p:spPr>
                <a:xfrm>
                  <a:off x="-60440" y="1092299"/>
                  <a:ext cx="9789181" cy="3697545"/>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7" name="四角形: 角を丸くする 6">
                  <a:extLst>
                    <a:ext uri="{FF2B5EF4-FFF2-40B4-BE49-F238E27FC236}">
                      <a16:creationId xmlns:a16="http://schemas.microsoft.com/office/drawing/2014/main" id="{67AC8034-4AE7-5532-AC6B-666699A96C2D}"/>
                    </a:ext>
                  </a:extLst>
                </p:cNvPr>
                <p:cNvSpPr/>
                <p:nvPr/>
              </p:nvSpPr>
              <p:spPr>
                <a:xfrm>
                  <a:off x="129251" y="1629713"/>
                  <a:ext cx="2578162" cy="298171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四角形: 角を丸くする 8">
                  <a:extLst>
                    <a:ext uri="{FF2B5EF4-FFF2-40B4-BE49-F238E27FC236}">
                      <a16:creationId xmlns:a16="http://schemas.microsoft.com/office/drawing/2014/main" id="{78E2AE5F-589C-8EC1-7366-491AF647A26F}"/>
                    </a:ext>
                  </a:extLst>
                </p:cNvPr>
                <p:cNvSpPr/>
                <p:nvPr/>
              </p:nvSpPr>
              <p:spPr>
                <a:xfrm>
                  <a:off x="2894442" y="1640866"/>
                  <a:ext cx="3869353" cy="298171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四角形: 角を丸くする 10">
                  <a:extLst>
                    <a:ext uri="{FF2B5EF4-FFF2-40B4-BE49-F238E27FC236}">
                      <a16:creationId xmlns:a16="http://schemas.microsoft.com/office/drawing/2014/main" id="{ED6401C4-2C92-5740-4CFB-4A42A7C09B4A}"/>
                    </a:ext>
                  </a:extLst>
                </p:cNvPr>
                <p:cNvSpPr/>
                <p:nvPr/>
              </p:nvSpPr>
              <p:spPr>
                <a:xfrm>
                  <a:off x="6950824" y="1640866"/>
                  <a:ext cx="2578162" cy="297055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テキスト ボックス 15">
                  <a:extLst>
                    <a:ext uri="{FF2B5EF4-FFF2-40B4-BE49-F238E27FC236}">
                      <a16:creationId xmlns:a16="http://schemas.microsoft.com/office/drawing/2014/main" id="{41354D86-7436-3FC2-977E-8EB669906272}"/>
                    </a:ext>
                  </a:extLst>
                </p:cNvPr>
                <p:cNvSpPr txBox="1"/>
                <p:nvPr/>
              </p:nvSpPr>
              <p:spPr>
                <a:xfrm>
                  <a:off x="4012428" y="1131832"/>
                  <a:ext cx="1665227" cy="587821"/>
                </a:xfrm>
                <a:prstGeom prst="rect">
                  <a:avLst/>
                </a:prstGeom>
                <a:noFill/>
              </p:spPr>
              <p:txBody>
                <a:bodyPr wrap="none" rtlCol="0">
                  <a:spAutoFit/>
                </a:bodyPr>
                <a:lstStyle/>
                <a:p>
                  <a:r>
                    <a:rPr lang="en-US" altLang="zh-CN" b="1" dirty="0"/>
                    <a:t>SYSTEM</a:t>
                  </a:r>
                  <a:endParaRPr lang="zh-CN" altLang="en-US" sz="2400" b="1" dirty="0"/>
                </a:p>
              </p:txBody>
            </p:sp>
            <p:sp>
              <p:nvSpPr>
                <p:cNvPr id="29" name="テキスト ボックス 28">
                  <a:extLst>
                    <a:ext uri="{FF2B5EF4-FFF2-40B4-BE49-F238E27FC236}">
                      <a16:creationId xmlns:a16="http://schemas.microsoft.com/office/drawing/2014/main" id="{A73323CC-144A-451A-7F54-84DCBF68729A}"/>
                    </a:ext>
                  </a:extLst>
                </p:cNvPr>
                <p:cNvSpPr txBox="1"/>
                <p:nvPr/>
              </p:nvSpPr>
              <p:spPr>
                <a:xfrm>
                  <a:off x="603934" y="1623926"/>
                  <a:ext cx="1644107" cy="587821"/>
                </a:xfrm>
                <a:prstGeom prst="rect">
                  <a:avLst/>
                </a:prstGeom>
                <a:noFill/>
              </p:spPr>
              <p:txBody>
                <a:bodyPr wrap="none" rtlCol="0">
                  <a:spAutoFit/>
                </a:bodyPr>
                <a:lstStyle/>
                <a:p>
                  <a:r>
                    <a:rPr lang="en-US" altLang="zh-CN" b="1" dirty="0"/>
                    <a:t>Sensing</a:t>
                  </a:r>
                  <a:endParaRPr lang="zh-CN" altLang="en-US" b="1" dirty="0"/>
                </a:p>
              </p:txBody>
            </p:sp>
            <p:sp>
              <p:nvSpPr>
                <p:cNvPr id="38" name="テキスト ボックス 37">
                  <a:extLst>
                    <a:ext uri="{FF2B5EF4-FFF2-40B4-BE49-F238E27FC236}">
                      <a16:creationId xmlns:a16="http://schemas.microsoft.com/office/drawing/2014/main" id="{5E47DFAE-1F3B-9500-2485-4F7B89EE4B7A}"/>
                    </a:ext>
                  </a:extLst>
                </p:cNvPr>
                <p:cNvSpPr txBox="1"/>
                <p:nvPr/>
              </p:nvSpPr>
              <p:spPr>
                <a:xfrm>
                  <a:off x="3901397" y="1671318"/>
                  <a:ext cx="1797912" cy="587821"/>
                </a:xfrm>
                <a:prstGeom prst="rect">
                  <a:avLst/>
                </a:prstGeom>
                <a:noFill/>
              </p:spPr>
              <p:txBody>
                <a:bodyPr wrap="none" rtlCol="0">
                  <a:spAutoFit/>
                </a:bodyPr>
                <a:lstStyle/>
                <a:p>
                  <a:r>
                    <a:rPr lang="en-US" altLang="zh-CN" b="1" dirty="0"/>
                    <a:t>Planning</a:t>
                  </a:r>
                  <a:endParaRPr lang="zh-CN" altLang="en-US" b="1" dirty="0"/>
                </a:p>
              </p:txBody>
            </p:sp>
            <p:sp>
              <p:nvSpPr>
                <p:cNvPr id="40" name="矢印: 下 39">
                  <a:extLst>
                    <a:ext uri="{FF2B5EF4-FFF2-40B4-BE49-F238E27FC236}">
                      <a16:creationId xmlns:a16="http://schemas.microsoft.com/office/drawing/2014/main" id="{49AE0E13-1B37-890A-7C4F-ADD33DE64F2A}"/>
                    </a:ext>
                  </a:extLst>
                </p:cNvPr>
                <p:cNvSpPr/>
                <p:nvPr/>
              </p:nvSpPr>
              <p:spPr>
                <a:xfrm rot="10800000">
                  <a:off x="1247971" y="4465228"/>
                  <a:ext cx="425596" cy="595455"/>
                </a:xfrm>
                <a:prstGeom prst="down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テキスト ボックス 40">
                  <a:extLst>
                    <a:ext uri="{FF2B5EF4-FFF2-40B4-BE49-F238E27FC236}">
                      <a16:creationId xmlns:a16="http://schemas.microsoft.com/office/drawing/2014/main" id="{AC408067-E29F-4136-D5B0-168F4C3C19A8}"/>
                    </a:ext>
                  </a:extLst>
                </p:cNvPr>
                <p:cNvSpPr txBox="1"/>
                <p:nvPr/>
              </p:nvSpPr>
              <p:spPr>
                <a:xfrm>
                  <a:off x="7461089" y="1702956"/>
                  <a:ext cx="1545397" cy="587821"/>
                </a:xfrm>
                <a:prstGeom prst="rect">
                  <a:avLst/>
                </a:prstGeom>
                <a:noFill/>
              </p:spPr>
              <p:txBody>
                <a:bodyPr wrap="none" rtlCol="0">
                  <a:spAutoFit/>
                </a:bodyPr>
                <a:lstStyle/>
                <a:p>
                  <a:r>
                    <a:rPr lang="en-US" altLang="zh-CN" b="1" dirty="0"/>
                    <a:t>Control</a:t>
                  </a:r>
                  <a:endParaRPr lang="zh-CN" altLang="en-US" b="1" dirty="0"/>
                </a:p>
              </p:txBody>
            </p:sp>
            <p:sp>
              <p:nvSpPr>
                <p:cNvPr id="42" name="矢印: 右 41">
                  <a:extLst>
                    <a:ext uri="{FF2B5EF4-FFF2-40B4-BE49-F238E27FC236}">
                      <a16:creationId xmlns:a16="http://schemas.microsoft.com/office/drawing/2014/main" id="{80FB2802-7671-5205-8600-6894ED457AE4}"/>
                    </a:ext>
                  </a:extLst>
                </p:cNvPr>
                <p:cNvSpPr/>
                <p:nvPr/>
              </p:nvSpPr>
              <p:spPr>
                <a:xfrm>
                  <a:off x="2144033" y="2547924"/>
                  <a:ext cx="1960764" cy="71709"/>
                </a:xfrm>
                <a:prstGeom prst="rightArrow">
                  <a:avLst/>
                </a:prstGeom>
                <a:solidFill>
                  <a:schemeClr val="bg1">
                    <a:lumMod val="6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矢印: 右 43">
                  <a:extLst>
                    <a:ext uri="{FF2B5EF4-FFF2-40B4-BE49-F238E27FC236}">
                      <a16:creationId xmlns:a16="http://schemas.microsoft.com/office/drawing/2014/main" id="{94EC9F32-12C7-C895-389D-F91449D2C274}"/>
                    </a:ext>
                  </a:extLst>
                </p:cNvPr>
                <p:cNvSpPr/>
                <p:nvPr/>
              </p:nvSpPr>
              <p:spPr>
                <a:xfrm rot="1901832" flipV="1">
                  <a:off x="1506565" y="3268759"/>
                  <a:ext cx="1882601" cy="72765"/>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楕円 44">
                  <a:extLst>
                    <a:ext uri="{FF2B5EF4-FFF2-40B4-BE49-F238E27FC236}">
                      <a16:creationId xmlns:a16="http://schemas.microsoft.com/office/drawing/2014/main" id="{17EC99DB-98A3-DBB4-ADBA-8C653285F710}"/>
                    </a:ext>
                  </a:extLst>
                </p:cNvPr>
                <p:cNvSpPr/>
                <p:nvPr/>
              </p:nvSpPr>
              <p:spPr>
                <a:xfrm>
                  <a:off x="486823" y="2315955"/>
                  <a:ext cx="1735130" cy="57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46" name="矢印: 右 45">
                  <a:extLst>
                    <a:ext uri="{FF2B5EF4-FFF2-40B4-BE49-F238E27FC236}">
                      <a16:creationId xmlns:a16="http://schemas.microsoft.com/office/drawing/2014/main" id="{6C5E9027-084B-1BE9-527E-A76F0C14C3A5}"/>
                    </a:ext>
                  </a:extLst>
                </p:cNvPr>
                <p:cNvSpPr/>
                <p:nvPr/>
              </p:nvSpPr>
              <p:spPr>
                <a:xfrm>
                  <a:off x="1137155" y="4103890"/>
                  <a:ext cx="1960764" cy="71709"/>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矢印: 右 47">
                  <a:extLst>
                    <a:ext uri="{FF2B5EF4-FFF2-40B4-BE49-F238E27FC236}">
                      <a16:creationId xmlns:a16="http://schemas.microsoft.com/office/drawing/2014/main" id="{817F5A6B-3489-59CD-BF82-F0FA0F01822A}"/>
                    </a:ext>
                  </a:extLst>
                </p:cNvPr>
                <p:cNvSpPr/>
                <p:nvPr/>
              </p:nvSpPr>
              <p:spPr>
                <a:xfrm>
                  <a:off x="3212198" y="4101454"/>
                  <a:ext cx="1960764" cy="71709"/>
                </a:xfrm>
                <a:prstGeom prst="rightArrow">
                  <a:avLst/>
                </a:prstGeom>
                <a:solidFill>
                  <a:schemeClr val="tx1"/>
                </a:solidFill>
                <a:ln>
                  <a:solidFill>
                    <a:srgbClr val="9797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楕円 48">
                  <a:extLst>
                    <a:ext uri="{FF2B5EF4-FFF2-40B4-BE49-F238E27FC236}">
                      <a16:creationId xmlns:a16="http://schemas.microsoft.com/office/drawing/2014/main" id="{6BA66D78-7D16-E987-F336-14F23180E5CD}"/>
                    </a:ext>
                  </a:extLst>
                </p:cNvPr>
                <p:cNvSpPr/>
                <p:nvPr/>
              </p:nvSpPr>
              <p:spPr>
                <a:xfrm>
                  <a:off x="3148690" y="3854274"/>
                  <a:ext cx="1617790" cy="540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NodeB</a:t>
                  </a:r>
                  <a:endParaRPr lang="zh-CN" altLang="en-US" sz="1200" dirty="0">
                    <a:solidFill>
                      <a:schemeClr val="tx1"/>
                    </a:solidFill>
                  </a:endParaRPr>
                </a:p>
              </p:txBody>
            </p:sp>
            <p:sp>
              <p:nvSpPr>
                <p:cNvPr id="50" name="矢印: 右 49">
                  <a:extLst>
                    <a:ext uri="{FF2B5EF4-FFF2-40B4-BE49-F238E27FC236}">
                      <a16:creationId xmlns:a16="http://schemas.microsoft.com/office/drawing/2014/main" id="{962ABA21-D7DF-C5AE-9C2C-8CA8AE57D13B}"/>
                    </a:ext>
                  </a:extLst>
                </p:cNvPr>
                <p:cNvSpPr/>
                <p:nvPr/>
              </p:nvSpPr>
              <p:spPr>
                <a:xfrm rot="690075">
                  <a:off x="5429062" y="2842358"/>
                  <a:ext cx="1960764" cy="717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矢印: 右 50">
                  <a:extLst>
                    <a:ext uri="{FF2B5EF4-FFF2-40B4-BE49-F238E27FC236}">
                      <a16:creationId xmlns:a16="http://schemas.microsoft.com/office/drawing/2014/main" id="{392F83C3-2F22-A63C-7774-57AAD38DBAF6}"/>
                    </a:ext>
                  </a:extLst>
                </p:cNvPr>
                <p:cNvSpPr/>
                <p:nvPr/>
              </p:nvSpPr>
              <p:spPr>
                <a:xfrm rot="19537462">
                  <a:off x="6301290" y="3622295"/>
                  <a:ext cx="1096877" cy="72765"/>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楕円 51">
                  <a:extLst>
                    <a:ext uri="{FF2B5EF4-FFF2-40B4-BE49-F238E27FC236}">
                      <a16:creationId xmlns:a16="http://schemas.microsoft.com/office/drawing/2014/main" id="{0489D837-BA62-9D87-3F3C-D1141FC003C4}"/>
                    </a:ext>
                  </a:extLst>
                </p:cNvPr>
                <p:cNvSpPr/>
                <p:nvPr/>
              </p:nvSpPr>
              <p:spPr>
                <a:xfrm>
                  <a:off x="5191237" y="3872155"/>
                  <a:ext cx="1559832" cy="504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NodeC</a:t>
                  </a:r>
                  <a:endParaRPr lang="zh-CN" altLang="en-US" dirty="0">
                    <a:solidFill>
                      <a:schemeClr val="tx1"/>
                    </a:solidFill>
                  </a:endParaRPr>
                </a:p>
              </p:txBody>
            </p:sp>
            <p:sp>
              <p:nvSpPr>
                <p:cNvPr id="54" name="楕円 53">
                  <a:extLst>
                    <a:ext uri="{FF2B5EF4-FFF2-40B4-BE49-F238E27FC236}">
                      <a16:creationId xmlns:a16="http://schemas.microsoft.com/office/drawing/2014/main" id="{E11A84BC-337E-19D3-780A-CE347005D98E}"/>
                    </a:ext>
                  </a:extLst>
                </p:cNvPr>
                <p:cNvSpPr/>
                <p:nvPr/>
              </p:nvSpPr>
              <p:spPr>
                <a:xfrm>
                  <a:off x="4155072" y="2354985"/>
                  <a:ext cx="1636188" cy="47475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NodeA</a:t>
                  </a:r>
                  <a:endParaRPr lang="zh-CN" altLang="en-US" dirty="0">
                    <a:solidFill>
                      <a:schemeClr val="tx1"/>
                    </a:solidFill>
                  </a:endParaRPr>
                </a:p>
              </p:txBody>
            </p:sp>
            <p:sp>
              <p:nvSpPr>
                <p:cNvPr id="55" name="矢印: 下 54">
                  <a:extLst>
                    <a:ext uri="{FF2B5EF4-FFF2-40B4-BE49-F238E27FC236}">
                      <a16:creationId xmlns:a16="http://schemas.microsoft.com/office/drawing/2014/main" id="{84300251-E902-DE9B-2CCF-033CD4174591}"/>
                    </a:ext>
                  </a:extLst>
                </p:cNvPr>
                <p:cNvSpPr/>
                <p:nvPr/>
              </p:nvSpPr>
              <p:spPr>
                <a:xfrm>
                  <a:off x="8030263" y="3056113"/>
                  <a:ext cx="544206" cy="1957427"/>
                </a:xfrm>
                <a:prstGeom prst="down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正方形/長方形 55">
                  <a:extLst>
                    <a:ext uri="{FF2B5EF4-FFF2-40B4-BE49-F238E27FC236}">
                      <a16:creationId xmlns:a16="http://schemas.microsoft.com/office/drawing/2014/main" id="{B537ADA6-3F92-51BE-E1B2-0EDBBA6DA264}"/>
                    </a:ext>
                  </a:extLst>
                </p:cNvPr>
                <p:cNvSpPr/>
                <p:nvPr/>
              </p:nvSpPr>
              <p:spPr>
                <a:xfrm>
                  <a:off x="-60440" y="5079475"/>
                  <a:ext cx="9789181" cy="516626"/>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a:solidFill>
                        <a:schemeClr val="tx1"/>
                      </a:solidFill>
                    </a:rPr>
                    <a:t>Vehicle</a:t>
                  </a:r>
                  <a:endParaRPr lang="zh-CN" altLang="en-US" sz="2400" b="1">
                    <a:solidFill>
                      <a:schemeClr val="tx1"/>
                    </a:solidFill>
                  </a:endParaRPr>
                </a:p>
              </p:txBody>
            </p:sp>
            <p:sp>
              <p:nvSpPr>
                <p:cNvPr id="64" name="テキスト ボックス 63">
                  <a:extLst>
                    <a:ext uri="{FF2B5EF4-FFF2-40B4-BE49-F238E27FC236}">
                      <a16:creationId xmlns:a16="http://schemas.microsoft.com/office/drawing/2014/main" id="{FFBF9393-B223-B7D2-90AF-7BE921D79464}"/>
                    </a:ext>
                  </a:extLst>
                </p:cNvPr>
                <p:cNvSpPr txBox="1"/>
                <p:nvPr/>
              </p:nvSpPr>
              <p:spPr>
                <a:xfrm>
                  <a:off x="1978970" y="1927992"/>
                  <a:ext cx="1111530" cy="734776"/>
                </a:xfrm>
                <a:prstGeom prst="rect">
                  <a:avLst/>
                </a:prstGeom>
                <a:noFill/>
              </p:spPr>
              <p:txBody>
                <a:bodyPr wrap="none" lIns="91440" tIns="45720" rIns="91440" bIns="45720" rtlCol="0" anchor="t">
                  <a:spAutoFit/>
                </a:bodyPr>
                <a:lstStyle/>
                <a:p>
                  <a:r>
                    <a:rPr lang="en-US" altLang="zh-CN" sz="1200" b="1" dirty="0">
                      <a:solidFill>
                        <a:srgbClr val="0070C0"/>
                      </a:solidFill>
                    </a:rPr>
                    <a:t>publish</a:t>
                  </a:r>
                </a:p>
                <a:p>
                  <a:r>
                    <a:rPr lang="en-US" altLang="zh-CN" sz="1200" b="1" dirty="0">
                      <a:solidFill>
                        <a:srgbClr val="0070C0"/>
                      </a:solidFill>
                    </a:rPr>
                    <a:t>  t = </a:t>
                  </a:r>
                  <a:r>
                    <a:rPr lang="en-US" altLang="ja-JP" sz="1200" b="1" dirty="0">
                      <a:solidFill>
                        <a:srgbClr val="0070C0"/>
                      </a:solidFill>
                    </a:rPr>
                    <a:t>5</a:t>
                  </a:r>
                  <a:endParaRPr lang="zh-CN" sz="1600" dirty="0">
                    <a:solidFill>
                      <a:srgbClr val="0070C0"/>
                    </a:solidFill>
                  </a:endParaRPr>
                </a:p>
              </p:txBody>
            </p:sp>
            <p:sp>
              <p:nvSpPr>
                <p:cNvPr id="75" name="楕円 74">
                  <a:extLst>
                    <a:ext uri="{FF2B5EF4-FFF2-40B4-BE49-F238E27FC236}">
                      <a16:creationId xmlns:a16="http://schemas.microsoft.com/office/drawing/2014/main" id="{A4DC0509-0091-A4B1-5F54-5BB2461F6AA3}"/>
                    </a:ext>
                  </a:extLst>
                </p:cNvPr>
                <p:cNvSpPr/>
                <p:nvPr/>
              </p:nvSpPr>
              <p:spPr>
                <a:xfrm>
                  <a:off x="7372339" y="2940684"/>
                  <a:ext cx="1840032" cy="6158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77" name="楕円 76">
                  <a:extLst>
                    <a:ext uri="{FF2B5EF4-FFF2-40B4-BE49-F238E27FC236}">
                      <a16:creationId xmlns:a16="http://schemas.microsoft.com/office/drawing/2014/main" id="{2E8E4BE4-E9DF-3D3D-C964-01459710ED64}"/>
                    </a:ext>
                  </a:extLst>
                </p:cNvPr>
                <p:cNvSpPr/>
                <p:nvPr/>
              </p:nvSpPr>
              <p:spPr>
                <a:xfrm>
                  <a:off x="545531" y="3854274"/>
                  <a:ext cx="1735130" cy="5709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grpSp>
          <p:sp>
            <p:nvSpPr>
              <p:cNvPr id="81" name="テキスト ボックス 80">
                <a:extLst>
                  <a:ext uri="{FF2B5EF4-FFF2-40B4-BE49-F238E27FC236}">
                    <a16:creationId xmlns:a16="http://schemas.microsoft.com/office/drawing/2014/main" id="{39B668D5-2D84-75FA-9C71-2B27F07C61D4}"/>
                  </a:ext>
                </a:extLst>
              </p:cNvPr>
              <p:cNvSpPr txBox="1"/>
              <p:nvPr/>
            </p:nvSpPr>
            <p:spPr>
              <a:xfrm>
                <a:off x="1443445" y="4479807"/>
                <a:ext cx="1205202" cy="276999"/>
              </a:xfrm>
              <a:prstGeom prst="rect">
                <a:avLst/>
              </a:prstGeom>
              <a:noFill/>
            </p:spPr>
            <p:txBody>
              <a:bodyPr wrap="none" rtlCol="0">
                <a:spAutoFit/>
              </a:bodyPr>
              <a:lstStyle/>
              <a:p>
                <a:r>
                  <a:rPr lang="en-US" altLang="zh-CN" sz="1200" dirty="0"/>
                  <a:t>Camera Node</a:t>
                </a:r>
                <a:endParaRPr lang="zh-CN" altLang="en-US" sz="1200" dirty="0"/>
              </a:p>
            </p:txBody>
          </p:sp>
          <p:sp>
            <p:nvSpPr>
              <p:cNvPr id="83" name="テキスト ボックス 82">
                <a:extLst>
                  <a:ext uri="{FF2B5EF4-FFF2-40B4-BE49-F238E27FC236}">
                    <a16:creationId xmlns:a16="http://schemas.microsoft.com/office/drawing/2014/main" id="{46BF910F-35AD-7B97-8489-83E73D291857}"/>
                  </a:ext>
                </a:extLst>
              </p:cNvPr>
              <p:cNvSpPr txBox="1"/>
              <p:nvPr/>
            </p:nvSpPr>
            <p:spPr>
              <a:xfrm>
                <a:off x="1587274" y="5448072"/>
                <a:ext cx="1072153" cy="276999"/>
              </a:xfrm>
              <a:prstGeom prst="rect">
                <a:avLst/>
              </a:prstGeom>
              <a:noFill/>
            </p:spPr>
            <p:txBody>
              <a:bodyPr wrap="none" rtlCol="0">
                <a:spAutoFit/>
              </a:bodyPr>
              <a:lstStyle/>
              <a:p>
                <a:r>
                  <a:rPr lang="en-US" altLang="zh-CN" sz="1200" dirty="0"/>
                  <a:t>LiDAR Node</a:t>
                </a:r>
                <a:endParaRPr lang="zh-CN" altLang="en-US" sz="1200" dirty="0"/>
              </a:p>
            </p:txBody>
          </p:sp>
          <p:sp>
            <p:nvSpPr>
              <p:cNvPr id="84" name="テキスト ボックス 83">
                <a:extLst>
                  <a:ext uri="{FF2B5EF4-FFF2-40B4-BE49-F238E27FC236}">
                    <a16:creationId xmlns:a16="http://schemas.microsoft.com/office/drawing/2014/main" id="{9297AD31-56B6-EDC0-EFB1-1D003319BCCD}"/>
                  </a:ext>
                </a:extLst>
              </p:cNvPr>
              <p:cNvSpPr txBox="1"/>
              <p:nvPr/>
            </p:nvSpPr>
            <p:spPr>
              <a:xfrm>
                <a:off x="6228616" y="4882999"/>
                <a:ext cx="1356462" cy="276999"/>
              </a:xfrm>
              <a:prstGeom prst="rect">
                <a:avLst/>
              </a:prstGeom>
              <a:noFill/>
            </p:spPr>
            <p:txBody>
              <a:bodyPr wrap="none" rtlCol="0">
                <a:spAutoFit/>
              </a:bodyPr>
              <a:lstStyle/>
              <a:p>
                <a:r>
                  <a:rPr lang="en-US" altLang="zh-CN" sz="1200" dirty="0"/>
                  <a:t>Controller Node</a:t>
                </a:r>
                <a:endParaRPr lang="zh-CN" altLang="en-US" sz="1200" dirty="0"/>
              </a:p>
            </p:txBody>
          </p:sp>
        </p:grpSp>
        <p:sp>
          <p:nvSpPr>
            <p:cNvPr id="12" name="テキスト ボックス 11">
              <a:extLst>
                <a:ext uri="{FF2B5EF4-FFF2-40B4-BE49-F238E27FC236}">
                  <a16:creationId xmlns:a16="http://schemas.microsoft.com/office/drawing/2014/main" id="{D8EF893B-0469-640E-35F4-CAEB482AF929}"/>
                </a:ext>
              </a:extLst>
            </p:cNvPr>
            <p:cNvSpPr txBox="1"/>
            <p:nvPr/>
          </p:nvSpPr>
          <p:spPr>
            <a:xfrm>
              <a:off x="3231546" y="4624692"/>
              <a:ext cx="963725" cy="461665"/>
            </a:xfrm>
            <a:prstGeom prst="rect">
              <a:avLst/>
            </a:prstGeom>
            <a:noFill/>
          </p:spPr>
          <p:txBody>
            <a:bodyPr wrap="none" lIns="91440" tIns="45720" rIns="91440" bIns="45720" rtlCol="0" anchor="t">
              <a:spAutoFit/>
            </a:bodyPr>
            <a:lstStyle/>
            <a:p>
              <a:r>
                <a:rPr lang="en-US" altLang="zh-CN" sz="1200" b="1" dirty="0">
                  <a:solidFill>
                    <a:srgbClr val="0070C0"/>
                  </a:solidFill>
                </a:rPr>
                <a:t>subscribe</a:t>
              </a:r>
            </a:p>
            <a:p>
              <a:r>
                <a:rPr lang="en-US" altLang="zh-CN" sz="1200" b="1" dirty="0">
                  <a:solidFill>
                    <a:srgbClr val="0070C0"/>
                  </a:solidFill>
                </a:rPr>
                <a:t>   t = 8</a:t>
              </a:r>
              <a:endParaRPr lang="zh-CN" sz="1600" dirty="0">
                <a:solidFill>
                  <a:srgbClr val="0070C0"/>
                </a:solidFill>
              </a:endParaRPr>
            </a:p>
          </p:txBody>
        </p:sp>
        <p:sp>
          <p:nvSpPr>
            <p:cNvPr id="13" name="テキスト ボックス 12">
              <a:extLst>
                <a:ext uri="{FF2B5EF4-FFF2-40B4-BE49-F238E27FC236}">
                  <a16:creationId xmlns:a16="http://schemas.microsoft.com/office/drawing/2014/main" id="{64D5091C-A8FB-F380-4ECF-FB305B195EF8}"/>
                </a:ext>
              </a:extLst>
            </p:cNvPr>
            <p:cNvSpPr txBox="1"/>
            <p:nvPr/>
          </p:nvSpPr>
          <p:spPr>
            <a:xfrm>
              <a:off x="5037367" y="4272596"/>
              <a:ext cx="792205" cy="461665"/>
            </a:xfrm>
            <a:prstGeom prst="rect">
              <a:avLst/>
            </a:prstGeom>
            <a:noFill/>
          </p:spPr>
          <p:txBody>
            <a:bodyPr wrap="none" lIns="91440" tIns="45720" rIns="91440" bIns="45720" rtlCol="0" anchor="t">
              <a:spAutoFit/>
            </a:bodyPr>
            <a:lstStyle/>
            <a:p>
              <a:r>
                <a:rPr lang="en-US" altLang="zh-CN" sz="1200" b="1" dirty="0">
                  <a:solidFill>
                    <a:srgbClr val="0070C0"/>
                  </a:solidFill>
                </a:rPr>
                <a:t>publish</a:t>
              </a:r>
            </a:p>
            <a:p>
              <a:r>
                <a:rPr lang="en-US" altLang="zh-CN" sz="1200" b="1" dirty="0">
                  <a:solidFill>
                    <a:srgbClr val="0070C0"/>
                  </a:solidFill>
                </a:rPr>
                <a:t> t = 15</a:t>
              </a:r>
              <a:endParaRPr lang="zh-CN" sz="1600" dirty="0">
                <a:solidFill>
                  <a:srgbClr val="0070C0"/>
                </a:solidFill>
              </a:endParaRPr>
            </a:p>
          </p:txBody>
        </p:sp>
        <p:sp>
          <p:nvSpPr>
            <p:cNvPr id="14" name="テキスト ボックス 13">
              <a:extLst>
                <a:ext uri="{FF2B5EF4-FFF2-40B4-BE49-F238E27FC236}">
                  <a16:creationId xmlns:a16="http://schemas.microsoft.com/office/drawing/2014/main" id="{7B2BB01B-4B60-6C69-82E1-31DE568A432C}"/>
                </a:ext>
              </a:extLst>
            </p:cNvPr>
            <p:cNvSpPr txBox="1"/>
            <p:nvPr/>
          </p:nvSpPr>
          <p:spPr>
            <a:xfrm>
              <a:off x="5887553" y="4430252"/>
              <a:ext cx="963725" cy="461665"/>
            </a:xfrm>
            <a:prstGeom prst="rect">
              <a:avLst/>
            </a:prstGeom>
            <a:noFill/>
          </p:spPr>
          <p:txBody>
            <a:bodyPr wrap="none" lIns="91440" tIns="45720" rIns="91440" bIns="45720" rtlCol="0" anchor="t">
              <a:spAutoFit/>
            </a:bodyPr>
            <a:lstStyle/>
            <a:p>
              <a:r>
                <a:rPr lang="en-US" altLang="zh-CN" sz="1200" b="1" dirty="0">
                  <a:solidFill>
                    <a:srgbClr val="0070C0"/>
                  </a:solidFill>
                </a:rPr>
                <a:t>subscribe</a:t>
              </a:r>
            </a:p>
            <a:p>
              <a:r>
                <a:rPr lang="en-US" altLang="zh-CN" sz="1200" b="1" dirty="0">
                  <a:solidFill>
                    <a:srgbClr val="0070C0"/>
                  </a:solidFill>
                </a:rPr>
                <a:t>   t = 24</a:t>
              </a:r>
              <a:endParaRPr lang="zh-CN" sz="1600" dirty="0">
                <a:solidFill>
                  <a:srgbClr val="0070C0"/>
                </a:solidFill>
              </a:endParaRPr>
            </a:p>
          </p:txBody>
        </p:sp>
        <p:sp>
          <p:nvSpPr>
            <p:cNvPr id="15" name="テキスト ボックス 14">
              <a:extLst>
                <a:ext uri="{FF2B5EF4-FFF2-40B4-BE49-F238E27FC236}">
                  <a16:creationId xmlns:a16="http://schemas.microsoft.com/office/drawing/2014/main" id="{3C53ED80-9826-F45D-81CF-5798C5760656}"/>
                </a:ext>
              </a:extLst>
            </p:cNvPr>
            <p:cNvSpPr txBox="1"/>
            <p:nvPr/>
          </p:nvSpPr>
          <p:spPr>
            <a:xfrm>
              <a:off x="6492064" y="3699161"/>
              <a:ext cx="1864953" cy="307777"/>
            </a:xfrm>
            <a:prstGeom prst="rect">
              <a:avLst/>
            </a:prstGeom>
            <a:noFill/>
          </p:spPr>
          <p:txBody>
            <a:bodyPr wrap="square" rtlCol="0">
              <a:spAutoFit/>
            </a:bodyPr>
            <a:lstStyle/>
            <a:p>
              <a:r>
                <a:rPr lang="en-US" altLang="zh-CN" sz="1400" b="1" dirty="0">
                  <a:solidFill>
                    <a:srgbClr val="FF0000"/>
                  </a:solidFill>
                </a:rPr>
                <a:t>deadline:</a:t>
              </a:r>
              <a:r>
                <a:rPr lang="zh-CN" altLang="en-US" sz="1400" b="1" dirty="0">
                  <a:solidFill>
                    <a:srgbClr val="FF0000"/>
                  </a:solidFill>
                </a:rPr>
                <a:t> </a:t>
              </a:r>
              <a:r>
                <a:rPr lang="en-US" altLang="zh-CN" sz="1400" b="1" dirty="0">
                  <a:solidFill>
                    <a:srgbClr val="FF0000"/>
                  </a:solidFill>
                </a:rPr>
                <a:t>17</a:t>
              </a:r>
              <a:endParaRPr lang="zh-CN" altLang="en-US" sz="1400" b="1" dirty="0">
                <a:solidFill>
                  <a:srgbClr val="FF0000"/>
                </a:solidFill>
              </a:endParaRPr>
            </a:p>
          </p:txBody>
        </p:sp>
      </p:grpSp>
      <p:sp>
        <p:nvSpPr>
          <p:cNvPr id="10" name="テキスト ボックス 9">
            <a:extLst>
              <a:ext uri="{FF2B5EF4-FFF2-40B4-BE49-F238E27FC236}">
                <a16:creationId xmlns:a16="http://schemas.microsoft.com/office/drawing/2014/main" id="{92C42460-08D9-329C-55E0-BFCC7DB2766D}"/>
              </a:ext>
            </a:extLst>
          </p:cNvPr>
          <p:cNvSpPr txBox="1"/>
          <p:nvPr/>
        </p:nvSpPr>
        <p:spPr>
          <a:xfrm>
            <a:off x="7013523" y="4851832"/>
            <a:ext cx="792205" cy="461665"/>
          </a:xfrm>
          <a:prstGeom prst="rect">
            <a:avLst/>
          </a:prstGeom>
          <a:noFill/>
        </p:spPr>
        <p:txBody>
          <a:bodyPr wrap="none" lIns="91440" tIns="45720" rIns="91440" bIns="45720" rtlCol="0" anchor="t">
            <a:spAutoFit/>
          </a:bodyPr>
          <a:lstStyle/>
          <a:p>
            <a:r>
              <a:rPr lang="en-US" altLang="zh-CN" sz="1200" b="1" dirty="0">
                <a:solidFill>
                  <a:srgbClr val="0070C0"/>
                </a:solidFill>
              </a:rPr>
              <a:t>publish</a:t>
            </a:r>
          </a:p>
          <a:p>
            <a:r>
              <a:rPr lang="en-US" altLang="zh-CN" sz="1200" b="1" dirty="0">
                <a:solidFill>
                  <a:srgbClr val="0070C0"/>
                </a:solidFill>
              </a:rPr>
              <a:t> t = 25</a:t>
            </a:r>
            <a:endParaRPr lang="zh-CN" sz="1600" dirty="0">
              <a:solidFill>
                <a:srgbClr val="0070C0"/>
              </a:solidFill>
            </a:endParaRPr>
          </a:p>
        </p:txBody>
      </p:sp>
      <p:sp>
        <p:nvSpPr>
          <p:cNvPr id="19" name="矢印: 右 18">
            <a:extLst>
              <a:ext uri="{FF2B5EF4-FFF2-40B4-BE49-F238E27FC236}">
                <a16:creationId xmlns:a16="http://schemas.microsoft.com/office/drawing/2014/main" id="{C6D73D41-DD22-67EA-E85A-FFA1339064C0}"/>
              </a:ext>
            </a:extLst>
          </p:cNvPr>
          <p:cNvSpPr/>
          <p:nvPr/>
        </p:nvSpPr>
        <p:spPr>
          <a:xfrm rot="16200000" flipV="1">
            <a:off x="1914884" y="4751650"/>
            <a:ext cx="566383" cy="51877"/>
          </a:xfrm>
          <a:prstGeom prst="rightArrow">
            <a:avLst/>
          </a:prstGeom>
          <a:solidFill>
            <a:schemeClr val="bg1">
              <a:lumMod val="6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テキスト ボックス 17">
            <a:extLst>
              <a:ext uri="{FF2B5EF4-FFF2-40B4-BE49-F238E27FC236}">
                <a16:creationId xmlns:a16="http://schemas.microsoft.com/office/drawing/2014/main" id="{C9CB741D-4A63-8BE4-849E-A0FBFB411352}"/>
              </a:ext>
            </a:extLst>
          </p:cNvPr>
          <p:cNvSpPr txBox="1"/>
          <p:nvPr/>
        </p:nvSpPr>
        <p:spPr>
          <a:xfrm>
            <a:off x="1373822" y="4707707"/>
            <a:ext cx="776175" cy="461665"/>
          </a:xfrm>
          <a:prstGeom prst="rect">
            <a:avLst/>
          </a:prstGeom>
          <a:noFill/>
        </p:spPr>
        <p:txBody>
          <a:bodyPr wrap="none" lIns="91440" tIns="45720" rIns="91440" bIns="45720" rtlCol="0" anchor="t">
            <a:spAutoFit/>
          </a:bodyPr>
          <a:lstStyle/>
          <a:p>
            <a:r>
              <a:rPr lang="en-US" altLang="zh-CN" sz="1200" b="1" dirty="0">
                <a:solidFill>
                  <a:srgbClr val="0070C0"/>
                </a:solidFill>
              </a:rPr>
              <a:t>publish</a:t>
            </a:r>
          </a:p>
          <a:p>
            <a:r>
              <a:rPr lang="en-US" altLang="zh-CN" sz="1200" b="1" dirty="0">
                <a:solidFill>
                  <a:srgbClr val="0070C0"/>
                </a:solidFill>
              </a:rPr>
              <a:t>  t = </a:t>
            </a:r>
            <a:r>
              <a:rPr lang="en-US" altLang="ja-JP" sz="1200" b="1" dirty="0">
                <a:solidFill>
                  <a:srgbClr val="0070C0"/>
                </a:solidFill>
              </a:rPr>
              <a:t>2</a:t>
            </a:r>
            <a:endParaRPr lang="zh-CN" sz="1600" dirty="0">
              <a:solidFill>
                <a:srgbClr val="0070C0"/>
              </a:solidFill>
            </a:endParaRPr>
          </a:p>
        </p:txBody>
      </p:sp>
      <p:sp>
        <p:nvSpPr>
          <p:cNvPr id="21" name="爆発: 8 pt 20">
            <a:extLst>
              <a:ext uri="{FF2B5EF4-FFF2-40B4-BE49-F238E27FC236}">
                <a16:creationId xmlns:a16="http://schemas.microsoft.com/office/drawing/2014/main" id="{9125B875-1AAB-CA91-2C90-D82A13A20989}"/>
              </a:ext>
            </a:extLst>
          </p:cNvPr>
          <p:cNvSpPr/>
          <p:nvPr/>
        </p:nvSpPr>
        <p:spPr bwMode="auto">
          <a:xfrm>
            <a:off x="7170512" y="3875212"/>
            <a:ext cx="1847407" cy="806450"/>
          </a:xfrm>
          <a:prstGeom prst="irregularSeal1">
            <a:avLst/>
          </a:prstGeom>
          <a:solidFill>
            <a:schemeClr val="bg1"/>
          </a:solidFill>
          <a:ln w="1270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0" name="テキスト ボックス 19">
            <a:extLst>
              <a:ext uri="{FF2B5EF4-FFF2-40B4-BE49-F238E27FC236}">
                <a16:creationId xmlns:a16="http://schemas.microsoft.com/office/drawing/2014/main" id="{0161DEC8-6B26-8633-6763-3C48F253CDCB}"/>
              </a:ext>
            </a:extLst>
          </p:cNvPr>
          <p:cNvSpPr txBox="1"/>
          <p:nvPr/>
        </p:nvSpPr>
        <p:spPr>
          <a:xfrm>
            <a:off x="7431791" y="4153510"/>
            <a:ext cx="1321196" cy="276999"/>
          </a:xfrm>
          <a:prstGeom prst="rect">
            <a:avLst/>
          </a:prstGeom>
          <a:noFill/>
        </p:spPr>
        <p:txBody>
          <a:bodyPr wrap="none" rtlCol="0">
            <a:spAutoFit/>
          </a:bodyPr>
          <a:lstStyle/>
          <a:p>
            <a:r>
              <a:rPr lang="en-US" altLang="zh-CN" sz="1200" b="1" dirty="0">
                <a:solidFill>
                  <a:srgbClr val="FF0000"/>
                </a:solidFill>
              </a:rPr>
              <a:t>Deadline miss</a:t>
            </a:r>
            <a:endParaRPr lang="zh-CN" altLang="en-US" sz="1200" b="1" dirty="0">
              <a:solidFill>
                <a:srgbClr val="FF0000"/>
              </a:solidFill>
            </a:endParaRPr>
          </a:p>
        </p:txBody>
      </p:sp>
      <p:cxnSp>
        <p:nvCxnSpPr>
          <p:cNvPr id="22" name="直線矢印コネクタ 21">
            <a:extLst>
              <a:ext uri="{FF2B5EF4-FFF2-40B4-BE49-F238E27FC236}">
                <a16:creationId xmlns:a16="http://schemas.microsoft.com/office/drawing/2014/main" id="{F69389E7-84DB-F98B-BDB4-3358E4E4938F}"/>
              </a:ext>
            </a:extLst>
          </p:cNvPr>
          <p:cNvCxnSpPr/>
          <p:nvPr/>
        </p:nvCxnSpPr>
        <p:spPr bwMode="auto">
          <a:xfrm flipH="1">
            <a:off x="7219785" y="4392643"/>
            <a:ext cx="305971" cy="231428"/>
          </a:xfrm>
          <a:prstGeom prst="straightConnector1">
            <a:avLst/>
          </a:prstGeom>
          <a:solidFill>
            <a:schemeClr val="accent1"/>
          </a:solidFill>
          <a:ln w="28575" cap="flat" cmpd="sng" algn="ctr">
            <a:solidFill>
              <a:srgbClr val="FF0000"/>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66683904"/>
      </p:ext>
    </p:extLst>
  </p:cSld>
  <p:clrMapOvr>
    <a:masterClrMapping/>
  </p:clrMapOvr>
  <p:transition/>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Contributions</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kumimoji="1" lang="en-US" altLang="zh-CN" dirty="0">
                <a:latin typeface="メイリオ" panose="020B0604030504040204" pitchFamily="50" charset="-128"/>
                <a:ea typeface="メイリオ" panose="020B0604030504040204" pitchFamily="50" charset="-128"/>
              </a:rPr>
              <a:t>An online evaluation tool for ROS 2 application</a:t>
            </a:r>
          </a:p>
          <a:p>
            <a:pPr lvl="1"/>
            <a:r>
              <a:rPr kumimoji="1" lang="en-US" altLang="zh-CN" sz="1800" dirty="0">
                <a:latin typeface="メイリオ" panose="020B0604030504040204" pitchFamily="50" charset="-128"/>
                <a:ea typeface="メイリオ" panose="020B0604030504040204" pitchFamily="50" charset="-128"/>
              </a:rPr>
              <a:t>Real-time monitoring of running programs</a:t>
            </a:r>
          </a:p>
          <a:p>
            <a:pPr marL="0" indent="0">
              <a:buNone/>
            </a:pPr>
            <a:endParaRPr kumimoji="1" lang="en-US" altLang="ja-JP" dirty="0">
              <a:latin typeface="メイリオ" panose="020B0604030504040204" pitchFamily="50" charset="-128"/>
              <a:ea typeface="メイリオ" panose="020B0604030504040204" pitchFamily="50" charset="-128"/>
            </a:endParaRPr>
          </a:p>
          <a:p>
            <a:r>
              <a:rPr lang="en-US" altLang="zh-CN" dirty="0">
                <a:latin typeface="メイリオ" panose="020B0604030504040204" pitchFamily="50" charset="-128"/>
                <a:ea typeface="メイリオ" panose="020B0604030504040204" pitchFamily="50" charset="-128"/>
              </a:rPr>
              <a:t> Latency viewing and deadline miss detection</a:t>
            </a:r>
          </a:p>
          <a:p>
            <a:pPr lvl="1"/>
            <a:r>
              <a:rPr kumimoji="1" lang="en-US" altLang="zh-CN" sz="1800" dirty="0">
                <a:latin typeface="メイリオ" panose="020B0604030504040204" pitchFamily="50" charset="-128"/>
                <a:ea typeface="メイリオ" panose="020B0604030504040204" pitchFamily="50" charset="-128"/>
              </a:rPr>
              <a:t>Latency: the execution time between one node and another node</a:t>
            </a:r>
          </a:p>
          <a:p>
            <a:pPr lvl="1"/>
            <a:r>
              <a:rPr lang="en-US" altLang="zh-CN" sz="1800" dirty="0">
                <a:latin typeface="メイリオ" panose="020B0604030504040204" pitchFamily="50" charset="-128"/>
                <a:ea typeface="メイリオ" panose="020B0604030504040204" pitchFamily="50" charset="-128"/>
              </a:rPr>
              <a:t>Deadline miss: the latency exceeds the time set by the developer</a:t>
            </a:r>
            <a:endParaRPr kumimoji="1" lang="en-US" altLang="zh-CN" sz="1800" dirty="0">
              <a:latin typeface="メイリオ" panose="020B0604030504040204" pitchFamily="50" charset="-128"/>
              <a:ea typeface="メイリオ" panose="020B0604030504040204" pitchFamily="50" charset="-128"/>
            </a:endParaRPr>
          </a:p>
          <a:p>
            <a:pPr lvl="1"/>
            <a:endParaRPr kumimoji="1" lang="en-US" altLang="zh-CN" dirty="0">
              <a:latin typeface="メイリオ" panose="020B0604030504040204" pitchFamily="50" charset="-128"/>
              <a:ea typeface="メイリオ" panose="020B0604030504040204" pitchFamily="50" charset="-128"/>
            </a:endParaRPr>
          </a:p>
          <a:p>
            <a:r>
              <a:rPr lang="en-US" altLang="zh-CN" dirty="0">
                <a:latin typeface="メイリオ" panose="020B0604030504040204" pitchFamily="50" charset="-128"/>
                <a:ea typeface="メイリオ" panose="020B0604030504040204" pitchFamily="50" charset="-128"/>
              </a:rPr>
              <a:t> Real-time display of detecting results</a:t>
            </a:r>
          </a:p>
          <a:p>
            <a:endParaRPr lang="en-US" altLang="zh-CN" dirty="0">
              <a:latin typeface="メイリオ" panose="020B0604030504040204" pitchFamily="50" charset="-128"/>
              <a:ea typeface="メイリオ" panose="020B0604030504040204" pitchFamily="50" charset="-128"/>
            </a:endParaRPr>
          </a:p>
          <a:p>
            <a:r>
              <a:rPr kumimoji="1" lang="en-US" altLang="zh-CN"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Embedding</a:t>
            </a:r>
            <a:r>
              <a:rPr kumimoji="1" lang="en-US" altLang="zh-CN" dirty="0">
                <a:latin typeface="メイリオ" panose="020B0604030504040204" pitchFamily="50" charset="-128"/>
                <a:ea typeface="メイリオ" panose="020B0604030504040204" pitchFamily="50" charset="-128"/>
              </a:rPr>
              <a:t> in ROS 2 Application easily</a:t>
            </a:r>
          </a:p>
          <a:p>
            <a:endParaRPr kumimoji="1" lang="en-US" altLang="zh-CN" dirty="0">
              <a:latin typeface="メイリオ" panose="020B0604030504040204" pitchFamily="50" charset="-128"/>
              <a:ea typeface="メイリオ" panose="020B0604030504040204" pitchFamily="50" charset="-128"/>
            </a:endParaRPr>
          </a:p>
          <a:p>
            <a:r>
              <a:rPr lang="en-US" altLang="zh-CN" dirty="0">
                <a:latin typeface="メイリオ" panose="020B0604030504040204" pitchFamily="50" charset="-128"/>
                <a:ea typeface="メイリオ" panose="020B0604030504040204" pitchFamily="50" charset="-128"/>
              </a:rPr>
              <a:t> Small overhead in the system</a:t>
            </a:r>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9546875"/>
      </p:ext>
    </p:extLst>
  </p:cSld>
  <p:clrMapOvr>
    <a:masterClrMapping/>
  </p:clrMapOvr>
  <p:transition/>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 Goals of TILDE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zh-CN" dirty="0">
                <a:latin typeface="メイリオ" panose="020B0604030504040204" pitchFamily="50" charset="-128"/>
                <a:ea typeface="メイリオ" panose="020B0604030504040204" pitchFamily="50" charset="-128"/>
              </a:rPr>
              <a:t> Since the DAG is not necessarily a straight path, the times of the referenced sensors may be different for each route</a:t>
            </a:r>
          </a:p>
          <a:p>
            <a:endParaRPr lang="en-US" altLang="zh-CN" dirty="0">
              <a:latin typeface="メイリオ" panose="020B0604030504040204" pitchFamily="50" charset="-128"/>
              <a:ea typeface="メイリオ" panose="020B0604030504040204" pitchFamily="50" charset="-128"/>
            </a:endParaRPr>
          </a:p>
          <a:p>
            <a:r>
              <a:rPr kumimoji="1" lang="en-US" altLang="zh-CN" dirty="0">
                <a:latin typeface="メイリオ" panose="020B0604030504040204" pitchFamily="50" charset="-128"/>
                <a:ea typeface="メイリオ" panose="020B0604030504040204" pitchFamily="50" charset="-128"/>
              </a:rPr>
              <a:t> The case involving loops must also be considered</a:t>
            </a:r>
          </a:p>
          <a:p>
            <a:endParaRPr lang="en-US" altLang="zh-CN" dirty="0">
              <a:latin typeface="メイリオ" panose="020B0604030504040204" pitchFamily="50" charset="-128"/>
              <a:ea typeface="メイリオ" panose="020B0604030504040204" pitchFamily="50" charset="-128"/>
            </a:endParaRPr>
          </a:p>
          <a:p>
            <a:r>
              <a:rPr lang="en-US" altLang="zh-CN" dirty="0">
                <a:latin typeface="メイリオ" panose="020B0604030504040204" pitchFamily="50" charset="-128"/>
                <a:ea typeface="メイリオ" panose="020B0604030504040204" pitchFamily="50" charset="-128"/>
              </a:rPr>
              <a:t> Some things cannot be known from the DAG</a:t>
            </a:r>
          </a:p>
          <a:p>
            <a:pPr lvl="2"/>
            <a:r>
              <a:rPr kumimoji="1" lang="en-US" altLang="zh-CN" dirty="0">
                <a:latin typeface="メイリオ" panose="020B0604030504040204" pitchFamily="50" charset="-128"/>
                <a:ea typeface="メイリオ" panose="020B0604030504040204" pitchFamily="50" charset="-128"/>
              </a:rPr>
              <a:t>Some nodes may buffer messages and selectively use input data</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5" name="テキスト プレースホルダー 2">
            <a:extLst>
              <a:ext uri="{FF2B5EF4-FFF2-40B4-BE49-F238E27FC236}">
                <a16:creationId xmlns:a16="http://schemas.microsoft.com/office/drawing/2014/main" id="{45F47EDB-C587-AA37-3395-5E5381D8EA86}"/>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32935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err="1">
                <a:latin typeface="メイリオ" panose="020B0604030504040204" pitchFamily="50" charset="-128"/>
                <a:ea typeface="メイリオ" panose="020B0604030504040204" pitchFamily="50" charset="-128"/>
              </a:rPr>
              <a:t>MessageTrackingTag</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713180" cy="4561390"/>
          </a:xfrm>
        </p:spPr>
        <p:txBody>
          <a:bodyPr/>
          <a:lstStyle/>
          <a:p>
            <a:r>
              <a:rPr lang="en-US" altLang="zh-CN" dirty="0">
                <a:latin typeface="メイリオ" panose="020B0604030504040204" pitchFamily="50" charset="-128"/>
                <a:ea typeface="メイリオ" panose="020B0604030504040204" pitchFamily="50" charset="-128"/>
              </a:rPr>
              <a:t> A topic created by TILDE</a:t>
            </a:r>
          </a:p>
          <a:p>
            <a:r>
              <a:rPr kumimoji="1" lang="en-US" altLang="zh-CN" dirty="0">
                <a:latin typeface="メイリオ" panose="020B0604030504040204" pitchFamily="50" charset="-128"/>
                <a:ea typeface="メイリオ" panose="020B0604030504040204" pitchFamily="50" charset="-128"/>
              </a:rPr>
              <a:t> TILDE publishes the main message and the tracking message at the same time</a:t>
            </a:r>
          </a:p>
          <a:p>
            <a:r>
              <a:rPr lang="en-US" altLang="zh-CN" dirty="0">
                <a:latin typeface="メイリオ" panose="020B0604030504040204" pitchFamily="50" charset="-128"/>
                <a:ea typeface="メイリオ" panose="020B0604030504040204" pitchFamily="50" charset="-128"/>
              </a:rPr>
              <a:t> The main topic must have a </a:t>
            </a:r>
            <a:r>
              <a:rPr lang="en-US" altLang="zh-CN" dirty="0" err="1">
                <a:latin typeface="メイリオ" panose="020B0604030504040204" pitchFamily="50" charset="-128"/>
                <a:ea typeface="メイリオ" panose="020B0604030504040204" pitchFamily="50" charset="-128"/>
              </a:rPr>
              <a:t>std_msgs</a:t>
            </a:r>
            <a:r>
              <a:rPr lang="en-US" altLang="zh-CN" dirty="0">
                <a:latin typeface="メイリオ" panose="020B0604030504040204" pitchFamily="50" charset="-128"/>
                <a:ea typeface="メイリオ" panose="020B0604030504040204" pitchFamily="50" charset="-128"/>
              </a:rPr>
              <a:t>/msg/Header field with the appropriate value in the stamp field for message identification</a:t>
            </a:r>
            <a:endParaRPr kumimoji="1" lang="en-US" altLang="zh-CN" dirty="0">
              <a:latin typeface="メイリオ" panose="020B0604030504040204" pitchFamily="50" charset="-128"/>
              <a:ea typeface="メイリオ" panose="020B0604030504040204" pitchFamily="50" charset="-128"/>
            </a:endParaRPr>
          </a:p>
          <a:p>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pic>
        <p:nvPicPr>
          <p:cNvPr id="18" name="図 17">
            <a:extLst>
              <a:ext uri="{FF2B5EF4-FFF2-40B4-BE49-F238E27FC236}">
                <a16:creationId xmlns:a16="http://schemas.microsoft.com/office/drawing/2014/main" id="{555AF9E4-17AF-D6E1-F242-DE1BE31C2102}"/>
              </a:ext>
            </a:extLst>
          </p:cNvPr>
          <p:cNvPicPr>
            <a:picLocks noChangeAspect="1"/>
          </p:cNvPicPr>
          <p:nvPr/>
        </p:nvPicPr>
        <p:blipFill>
          <a:blip r:embed="rId4"/>
          <a:stretch>
            <a:fillRect/>
          </a:stretch>
        </p:blipFill>
        <p:spPr>
          <a:xfrm>
            <a:off x="9475464" y="1047370"/>
            <a:ext cx="8713180" cy="2002356"/>
          </a:xfrm>
          <a:prstGeom prst="rect">
            <a:avLst/>
          </a:prstGeom>
        </p:spPr>
      </p:pic>
      <p:sp>
        <p:nvSpPr>
          <p:cNvPr id="3" name="テキスト プレースホルダー 2">
            <a:extLst>
              <a:ext uri="{FF2B5EF4-FFF2-40B4-BE49-F238E27FC236}">
                <a16:creationId xmlns:a16="http://schemas.microsoft.com/office/drawing/2014/main" id="{7B6925D1-6103-6874-184E-89D6BD95CF0B}"/>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5" name="椭圆 4">
            <a:extLst>
              <a:ext uri="{FF2B5EF4-FFF2-40B4-BE49-F238E27FC236}">
                <a16:creationId xmlns:a16="http://schemas.microsoft.com/office/drawing/2014/main" id="{04C9E904-2A3D-FC03-1875-4E71F989B322}"/>
              </a:ext>
            </a:extLst>
          </p:cNvPr>
          <p:cNvSpPr/>
          <p:nvPr/>
        </p:nvSpPr>
        <p:spPr bwMode="auto">
          <a:xfrm>
            <a:off x="103075" y="4663886"/>
            <a:ext cx="1644316" cy="825372"/>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文本框 6">
            <a:extLst>
              <a:ext uri="{FF2B5EF4-FFF2-40B4-BE49-F238E27FC236}">
                <a16:creationId xmlns:a16="http://schemas.microsoft.com/office/drawing/2014/main" id="{0B0771F8-1E37-FF1C-0708-77AE38B72136}"/>
              </a:ext>
            </a:extLst>
          </p:cNvPr>
          <p:cNvSpPr txBox="1"/>
          <p:nvPr/>
        </p:nvSpPr>
        <p:spPr>
          <a:xfrm>
            <a:off x="340066" y="4686230"/>
            <a:ext cx="1170333" cy="830997"/>
          </a:xfrm>
          <a:prstGeom prst="rect">
            <a:avLst/>
          </a:prstGeom>
          <a:noFill/>
        </p:spPr>
        <p:txBody>
          <a:bodyPr wrap="square" rtlCol="0">
            <a:spAutoFit/>
          </a:bodyPr>
          <a:lstStyle/>
          <a:p>
            <a:pPr algn="ctr"/>
            <a:r>
              <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TILDE-Embedded Node</a:t>
            </a: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nvGrpSpPr>
          <p:cNvPr id="21" name="组合 20">
            <a:extLst>
              <a:ext uri="{FF2B5EF4-FFF2-40B4-BE49-F238E27FC236}">
                <a16:creationId xmlns:a16="http://schemas.microsoft.com/office/drawing/2014/main" id="{0ED90D98-C4A8-7ECA-1908-285C7140FAEE}"/>
              </a:ext>
            </a:extLst>
          </p:cNvPr>
          <p:cNvGrpSpPr/>
          <p:nvPr/>
        </p:nvGrpSpPr>
        <p:grpSpPr>
          <a:xfrm>
            <a:off x="2048211" y="4686230"/>
            <a:ext cx="1813958" cy="407334"/>
            <a:chOff x="2048211" y="4416785"/>
            <a:chExt cx="1813958" cy="407334"/>
          </a:xfrm>
        </p:grpSpPr>
        <p:sp>
          <p:nvSpPr>
            <p:cNvPr id="8" name="流程图: 终止 7">
              <a:extLst>
                <a:ext uri="{FF2B5EF4-FFF2-40B4-BE49-F238E27FC236}">
                  <a16:creationId xmlns:a16="http://schemas.microsoft.com/office/drawing/2014/main" id="{655ED6D5-224A-AC2F-DFCF-66A8BF124CA7}"/>
                </a:ext>
              </a:extLst>
            </p:cNvPr>
            <p:cNvSpPr/>
            <p:nvPr/>
          </p:nvSpPr>
          <p:spPr bwMode="auto">
            <a:xfrm>
              <a:off x="2048211" y="4418555"/>
              <a:ext cx="1813958" cy="405564"/>
            </a:xfrm>
            <a:prstGeom prst="flowChartTerminator">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14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1" name="文本框 10">
              <a:extLst>
                <a:ext uri="{FF2B5EF4-FFF2-40B4-BE49-F238E27FC236}">
                  <a16:creationId xmlns:a16="http://schemas.microsoft.com/office/drawing/2014/main" id="{AE7F4B72-6673-13FB-5526-EED38B02F61C}"/>
                </a:ext>
              </a:extLst>
            </p:cNvPr>
            <p:cNvSpPr txBox="1"/>
            <p:nvPr/>
          </p:nvSpPr>
          <p:spPr>
            <a:xfrm>
              <a:off x="2537443" y="4416785"/>
              <a:ext cx="966931" cy="369332"/>
            </a:xfrm>
            <a:prstGeom prst="rect">
              <a:avLst/>
            </a:prstGeom>
            <a:noFill/>
          </p:spPr>
          <p:txBody>
            <a:bodyPr wrap="none" rtlCol="0">
              <a:spAutoFit/>
            </a:bodyPr>
            <a:lstStyle/>
            <a:p>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message</a:t>
              </a:r>
              <a:endParaRPr lang="zh-CN" altLang="en-US" dirty="0"/>
            </a:p>
          </p:txBody>
        </p:sp>
      </p:grpSp>
      <p:grpSp>
        <p:nvGrpSpPr>
          <p:cNvPr id="22" name="组合 21">
            <a:extLst>
              <a:ext uri="{FF2B5EF4-FFF2-40B4-BE49-F238E27FC236}">
                <a16:creationId xmlns:a16="http://schemas.microsoft.com/office/drawing/2014/main" id="{6372761F-60E6-4C74-E177-59D5C0E5C4B0}"/>
              </a:ext>
            </a:extLst>
          </p:cNvPr>
          <p:cNvGrpSpPr/>
          <p:nvPr/>
        </p:nvGrpSpPr>
        <p:grpSpPr>
          <a:xfrm>
            <a:off x="2048211" y="5187427"/>
            <a:ext cx="1813958" cy="405564"/>
            <a:chOff x="2252717" y="5101728"/>
            <a:chExt cx="1813958" cy="405564"/>
          </a:xfrm>
        </p:grpSpPr>
        <p:sp>
          <p:nvSpPr>
            <p:cNvPr id="9" name="流程图: 终止 8">
              <a:extLst>
                <a:ext uri="{FF2B5EF4-FFF2-40B4-BE49-F238E27FC236}">
                  <a16:creationId xmlns:a16="http://schemas.microsoft.com/office/drawing/2014/main" id="{61543253-D036-38C1-6EF9-1807EFC655BE}"/>
                </a:ext>
              </a:extLst>
            </p:cNvPr>
            <p:cNvSpPr/>
            <p:nvPr/>
          </p:nvSpPr>
          <p:spPr bwMode="auto">
            <a:xfrm>
              <a:off x="2252717" y="5101728"/>
              <a:ext cx="1813958" cy="405564"/>
            </a:xfrm>
            <a:prstGeom prst="flowChartTerminator">
              <a:avLst/>
            </a:prstGeom>
            <a:solidFill>
              <a:srgbClr val="FFCCCC"/>
            </a:solidFill>
            <a:ln w="9525" cap="flat" cmpd="sng" algn="ctr">
              <a:solidFill>
                <a:srgbClr val="FF1D1D"/>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14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2" name="文本框 11">
              <a:extLst>
                <a:ext uri="{FF2B5EF4-FFF2-40B4-BE49-F238E27FC236}">
                  <a16:creationId xmlns:a16="http://schemas.microsoft.com/office/drawing/2014/main" id="{299C5C2D-D140-D959-9002-21C0F93029F1}"/>
                </a:ext>
              </a:extLst>
            </p:cNvPr>
            <p:cNvSpPr txBox="1"/>
            <p:nvPr/>
          </p:nvSpPr>
          <p:spPr>
            <a:xfrm>
              <a:off x="2252717" y="5150621"/>
              <a:ext cx="1813958" cy="307777"/>
            </a:xfrm>
            <a:prstGeom prst="rect">
              <a:avLst/>
            </a:prstGeom>
            <a:noFill/>
          </p:spPr>
          <p:txBody>
            <a:bodyPr wrap="none" rtlCol="0">
              <a:spAutoFit/>
            </a:bodyPr>
            <a:lstStyle/>
            <a:p>
              <a:r>
                <a:rPr kumimoji="1" lang="en-US" altLang="zh-CN" sz="1400" b="1"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MessageTrackingTag</a:t>
              </a:r>
              <a:endParaRPr kumimoji="1" lang="zh-CN" altLang="en-US" sz="1400" b="1"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sp>
        <p:nvSpPr>
          <p:cNvPr id="13" name="矩形 12">
            <a:extLst>
              <a:ext uri="{FF2B5EF4-FFF2-40B4-BE49-F238E27FC236}">
                <a16:creationId xmlns:a16="http://schemas.microsoft.com/office/drawing/2014/main" id="{64B0C81B-E373-EB1D-05DE-30A5405BB1E5}"/>
              </a:ext>
            </a:extLst>
          </p:cNvPr>
          <p:cNvSpPr/>
          <p:nvPr/>
        </p:nvSpPr>
        <p:spPr bwMode="auto">
          <a:xfrm>
            <a:off x="4135473" y="4490788"/>
            <a:ext cx="2926486" cy="371513"/>
          </a:xfrm>
          <a:prstGeom prst="rect">
            <a:avLst/>
          </a:prstGeom>
          <a:no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20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main_topic</a:t>
            </a:r>
            <a:endParaRPr kumimoji="1" lang="zh-CN" altLang="en-US" sz="20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nvGrpSpPr>
          <p:cNvPr id="23" name="组合 22">
            <a:extLst>
              <a:ext uri="{FF2B5EF4-FFF2-40B4-BE49-F238E27FC236}">
                <a16:creationId xmlns:a16="http://schemas.microsoft.com/office/drawing/2014/main" id="{8C59EA0C-A062-7C15-3664-932A69BB8F08}"/>
              </a:ext>
            </a:extLst>
          </p:cNvPr>
          <p:cNvGrpSpPr/>
          <p:nvPr/>
        </p:nvGrpSpPr>
        <p:grpSpPr>
          <a:xfrm>
            <a:off x="4142336" y="5055562"/>
            <a:ext cx="2926487" cy="1048621"/>
            <a:chOff x="4355431" y="4971179"/>
            <a:chExt cx="2926487" cy="1048621"/>
          </a:xfrm>
        </p:grpSpPr>
        <p:sp>
          <p:nvSpPr>
            <p:cNvPr id="14" name="矩形 13">
              <a:extLst>
                <a:ext uri="{FF2B5EF4-FFF2-40B4-BE49-F238E27FC236}">
                  <a16:creationId xmlns:a16="http://schemas.microsoft.com/office/drawing/2014/main" id="{C0599048-7A98-BA59-51EA-83F512696B90}"/>
                </a:ext>
              </a:extLst>
            </p:cNvPr>
            <p:cNvSpPr/>
            <p:nvPr/>
          </p:nvSpPr>
          <p:spPr bwMode="auto">
            <a:xfrm>
              <a:off x="4355431" y="4971179"/>
              <a:ext cx="2926487" cy="1048621"/>
            </a:xfrm>
            <a:prstGeom prst="rect">
              <a:avLst/>
            </a:prstGeom>
            <a:no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20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main_topic</a:t>
              </a:r>
              <a:endParaRPr kumimoji="1" lang="en-US" altLang="zh-CN" sz="20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endParaRPr kumimoji="1" lang="en-US" altLang="zh-CN" sz="2000" dirty="0">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5" name="矩形 14">
              <a:extLst>
                <a:ext uri="{FF2B5EF4-FFF2-40B4-BE49-F238E27FC236}">
                  <a16:creationId xmlns:a16="http://schemas.microsoft.com/office/drawing/2014/main" id="{C4E6BB73-C194-FA12-FD8C-13233FD24636}"/>
                </a:ext>
              </a:extLst>
            </p:cNvPr>
            <p:cNvSpPr/>
            <p:nvPr/>
          </p:nvSpPr>
          <p:spPr bwMode="auto">
            <a:xfrm>
              <a:off x="4402107" y="5531387"/>
              <a:ext cx="2833125" cy="2884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400" b="1"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main_topic</a:t>
              </a:r>
              <a:r>
                <a:rPr kumimoji="1" lang="en-US" altLang="zh-CN" sz="1400" b="1"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400" b="1"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message_tracking</a:t>
              </a:r>
              <a:r>
                <a:rPr kumimoji="1" lang="en-US" altLang="zh-CN" sz="1400" b="1" dirty="0" err="1">
                  <a:latin typeface="Times New Roman" pitchFamily="18" charset="0"/>
                  <a:ea typeface="メイリオ" pitchFamily="50" charset="-128"/>
                  <a:cs typeface="メイリオ" pitchFamily="50" charset="-128"/>
                </a:rPr>
                <a:t>_tag</a:t>
              </a:r>
              <a:endParaRPr kumimoji="1" lang="zh-CN" altLang="en-US" sz="1400" b="1"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grpSp>
        <p:nvGrpSpPr>
          <p:cNvPr id="24" name="组合 23">
            <a:extLst>
              <a:ext uri="{FF2B5EF4-FFF2-40B4-BE49-F238E27FC236}">
                <a16:creationId xmlns:a16="http://schemas.microsoft.com/office/drawing/2014/main" id="{F9DDED41-8498-2878-497D-FE04518BD424}"/>
              </a:ext>
            </a:extLst>
          </p:cNvPr>
          <p:cNvGrpSpPr/>
          <p:nvPr/>
        </p:nvGrpSpPr>
        <p:grpSpPr>
          <a:xfrm>
            <a:off x="7454453" y="4250842"/>
            <a:ext cx="1644316" cy="825372"/>
            <a:chOff x="7415811" y="3736321"/>
            <a:chExt cx="1644316" cy="825372"/>
          </a:xfrm>
        </p:grpSpPr>
        <p:sp>
          <p:nvSpPr>
            <p:cNvPr id="17" name="椭圆 16">
              <a:extLst>
                <a:ext uri="{FF2B5EF4-FFF2-40B4-BE49-F238E27FC236}">
                  <a16:creationId xmlns:a16="http://schemas.microsoft.com/office/drawing/2014/main" id="{9C2D82F0-CB72-6AFE-3176-B04F0A2B7B92}"/>
                </a:ext>
              </a:extLst>
            </p:cNvPr>
            <p:cNvSpPr/>
            <p:nvPr/>
          </p:nvSpPr>
          <p:spPr bwMode="auto">
            <a:xfrm>
              <a:off x="7415811" y="3736321"/>
              <a:ext cx="1644316" cy="825372"/>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6" name="文本框 15">
              <a:extLst>
                <a:ext uri="{FF2B5EF4-FFF2-40B4-BE49-F238E27FC236}">
                  <a16:creationId xmlns:a16="http://schemas.microsoft.com/office/drawing/2014/main" id="{C3146195-8E26-0128-A469-68AA0BF2D524}"/>
                </a:ext>
              </a:extLst>
            </p:cNvPr>
            <p:cNvSpPr txBox="1"/>
            <p:nvPr/>
          </p:nvSpPr>
          <p:spPr>
            <a:xfrm>
              <a:off x="7606383" y="3876185"/>
              <a:ext cx="1270624" cy="584775"/>
            </a:xfrm>
            <a:prstGeom prst="rect">
              <a:avLst/>
            </a:prstGeom>
            <a:noFill/>
          </p:spPr>
          <p:txBody>
            <a:bodyPr wrap="square" rtlCol="0">
              <a:spAutoFit/>
            </a:bodyPr>
            <a:lstStyle/>
            <a:p>
              <a:pPr algn="ctr"/>
              <a:r>
                <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Subscription</a:t>
              </a:r>
            </a:p>
            <a:p>
              <a:pPr algn="ctr"/>
              <a:r>
                <a:rPr kumimoji="1" lang="en-US" altLang="zh-CN" sz="1600" dirty="0">
                  <a:latin typeface="Times New Roman" pitchFamily="18" charset="0"/>
                  <a:ea typeface="メイリオ" pitchFamily="50" charset="-128"/>
                  <a:cs typeface="メイリオ" pitchFamily="50" charset="-128"/>
                </a:rPr>
                <a:t>Node</a:t>
              </a: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grpSp>
        <p:nvGrpSpPr>
          <p:cNvPr id="38" name="グループ化 37">
            <a:extLst>
              <a:ext uri="{FF2B5EF4-FFF2-40B4-BE49-F238E27FC236}">
                <a16:creationId xmlns:a16="http://schemas.microsoft.com/office/drawing/2014/main" id="{8D81AE7A-FB58-D026-1D69-4771F7D70880}"/>
              </a:ext>
            </a:extLst>
          </p:cNvPr>
          <p:cNvGrpSpPr/>
          <p:nvPr/>
        </p:nvGrpSpPr>
        <p:grpSpPr>
          <a:xfrm>
            <a:off x="7460199" y="5327158"/>
            <a:ext cx="1644316" cy="955964"/>
            <a:chOff x="7460199" y="5339515"/>
            <a:chExt cx="1644316" cy="955964"/>
          </a:xfrm>
        </p:grpSpPr>
        <p:sp>
          <p:nvSpPr>
            <p:cNvPr id="19" name="椭圆 18">
              <a:extLst>
                <a:ext uri="{FF2B5EF4-FFF2-40B4-BE49-F238E27FC236}">
                  <a16:creationId xmlns:a16="http://schemas.microsoft.com/office/drawing/2014/main" id="{1C15E623-F4C0-0889-9401-6B4CE8B05053}"/>
                </a:ext>
              </a:extLst>
            </p:cNvPr>
            <p:cNvSpPr/>
            <p:nvPr/>
          </p:nvSpPr>
          <p:spPr bwMode="auto">
            <a:xfrm>
              <a:off x="7460199" y="5339515"/>
              <a:ext cx="1644316" cy="825372"/>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20" name="文本框 19">
              <a:extLst>
                <a:ext uri="{FF2B5EF4-FFF2-40B4-BE49-F238E27FC236}">
                  <a16:creationId xmlns:a16="http://schemas.microsoft.com/office/drawing/2014/main" id="{197B69E6-E06C-3BC7-6BA4-5455C26A5048}"/>
                </a:ext>
              </a:extLst>
            </p:cNvPr>
            <p:cNvSpPr txBox="1"/>
            <p:nvPr/>
          </p:nvSpPr>
          <p:spPr>
            <a:xfrm>
              <a:off x="7641299" y="5464482"/>
              <a:ext cx="1270624" cy="830997"/>
            </a:xfrm>
            <a:prstGeom prst="rect">
              <a:avLst/>
            </a:prstGeom>
            <a:noFill/>
          </p:spPr>
          <p:txBody>
            <a:bodyPr wrap="square" rtlCol="0">
              <a:spAutoFit/>
            </a:bodyPr>
            <a:lstStyle/>
            <a:p>
              <a:pPr algn="ctr"/>
              <a:r>
                <a:rPr kumimoji="1" lang="en-US" altLang="zh-CN" sz="16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Deadline_Detector_Node</a:t>
              </a:r>
              <a:endParaRPr kumimoji="1" lang="en-US" altLang="zh-CN"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algn="ctr"/>
              <a:endParaRPr kumimoji="1" lang="zh-CN" altLang="en-US" sz="16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cxnSp>
        <p:nvCxnSpPr>
          <p:cNvPr id="25" name="直線矢印コネクタ 24">
            <a:extLst>
              <a:ext uri="{FF2B5EF4-FFF2-40B4-BE49-F238E27FC236}">
                <a16:creationId xmlns:a16="http://schemas.microsoft.com/office/drawing/2014/main" id="{B65ED405-E924-82E3-4B42-52BD2EA9CAA9}"/>
              </a:ext>
            </a:extLst>
          </p:cNvPr>
          <p:cNvCxnSpPr>
            <a:endCxn id="8" idx="1"/>
          </p:cNvCxnSpPr>
          <p:nvPr/>
        </p:nvCxnSpPr>
        <p:spPr bwMode="auto">
          <a:xfrm>
            <a:off x="1747391" y="4862301"/>
            <a:ext cx="30082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矢印コネクタ 25">
            <a:extLst>
              <a:ext uri="{FF2B5EF4-FFF2-40B4-BE49-F238E27FC236}">
                <a16:creationId xmlns:a16="http://schemas.microsoft.com/office/drawing/2014/main" id="{02D98622-2735-5826-8F28-37E8165711C9}"/>
              </a:ext>
            </a:extLst>
          </p:cNvPr>
          <p:cNvCxnSpPr/>
          <p:nvPr/>
        </p:nvCxnSpPr>
        <p:spPr bwMode="auto">
          <a:xfrm>
            <a:off x="1747391" y="5370681"/>
            <a:ext cx="30082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1C4082CE-4E30-0EB0-73B0-C98ECEE70CFF}"/>
              </a:ext>
            </a:extLst>
          </p:cNvPr>
          <p:cNvCxnSpPr>
            <a:endCxn id="13" idx="1"/>
          </p:cNvCxnSpPr>
          <p:nvPr/>
        </p:nvCxnSpPr>
        <p:spPr bwMode="auto">
          <a:xfrm flipV="1">
            <a:off x="3834653" y="4676545"/>
            <a:ext cx="300820" cy="1857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a:extLst>
              <a:ext uri="{FF2B5EF4-FFF2-40B4-BE49-F238E27FC236}">
                <a16:creationId xmlns:a16="http://schemas.microsoft.com/office/drawing/2014/main" id="{D068F7D2-82D3-BE9C-AD4A-5EF113FA8B6B}"/>
              </a:ext>
            </a:extLst>
          </p:cNvPr>
          <p:cNvCxnSpPr>
            <a:endCxn id="15" idx="1"/>
          </p:cNvCxnSpPr>
          <p:nvPr/>
        </p:nvCxnSpPr>
        <p:spPr bwMode="auto">
          <a:xfrm>
            <a:off x="3888192" y="5381045"/>
            <a:ext cx="300820" cy="3789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矢印コネクタ 30">
            <a:extLst>
              <a:ext uri="{FF2B5EF4-FFF2-40B4-BE49-F238E27FC236}">
                <a16:creationId xmlns:a16="http://schemas.microsoft.com/office/drawing/2014/main" id="{4A707463-E8EE-0CB0-B3B0-AB8EB47A62FE}"/>
              </a:ext>
            </a:extLst>
          </p:cNvPr>
          <p:cNvCxnSpPr>
            <a:stCxn id="13" idx="3"/>
            <a:endCxn id="17" idx="2"/>
          </p:cNvCxnSpPr>
          <p:nvPr/>
        </p:nvCxnSpPr>
        <p:spPr bwMode="auto">
          <a:xfrm flipV="1">
            <a:off x="7061959" y="4663528"/>
            <a:ext cx="392494" cy="130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矢印コネクタ 32">
            <a:extLst>
              <a:ext uri="{FF2B5EF4-FFF2-40B4-BE49-F238E27FC236}">
                <a16:creationId xmlns:a16="http://schemas.microsoft.com/office/drawing/2014/main" id="{7395B87B-04AC-9FD7-EBE8-3D628EFE6C55}"/>
              </a:ext>
            </a:extLst>
          </p:cNvPr>
          <p:cNvCxnSpPr>
            <a:stCxn id="15" idx="3"/>
            <a:endCxn id="19" idx="2"/>
          </p:cNvCxnSpPr>
          <p:nvPr/>
        </p:nvCxnSpPr>
        <p:spPr bwMode="auto">
          <a:xfrm flipV="1">
            <a:off x="7022137" y="5739844"/>
            <a:ext cx="438062" cy="201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テキスト ボックス 38">
            <a:extLst>
              <a:ext uri="{FF2B5EF4-FFF2-40B4-BE49-F238E27FC236}">
                <a16:creationId xmlns:a16="http://schemas.microsoft.com/office/drawing/2014/main" id="{6A71DBE4-DE02-34CF-9DDE-CEC9A59EA9B9}"/>
              </a:ext>
            </a:extLst>
          </p:cNvPr>
          <p:cNvSpPr txBox="1"/>
          <p:nvPr/>
        </p:nvSpPr>
        <p:spPr>
          <a:xfrm flipH="1">
            <a:off x="1411208" y="4363178"/>
            <a:ext cx="1124614" cy="338554"/>
          </a:xfrm>
          <a:prstGeom prst="rect">
            <a:avLst/>
          </a:prstGeom>
          <a:noFill/>
        </p:spPr>
        <p:txBody>
          <a:bodyPr wrap="square" rtlCol="0">
            <a:spAutoFit/>
          </a:bodyPr>
          <a:lstStyle/>
          <a:p>
            <a:r>
              <a:rPr lang="en-US" altLang="ja-JP" sz="1600" dirty="0"/>
              <a:t>publish</a:t>
            </a:r>
            <a:endParaRPr lang="zh-CN" altLang="en-US" sz="1600" dirty="0"/>
          </a:p>
        </p:txBody>
      </p:sp>
    </p:spTree>
    <p:extLst>
      <p:ext uri="{BB962C8B-B14F-4D97-AF65-F5344CB8AC3E}">
        <p14:creationId xmlns:p14="http://schemas.microsoft.com/office/powerpoint/2010/main" val="2087699252"/>
      </p:ext>
    </p:extLst>
  </p:cSld>
  <p:clrMapOvr>
    <a:masterClrMapping/>
  </p:clrMapOvr>
  <p:transition/>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Design</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System model</a:t>
            </a:r>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38" name="グループ化 16">
            <a:extLst>
              <a:ext uri="{FF2B5EF4-FFF2-40B4-BE49-F238E27FC236}">
                <a16:creationId xmlns:a16="http://schemas.microsoft.com/office/drawing/2014/main" id="{CBB71400-55B6-40BC-C099-018F56D06FF5}"/>
              </a:ext>
            </a:extLst>
          </p:cNvPr>
          <p:cNvGrpSpPr/>
          <p:nvPr/>
        </p:nvGrpSpPr>
        <p:grpSpPr>
          <a:xfrm>
            <a:off x="177534" y="1750804"/>
            <a:ext cx="8766555" cy="4481099"/>
            <a:chOff x="1555010" y="1585404"/>
            <a:chExt cx="8766555" cy="4481099"/>
          </a:xfrm>
        </p:grpSpPr>
        <p:sp>
          <p:nvSpPr>
            <p:cNvPr id="39" name="正方形/長方形 35">
              <a:extLst>
                <a:ext uri="{FF2B5EF4-FFF2-40B4-BE49-F238E27FC236}">
                  <a16:creationId xmlns:a16="http://schemas.microsoft.com/office/drawing/2014/main" id="{284C5A69-A44C-5C8E-8701-2D8650164F29}"/>
                </a:ext>
              </a:extLst>
            </p:cNvPr>
            <p:cNvSpPr/>
            <p:nvPr/>
          </p:nvSpPr>
          <p:spPr>
            <a:xfrm>
              <a:off x="4380887" y="2093624"/>
              <a:ext cx="1093175" cy="291280"/>
            </a:xfrm>
            <a:prstGeom prst="rect">
              <a:avLst/>
            </a:prstGeom>
            <a:solidFill>
              <a:sysClr val="window" lastClr="FFFFFF"/>
            </a:solidFill>
            <a:ln w="28575"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正方形/長方形 3">
              <a:extLst>
                <a:ext uri="{FF2B5EF4-FFF2-40B4-BE49-F238E27FC236}">
                  <a16:creationId xmlns:a16="http://schemas.microsoft.com/office/drawing/2014/main" id="{AC950F9A-120E-9C11-F86E-E7740FD5BD4D}"/>
                </a:ext>
              </a:extLst>
            </p:cNvPr>
            <p:cNvSpPr/>
            <p:nvPr/>
          </p:nvSpPr>
          <p:spPr>
            <a:xfrm>
              <a:off x="1555010" y="3217667"/>
              <a:ext cx="3372465" cy="2605549"/>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テキスト ボックス 7">
              <a:extLst>
                <a:ext uri="{FF2B5EF4-FFF2-40B4-BE49-F238E27FC236}">
                  <a16:creationId xmlns:a16="http://schemas.microsoft.com/office/drawing/2014/main" id="{22E96424-A607-2F84-BB5D-EEB272F6D201}"/>
                </a:ext>
              </a:extLst>
            </p:cNvPr>
            <p:cNvSpPr txBox="1"/>
            <p:nvPr/>
          </p:nvSpPr>
          <p:spPr>
            <a:xfrm>
              <a:off x="1949514" y="3330677"/>
              <a:ext cx="10134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rPr>
                <a:t>ROS 2</a:t>
              </a:r>
              <a:endParaRPr kumimoji="0" lang="zh-CN" altLang="en-US" sz="2000" b="1" i="0" u="none" strike="noStrike" kern="0" cap="none" spc="0" normalizeH="0" baseline="0" noProof="0" dirty="0">
                <a:ln>
                  <a:noFill/>
                </a:ln>
                <a:solidFill>
                  <a:prstClr val="black"/>
                </a:solidFill>
                <a:effectLst/>
                <a:uLnTx/>
                <a:uFillTx/>
              </a:endParaRPr>
            </a:p>
          </p:txBody>
        </p:sp>
        <p:sp>
          <p:nvSpPr>
            <p:cNvPr id="42" name="正方形/長方形 22">
              <a:extLst>
                <a:ext uri="{FF2B5EF4-FFF2-40B4-BE49-F238E27FC236}">
                  <a16:creationId xmlns:a16="http://schemas.microsoft.com/office/drawing/2014/main" id="{1B96AC69-D0A5-13D0-27BF-2A1AE9AA5483}"/>
                </a:ext>
              </a:extLst>
            </p:cNvPr>
            <p:cNvSpPr/>
            <p:nvPr/>
          </p:nvSpPr>
          <p:spPr>
            <a:xfrm>
              <a:off x="5411376" y="1585404"/>
              <a:ext cx="4805300" cy="4481099"/>
            </a:xfrm>
            <a:prstGeom prst="rect">
              <a:avLst/>
            </a:prstGeom>
            <a:solidFill>
              <a:srgbClr val="E7E6E6"/>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矢印: 右 2">
              <a:extLst>
                <a:ext uri="{FF2B5EF4-FFF2-40B4-BE49-F238E27FC236}">
                  <a16:creationId xmlns:a16="http://schemas.microsoft.com/office/drawing/2014/main" id="{7CCAF1AE-CD0A-E753-04F9-6ED16DCA04A0}"/>
                </a:ext>
              </a:extLst>
            </p:cNvPr>
            <p:cNvSpPr/>
            <p:nvPr/>
          </p:nvSpPr>
          <p:spPr>
            <a:xfrm>
              <a:off x="4435860" y="5069043"/>
              <a:ext cx="3818000" cy="635991"/>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pple-system"/>
                  <a:ea typeface="等线" panose="02010600030101010101" pitchFamily="2" charset="-122"/>
                  <a:cs typeface="+mn-cs"/>
                </a:rPr>
                <a:t>send MessageTrackingTag</a:t>
              </a:r>
              <a:endParaRPr kumimoji="0" lang="zh-CN" altLang="en-US" sz="24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矢印: 下 25">
              <a:extLst>
                <a:ext uri="{FF2B5EF4-FFF2-40B4-BE49-F238E27FC236}">
                  <a16:creationId xmlns:a16="http://schemas.microsoft.com/office/drawing/2014/main" id="{2E4DDD08-CD7E-B609-F79B-777B64EE65CE}"/>
                </a:ext>
              </a:extLst>
            </p:cNvPr>
            <p:cNvSpPr/>
            <p:nvPr/>
          </p:nvSpPr>
          <p:spPr>
            <a:xfrm>
              <a:off x="2936441" y="2514433"/>
              <a:ext cx="609600" cy="1212053"/>
            </a:xfrm>
            <a:prstGeom prst="downArrow">
              <a:avLst/>
            </a:prstGeom>
            <a:solidFill>
              <a:srgbClr val="5B9BD5"/>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テキスト ボックス 27">
              <a:extLst>
                <a:ext uri="{FF2B5EF4-FFF2-40B4-BE49-F238E27FC236}">
                  <a16:creationId xmlns:a16="http://schemas.microsoft.com/office/drawing/2014/main" id="{FED47A24-300E-8C9E-1836-4564DBA5BA70}"/>
                </a:ext>
              </a:extLst>
            </p:cNvPr>
            <p:cNvSpPr txBox="1"/>
            <p:nvPr/>
          </p:nvSpPr>
          <p:spPr>
            <a:xfrm>
              <a:off x="3324760" y="2737558"/>
              <a:ext cx="14366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embedded</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46" name="テキスト ボックス 30">
              <a:extLst>
                <a:ext uri="{FF2B5EF4-FFF2-40B4-BE49-F238E27FC236}">
                  <a16:creationId xmlns:a16="http://schemas.microsoft.com/office/drawing/2014/main" id="{F6C0E157-9C72-ACD3-39D5-33BCD34B3863}"/>
                </a:ext>
              </a:extLst>
            </p:cNvPr>
            <p:cNvSpPr txBox="1"/>
            <p:nvPr/>
          </p:nvSpPr>
          <p:spPr>
            <a:xfrm>
              <a:off x="6745174" y="1685359"/>
              <a:ext cx="21377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rPr>
                <a:t>TILDE Process</a:t>
              </a:r>
              <a:endParaRPr kumimoji="0" lang="zh-CN" altLang="en-US" sz="2400" b="1" i="0" u="none" strike="noStrike" kern="0" cap="none" spc="0" normalizeH="0" baseline="0" noProof="0" dirty="0">
                <a:ln>
                  <a:noFill/>
                </a:ln>
                <a:solidFill>
                  <a:prstClr val="black"/>
                </a:solidFill>
                <a:effectLst/>
                <a:uLnTx/>
                <a:uFillTx/>
              </a:endParaRPr>
            </a:p>
          </p:txBody>
        </p:sp>
        <p:sp>
          <p:nvSpPr>
            <p:cNvPr id="47" name="矢印: 右 31">
              <a:extLst>
                <a:ext uri="{FF2B5EF4-FFF2-40B4-BE49-F238E27FC236}">
                  <a16:creationId xmlns:a16="http://schemas.microsoft.com/office/drawing/2014/main" id="{AFC92764-B04A-A7EB-01D7-453048786FD7}"/>
                </a:ext>
              </a:extLst>
            </p:cNvPr>
            <p:cNvSpPr/>
            <p:nvPr/>
          </p:nvSpPr>
          <p:spPr>
            <a:xfrm>
              <a:off x="4418530" y="4343783"/>
              <a:ext cx="3835330" cy="635991"/>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pple-system"/>
                  <a:ea typeface="等线" panose="02010600030101010101" pitchFamily="2" charset="-122"/>
                  <a:cs typeface="+mn-cs"/>
                </a:rPr>
                <a:t>send MessageTrackingTag</a:t>
              </a:r>
              <a:endParaRPr kumimoji="0" lang="zh-CN" altLang="en-US" sz="24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テキスト ボックス 33">
              <a:extLst>
                <a:ext uri="{FF2B5EF4-FFF2-40B4-BE49-F238E27FC236}">
                  <a16:creationId xmlns:a16="http://schemas.microsoft.com/office/drawing/2014/main" id="{C2DB7305-7EB5-C468-1452-0068587ADB4E}"/>
                </a:ext>
              </a:extLst>
            </p:cNvPr>
            <p:cNvSpPr txBox="1"/>
            <p:nvPr/>
          </p:nvSpPr>
          <p:spPr>
            <a:xfrm>
              <a:off x="5795338" y="4881717"/>
              <a:ext cx="461665" cy="279885"/>
            </a:xfrm>
            <a:prstGeom prst="rect">
              <a:avLst/>
            </a:prstGeom>
            <a:noFill/>
          </p:spPr>
          <p:txBody>
            <a:bodyPr vert="eaVert"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rPr>
                <a:t>…</a:t>
              </a:r>
              <a:endParaRPr kumimoji="0" lang="zh-CN" altLang="en-US" sz="1800" b="1"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endParaRPr>
            </a:p>
          </p:txBody>
        </p:sp>
        <p:sp>
          <p:nvSpPr>
            <p:cNvPr id="49" name="テキスト ボックス 34">
              <a:extLst>
                <a:ext uri="{FF2B5EF4-FFF2-40B4-BE49-F238E27FC236}">
                  <a16:creationId xmlns:a16="http://schemas.microsoft.com/office/drawing/2014/main" id="{EAF59D63-6A8E-E4E0-4473-5F935B00A8EE}"/>
                </a:ext>
              </a:extLst>
            </p:cNvPr>
            <p:cNvSpPr txBox="1"/>
            <p:nvPr/>
          </p:nvSpPr>
          <p:spPr>
            <a:xfrm>
              <a:off x="6158368" y="4881717"/>
              <a:ext cx="461665" cy="279885"/>
            </a:xfrm>
            <a:prstGeom prst="rect">
              <a:avLst/>
            </a:prstGeom>
            <a:noFill/>
          </p:spPr>
          <p:txBody>
            <a:bodyPr vert="eaVert"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rPr>
                <a:t>…</a:t>
              </a:r>
              <a:endParaRPr kumimoji="0" lang="zh-CN" altLang="en-US" sz="1800" b="1"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endParaRPr>
            </a:p>
          </p:txBody>
        </p:sp>
        <p:sp>
          <p:nvSpPr>
            <p:cNvPr id="50" name="正方形/長方形 5">
              <a:extLst>
                <a:ext uri="{FF2B5EF4-FFF2-40B4-BE49-F238E27FC236}">
                  <a16:creationId xmlns:a16="http://schemas.microsoft.com/office/drawing/2014/main" id="{425647A8-1DBA-31A5-A541-B97E1FE80C52}"/>
                </a:ext>
              </a:extLst>
            </p:cNvPr>
            <p:cNvSpPr/>
            <p:nvPr/>
          </p:nvSpPr>
          <p:spPr>
            <a:xfrm>
              <a:off x="2066287" y="1814387"/>
              <a:ext cx="2349910" cy="845980"/>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 name="テキスト ボックス 12">
              <a:extLst>
                <a:ext uri="{FF2B5EF4-FFF2-40B4-BE49-F238E27FC236}">
                  <a16:creationId xmlns:a16="http://schemas.microsoft.com/office/drawing/2014/main" id="{E4F8B098-BF0B-66E7-4D67-5D3E5814DFF5}"/>
                </a:ext>
              </a:extLst>
            </p:cNvPr>
            <p:cNvSpPr txBox="1"/>
            <p:nvPr/>
          </p:nvSpPr>
          <p:spPr>
            <a:xfrm>
              <a:off x="2716198" y="2026291"/>
              <a:ext cx="1093175" cy="461665"/>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rPr>
                <a:t>TILDE</a:t>
              </a:r>
              <a:endParaRPr kumimoji="0" lang="zh-CN" altLang="en-US" sz="2800" b="1" i="0" u="none" strike="noStrike" kern="0" cap="none" spc="0" normalizeH="0" baseline="0" noProof="0" dirty="0">
                <a:ln>
                  <a:noFill/>
                </a:ln>
                <a:solidFill>
                  <a:prstClr val="black"/>
                </a:solidFill>
                <a:effectLst/>
                <a:uLnTx/>
                <a:uFillTx/>
              </a:endParaRPr>
            </a:p>
          </p:txBody>
        </p:sp>
        <p:sp>
          <p:nvSpPr>
            <p:cNvPr id="52" name="矢印: 上 36">
              <a:extLst>
                <a:ext uri="{FF2B5EF4-FFF2-40B4-BE49-F238E27FC236}">
                  <a16:creationId xmlns:a16="http://schemas.microsoft.com/office/drawing/2014/main" id="{DA950B4E-0FB3-8F91-3B80-E8410B43C415}"/>
                </a:ext>
              </a:extLst>
            </p:cNvPr>
            <p:cNvSpPr/>
            <p:nvPr/>
          </p:nvSpPr>
          <p:spPr>
            <a:xfrm>
              <a:off x="9036301" y="3677591"/>
              <a:ext cx="197788" cy="1954857"/>
            </a:xfrm>
            <a:prstGeom prst="up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テキスト ボックス 37">
              <a:extLst>
                <a:ext uri="{FF2B5EF4-FFF2-40B4-BE49-F238E27FC236}">
                  <a16:creationId xmlns:a16="http://schemas.microsoft.com/office/drawing/2014/main" id="{12BDB467-75C5-FC4A-9B12-EF7D771F9199}"/>
                </a:ext>
              </a:extLst>
            </p:cNvPr>
            <p:cNvSpPr txBox="1"/>
            <p:nvPr/>
          </p:nvSpPr>
          <p:spPr>
            <a:xfrm>
              <a:off x="9114183" y="3825127"/>
              <a:ext cx="120738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calculate</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54" name="正方形/長方形 15">
              <a:extLst>
                <a:ext uri="{FF2B5EF4-FFF2-40B4-BE49-F238E27FC236}">
                  <a16:creationId xmlns:a16="http://schemas.microsoft.com/office/drawing/2014/main" id="{A79F98B1-914C-7F65-FDE2-245D105CCE29}"/>
                </a:ext>
              </a:extLst>
            </p:cNvPr>
            <p:cNvSpPr/>
            <p:nvPr/>
          </p:nvSpPr>
          <p:spPr>
            <a:xfrm>
              <a:off x="8277800" y="4343784"/>
              <a:ext cx="1728360" cy="1361250"/>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Processing</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矢印: 上 43">
              <a:extLst>
                <a:ext uri="{FF2B5EF4-FFF2-40B4-BE49-F238E27FC236}">
                  <a16:creationId xmlns:a16="http://schemas.microsoft.com/office/drawing/2014/main" id="{96B3B853-F66B-C12E-C3DC-4F5705EA8A75}"/>
                </a:ext>
              </a:extLst>
            </p:cNvPr>
            <p:cNvSpPr/>
            <p:nvPr/>
          </p:nvSpPr>
          <p:spPr>
            <a:xfrm>
              <a:off x="9036302" y="2698997"/>
              <a:ext cx="219257" cy="718869"/>
            </a:xfrm>
            <a:prstGeom prst="up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テキスト ボックス 44">
              <a:extLst>
                <a:ext uri="{FF2B5EF4-FFF2-40B4-BE49-F238E27FC236}">
                  <a16:creationId xmlns:a16="http://schemas.microsoft.com/office/drawing/2014/main" id="{1387B1C6-CF9A-2BF3-53EC-0E61ECC833E9}"/>
                </a:ext>
              </a:extLst>
            </p:cNvPr>
            <p:cNvSpPr txBox="1"/>
            <p:nvPr/>
          </p:nvSpPr>
          <p:spPr>
            <a:xfrm>
              <a:off x="9165946" y="2745853"/>
              <a:ext cx="100219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display</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57" name="正方形/長方形 6">
              <a:extLst>
                <a:ext uri="{FF2B5EF4-FFF2-40B4-BE49-F238E27FC236}">
                  <a16:creationId xmlns:a16="http://schemas.microsoft.com/office/drawing/2014/main" id="{FC3F7B89-4DFC-5EF4-0E73-09CF03AA8D86}"/>
                </a:ext>
              </a:extLst>
            </p:cNvPr>
            <p:cNvSpPr/>
            <p:nvPr/>
          </p:nvSpPr>
          <p:spPr>
            <a:xfrm>
              <a:off x="2066287" y="3726486"/>
              <a:ext cx="2349910" cy="1870587"/>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テキスト ボックス 8">
              <a:extLst>
                <a:ext uri="{FF2B5EF4-FFF2-40B4-BE49-F238E27FC236}">
                  <a16:creationId xmlns:a16="http://schemas.microsoft.com/office/drawing/2014/main" id="{7E731A2E-4B3E-7EC3-98EE-8837283495A1}"/>
                </a:ext>
              </a:extLst>
            </p:cNvPr>
            <p:cNvSpPr txBox="1"/>
            <p:nvPr/>
          </p:nvSpPr>
          <p:spPr>
            <a:xfrm>
              <a:off x="2554260" y="3812531"/>
              <a:ext cx="148880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rPr>
                <a:t>Autoware</a:t>
              </a:r>
              <a:endParaRPr kumimoji="0" lang="zh-CN" altLang="en-US" sz="2000" b="1" i="0" u="none" strike="noStrike" kern="0" cap="none" spc="0" normalizeH="0" baseline="0" noProof="0" dirty="0">
                <a:ln>
                  <a:noFill/>
                </a:ln>
                <a:solidFill>
                  <a:prstClr val="black"/>
                </a:solidFill>
                <a:effectLst/>
                <a:uLnTx/>
                <a:uFillTx/>
              </a:endParaRPr>
            </a:p>
          </p:txBody>
        </p:sp>
        <p:pic>
          <p:nvPicPr>
            <p:cNvPr id="59" name="Picture 6" descr="Steer Icons - Download Free Vector Icons | Noun Project">
              <a:extLst>
                <a:ext uri="{FF2B5EF4-FFF2-40B4-BE49-F238E27FC236}">
                  <a16:creationId xmlns:a16="http://schemas.microsoft.com/office/drawing/2014/main" id="{4936F790-FAED-F965-275F-3232CE3AE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20000">
              <a:off x="3421867" y="4212403"/>
              <a:ext cx="698400" cy="65168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Handles Icons - Download Free Vector Icons | Noun Project">
              <a:extLst>
                <a:ext uri="{FF2B5EF4-FFF2-40B4-BE49-F238E27FC236}">
                  <a16:creationId xmlns:a16="http://schemas.microsoft.com/office/drawing/2014/main" id="{EF5A384E-067F-55EC-6B55-1E1912A38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306" y="4969372"/>
              <a:ext cx="560687" cy="523184"/>
            </a:xfrm>
            <a:prstGeom prst="rect">
              <a:avLst/>
            </a:prstGeom>
            <a:noFill/>
            <a:extLst>
              <a:ext uri="{909E8E84-426E-40DD-AFC4-6F175D3DCCD1}">
                <a14:hiddenFill xmlns:a14="http://schemas.microsoft.com/office/drawing/2010/main">
                  <a:solidFill>
                    <a:srgbClr val="FFFFFF"/>
                  </a:solidFill>
                </a14:hiddenFill>
              </a:ext>
            </a:extLst>
          </p:spPr>
        </p:pic>
        <p:pic>
          <p:nvPicPr>
            <p:cNvPr id="61" name="図 11" descr="図形&#10;&#10;低い精度で自動的に生成された説明">
              <a:extLst>
                <a:ext uri="{FF2B5EF4-FFF2-40B4-BE49-F238E27FC236}">
                  <a16:creationId xmlns:a16="http://schemas.microsoft.com/office/drawing/2014/main" id="{DC3B7F77-5635-E13F-8CE8-D4C020FED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489" y="4332134"/>
              <a:ext cx="956679" cy="898830"/>
            </a:xfrm>
            <a:prstGeom prst="rect">
              <a:avLst/>
            </a:prstGeom>
          </p:spPr>
        </p:pic>
        <p:sp>
          <p:nvSpPr>
            <p:cNvPr id="62" name="矢印: 上 46">
              <a:extLst>
                <a:ext uri="{FF2B5EF4-FFF2-40B4-BE49-F238E27FC236}">
                  <a16:creationId xmlns:a16="http://schemas.microsoft.com/office/drawing/2014/main" id="{BD5D0A34-2C8B-BCC5-4F6B-EEA6CF726C46}"/>
                </a:ext>
              </a:extLst>
            </p:cNvPr>
            <p:cNvSpPr/>
            <p:nvPr/>
          </p:nvSpPr>
          <p:spPr>
            <a:xfrm rot="16200000">
              <a:off x="8239673" y="2476446"/>
              <a:ext cx="197788" cy="1954857"/>
            </a:xfrm>
            <a:prstGeom prst="up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正方形/長方形 18">
              <a:extLst>
                <a:ext uri="{FF2B5EF4-FFF2-40B4-BE49-F238E27FC236}">
                  <a16:creationId xmlns:a16="http://schemas.microsoft.com/office/drawing/2014/main" id="{7E18578C-3200-254D-548A-F62D51384B3A}"/>
                </a:ext>
              </a:extLst>
            </p:cNvPr>
            <p:cNvSpPr/>
            <p:nvPr/>
          </p:nvSpPr>
          <p:spPr>
            <a:xfrm>
              <a:off x="8255840" y="3254619"/>
              <a:ext cx="1744793" cy="392784"/>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Latency</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テキスト ボックス 47">
              <a:extLst>
                <a:ext uri="{FF2B5EF4-FFF2-40B4-BE49-F238E27FC236}">
                  <a16:creationId xmlns:a16="http://schemas.microsoft.com/office/drawing/2014/main" id="{BC8A5571-5297-8698-1B8B-46C864EC9025}"/>
                </a:ext>
              </a:extLst>
            </p:cNvPr>
            <p:cNvSpPr txBox="1"/>
            <p:nvPr/>
          </p:nvSpPr>
          <p:spPr>
            <a:xfrm>
              <a:off x="7390672" y="3098917"/>
              <a:ext cx="84670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detect</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65" name="四角形: 角を丸くする 51">
              <a:extLst>
                <a:ext uri="{FF2B5EF4-FFF2-40B4-BE49-F238E27FC236}">
                  <a16:creationId xmlns:a16="http://schemas.microsoft.com/office/drawing/2014/main" id="{FDEE3C46-C8BE-4191-0DB2-31FEAEE8C66A}"/>
                </a:ext>
              </a:extLst>
            </p:cNvPr>
            <p:cNvSpPr/>
            <p:nvPr/>
          </p:nvSpPr>
          <p:spPr>
            <a:xfrm>
              <a:off x="8254879" y="2148848"/>
              <a:ext cx="1744471" cy="550150"/>
            </a:xfrm>
            <a:prstGeom prst="round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cs typeface="+mn-cs"/>
                </a:rPr>
                <a:t>Latency</a:t>
              </a:r>
              <a:r>
                <a:rPr kumimoji="0" lang="ja-JP" altLang="en-US" sz="2000" b="1"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cs typeface="+mn-cs"/>
                </a:rPr>
                <a:t> </a:t>
              </a:r>
              <a:r>
                <a:rPr kumimoji="0" lang="en-US" altLang="ja-JP" sz="2000" b="1"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cs typeface="+mn-cs"/>
                </a:rPr>
                <a:t>Viewer</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6" name="矢印: 上 4">
              <a:extLst>
                <a:ext uri="{FF2B5EF4-FFF2-40B4-BE49-F238E27FC236}">
                  <a16:creationId xmlns:a16="http://schemas.microsoft.com/office/drawing/2014/main" id="{AC459338-993C-1AB6-A15E-24E44D922B58}"/>
                </a:ext>
              </a:extLst>
            </p:cNvPr>
            <p:cNvSpPr/>
            <p:nvPr/>
          </p:nvSpPr>
          <p:spPr>
            <a:xfrm>
              <a:off x="6386312" y="2702765"/>
              <a:ext cx="197787" cy="717013"/>
            </a:xfrm>
            <a:prstGeom prst="up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7" name="四角形: 角を丸くする 1">
              <a:extLst>
                <a:ext uri="{FF2B5EF4-FFF2-40B4-BE49-F238E27FC236}">
                  <a16:creationId xmlns:a16="http://schemas.microsoft.com/office/drawing/2014/main" id="{70BDD95B-96EB-F6BF-2869-F4418E7B80EA}"/>
                </a:ext>
              </a:extLst>
            </p:cNvPr>
            <p:cNvSpPr/>
            <p:nvPr/>
          </p:nvSpPr>
          <p:spPr>
            <a:xfrm>
              <a:off x="5594541" y="2152616"/>
              <a:ext cx="1744471" cy="550150"/>
            </a:xfrm>
            <a:prstGeom prst="round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cs typeface="+mn-cs"/>
                </a:rPr>
                <a:t>Deadline Detector</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正方形/長方形 45">
              <a:extLst>
                <a:ext uri="{FF2B5EF4-FFF2-40B4-BE49-F238E27FC236}">
                  <a16:creationId xmlns:a16="http://schemas.microsoft.com/office/drawing/2014/main" id="{EA932121-546D-D18D-925C-88FAA0E68AFA}"/>
                </a:ext>
              </a:extLst>
            </p:cNvPr>
            <p:cNvSpPr/>
            <p:nvPr/>
          </p:nvSpPr>
          <p:spPr>
            <a:xfrm>
              <a:off x="5597005" y="3250541"/>
              <a:ext cx="1744471" cy="592772"/>
            </a:xfrm>
            <a:prstGeom prst="rect">
              <a:avLst/>
            </a:prstGeom>
            <a:solidFill>
              <a:sysClr val="window" lastClr="FFFF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Deadline Miss</a:t>
              </a:r>
              <a:endParaRPr kumimoji="0" lang="zh-CN" altLang="en-US"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9" name="テキスト ボックス 49">
              <a:extLst>
                <a:ext uri="{FF2B5EF4-FFF2-40B4-BE49-F238E27FC236}">
                  <a16:creationId xmlns:a16="http://schemas.microsoft.com/office/drawing/2014/main" id="{2D1A4308-F4CD-238C-3FD5-E74C9CFCE448}"/>
                </a:ext>
              </a:extLst>
            </p:cNvPr>
            <p:cNvSpPr txBox="1"/>
            <p:nvPr/>
          </p:nvSpPr>
          <p:spPr>
            <a:xfrm>
              <a:off x="6466776" y="2737558"/>
              <a:ext cx="904415"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notice</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grpSp>
      <p:sp>
        <p:nvSpPr>
          <p:cNvPr id="3" name="テキスト プレースホルダー 2">
            <a:extLst>
              <a:ext uri="{FF2B5EF4-FFF2-40B4-BE49-F238E27FC236}">
                <a16:creationId xmlns:a16="http://schemas.microsoft.com/office/drawing/2014/main" id="{00ED81C3-DAB2-67FF-4226-2EDB6FB5E7D7}"/>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40161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Principle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a:t>
            </a:r>
            <a:r>
              <a:rPr kumimoji="1" lang="en-US" altLang="ja-JP" dirty="0">
                <a:latin typeface="メイリオ" panose="020B0604030504040204" pitchFamily="50" charset="-128"/>
                <a:ea typeface="メイリオ" panose="020B0604030504040204" pitchFamily="50" charset="-128"/>
              </a:rPr>
              <a:t>xample</a:t>
            </a:r>
          </a:p>
          <a:p>
            <a:pPr lvl="1"/>
            <a:r>
              <a:rPr lang="en-US" altLang="zh-CN" dirty="0">
                <a:latin typeface="メイリオ" panose="020B0604030504040204" pitchFamily="50" charset="-128"/>
                <a:ea typeface="メイリオ" panose="020B0604030504040204" pitchFamily="50" charset="-128"/>
              </a:rPr>
              <a:t> </a:t>
            </a:r>
            <a:r>
              <a:rPr lang="en-US" altLang="zh-CN" i="1" dirty="0">
                <a:latin typeface="メイリオ" panose="020B0604030504040204" pitchFamily="50" charset="-128"/>
                <a:ea typeface="メイリオ" panose="020B0604030504040204" pitchFamily="50" charset="-128"/>
              </a:rPr>
              <a:t>stamp</a:t>
            </a:r>
            <a:r>
              <a:rPr lang="en-US" altLang="zh-CN" dirty="0">
                <a:latin typeface="メイリオ" panose="020B0604030504040204" pitchFamily="50" charset="-128"/>
                <a:ea typeface="メイリオ" panose="020B0604030504040204" pitchFamily="50" charset="-128"/>
              </a:rPr>
              <a:t> is the main topic Header stamp</a:t>
            </a:r>
          </a:p>
          <a:p>
            <a:pPr lvl="1"/>
            <a:r>
              <a:rPr lang="en-US" altLang="zh-CN" i="1" dirty="0">
                <a:latin typeface="メイリオ" panose="020B0604030504040204" pitchFamily="50" charset="-128"/>
                <a:ea typeface="メイリオ" panose="020B0604030504040204" pitchFamily="50" charset="-128"/>
              </a:rPr>
              <a:t> stamp </a:t>
            </a:r>
            <a:r>
              <a:rPr lang="en-US" altLang="zh-CN" dirty="0">
                <a:latin typeface="メイリオ" panose="020B0604030504040204" pitchFamily="50" charset="-128"/>
                <a:ea typeface="メイリオ" panose="020B0604030504040204" pitchFamily="50" charset="-128"/>
              </a:rPr>
              <a:t>is time point of publishing</a:t>
            </a:r>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4" name="文本框 43">
            <a:extLst>
              <a:ext uri="{FF2B5EF4-FFF2-40B4-BE49-F238E27FC236}">
                <a16:creationId xmlns:a16="http://schemas.microsoft.com/office/drawing/2014/main" id="{3EAB822C-75D4-96E4-7A29-09579D44EBC6}"/>
              </a:ext>
            </a:extLst>
          </p:cNvPr>
          <p:cNvSpPr txBox="1"/>
          <p:nvPr/>
        </p:nvSpPr>
        <p:spPr>
          <a:xfrm>
            <a:off x="634180" y="5810478"/>
            <a:ext cx="5886548" cy="646331"/>
          </a:xfrm>
          <a:prstGeom prst="rect">
            <a:avLst/>
          </a:prstGeom>
          <a:noFill/>
        </p:spPr>
        <p:txBody>
          <a:bodyPr wrap="none" rtlCol="0">
            <a:spAutoFit/>
          </a:bodyPr>
          <a:lstStyle/>
          <a:p>
            <a:r>
              <a:rPr lang="en-US" altLang="zh-CN" dirty="0">
                <a:solidFill>
                  <a:srgbClr val="FF0000"/>
                </a:solidFill>
              </a:rPr>
              <a:t>After going through topic, </a:t>
            </a:r>
          </a:p>
          <a:p>
            <a:r>
              <a:rPr lang="en-US" altLang="zh-CN" dirty="0">
                <a:solidFill>
                  <a:srgbClr val="FF0000"/>
                </a:solidFill>
              </a:rPr>
              <a:t>the publish time of the predecessor node is known</a:t>
            </a:r>
            <a:endParaRPr lang="zh-CN" altLang="en-US" dirty="0">
              <a:solidFill>
                <a:srgbClr val="FF0000"/>
              </a:solidFill>
            </a:endParaRPr>
          </a:p>
        </p:txBody>
      </p:sp>
      <p:grpSp>
        <p:nvGrpSpPr>
          <p:cNvPr id="7" name="组合 6">
            <a:extLst>
              <a:ext uri="{FF2B5EF4-FFF2-40B4-BE49-F238E27FC236}">
                <a16:creationId xmlns:a16="http://schemas.microsoft.com/office/drawing/2014/main" id="{947BCE59-E8DC-DCD6-E505-B1E19EACB4B1}"/>
              </a:ext>
            </a:extLst>
          </p:cNvPr>
          <p:cNvGrpSpPr/>
          <p:nvPr/>
        </p:nvGrpSpPr>
        <p:grpSpPr>
          <a:xfrm>
            <a:off x="125165" y="2952120"/>
            <a:ext cx="8893669" cy="2504993"/>
            <a:chOff x="125165" y="2952120"/>
            <a:chExt cx="8893669" cy="2504993"/>
          </a:xfrm>
          <a:solidFill>
            <a:schemeClr val="bg1"/>
          </a:solidFill>
        </p:grpSpPr>
        <p:grpSp>
          <p:nvGrpSpPr>
            <p:cNvPr id="45" name="组合 44">
              <a:extLst>
                <a:ext uri="{FF2B5EF4-FFF2-40B4-BE49-F238E27FC236}">
                  <a16:creationId xmlns:a16="http://schemas.microsoft.com/office/drawing/2014/main" id="{1B4DAABA-814B-E406-422C-8A5506608BDD}"/>
                </a:ext>
              </a:extLst>
            </p:cNvPr>
            <p:cNvGrpSpPr/>
            <p:nvPr/>
          </p:nvGrpSpPr>
          <p:grpSpPr>
            <a:xfrm>
              <a:off x="125165" y="2952120"/>
              <a:ext cx="8893669" cy="2504993"/>
              <a:chOff x="210099" y="1645105"/>
              <a:chExt cx="8893669" cy="2504993"/>
            </a:xfrm>
            <a:grpFill/>
          </p:grpSpPr>
          <p:sp>
            <p:nvSpPr>
              <p:cNvPr id="46" name="正方形/長方形 4">
                <a:extLst>
                  <a:ext uri="{FF2B5EF4-FFF2-40B4-BE49-F238E27FC236}">
                    <a16:creationId xmlns:a16="http://schemas.microsoft.com/office/drawing/2014/main" id="{8FF64FF2-DEB6-91C7-3D0B-50B3E8F661F0}"/>
                  </a:ext>
                </a:extLst>
              </p:cNvPr>
              <p:cNvSpPr/>
              <p:nvPr/>
            </p:nvSpPr>
            <p:spPr bwMode="auto">
              <a:xfrm>
                <a:off x="210099" y="1865634"/>
                <a:ext cx="1592401" cy="343813"/>
              </a:xfrm>
              <a:prstGeom prst="rect">
                <a:avLst/>
              </a:prstGeom>
              <a:grp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47" name="正方形/長方形 70">
                <a:extLst>
                  <a:ext uri="{FF2B5EF4-FFF2-40B4-BE49-F238E27FC236}">
                    <a16:creationId xmlns:a16="http://schemas.microsoft.com/office/drawing/2014/main" id="{99513351-7737-B405-E945-0E05A14838F6}"/>
                  </a:ext>
                </a:extLst>
              </p:cNvPr>
              <p:cNvSpPr/>
              <p:nvPr/>
            </p:nvSpPr>
            <p:spPr bwMode="auto">
              <a:xfrm>
                <a:off x="210099" y="2565395"/>
                <a:ext cx="1592401" cy="343813"/>
              </a:xfrm>
              <a:prstGeom prst="rect">
                <a:avLst/>
              </a:prstGeom>
              <a:grp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48" name="楕円 6">
                <a:extLst>
                  <a:ext uri="{FF2B5EF4-FFF2-40B4-BE49-F238E27FC236}">
                    <a16:creationId xmlns:a16="http://schemas.microsoft.com/office/drawing/2014/main" id="{0B90D6B4-7904-A411-C617-1B216C870118}"/>
                  </a:ext>
                </a:extLst>
              </p:cNvPr>
              <p:cNvSpPr/>
              <p:nvPr/>
            </p:nvSpPr>
            <p:spPr bwMode="auto">
              <a:xfrm>
                <a:off x="3136664" y="1865634"/>
                <a:ext cx="1152532" cy="911931"/>
              </a:xfrm>
              <a:prstGeom prst="ellipse">
                <a:avLst/>
              </a:prstGeom>
              <a:grp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Fusion</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49" name="正方形/長方形 8">
                <a:extLst>
                  <a:ext uri="{FF2B5EF4-FFF2-40B4-BE49-F238E27FC236}">
                    <a16:creationId xmlns:a16="http://schemas.microsoft.com/office/drawing/2014/main" id="{9A68EA35-C748-5328-AB58-3EA39E3BE740}"/>
                  </a:ext>
                </a:extLst>
              </p:cNvPr>
              <p:cNvSpPr/>
              <p:nvPr/>
            </p:nvSpPr>
            <p:spPr bwMode="auto">
              <a:xfrm>
                <a:off x="5187677" y="2149692"/>
                <a:ext cx="1476984" cy="343813"/>
              </a:xfrm>
              <a:prstGeom prst="rect">
                <a:avLst/>
              </a:prstGeom>
              <a:grp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ensor/fusion</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50" name="楕円 7">
                <a:extLst>
                  <a:ext uri="{FF2B5EF4-FFF2-40B4-BE49-F238E27FC236}">
                    <a16:creationId xmlns:a16="http://schemas.microsoft.com/office/drawing/2014/main" id="{CB25B2F0-77AD-70BF-5DD4-5134F388582B}"/>
                  </a:ext>
                </a:extLst>
              </p:cNvPr>
              <p:cNvSpPr/>
              <p:nvPr/>
            </p:nvSpPr>
            <p:spPr bwMode="auto">
              <a:xfrm>
                <a:off x="5187677" y="3238167"/>
                <a:ext cx="1476984" cy="911931"/>
              </a:xfrm>
              <a:prstGeom prst="ellipse">
                <a:avLst/>
              </a:prstGeom>
              <a:grp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Planning</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51" name="正方形/長方形 32">
                <a:extLst>
                  <a:ext uri="{FF2B5EF4-FFF2-40B4-BE49-F238E27FC236}">
                    <a16:creationId xmlns:a16="http://schemas.microsoft.com/office/drawing/2014/main" id="{61B1A6D7-0973-2B1F-33EC-D4EDF83A3C1E}"/>
                  </a:ext>
                </a:extLst>
              </p:cNvPr>
              <p:cNvSpPr/>
              <p:nvPr/>
            </p:nvSpPr>
            <p:spPr bwMode="auto">
              <a:xfrm>
                <a:off x="7533810" y="3537198"/>
                <a:ext cx="1569958" cy="343813"/>
              </a:xfrm>
              <a:prstGeom prst="rect">
                <a:avLst/>
              </a:prstGeom>
              <a:grp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52" name="直接箭头连接符 51">
                <a:extLst>
                  <a:ext uri="{FF2B5EF4-FFF2-40B4-BE49-F238E27FC236}">
                    <a16:creationId xmlns:a16="http://schemas.microsoft.com/office/drawing/2014/main" id="{F84EB1C3-A517-A723-B525-4A114D296679}"/>
                  </a:ext>
                </a:extLst>
              </p:cNvPr>
              <p:cNvCxnSpPr>
                <a:stCxn id="46" idx="3"/>
                <a:endCxn id="48" idx="2"/>
              </p:cNvCxnSpPr>
              <p:nvPr/>
            </p:nvCxnSpPr>
            <p:spPr bwMode="auto">
              <a:xfrm>
                <a:off x="1802500" y="2037541"/>
                <a:ext cx="1334164" cy="284059"/>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a:extLst>
                  <a:ext uri="{FF2B5EF4-FFF2-40B4-BE49-F238E27FC236}">
                    <a16:creationId xmlns:a16="http://schemas.microsoft.com/office/drawing/2014/main" id="{0C132A2B-2829-192C-F7C3-BDC03CF4F1DC}"/>
                  </a:ext>
                </a:extLst>
              </p:cNvPr>
              <p:cNvCxnSpPr>
                <a:stCxn id="47" idx="3"/>
                <a:endCxn id="48" idx="2"/>
              </p:cNvCxnSpPr>
              <p:nvPr/>
            </p:nvCxnSpPr>
            <p:spPr bwMode="auto">
              <a:xfrm flipV="1">
                <a:off x="1802500" y="2321600"/>
                <a:ext cx="1334164" cy="41570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a:extLst>
                  <a:ext uri="{FF2B5EF4-FFF2-40B4-BE49-F238E27FC236}">
                    <a16:creationId xmlns:a16="http://schemas.microsoft.com/office/drawing/2014/main" id="{A99A9A04-317F-452D-DEAC-CE3B15CBFF5A}"/>
                  </a:ext>
                </a:extLst>
              </p:cNvPr>
              <p:cNvCxnSpPr>
                <a:stCxn id="48" idx="6"/>
                <a:endCxn id="49" idx="1"/>
              </p:cNvCxnSpPr>
              <p:nvPr/>
            </p:nvCxnSpPr>
            <p:spPr bwMode="auto">
              <a:xfrm flipV="1">
                <a:off x="4289196" y="2321599"/>
                <a:ext cx="898481" cy="1"/>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a:extLst>
                  <a:ext uri="{FF2B5EF4-FFF2-40B4-BE49-F238E27FC236}">
                    <a16:creationId xmlns:a16="http://schemas.microsoft.com/office/drawing/2014/main" id="{2EB760AE-CB56-C74E-7DE5-8878DD071B1B}"/>
                  </a:ext>
                </a:extLst>
              </p:cNvPr>
              <p:cNvCxnSpPr>
                <a:stCxn id="49" idx="2"/>
                <a:endCxn id="50" idx="0"/>
              </p:cNvCxnSpPr>
              <p:nvPr/>
            </p:nvCxnSpPr>
            <p:spPr bwMode="auto">
              <a:xfrm>
                <a:off x="5926169" y="2493505"/>
                <a:ext cx="0" cy="74466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a:extLst>
                  <a:ext uri="{FF2B5EF4-FFF2-40B4-BE49-F238E27FC236}">
                    <a16:creationId xmlns:a16="http://schemas.microsoft.com/office/drawing/2014/main" id="{77D2DBF9-8F05-1D0B-B504-2C83FCFBC980}"/>
                  </a:ext>
                </a:extLst>
              </p:cNvPr>
              <p:cNvCxnSpPr>
                <a:stCxn id="47" idx="3"/>
                <a:endCxn id="50" idx="2"/>
              </p:cNvCxnSpPr>
              <p:nvPr/>
            </p:nvCxnSpPr>
            <p:spPr bwMode="auto">
              <a:xfrm>
                <a:off x="1802500" y="2737302"/>
                <a:ext cx="3385177" cy="956831"/>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a:extLst>
                  <a:ext uri="{FF2B5EF4-FFF2-40B4-BE49-F238E27FC236}">
                    <a16:creationId xmlns:a16="http://schemas.microsoft.com/office/drawing/2014/main" id="{857E8FA8-EE29-4A5B-794A-16A6C0C604E1}"/>
                  </a:ext>
                </a:extLst>
              </p:cNvPr>
              <p:cNvCxnSpPr>
                <a:stCxn id="50" idx="6"/>
                <a:endCxn id="51" idx="1"/>
              </p:cNvCxnSpPr>
              <p:nvPr/>
            </p:nvCxnSpPr>
            <p:spPr bwMode="auto">
              <a:xfrm>
                <a:off x="6664661" y="3694133"/>
                <a:ext cx="869149" cy="14972"/>
              </a:xfrm>
              <a:prstGeom prst="straightConnector1">
                <a:avLst/>
              </a:prstGeom>
              <a:grp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文本框 57">
                <a:extLst>
                  <a:ext uri="{FF2B5EF4-FFF2-40B4-BE49-F238E27FC236}">
                    <a16:creationId xmlns:a16="http://schemas.microsoft.com/office/drawing/2014/main" id="{C3D6C4A7-87BF-0197-E714-CDEE708CB002}"/>
                  </a:ext>
                </a:extLst>
              </p:cNvPr>
              <p:cNvSpPr txBox="1"/>
              <p:nvPr/>
            </p:nvSpPr>
            <p:spPr>
              <a:xfrm>
                <a:off x="1457743" y="1645105"/>
                <a:ext cx="869149" cy="276999"/>
              </a:xfrm>
              <a:prstGeom prst="rect">
                <a:avLst/>
              </a:prstGeom>
              <a:noFill/>
            </p:spPr>
            <p:txBody>
              <a:bodyPr wrap="none" rtlCol="0">
                <a:spAutoFit/>
              </a:bodyPr>
              <a:lstStyle/>
              <a:p>
                <a:r>
                  <a:rPr lang="en-US" altLang="zh-CN" sz="1200" dirty="0"/>
                  <a:t>stamp=4</a:t>
                </a:r>
                <a:endParaRPr lang="zh-CN" altLang="en-US" sz="1200" dirty="0"/>
              </a:p>
            </p:txBody>
          </p:sp>
          <p:sp>
            <p:nvSpPr>
              <p:cNvPr id="59" name="文本框 58">
                <a:extLst>
                  <a:ext uri="{FF2B5EF4-FFF2-40B4-BE49-F238E27FC236}">
                    <a16:creationId xmlns:a16="http://schemas.microsoft.com/office/drawing/2014/main" id="{EAFDD0D3-B602-8F3C-7DE4-DF3077447AC3}"/>
                  </a:ext>
                </a:extLst>
              </p:cNvPr>
              <p:cNvSpPr txBox="1"/>
              <p:nvPr/>
            </p:nvSpPr>
            <p:spPr>
              <a:xfrm>
                <a:off x="1457742" y="2361962"/>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60" name="文本框 59">
                <a:extLst>
                  <a:ext uri="{FF2B5EF4-FFF2-40B4-BE49-F238E27FC236}">
                    <a16:creationId xmlns:a16="http://schemas.microsoft.com/office/drawing/2014/main" id="{94F8AD9E-5E32-4E68-38D1-8FB044186E1F}"/>
                  </a:ext>
                </a:extLst>
              </p:cNvPr>
              <p:cNvSpPr txBox="1"/>
              <p:nvPr/>
            </p:nvSpPr>
            <p:spPr>
              <a:xfrm>
                <a:off x="2858648" y="3212572"/>
                <a:ext cx="869149" cy="276999"/>
              </a:xfrm>
              <a:prstGeom prst="rect">
                <a:avLst/>
              </a:prstGeom>
              <a:noFill/>
            </p:spPr>
            <p:txBody>
              <a:bodyPr wrap="none" rtlCol="0">
                <a:spAutoFit/>
              </a:bodyPr>
              <a:lstStyle/>
              <a:p>
                <a:r>
                  <a:rPr lang="en-US" altLang="zh-CN" sz="1200" dirty="0"/>
                  <a:t>stamp=3</a:t>
                </a:r>
                <a:endParaRPr lang="zh-CN" altLang="en-US" sz="1200" dirty="0"/>
              </a:p>
            </p:txBody>
          </p:sp>
          <p:sp>
            <p:nvSpPr>
              <p:cNvPr id="61" name="文本框 60">
                <a:extLst>
                  <a:ext uri="{FF2B5EF4-FFF2-40B4-BE49-F238E27FC236}">
                    <a16:creationId xmlns:a16="http://schemas.microsoft.com/office/drawing/2014/main" id="{AC12BBF4-E198-0012-5345-DFAAB8E51148}"/>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62" name="文本框 61">
                <a:extLst>
                  <a:ext uri="{FF2B5EF4-FFF2-40B4-BE49-F238E27FC236}">
                    <a16:creationId xmlns:a16="http://schemas.microsoft.com/office/drawing/2014/main" id="{E6FCEFB6-FA62-D01E-F89F-B7393CC64CCA}"/>
                  </a:ext>
                </a:extLst>
              </p:cNvPr>
              <p:cNvSpPr txBox="1"/>
              <p:nvPr/>
            </p:nvSpPr>
            <p:spPr>
              <a:xfrm>
                <a:off x="5899909" y="2717371"/>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63" name="文本框 62">
                <a:extLst>
                  <a:ext uri="{FF2B5EF4-FFF2-40B4-BE49-F238E27FC236}">
                    <a16:creationId xmlns:a16="http://schemas.microsoft.com/office/drawing/2014/main" id="{8C27ADDB-C4BD-AA6F-E0D2-F996C55629AB}"/>
                  </a:ext>
                </a:extLst>
              </p:cNvPr>
              <p:cNvSpPr txBox="1"/>
              <p:nvPr/>
            </p:nvSpPr>
            <p:spPr>
              <a:xfrm>
                <a:off x="6616571" y="3443598"/>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3" name="文本框 2">
              <a:extLst>
                <a:ext uri="{FF2B5EF4-FFF2-40B4-BE49-F238E27FC236}">
                  <a16:creationId xmlns:a16="http://schemas.microsoft.com/office/drawing/2014/main" id="{EF9E444F-DE98-4E9F-8F18-47361D60C5AB}"/>
                </a:ext>
              </a:extLst>
            </p:cNvPr>
            <p:cNvSpPr txBox="1"/>
            <p:nvPr/>
          </p:nvSpPr>
          <p:spPr>
            <a:xfrm>
              <a:off x="2114294" y="3259409"/>
              <a:ext cx="1065100" cy="276999"/>
            </a:xfrm>
            <a:prstGeom prst="rect">
              <a:avLst/>
            </a:prstGeom>
            <a:noFill/>
          </p:spPr>
          <p:txBody>
            <a:bodyPr wrap="none" rtlCol="0">
              <a:spAutoFit/>
            </a:bodyPr>
            <a:lstStyle/>
            <a:p>
              <a:r>
                <a:rPr lang="en-US" altLang="zh-CN" sz="1200" dirty="0"/>
                <a:t>receive at 5</a:t>
              </a:r>
              <a:endParaRPr lang="zh-CN" altLang="en-US" sz="1200" dirty="0"/>
            </a:p>
          </p:txBody>
        </p:sp>
        <p:sp>
          <p:nvSpPr>
            <p:cNvPr id="5" name="文本框 4">
              <a:extLst>
                <a:ext uri="{FF2B5EF4-FFF2-40B4-BE49-F238E27FC236}">
                  <a16:creationId xmlns:a16="http://schemas.microsoft.com/office/drawing/2014/main" id="{A0C57E49-0542-25B5-3962-2D7098C072A9}"/>
                </a:ext>
              </a:extLst>
            </p:cNvPr>
            <p:cNvSpPr txBox="1"/>
            <p:nvPr/>
          </p:nvSpPr>
          <p:spPr>
            <a:xfrm>
              <a:off x="2112199" y="3834804"/>
              <a:ext cx="1065100" cy="276999"/>
            </a:xfrm>
            <a:prstGeom prst="rect">
              <a:avLst/>
            </a:prstGeom>
            <a:noFill/>
          </p:spPr>
          <p:txBody>
            <a:bodyPr wrap="none" rtlCol="0">
              <a:spAutoFit/>
            </a:bodyPr>
            <a:lstStyle/>
            <a:p>
              <a:r>
                <a:rPr lang="en-US" altLang="zh-CN" sz="1200" dirty="0"/>
                <a:t>receive at 7</a:t>
              </a:r>
              <a:endParaRPr lang="zh-CN" altLang="en-US" sz="1200" dirty="0"/>
            </a:p>
          </p:txBody>
        </p:sp>
      </p:grpSp>
      <p:sp>
        <p:nvSpPr>
          <p:cNvPr id="8" name="テキスト プレースホルダー 2">
            <a:extLst>
              <a:ext uri="{FF2B5EF4-FFF2-40B4-BE49-F238E27FC236}">
                <a16:creationId xmlns:a16="http://schemas.microsoft.com/office/drawing/2014/main" id="{77664461-B132-ADC7-D248-00A2693E6B83}"/>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473119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56286"/>
            <a:ext cx="7772400" cy="457200"/>
          </a:xfrm>
        </p:spPr>
        <p:txBody>
          <a:bodyPr/>
          <a:lstStyle/>
          <a:p>
            <a:r>
              <a:rPr kumimoji="1" lang="en-US" altLang="ja-JP" dirty="0">
                <a:latin typeface="メイリオ" panose="020B0604030504040204" pitchFamily="50" charset="-128"/>
                <a:ea typeface="メイリオ" panose="020B0604030504040204" pitchFamily="50" charset="-128"/>
              </a:rPr>
              <a:t>Principle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a:t>
            </a:r>
            <a:r>
              <a:rPr kumimoji="1" lang="en-US" altLang="ja-JP" dirty="0">
                <a:latin typeface="メイリオ" panose="020B0604030504040204" pitchFamily="50" charset="-128"/>
                <a:ea typeface="メイリオ" panose="020B0604030504040204" pitchFamily="50" charset="-128"/>
              </a:rPr>
              <a:t>xample</a:t>
            </a:r>
          </a:p>
          <a:p>
            <a:pPr lvl="1"/>
            <a:r>
              <a:rPr lang="en-US" altLang="zh-CN" dirty="0">
                <a:latin typeface="メイリオ" panose="020B0604030504040204" pitchFamily="50" charset="-128"/>
                <a:ea typeface="メイリオ" panose="020B0604030504040204" pitchFamily="50" charset="-128"/>
              </a:rPr>
              <a:t> </a:t>
            </a:r>
            <a:r>
              <a:rPr lang="en-US" altLang="zh-CN" u="sng" dirty="0">
                <a:latin typeface="メイリオ" panose="020B0604030504040204" pitchFamily="50" charset="-128"/>
                <a:ea typeface="メイリオ" panose="020B0604030504040204" pitchFamily="50" charset="-128"/>
              </a:rPr>
              <a:t>/sensor/fusion</a:t>
            </a:r>
            <a:r>
              <a:rPr lang="en-US" altLang="zh-CN" dirty="0">
                <a:latin typeface="メイリオ" panose="020B0604030504040204" pitchFamily="50" charset="-128"/>
                <a:ea typeface="メイリオ" panose="020B0604030504040204" pitchFamily="50" charset="-128"/>
              </a:rPr>
              <a:t> with </a:t>
            </a:r>
            <a:r>
              <a:rPr lang="en-US" altLang="zh-CN" i="1" dirty="0">
                <a:latin typeface="メイリオ" panose="020B0604030504040204" pitchFamily="50" charset="-128"/>
                <a:ea typeface="メイリオ" panose="020B0604030504040204" pitchFamily="50" charset="-128"/>
              </a:rPr>
              <a:t>stamp</a:t>
            </a:r>
            <a:r>
              <a:rPr lang="en-US" altLang="zh-CN" dirty="0">
                <a:latin typeface="メイリオ" panose="020B0604030504040204" pitchFamily="50" charset="-128"/>
                <a:ea typeface="メイリオ" panose="020B0604030504040204" pitchFamily="50" charset="-128"/>
              </a:rPr>
              <a:t>=8 referred to the following topic</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4" name="文本框 43">
            <a:extLst>
              <a:ext uri="{FF2B5EF4-FFF2-40B4-BE49-F238E27FC236}">
                <a16:creationId xmlns:a16="http://schemas.microsoft.com/office/drawing/2014/main" id="{3EAB822C-75D4-96E4-7A29-09579D44EBC6}"/>
              </a:ext>
            </a:extLst>
          </p:cNvPr>
          <p:cNvSpPr txBox="1"/>
          <p:nvPr/>
        </p:nvSpPr>
        <p:spPr>
          <a:xfrm>
            <a:off x="634180" y="5617139"/>
            <a:ext cx="5445593" cy="923330"/>
          </a:xfrm>
          <a:prstGeom prst="rect">
            <a:avLst/>
          </a:prstGeom>
          <a:noFill/>
        </p:spPr>
        <p:txBody>
          <a:bodyPr wrap="none" rtlCol="0">
            <a:spAutoFit/>
          </a:bodyPr>
          <a:lstStyle/>
          <a:p>
            <a:r>
              <a:rPr lang="en-US" altLang="zh-CN" dirty="0">
                <a:solidFill>
                  <a:srgbClr val="FF0000"/>
                </a:solidFill>
              </a:rPr>
              <a:t>MessageTrackingTag (FusionNode): </a:t>
            </a:r>
          </a:p>
          <a:p>
            <a:r>
              <a:rPr lang="en-US" altLang="zh-CN" u="sng" dirty="0">
                <a:solidFill>
                  <a:srgbClr val="FF0000"/>
                </a:solidFill>
              </a:rPr>
              <a:t>/sensor/topic/A</a:t>
            </a:r>
            <a:r>
              <a:rPr lang="en-US" altLang="zh-CN" dirty="0">
                <a:solidFill>
                  <a:srgbClr val="FF0000"/>
                </a:solidFill>
              </a:rPr>
              <a:t> with </a:t>
            </a:r>
            <a:r>
              <a:rPr lang="en-US" altLang="zh-CN" i="1" dirty="0">
                <a:solidFill>
                  <a:srgbClr val="FF0000"/>
                </a:solidFill>
              </a:rPr>
              <a:t>stamp</a:t>
            </a:r>
            <a:r>
              <a:rPr lang="en-US" altLang="zh-CN" dirty="0">
                <a:solidFill>
                  <a:srgbClr val="FF0000"/>
                </a:solidFill>
              </a:rPr>
              <a:t>=4 received at t=5</a:t>
            </a:r>
          </a:p>
          <a:p>
            <a:r>
              <a:rPr lang="en-US" altLang="zh-CN" u="sng" dirty="0">
                <a:solidFill>
                  <a:srgbClr val="FF0000"/>
                </a:solidFill>
              </a:rPr>
              <a:t>/sensor/topic/B</a:t>
            </a:r>
            <a:r>
              <a:rPr lang="en-US" altLang="zh-CN" dirty="0">
                <a:solidFill>
                  <a:srgbClr val="FF0000"/>
                </a:solidFill>
              </a:rPr>
              <a:t> with </a:t>
            </a:r>
            <a:r>
              <a:rPr lang="en-US" altLang="zh-CN" i="1" dirty="0">
                <a:solidFill>
                  <a:srgbClr val="FF0000"/>
                </a:solidFill>
              </a:rPr>
              <a:t>stamp</a:t>
            </a:r>
            <a:r>
              <a:rPr lang="en-US" altLang="zh-CN" dirty="0">
                <a:solidFill>
                  <a:srgbClr val="FF0000"/>
                </a:solidFill>
              </a:rPr>
              <a:t>=6 received at t=7</a:t>
            </a:r>
            <a:endParaRPr lang="zh-CN" altLang="en-US" dirty="0">
              <a:solidFill>
                <a:srgbClr val="FF0000"/>
              </a:solidFill>
            </a:endParaRPr>
          </a:p>
        </p:txBody>
      </p:sp>
      <p:grpSp>
        <p:nvGrpSpPr>
          <p:cNvPr id="3" name="组合 2">
            <a:extLst>
              <a:ext uri="{FF2B5EF4-FFF2-40B4-BE49-F238E27FC236}">
                <a16:creationId xmlns:a16="http://schemas.microsoft.com/office/drawing/2014/main" id="{0B0650C1-D209-B388-4C28-51A04B42F185}"/>
              </a:ext>
            </a:extLst>
          </p:cNvPr>
          <p:cNvGrpSpPr/>
          <p:nvPr/>
        </p:nvGrpSpPr>
        <p:grpSpPr>
          <a:xfrm>
            <a:off x="125165" y="2952120"/>
            <a:ext cx="8893669" cy="2504993"/>
            <a:chOff x="125165" y="2952120"/>
            <a:chExt cx="8893669" cy="2504993"/>
          </a:xfrm>
        </p:grpSpPr>
        <p:grpSp>
          <p:nvGrpSpPr>
            <p:cNvPr id="5" name="组合 4">
              <a:extLst>
                <a:ext uri="{FF2B5EF4-FFF2-40B4-BE49-F238E27FC236}">
                  <a16:creationId xmlns:a16="http://schemas.microsoft.com/office/drawing/2014/main" id="{EEB93F75-BAD2-7EC5-B858-2BC469A40BAC}"/>
                </a:ext>
              </a:extLst>
            </p:cNvPr>
            <p:cNvGrpSpPr/>
            <p:nvPr/>
          </p:nvGrpSpPr>
          <p:grpSpPr>
            <a:xfrm>
              <a:off x="125165" y="2952120"/>
              <a:ext cx="8893669" cy="2504993"/>
              <a:chOff x="210099" y="1645105"/>
              <a:chExt cx="8893669" cy="2504993"/>
            </a:xfrm>
          </p:grpSpPr>
          <p:sp>
            <p:nvSpPr>
              <p:cNvPr id="9" name="正方形/長方形 4">
                <a:extLst>
                  <a:ext uri="{FF2B5EF4-FFF2-40B4-BE49-F238E27FC236}">
                    <a16:creationId xmlns:a16="http://schemas.microsoft.com/office/drawing/2014/main" id="{276C2023-D39E-5845-8D63-908B6A1B8F35}"/>
                  </a:ext>
                </a:extLst>
              </p:cNvPr>
              <p:cNvSpPr/>
              <p:nvPr/>
            </p:nvSpPr>
            <p:spPr bwMode="auto">
              <a:xfrm>
                <a:off x="210099" y="1865634"/>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0" name="正方形/長方形 70">
                <a:extLst>
                  <a:ext uri="{FF2B5EF4-FFF2-40B4-BE49-F238E27FC236}">
                    <a16:creationId xmlns:a16="http://schemas.microsoft.com/office/drawing/2014/main" id="{5C2BEA16-7AD9-F690-F21B-3B116CED35F7}"/>
                  </a:ext>
                </a:extLst>
              </p:cNvPr>
              <p:cNvSpPr/>
              <p:nvPr/>
            </p:nvSpPr>
            <p:spPr bwMode="auto">
              <a:xfrm>
                <a:off x="210099" y="2565395"/>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2" name="楕円 6">
                <a:extLst>
                  <a:ext uri="{FF2B5EF4-FFF2-40B4-BE49-F238E27FC236}">
                    <a16:creationId xmlns:a16="http://schemas.microsoft.com/office/drawing/2014/main" id="{C4DFBD25-56E8-C2E4-1F27-62A457CE8492}"/>
                  </a:ext>
                </a:extLst>
              </p:cNvPr>
              <p:cNvSpPr/>
              <p:nvPr/>
            </p:nvSpPr>
            <p:spPr bwMode="auto">
              <a:xfrm>
                <a:off x="3136664" y="1865634"/>
                <a:ext cx="1152532" cy="911931"/>
              </a:xfrm>
              <a:prstGeom prst="ellipse">
                <a:avLst/>
              </a:prstGeom>
              <a:solidFill>
                <a:srgbClr val="A6DBE9"/>
              </a:solid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Fusion</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4" name="正方形/長方形 8">
                <a:extLst>
                  <a:ext uri="{FF2B5EF4-FFF2-40B4-BE49-F238E27FC236}">
                    <a16:creationId xmlns:a16="http://schemas.microsoft.com/office/drawing/2014/main" id="{71E02883-6B88-94E0-9928-F79DEDC16C81}"/>
                  </a:ext>
                </a:extLst>
              </p:cNvPr>
              <p:cNvSpPr/>
              <p:nvPr/>
            </p:nvSpPr>
            <p:spPr bwMode="auto">
              <a:xfrm>
                <a:off x="5187677" y="2149692"/>
                <a:ext cx="1476984" cy="343813"/>
              </a:xfrm>
              <a:prstGeom prst="rect">
                <a:avLst/>
              </a:prstGeom>
              <a:solidFill>
                <a:schemeClr val="bg1">
                  <a:lumMod val="85000"/>
                </a:schemeClr>
              </a:solidFill>
              <a:ln w="28575" cap="flat" cmpd="sng" algn="ctr">
                <a:solidFill>
                  <a:srgbClr val="FF0000"/>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ensor/fusion</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6" name="楕円 7">
                <a:extLst>
                  <a:ext uri="{FF2B5EF4-FFF2-40B4-BE49-F238E27FC236}">
                    <a16:creationId xmlns:a16="http://schemas.microsoft.com/office/drawing/2014/main" id="{119E83B6-919C-EECA-9F23-7AB3422360D2}"/>
                  </a:ext>
                </a:extLst>
              </p:cNvPr>
              <p:cNvSpPr/>
              <p:nvPr/>
            </p:nvSpPr>
            <p:spPr bwMode="auto">
              <a:xfrm>
                <a:off x="5187677" y="3238167"/>
                <a:ext cx="1476984"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Planning</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18" name="正方形/長方形 32">
                <a:extLst>
                  <a:ext uri="{FF2B5EF4-FFF2-40B4-BE49-F238E27FC236}">
                    <a16:creationId xmlns:a16="http://schemas.microsoft.com/office/drawing/2014/main" id="{15A5853E-3006-220C-1B6C-DACD2CC74FC6}"/>
                  </a:ext>
                </a:extLst>
              </p:cNvPr>
              <p:cNvSpPr/>
              <p:nvPr/>
            </p:nvSpPr>
            <p:spPr bwMode="auto">
              <a:xfrm>
                <a:off x="7533810" y="3522225"/>
                <a:ext cx="1569958"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20" name="直接箭头连接符 19">
                <a:extLst>
                  <a:ext uri="{FF2B5EF4-FFF2-40B4-BE49-F238E27FC236}">
                    <a16:creationId xmlns:a16="http://schemas.microsoft.com/office/drawing/2014/main" id="{E22EBABA-FDE1-8B37-1AA0-FF9C6A22A3D6}"/>
                  </a:ext>
                </a:extLst>
              </p:cNvPr>
              <p:cNvCxnSpPr>
                <a:stCxn id="9" idx="3"/>
                <a:endCxn id="12" idx="2"/>
              </p:cNvCxnSpPr>
              <p:nvPr/>
            </p:nvCxnSpPr>
            <p:spPr bwMode="auto">
              <a:xfrm>
                <a:off x="1802500" y="2037541"/>
                <a:ext cx="1334164" cy="2840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5E6A692C-ED63-0271-C7EB-027178478BEB}"/>
                  </a:ext>
                </a:extLst>
              </p:cNvPr>
              <p:cNvCxnSpPr>
                <a:stCxn id="10" idx="3"/>
                <a:endCxn id="12" idx="2"/>
              </p:cNvCxnSpPr>
              <p:nvPr/>
            </p:nvCxnSpPr>
            <p:spPr bwMode="auto">
              <a:xfrm flipV="1">
                <a:off x="1802500" y="2321600"/>
                <a:ext cx="1334164" cy="415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02F59778-F6A6-A9E0-9EEB-48200D499CCF}"/>
                  </a:ext>
                </a:extLst>
              </p:cNvPr>
              <p:cNvCxnSpPr>
                <a:stCxn id="12" idx="6"/>
                <a:endCxn id="14" idx="1"/>
              </p:cNvCxnSpPr>
              <p:nvPr/>
            </p:nvCxnSpPr>
            <p:spPr bwMode="auto">
              <a:xfrm flipV="1">
                <a:off x="4289196" y="2321599"/>
                <a:ext cx="89848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8DF1005A-7A4D-18D0-3123-D677D614BBD6}"/>
                  </a:ext>
                </a:extLst>
              </p:cNvPr>
              <p:cNvCxnSpPr>
                <a:stCxn id="14" idx="2"/>
                <a:endCxn id="16" idx="0"/>
              </p:cNvCxnSpPr>
              <p:nvPr/>
            </p:nvCxnSpPr>
            <p:spPr bwMode="auto">
              <a:xfrm>
                <a:off x="5926169" y="2493505"/>
                <a:ext cx="0" cy="7446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2F419B7F-7B48-CCA1-7FE2-2E52BC167393}"/>
                  </a:ext>
                </a:extLst>
              </p:cNvPr>
              <p:cNvCxnSpPr>
                <a:stCxn id="10" idx="3"/>
                <a:endCxn id="16" idx="2"/>
              </p:cNvCxnSpPr>
              <p:nvPr/>
            </p:nvCxnSpPr>
            <p:spPr bwMode="auto">
              <a:xfrm>
                <a:off x="1802500" y="2737302"/>
                <a:ext cx="3385177" cy="9568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0A87EFBF-8A28-7EF1-6730-045E7C0DD39F}"/>
                  </a:ext>
                </a:extLst>
              </p:cNvPr>
              <p:cNvCxnSpPr>
                <a:stCxn id="16" idx="6"/>
                <a:endCxn id="18" idx="1"/>
              </p:cNvCxnSpPr>
              <p:nvPr/>
            </p:nvCxnSpPr>
            <p:spPr bwMode="auto">
              <a:xfrm flipV="1">
                <a:off x="6664661" y="3694132"/>
                <a:ext cx="869149"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0C31A31D-F3F0-7085-6B6E-FC56E35717F9}"/>
                  </a:ext>
                </a:extLst>
              </p:cNvPr>
              <p:cNvSpPr txBox="1"/>
              <p:nvPr/>
            </p:nvSpPr>
            <p:spPr>
              <a:xfrm>
                <a:off x="1457743" y="1645105"/>
                <a:ext cx="869149" cy="276999"/>
              </a:xfrm>
              <a:prstGeom prst="rect">
                <a:avLst/>
              </a:prstGeom>
              <a:noFill/>
            </p:spPr>
            <p:txBody>
              <a:bodyPr wrap="none" rtlCol="0">
                <a:spAutoFit/>
              </a:bodyPr>
              <a:lstStyle/>
              <a:p>
                <a:r>
                  <a:rPr lang="en-US" altLang="zh-CN" sz="1200" dirty="0"/>
                  <a:t>stamp=4</a:t>
                </a:r>
                <a:endParaRPr lang="zh-CN" altLang="en-US" sz="1200" dirty="0"/>
              </a:p>
            </p:txBody>
          </p:sp>
          <p:sp>
            <p:nvSpPr>
              <p:cNvPr id="37" name="文本框 36">
                <a:extLst>
                  <a:ext uri="{FF2B5EF4-FFF2-40B4-BE49-F238E27FC236}">
                    <a16:creationId xmlns:a16="http://schemas.microsoft.com/office/drawing/2014/main" id="{BC65741C-ED73-6BC5-4A26-A7CDEC85097B}"/>
                  </a:ext>
                </a:extLst>
              </p:cNvPr>
              <p:cNvSpPr txBox="1"/>
              <p:nvPr/>
            </p:nvSpPr>
            <p:spPr>
              <a:xfrm>
                <a:off x="1457742" y="2361962"/>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38" name="文本框 37">
                <a:extLst>
                  <a:ext uri="{FF2B5EF4-FFF2-40B4-BE49-F238E27FC236}">
                    <a16:creationId xmlns:a16="http://schemas.microsoft.com/office/drawing/2014/main" id="{BF2069D5-6F8A-E4EB-B00D-036F7F194235}"/>
                  </a:ext>
                </a:extLst>
              </p:cNvPr>
              <p:cNvSpPr txBox="1"/>
              <p:nvPr/>
            </p:nvSpPr>
            <p:spPr>
              <a:xfrm>
                <a:off x="2858648" y="3212572"/>
                <a:ext cx="869149" cy="276999"/>
              </a:xfrm>
              <a:prstGeom prst="rect">
                <a:avLst/>
              </a:prstGeom>
              <a:noFill/>
            </p:spPr>
            <p:txBody>
              <a:bodyPr wrap="none" rtlCol="0">
                <a:spAutoFit/>
              </a:bodyPr>
              <a:lstStyle/>
              <a:p>
                <a:r>
                  <a:rPr lang="en-US" altLang="zh-CN" sz="1200" dirty="0"/>
                  <a:t>stamp=3</a:t>
                </a:r>
                <a:endParaRPr lang="zh-CN" altLang="en-US" sz="1200" dirty="0"/>
              </a:p>
            </p:txBody>
          </p:sp>
          <p:sp>
            <p:nvSpPr>
              <p:cNvPr id="45" name="文本框 44">
                <a:extLst>
                  <a:ext uri="{FF2B5EF4-FFF2-40B4-BE49-F238E27FC236}">
                    <a16:creationId xmlns:a16="http://schemas.microsoft.com/office/drawing/2014/main" id="{D3BD78EE-266F-F6EC-3035-134E42F60D05}"/>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6" name="文本框 45">
                <a:extLst>
                  <a:ext uri="{FF2B5EF4-FFF2-40B4-BE49-F238E27FC236}">
                    <a16:creationId xmlns:a16="http://schemas.microsoft.com/office/drawing/2014/main" id="{2C722F4F-F0F0-2703-F054-7F2AF9A584C4}"/>
                  </a:ext>
                </a:extLst>
              </p:cNvPr>
              <p:cNvSpPr txBox="1"/>
              <p:nvPr/>
            </p:nvSpPr>
            <p:spPr>
              <a:xfrm>
                <a:off x="5899909" y="2717371"/>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7" name="文本框 46">
                <a:extLst>
                  <a:ext uri="{FF2B5EF4-FFF2-40B4-BE49-F238E27FC236}">
                    <a16:creationId xmlns:a16="http://schemas.microsoft.com/office/drawing/2014/main" id="{9485E834-F989-2E25-7D4F-BDC1639E2B21}"/>
                  </a:ext>
                </a:extLst>
              </p:cNvPr>
              <p:cNvSpPr txBox="1"/>
              <p:nvPr/>
            </p:nvSpPr>
            <p:spPr>
              <a:xfrm>
                <a:off x="6616571" y="3443598"/>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7" name="文本框 6">
              <a:extLst>
                <a:ext uri="{FF2B5EF4-FFF2-40B4-BE49-F238E27FC236}">
                  <a16:creationId xmlns:a16="http://schemas.microsoft.com/office/drawing/2014/main" id="{76CA23BE-F2D8-8C0C-4F7C-C4BC9CD1A82C}"/>
                </a:ext>
              </a:extLst>
            </p:cNvPr>
            <p:cNvSpPr txBox="1"/>
            <p:nvPr/>
          </p:nvSpPr>
          <p:spPr>
            <a:xfrm>
              <a:off x="2114294" y="3259409"/>
              <a:ext cx="1065100" cy="276999"/>
            </a:xfrm>
            <a:prstGeom prst="rect">
              <a:avLst/>
            </a:prstGeom>
            <a:noFill/>
          </p:spPr>
          <p:txBody>
            <a:bodyPr wrap="none" rtlCol="0">
              <a:spAutoFit/>
            </a:bodyPr>
            <a:lstStyle/>
            <a:p>
              <a:r>
                <a:rPr lang="en-US" altLang="zh-CN" sz="1200" dirty="0"/>
                <a:t>receive at 5</a:t>
              </a:r>
              <a:endParaRPr lang="zh-CN" altLang="en-US" sz="1200" dirty="0"/>
            </a:p>
          </p:txBody>
        </p:sp>
        <p:sp>
          <p:nvSpPr>
            <p:cNvPr id="8" name="文本框 7">
              <a:extLst>
                <a:ext uri="{FF2B5EF4-FFF2-40B4-BE49-F238E27FC236}">
                  <a16:creationId xmlns:a16="http://schemas.microsoft.com/office/drawing/2014/main" id="{BDAFE440-8E78-697D-2C25-33953A9AB49F}"/>
                </a:ext>
              </a:extLst>
            </p:cNvPr>
            <p:cNvSpPr txBox="1"/>
            <p:nvPr/>
          </p:nvSpPr>
          <p:spPr>
            <a:xfrm>
              <a:off x="2112199" y="3834804"/>
              <a:ext cx="1065100" cy="276999"/>
            </a:xfrm>
            <a:prstGeom prst="rect">
              <a:avLst/>
            </a:prstGeom>
            <a:noFill/>
          </p:spPr>
          <p:txBody>
            <a:bodyPr wrap="none" rtlCol="0">
              <a:spAutoFit/>
            </a:bodyPr>
            <a:lstStyle/>
            <a:p>
              <a:r>
                <a:rPr lang="en-US" altLang="zh-CN" sz="1200" dirty="0"/>
                <a:t>receive at 7</a:t>
              </a:r>
              <a:endParaRPr lang="zh-CN" altLang="en-US" sz="1200" dirty="0"/>
            </a:p>
          </p:txBody>
        </p:sp>
      </p:grpSp>
      <p:sp>
        <p:nvSpPr>
          <p:cNvPr id="11" name="テキスト プレースホルダー 2">
            <a:extLst>
              <a:ext uri="{FF2B5EF4-FFF2-40B4-BE49-F238E27FC236}">
                <a16:creationId xmlns:a16="http://schemas.microsoft.com/office/drawing/2014/main" id="{EC82A023-9ACE-546B-5055-377EF04E932F}"/>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4958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Principle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a:t>
            </a:r>
            <a:r>
              <a:rPr kumimoji="1" lang="en-US" altLang="ja-JP" dirty="0">
                <a:latin typeface="メイリオ" panose="020B0604030504040204" pitchFamily="50" charset="-128"/>
                <a:ea typeface="メイリオ" panose="020B0604030504040204" pitchFamily="50" charset="-128"/>
              </a:rPr>
              <a:t>xample</a:t>
            </a:r>
          </a:p>
          <a:p>
            <a:pPr lvl="1"/>
            <a:r>
              <a:rPr lang="en-US" altLang="zh-CN" dirty="0">
                <a:latin typeface="メイリオ" panose="020B0604030504040204" pitchFamily="50" charset="-128"/>
                <a:ea typeface="メイリオ" panose="020B0604030504040204" pitchFamily="50" charset="-128"/>
              </a:rPr>
              <a:t> </a:t>
            </a:r>
            <a:r>
              <a:rPr lang="en-US" altLang="zh-CN" u="sng" dirty="0">
                <a:latin typeface="メイリオ" panose="020B0604030504040204" pitchFamily="50" charset="-128"/>
                <a:ea typeface="メイリオ" panose="020B0604030504040204" pitchFamily="50" charset="-128"/>
              </a:rPr>
              <a:t>/planning/base</a:t>
            </a:r>
            <a:r>
              <a:rPr lang="en-US" altLang="zh-CN" dirty="0">
                <a:latin typeface="メイリオ" panose="020B0604030504040204" pitchFamily="50" charset="-128"/>
                <a:ea typeface="メイリオ" panose="020B0604030504040204" pitchFamily="50" charset="-128"/>
              </a:rPr>
              <a:t> with </a:t>
            </a:r>
            <a:r>
              <a:rPr lang="en-US" altLang="zh-CN" i="1" dirty="0">
                <a:latin typeface="メイリオ" panose="020B0604030504040204" pitchFamily="50" charset="-128"/>
                <a:ea typeface="メイリオ" panose="020B0604030504040204" pitchFamily="50" charset="-128"/>
              </a:rPr>
              <a:t>stamp</a:t>
            </a:r>
            <a:r>
              <a:rPr lang="en-US" altLang="zh-CN" dirty="0">
                <a:latin typeface="メイリオ" panose="020B0604030504040204" pitchFamily="50" charset="-128"/>
                <a:ea typeface="メイリオ" panose="020B0604030504040204" pitchFamily="50" charset="-128"/>
              </a:rPr>
              <a:t>=10 referred to the following topic</a:t>
            </a:r>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11" name="文本框 10">
            <a:extLst>
              <a:ext uri="{FF2B5EF4-FFF2-40B4-BE49-F238E27FC236}">
                <a16:creationId xmlns:a16="http://schemas.microsoft.com/office/drawing/2014/main" id="{CD8ACB71-8421-4714-973E-011494A8BF7B}"/>
              </a:ext>
            </a:extLst>
          </p:cNvPr>
          <p:cNvSpPr txBox="1"/>
          <p:nvPr/>
        </p:nvSpPr>
        <p:spPr>
          <a:xfrm>
            <a:off x="634180" y="5686288"/>
            <a:ext cx="5445593" cy="923330"/>
          </a:xfrm>
          <a:prstGeom prst="rect">
            <a:avLst/>
          </a:prstGeom>
          <a:noFill/>
        </p:spPr>
        <p:txBody>
          <a:bodyPr wrap="none" rtlCol="0">
            <a:spAutoFit/>
          </a:bodyPr>
          <a:lstStyle/>
          <a:p>
            <a:r>
              <a:rPr lang="en-US" altLang="zh-CN" dirty="0">
                <a:solidFill>
                  <a:srgbClr val="FF0000"/>
                </a:solidFill>
              </a:rPr>
              <a:t>MessageTrackingTag (</a:t>
            </a:r>
            <a:r>
              <a:rPr lang="en-US" altLang="zh-CN" dirty="0" err="1">
                <a:solidFill>
                  <a:srgbClr val="FF0000"/>
                </a:solidFill>
              </a:rPr>
              <a:t>PlanningNode</a:t>
            </a:r>
            <a:r>
              <a:rPr lang="en-US" altLang="zh-CN" dirty="0">
                <a:solidFill>
                  <a:srgbClr val="FF0000"/>
                </a:solidFill>
              </a:rPr>
              <a:t>): </a:t>
            </a:r>
          </a:p>
          <a:p>
            <a:r>
              <a:rPr lang="en-US" altLang="zh-CN" u="sng" dirty="0">
                <a:solidFill>
                  <a:srgbClr val="FF0000"/>
                </a:solidFill>
              </a:rPr>
              <a:t>/sensor/fusion</a:t>
            </a:r>
            <a:r>
              <a:rPr lang="en-US" altLang="zh-CN" dirty="0">
                <a:solidFill>
                  <a:srgbClr val="FF0000"/>
                </a:solidFill>
              </a:rPr>
              <a:t> with </a:t>
            </a:r>
            <a:r>
              <a:rPr lang="en-US" altLang="zh-CN" i="1" dirty="0">
                <a:solidFill>
                  <a:srgbClr val="FF0000"/>
                </a:solidFill>
              </a:rPr>
              <a:t>stamp</a:t>
            </a:r>
            <a:r>
              <a:rPr lang="en-US" altLang="zh-CN" dirty="0">
                <a:solidFill>
                  <a:srgbClr val="FF0000"/>
                </a:solidFill>
              </a:rPr>
              <a:t>=8 received at t=9</a:t>
            </a:r>
          </a:p>
          <a:p>
            <a:r>
              <a:rPr lang="en-US" altLang="zh-CN" u="sng" dirty="0">
                <a:solidFill>
                  <a:srgbClr val="FF0000"/>
                </a:solidFill>
              </a:rPr>
              <a:t>/sensor/topic/B</a:t>
            </a:r>
            <a:r>
              <a:rPr lang="en-US" altLang="zh-CN" dirty="0">
                <a:solidFill>
                  <a:srgbClr val="FF0000"/>
                </a:solidFill>
              </a:rPr>
              <a:t> with </a:t>
            </a:r>
            <a:r>
              <a:rPr lang="en-US" altLang="zh-CN" i="1" dirty="0">
                <a:solidFill>
                  <a:srgbClr val="FF0000"/>
                </a:solidFill>
              </a:rPr>
              <a:t>stamp</a:t>
            </a:r>
            <a:r>
              <a:rPr lang="en-US" altLang="zh-CN" dirty="0">
                <a:solidFill>
                  <a:srgbClr val="FF0000"/>
                </a:solidFill>
              </a:rPr>
              <a:t>=3 received at t=4</a:t>
            </a:r>
            <a:endParaRPr lang="zh-CN" altLang="en-US" dirty="0">
              <a:solidFill>
                <a:srgbClr val="FF0000"/>
              </a:solidFill>
            </a:endParaRPr>
          </a:p>
        </p:txBody>
      </p:sp>
      <p:grpSp>
        <p:nvGrpSpPr>
          <p:cNvPr id="50" name="组合 49">
            <a:extLst>
              <a:ext uri="{FF2B5EF4-FFF2-40B4-BE49-F238E27FC236}">
                <a16:creationId xmlns:a16="http://schemas.microsoft.com/office/drawing/2014/main" id="{C1FFD7C6-DAD9-DF9C-2D16-554770A99093}"/>
              </a:ext>
            </a:extLst>
          </p:cNvPr>
          <p:cNvGrpSpPr/>
          <p:nvPr/>
        </p:nvGrpSpPr>
        <p:grpSpPr>
          <a:xfrm>
            <a:off x="125165" y="2952120"/>
            <a:ext cx="8893669" cy="2504993"/>
            <a:chOff x="125165" y="2952120"/>
            <a:chExt cx="8893669" cy="2504993"/>
          </a:xfrm>
        </p:grpSpPr>
        <p:grpSp>
          <p:nvGrpSpPr>
            <p:cNvPr id="3" name="组合 2">
              <a:extLst>
                <a:ext uri="{FF2B5EF4-FFF2-40B4-BE49-F238E27FC236}">
                  <a16:creationId xmlns:a16="http://schemas.microsoft.com/office/drawing/2014/main" id="{A762E88B-1BEB-5AC1-EF03-927EEE9F9BF2}"/>
                </a:ext>
              </a:extLst>
            </p:cNvPr>
            <p:cNvGrpSpPr/>
            <p:nvPr/>
          </p:nvGrpSpPr>
          <p:grpSpPr>
            <a:xfrm>
              <a:off x="125165" y="2952120"/>
              <a:ext cx="8893669" cy="2504993"/>
              <a:chOff x="125165" y="2952120"/>
              <a:chExt cx="8893669" cy="2504993"/>
            </a:xfrm>
          </p:grpSpPr>
          <p:grpSp>
            <p:nvGrpSpPr>
              <p:cNvPr id="5" name="组合 4">
                <a:extLst>
                  <a:ext uri="{FF2B5EF4-FFF2-40B4-BE49-F238E27FC236}">
                    <a16:creationId xmlns:a16="http://schemas.microsoft.com/office/drawing/2014/main" id="{5FFEACE4-A1FB-8BE2-DA27-9880DF8ACC91}"/>
                  </a:ext>
                </a:extLst>
              </p:cNvPr>
              <p:cNvGrpSpPr/>
              <p:nvPr/>
            </p:nvGrpSpPr>
            <p:grpSpPr>
              <a:xfrm>
                <a:off x="125165" y="2952120"/>
                <a:ext cx="8893669" cy="2504993"/>
                <a:chOff x="210099" y="1645105"/>
                <a:chExt cx="8893669" cy="2504993"/>
              </a:xfrm>
            </p:grpSpPr>
            <p:sp>
              <p:nvSpPr>
                <p:cNvPr id="9" name="正方形/長方形 4">
                  <a:extLst>
                    <a:ext uri="{FF2B5EF4-FFF2-40B4-BE49-F238E27FC236}">
                      <a16:creationId xmlns:a16="http://schemas.microsoft.com/office/drawing/2014/main" id="{2E7A7D34-BFFA-C17E-2470-3E7C3E2BFD88}"/>
                    </a:ext>
                  </a:extLst>
                </p:cNvPr>
                <p:cNvSpPr/>
                <p:nvPr/>
              </p:nvSpPr>
              <p:spPr bwMode="auto">
                <a:xfrm>
                  <a:off x="210099" y="1865634"/>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0" name="正方形/長方形 70">
                  <a:extLst>
                    <a:ext uri="{FF2B5EF4-FFF2-40B4-BE49-F238E27FC236}">
                      <a16:creationId xmlns:a16="http://schemas.microsoft.com/office/drawing/2014/main" id="{919BD8F1-3B67-8652-F3D6-0C1F1E42ECB9}"/>
                    </a:ext>
                  </a:extLst>
                </p:cNvPr>
                <p:cNvSpPr/>
                <p:nvPr/>
              </p:nvSpPr>
              <p:spPr bwMode="auto">
                <a:xfrm>
                  <a:off x="210099" y="2565395"/>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2" name="楕円 6">
                  <a:extLst>
                    <a:ext uri="{FF2B5EF4-FFF2-40B4-BE49-F238E27FC236}">
                      <a16:creationId xmlns:a16="http://schemas.microsoft.com/office/drawing/2014/main" id="{04C582A2-2C46-B667-75D2-25CB586A7194}"/>
                    </a:ext>
                  </a:extLst>
                </p:cNvPr>
                <p:cNvSpPr/>
                <p:nvPr/>
              </p:nvSpPr>
              <p:spPr bwMode="auto">
                <a:xfrm>
                  <a:off x="3136664" y="1865634"/>
                  <a:ext cx="1152532"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Fusion</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4" name="正方形/長方形 8">
                  <a:extLst>
                    <a:ext uri="{FF2B5EF4-FFF2-40B4-BE49-F238E27FC236}">
                      <a16:creationId xmlns:a16="http://schemas.microsoft.com/office/drawing/2014/main" id="{D706EE32-3FB8-AA30-E50A-9324B9B805F4}"/>
                    </a:ext>
                  </a:extLst>
                </p:cNvPr>
                <p:cNvSpPr/>
                <p:nvPr/>
              </p:nvSpPr>
              <p:spPr bwMode="auto">
                <a:xfrm>
                  <a:off x="5187677" y="2149692"/>
                  <a:ext cx="1476984"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ensor/fusion</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6" name="楕円 7">
                  <a:extLst>
                    <a:ext uri="{FF2B5EF4-FFF2-40B4-BE49-F238E27FC236}">
                      <a16:creationId xmlns:a16="http://schemas.microsoft.com/office/drawing/2014/main" id="{805422F6-FF66-F726-6326-122D9299DFD7}"/>
                    </a:ext>
                  </a:extLst>
                </p:cNvPr>
                <p:cNvSpPr/>
                <p:nvPr/>
              </p:nvSpPr>
              <p:spPr bwMode="auto">
                <a:xfrm>
                  <a:off x="5187677" y="3238167"/>
                  <a:ext cx="1476984" cy="911931"/>
                </a:xfrm>
                <a:prstGeom prst="ellipse">
                  <a:avLst/>
                </a:prstGeom>
                <a:solidFill>
                  <a:srgbClr val="A6DBE9"/>
                </a:solid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Planning</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18" name="正方形/長方形 32">
                  <a:extLst>
                    <a:ext uri="{FF2B5EF4-FFF2-40B4-BE49-F238E27FC236}">
                      <a16:creationId xmlns:a16="http://schemas.microsoft.com/office/drawing/2014/main" id="{ACE2C1E1-F23E-3E76-594F-007A82AE56E4}"/>
                    </a:ext>
                  </a:extLst>
                </p:cNvPr>
                <p:cNvSpPr/>
                <p:nvPr/>
              </p:nvSpPr>
              <p:spPr bwMode="auto">
                <a:xfrm>
                  <a:off x="7533810" y="3537198"/>
                  <a:ext cx="1569958" cy="343813"/>
                </a:xfrm>
                <a:prstGeom prst="rect">
                  <a:avLst/>
                </a:prstGeom>
                <a:solidFill>
                  <a:schemeClr val="bg1">
                    <a:lumMod val="85000"/>
                  </a:schemeClr>
                </a:solidFill>
                <a:ln w="28575" cap="flat" cmpd="sng" algn="ctr">
                  <a:solidFill>
                    <a:srgbClr val="FF0000"/>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20" name="直接箭头连接符 19">
                  <a:extLst>
                    <a:ext uri="{FF2B5EF4-FFF2-40B4-BE49-F238E27FC236}">
                      <a16:creationId xmlns:a16="http://schemas.microsoft.com/office/drawing/2014/main" id="{9CA9FB42-A3C2-1E8A-9CE5-50BB9D29F76E}"/>
                    </a:ext>
                  </a:extLst>
                </p:cNvPr>
                <p:cNvCxnSpPr>
                  <a:stCxn id="9" idx="3"/>
                  <a:endCxn id="12" idx="2"/>
                </p:cNvCxnSpPr>
                <p:nvPr/>
              </p:nvCxnSpPr>
              <p:spPr bwMode="auto">
                <a:xfrm>
                  <a:off x="1802500" y="2037541"/>
                  <a:ext cx="1334164" cy="2840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545419A1-8955-A06A-45F3-0633E5A6ADBE}"/>
                    </a:ext>
                  </a:extLst>
                </p:cNvPr>
                <p:cNvCxnSpPr>
                  <a:stCxn id="10" idx="3"/>
                  <a:endCxn id="12" idx="2"/>
                </p:cNvCxnSpPr>
                <p:nvPr/>
              </p:nvCxnSpPr>
              <p:spPr bwMode="auto">
                <a:xfrm flipV="1">
                  <a:off x="1802500" y="2321600"/>
                  <a:ext cx="1334164" cy="415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E0A305FD-353D-9301-8DDC-CD4F6F907697}"/>
                    </a:ext>
                  </a:extLst>
                </p:cNvPr>
                <p:cNvCxnSpPr>
                  <a:stCxn id="12" idx="6"/>
                  <a:endCxn id="14" idx="1"/>
                </p:cNvCxnSpPr>
                <p:nvPr/>
              </p:nvCxnSpPr>
              <p:spPr bwMode="auto">
                <a:xfrm flipV="1">
                  <a:off x="4289196" y="2321599"/>
                  <a:ext cx="89848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5692F2F0-1D77-0C47-0330-56077E11EEFE}"/>
                    </a:ext>
                  </a:extLst>
                </p:cNvPr>
                <p:cNvCxnSpPr>
                  <a:stCxn id="14" idx="2"/>
                  <a:endCxn id="16" idx="0"/>
                </p:cNvCxnSpPr>
                <p:nvPr/>
              </p:nvCxnSpPr>
              <p:spPr bwMode="auto">
                <a:xfrm>
                  <a:off x="5926169" y="2493505"/>
                  <a:ext cx="0" cy="7446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A29D265C-421C-3C18-2E3B-020B33EDBD81}"/>
                    </a:ext>
                  </a:extLst>
                </p:cNvPr>
                <p:cNvCxnSpPr>
                  <a:stCxn id="10" idx="3"/>
                  <a:endCxn id="16" idx="2"/>
                </p:cNvCxnSpPr>
                <p:nvPr/>
              </p:nvCxnSpPr>
              <p:spPr bwMode="auto">
                <a:xfrm>
                  <a:off x="1802500" y="2737302"/>
                  <a:ext cx="3385177" cy="9568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EE156D0F-370D-9AD6-C557-F067D5C14500}"/>
                    </a:ext>
                  </a:extLst>
                </p:cNvPr>
                <p:cNvCxnSpPr>
                  <a:stCxn id="16" idx="6"/>
                  <a:endCxn id="18" idx="1"/>
                </p:cNvCxnSpPr>
                <p:nvPr/>
              </p:nvCxnSpPr>
              <p:spPr bwMode="auto">
                <a:xfrm>
                  <a:off x="6664661" y="3694133"/>
                  <a:ext cx="869149" cy="149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18BB4212-96F9-4523-925B-93355C7D3E17}"/>
                    </a:ext>
                  </a:extLst>
                </p:cNvPr>
                <p:cNvSpPr txBox="1"/>
                <p:nvPr/>
              </p:nvSpPr>
              <p:spPr>
                <a:xfrm>
                  <a:off x="1457743" y="1645105"/>
                  <a:ext cx="869149" cy="276999"/>
                </a:xfrm>
                <a:prstGeom prst="rect">
                  <a:avLst/>
                </a:prstGeom>
                <a:noFill/>
              </p:spPr>
              <p:txBody>
                <a:bodyPr wrap="none" rtlCol="0">
                  <a:spAutoFit/>
                </a:bodyPr>
                <a:lstStyle/>
                <a:p>
                  <a:r>
                    <a:rPr lang="en-US" altLang="zh-CN" sz="1200" dirty="0"/>
                    <a:t>stamp=4</a:t>
                  </a:r>
                  <a:endParaRPr lang="zh-CN" altLang="en-US" sz="1200" dirty="0"/>
                </a:p>
              </p:txBody>
            </p:sp>
            <p:sp>
              <p:nvSpPr>
                <p:cNvPr id="37" name="文本框 36">
                  <a:extLst>
                    <a:ext uri="{FF2B5EF4-FFF2-40B4-BE49-F238E27FC236}">
                      <a16:creationId xmlns:a16="http://schemas.microsoft.com/office/drawing/2014/main" id="{5A92EF18-5383-79D6-2812-F775DA794F1D}"/>
                    </a:ext>
                  </a:extLst>
                </p:cNvPr>
                <p:cNvSpPr txBox="1"/>
                <p:nvPr/>
              </p:nvSpPr>
              <p:spPr>
                <a:xfrm>
                  <a:off x="1457742" y="2361962"/>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38" name="文本框 37">
                  <a:extLst>
                    <a:ext uri="{FF2B5EF4-FFF2-40B4-BE49-F238E27FC236}">
                      <a16:creationId xmlns:a16="http://schemas.microsoft.com/office/drawing/2014/main" id="{BC833C7C-26B4-2652-593C-DE5AB3F166BE}"/>
                    </a:ext>
                  </a:extLst>
                </p:cNvPr>
                <p:cNvSpPr txBox="1"/>
                <p:nvPr/>
              </p:nvSpPr>
              <p:spPr>
                <a:xfrm>
                  <a:off x="2858648" y="3212572"/>
                  <a:ext cx="869149" cy="276999"/>
                </a:xfrm>
                <a:prstGeom prst="rect">
                  <a:avLst/>
                </a:prstGeom>
                <a:noFill/>
              </p:spPr>
              <p:txBody>
                <a:bodyPr wrap="none" rtlCol="0">
                  <a:spAutoFit/>
                </a:bodyPr>
                <a:lstStyle/>
                <a:p>
                  <a:r>
                    <a:rPr lang="en-US" altLang="zh-CN" sz="1200" dirty="0"/>
                    <a:t>stamp=3</a:t>
                  </a:r>
                  <a:endParaRPr lang="zh-CN" altLang="en-US" sz="1200" dirty="0"/>
                </a:p>
              </p:txBody>
            </p:sp>
            <p:sp>
              <p:nvSpPr>
                <p:cNvPr id="44" name="文本框 43">
                  <a:extLst>
                    <a:ext uri="{FF2B5EF4-FFF2-40B4-BE49-F238E27FC236}">
                      <a16:creationId xmlns:a16="http://schemas.microsoft.com/office/drawing/2014/main" id="{4A8277DF-F3C9-61CF-199D-DCDF49401776}"/>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6" name="文本框 45">
                  <a:extLst>
                    <a:ext uri="{FF2B5EF4-FFF2-40B4-BE49-F238E27FC236}">
                      <a16:creationId xmlns:a16="http://schemas.microsoft.com/office/drawing/2014/main" id="{64E47EEB-3C94-25FE-950C-BF84CA9EE1B4}"/>
                    </a:ext>
                  </a:extLst>
                </p:cNvPr>
                <p:cNvSpPr txBox="1"/>
                <p:nvPr/>
              </p:nvSpPr>
              <p:spPr>
                <a:xfrm>
                  <a:off x="5886261" y="2534382"/>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7" name="文本框 46">
                  <a:extLst>
                    <a:ext uri="{FF2B5EF4-FFF2-40B4-BE49-F238E27FC236}">
                      <a16:creationId xmlns:a16="http://schemas.microsoft.com/office/drawing/2014/main" id="{76F53D79-887E-E0B7-4FD7-592171AD405F}"/>
                    </a:ext>
                  </a:extLst>
                </p:cNvPr>
                <p:cNvSpPr txBox="1"/>
                <p:nvPr/>
              </p:nvSpPr>
              <p:spPr>
                <a:xfrm>
                  <a:off x="6616571" y="3443598"/>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7" name="文本框 6">
                <a:extLst>
                  <a:ext uri="{FF2B5EF4-FFF2-40B4-BE49-F238E27FC236}">
                    <a16:creationId xmlns:a16="http://schemas.microsoft.com/office/drawing/2014/main" id="{480ED636-F04B-94B2-2A31-9FB2C02CF5B5}"/>
                  </a:ext>
                </a:extLst>
              </p:cNvPr>
              <p:cNvSpPr txBox="1"/>
              <p:nvPr/>
            </p:nvSpPr>
            <p:spPr>
              <a:xfrm>
                <a:off x="2114294" y="3259409"/>
                <a:ext cx="1065100" cy="276999"/>
              </a:xfrm>
              <a:prstGeom prst="rect">
                <a:avLst/>
              </a:prstGeom>
              <a:noFill/>
            </p:spPr>
            <p:txBody>
              <a:bodyPr wrap="none" rtlCol="0">
                <a:spAutoFit/>
              </a:bodyPr>
              <a:lstStyle/>
              <a:p>
                <a:r>
                  <a:rPr lang="en-US" altLang="zh-CN" sz="1200" dirty="0"/>
                  <a:t>receive at 5</a:t>
                </a:r>
                <a:endParaRPr lang="zh-CN" altLang="en-US" sz="1200" dirty="0"/>
              </a:p>
            </p:txBody>
          </p:sp>
          <p:sp>
            <p:nvSpPr>
              <p:cNvPr id="8" name="文本框 7">
                <a:extLst>
                  <a:ext uri="{FF2B5EF4-FFF2-40B4-BE49-F238E27FC236}">
                    <a16:creationId xmlns:a16="http://schemas.microsoft.com/office/drawing/2014/main" id="{536C5F55-73FC-F21E-8A17-DBDA0014AA1E}"/>
                  </a:ext>
                </a:extLst>
              </p:cNvPr>
              <p:cNvSpPr txBox="1"/>
              <p:nvPr/>
            </p:nvSpPr>
            <p:spPr>
              <a:xfrm>
                <a:off x="2112199" y="3834804"/>
                <a:ext cx="1065100" cy="276999"/>
              </a:xfrm>
              <a:prstGeom prst="rect">
                <a:avLst/>
              </a:prstGeom>
              <a:noFill/>
            </p:spPr>
            <p:txBody>
              <a:bodyPr wrap="none" rtlCol="0">
                <a:spAutoFit/>
              </a:bodyPr>
              <a:lstStyle/>
              <a:p>
                <a:r>
                  <a:rPr lang="en-US" altLang="zh-CN" sz="1200" dirty="0"/>
                  <a:t>receive at 7</a:t>
                </a:r>
                <a:endParaRPr lang="zh-CN" altLang="en-US" sz="1200" dirty="0"/>
              </a:p>
            </p:txBody>
          </p:sp>
        </p:grpSp>
        <p:sp>
          <p:nvSpPr>
            <p:cNvPr id="48" name="文本框 47">
              <a:extLst>
                <a:ext uri="{FF2B5EF4-FFF2-40B4-BE49-F238E27FC236}">
                  <a16:creationId xmlns:a16="http://schemas.microsoft.com/office/drawing/2014/main" id="{1D716D76-81F6-1C3A-9F54-31A610030A3A}"/>
                </a:ext>
              </a:extLst>
            </p:cNvPr>
            <p:cNvSpPr txBox="1"/>
            <p:nvPr/>
          </p:nvSpPr>
          <p:spPr>
            <a:xfrm>
              <a:off x="5792247" y="4335363"/>
              <a:ext cx="1065100" cy="276999"/>
            </a:xfrm>
            <a:prstGeom prst="rect">
              <a:avLst/>
            </a:prstGeom>
            <a:noFill/>
          </p:spPr>
          <p:txBody>
            <a:bodyPr wrap="none" rtlCol="0">
              <a:spAutoFit/>
            </a:bodyPr>
            <a:lstStyle/>
            <a:p>
              <a:r>
                <a:rPr lang="en-US" altLang="zh-CN" sz="1200" dirty="0"/>
                <a:t>receive at 9</a:t>
              </a:r>
              <a:endParaRPr lang="zh-CN" altLang="en-US" sz="1200" dirty="0"/>
            </a:p>
          </p:txBody>
        </p:sp>
        <p:sp>
          <p:nvSpPr>
            <p:cNvPr id="49" name="文本框 48">
              <a:extLst>
                <a:ext uri="{FF2B5EF4-FFF2-40B4-BE49-F238E27FC236}">
                  <a16:creationId xmlns:a16="http://schemas.microsoft.com/office/drawing/2014/main" id="{5FCCD351-7AE3-2798-E56F-7115ADAC8EE2}"/>
                </a:ext>
              </a:extLst>
            </p:cNvPr>
            <p:cNvSpPr txBox="1"/>
            <p:nvPr/>
          </p:nvSpPr>
          <p:spPr>
            <a:xfrm>
              <a:off x="4135618" y="5078154"/>
              <a:ext cx="1065100" cy="276999"/>
            </a:xfrm>
            <a:prstGeom prst="rect">
              <a:avLst/>
            </a:prstGeom>
            <a:noFill/>
          </p:spPr>
          <p:txBody>
            <a:bodyPr wrap="none" rtlCol="0">
              <a:spAutoFit/>
            </a:bodyPr>
            <a:lstStyle/>
            <a:p>
              <a:r>
                <a:rPr lang="en-US" altLang="zh-CN" sz="1200" dirty="0"/>
                <a:t>receive at 4</a:t>
              </a:r>
              <a:endParaRPr lang="zh-CN" altLang="en-US" sz="1200" dirty="0"/>
            </a:p>
          </p:txBody>
        </p:sp>
      </p:grpSp>
      <p:sp>
        <p:nvSpPr>
          <p:cNvPr id="13" name="テキスト プレースホルダー 2">
            <a:extLst>
              <a:ext uri="{FF2B5EF4-FFF2-40B4-BE49-F238E27FC236}">
                <a16:creationId xmlns:a16="http://schemas.microsoft.com/office/drawing/2014/main" id="{255F4920-51B3-78D2-B68C-C640FDB34FBF}"/>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64750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Principle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a:t>
            </a:r>
            <a:r>
              <a:rPr kumimoji="1" lang="en-US" altLang="ja-JP" dirty="0">
                <a:latin typeface="メイリオ" panose="020B0604030504040204" pitchFamily="50" charset="-128"/>
                <a:ea typeface="メイリオ" panose="020B0604030504040204" pitchFamily="50" charset="-128"/>
              </a:rPr>
              <a:t>xample</a:t>
            </a:r>
          </a:p>
          <a:p>
            <a:pPr lvl="1"/>
            <a:r>
              <a:rPr lang="en-US" altLang="zh-CN" dirty="0">
                <a:latin typeface="メイリオ" panose="020B0604030504040204" pitchFamily="50" charset="-128"/>
                <a:ea typeface="メイリオ" panose="020B0604030504040204" pitchFamily="50" charset="-128"/>
              </a:rPr>
              <a:t> </a:t>
            </a:r>
            <a:r>
              <a:rPr lang="en-US" altLang="zh-CN" b="1" dirty="0">
                <a:latin typeface="メイリオ" panose="020B0604030504040204" pitchFamily="50" charset="-128"/>
                <a:ea typeface="メイリオ" panose="020B0604030504040204" pitchFamily="50" charset="-128"/>
              </a:rPr>
              <a:t>Inference</a:t>
            </a:r>
            <a:r>
              <a:rPr lang="en-US" altLang="zh-CN" dirty="0">
                <a:latin typeface="メイリオ" panose="020B0604030504040204" pitchFamily="50" charset="-128"/>
                <a:ea typeface="メイリオ" panose="020B0604030504040204" pitchFamily="50" charset="-128"/>
              </a:rPr>
              <a:t>: </a:t>
            </a:r>
            <a:r>
              <a:rPr lang="en-US" altLang="zh-CN" u="sng" dirty="0">
                <a:latin typeface="メイリオ" panose="020B0604030504040204" pitchFamily="50" charset="-128"/>
                <a:ea typeface="メイリオ" panose="020B0604030504040204" pitchFamily="50" charset="-128"/>
              </a:rPr>
              <a:t>/planning/base</a:t>
            </a:r>
            <a:r>
              <a:rPr lang="en-US" altLang="zh-CN" dirty="0">
                <a:latin typeface="メイリオ" panose="020B0604030504040204" pitchFamily="50" charset="-128"/>
                <a:ea typeface="メイリオ" panose="020B0604030504040204" pitchFamily="50" charset="-128"/>
              </a:rPr>
              <a:t> with </a:t>
            </a:r>
            <a:r>
              <a:rPr lang="en-US" altLang="zh-CN" i="1" dirty="0">
                <a:latin typeface="メイリオ" panose="020B0604030504040204" pitchFamily="50" charset="-128"/>
                <a:ea typeface="メイリオ" panose="020B0604030504040204" pitchFamily="50" charset="-128"/>
              </a:rPr>
              <a:t>stamp</a:t>
            </a:r>
            <a:r>
              <a:rPr lang="en-US" altLang="zh-CN" dirty="0">
                <a:latin typeface="メイリオ" panose="020B0604030504040204" pitchFamily="50" charset="-128"/>
                <a:ea typeface="メイリオ" panose="020B0604030504040204" pitchFamily="50" charset="-128"/>
              </a:rPr>
              <a:t>=10 is calculated based on the following sensor information</a:t>
            </a:r>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11" name="文本框 10">
            <a:extLst>
              <a:ext uri="{FF2B5EF4-FFF2-40B4-BE49-F238E27FC236}">
                <a16:creationId xmlns:a16="http://schemas.microsoft.com/office/drawing/2014/main" id="{D9775A4B-B820-55EB-50EE-C61FDF4ADD8A}"/>
              </a:ext>
            </a:extLst>
          </p:cNvPr>
          <p:cNvSpPr txBox="1"/>
          <p:nvPr/>
        </p:nvSpPr>
        <p:spPr>
          <a:xfrm>
            <a:off x="634180" y="5783204"/>
            <a:ext cx="6612836" cy="923330"/>
          </a:xfrm>
          <a:prstGeom prst="rect">
            <a:avLst/>
          </a:prstGeom>
          <a:noFill/>
        </p:spPr>
        <p:txBody>
          <a:bodyPr wrap="none" rtlCol="0">
            <a:spAutoFit/>
          </a:bodyPr>
          <a:lstStyle/>
          <a:p>
            <a:r>
              <a:rPr lang="en-US" altLang="zh-CN" dirty="0">
                <a:solidFill>
                  <a:srgbClr val="FF0000"/>
                </a:solidFill>
              </a:rPr>
              <a:t>/sensor/topic/A: with stamp=4 (via /sensor/fusion)</a:t>
            </a:r>
          </a:p>
          <a:p>
            <a:r>
              <a:rPr lang="en-US" altLang="zh-CN" dirty="0">
                <a:solidFill>
                  <a:srgbClr val="FF0000"/>
                </a:solidFill>
              </a:rPr>
              <a:t>/sensor/topic/B: with stamp=6 (via /sensor/fusion) and </a:t>
            </a:r>
          </a:p>
          <a:p>
            <a:r>
              <a:rPr lang="en-US" altLang="zh-CN" dirty="0">
                <a:solidFill>
                  <a:srgbClr val="FF0000"/>
                </a:solidFill>
              </a:rPr>
              <a:t>                         with stamp=3 (received directly)</a:t>
            </a:r>
            <a:endParaRPr lang="zh-CN" altLang="en-US" dirty="0">
              <a:solidFill>
                <a:srgbClr val="FF0000"/>
              </a:solidFill>
            </a:endParaRPr>
          </a:p>
        </p:txBody>
      </p:sp>
      <p:grpSp>
        <p:nvGrpSpPr>
          <p:cNvPr id="51" name="组合 50">
            <a:extLst>
              <a:ext uri="{FF2B5EF4-FFF2-40B4-BE49-F238E27FC236}">
                <a16:creationId xmlns:a16="http://schemas.microsoft.com/office/drawing/2014/main" id="{E0406A21-A9F1-DCB6-6A4E-B33CB13B810A}"/>
              </a:ext>
            </a:extLst>
          </p:cNvPr>
          <p:cNvGrpSpPr/>
          <p:nvPr/>
        </p:nvGrpSpPr>
        <p:grpSpPr>
          <a:xfrm>
            <a:off x="125165" y="2952120"/>
            <a:ext cx="8893669" cy="2504993"/>
            <a:chOff x="125165" y="2952120"/>
            <a:chExt cx="8893669" cy="2504993"/>
          </a:xfrm>
        </p:grpSpPr>
        <p:grpSp>
          <p:nvGrpSpPr>
            <p:cNvPr id="49" name="组合 48">
              <a:extLst>
                <a:ext uri="{FF2B5EF4-FFF2-40B4-BE49-F238E27FC236}">
                  <a16:creationId xmlns:a16="http://schemas.microsoft.com/office/drawing/2014/main" id="{1879C611-C0D4-7ACD-1473-8BA0FD07AACD}"/>
                </a:ext>
              </a:extLst>
            </p:cNvPr>
            <p:cNvGrpSpPr/>
            <p:nvPr/>
          </p:nvGrpSpPr>
          <p:grpSpPr>
            <a:xfrm>
              <a:off x="125165" y="2952120"/>
              <a:ext cx="8893669" cy="2504993"/>
              <a:chOff x="125165" y="2952120"/>
              <a:chExt cx="8893669" cy="2504993"/>
            </a:xfrm>
          </p:grpSpPr>
          <p:grpSp>
            <p:nvGrpSpPr>
              <p:cNvPr id="3" name="组合 2">
                <a:extLst>
                  <a:ext uri="{FF2B5EF4-FFF2-40B4-BE49-F238E27FC236}">
                    <a16:creationId xmlns:a16="http://schemas.microsoft.com/office/drawing/2014/main" id="{056F5AF5-E825-F345-F5EC-F4B0257AB4B3}"/>
                  </a:ext>
                </a:extLst>
              </p:cNvPr>
              <p:cNvGrpSpPr/>
              <p:nvPr/>
            </p:nvGrpSpPr>
            <p:grpSpPr>
              <a:xfrm>
                <a:off x="125165" y="2952120"/>
                <a:ext cx="8893669" cy="2504993"/>
                <a:chOff x="125165" y="2952120"/>
                <a:chExt cx="8893669" cy="2504993"/>
              </a:xfrm>
            </p:grpSpPr>
            <p:grpSp>
              <p:nvGrpSpPr>
                <p:cNvPr id="5" name="组合 4">
                  <a:extLst>
                    <a:ext uri="{FF2B5EF4-FFF2-40B4-BE49-F238E27FC236}">
                      <a16:creationId xmlns:a16="http://schemas.microsoft.com/office/drawing/2014/main" id="{1E2AADF6-5AAB-74C3-8C41-784F5FFD6AC4}"/>
                    </a:ext>
                  </a:extLst>
                </p:cNvPr>
                <p:cNvGrpSpPr/>
                <p:nvPr/>
              </p:nvGrpSpPr>
              <p:grpSpPr>
                <a:xfrm>
                  <a:off x="125165" y="2952120"/>
                  <a:ext cx="8893669" cy="2504993"/>
                  <a:chOff x="210099" y="1645105"/>
                  <a:chExt cx="8893669" cy="2504993"/>
                </a:xfrm>
              </p:grpSpPr>
              <p:sp>
                <p:nvSpPr>
                  <p:cNvPr id="9" name="正方形/長方形 4">
                    <a:extLst>
                      <a:ext uri="{FF2B5EF4-FFF2-40B4-BE49-F238E27FC236}">
                        <a16:creationId xmlns:a16="http://schemas.microsoft.com/office/drawing/2014/main" id="{0C234645-0951-C89D-BA89-5BDABF917D29}"/>
                      </a:ext>
                    </a:extLst>
                  </p:cNvPr>
                  <p:cNvSpPr/>
                  <p:nvPr/>
                </p:nvSpPr>
                <p:spPr bwMode="auto">
                  <a:xfrm>
                    <a:off x="210099" y="1865634"/>
                    <a:ext cx="1592401" cy="34381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0" name="正方形/長方形 70">
                    <a:extLst>
                      <a:ext uri="{FF2B5EF4-FFF2-40B4-BE49-F238E27FC236}">
                        <a16:creationId xmlns:a16="http://schemas.microsoft.com/office/drawing/2014/main" id="{40824C2C-F179-5BFB-69F2-EB82BB9B59AA}"/>
                      </a:ext>
                    </a:extLst>
                  </p:cNvPr>
                  <p:cNvSpPr/>
                  <p:nvPr/>
                </p:nvSpPr>
                <p:spPr bwMode="auto">
                  <a:xfrm>
                    <a:off x="210099" y="2565395"/>
                    <a:ext cx="1592401" cy="34381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2" name="楕円 6">
                    <a:extLst>
                      <a:ext uri="{FF2B5EF4-FFF2-40B4-BE49-F238E27FC236}">
                        <a16:creationId xmlns:a16="http://schemas.microsoft.com/office/drawing/2014/main" id="{A4E323C5-5DA4-7045-4655-632671DF33E8}"/>
                      </a:ext>
                    </a:extLst>
                  </p:cNvPr>
                  <p:cNvSpPr/>
                  <p:nvPr/>
                </p:nvSpPr>
                <p:spPr bwMode="auto">
                  <a:xfrm>
                    <a:off x="3136664" y="1865634"/>
                    <a:ext cx="1152532" cy="911931"/>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Fusion</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4" name="正方形/長方形 8">
                    <a:extLst>
                      <a:ext uri="{FF2B5EF4-FFF2-40B4-BE49-F238E27FC236}">
                        <a16:creationId xmlns:a16="http://schemas.microsoft.com/office/drawing/2014/main" id="{9028BA6E-6D59-D85C-6AF4-4BF868F7C81D}"/>
                      </a:ext>
                    </a:extLst>
                  </p:cNvPr>
                  <p:cNvSpPr/>
                  <p:nvPr/>
                </p:nvSpPr>
                <p:spPr bwMode="auto">
                  <a:xfrm>
                    <a:off x="5187677" y="2149692"/>
                    <a:ext cx="1476984" cy="34381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ensor/fusion</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6" name="楕円 7">
                    <a:extLst>
                      <a:ext uri="{FF2B5EF4-FFF2-40B4-BE49-F238E27FC236}">
                        <a16:creationId xmlns:a16="http://schemas.microsoft.com/office/drawing/2014/main" id="{DF2C408F-7A51-A9D2-8E88-EFA128764220}"/>
                      </a:ext>
                    </a:extLst>
                  </p:cNvPr>
                  <p:cNvSpPr/>
                  <p:nvPr/>
                </p:nvSpPr>
                <p:spPr bwMode="auto">
                  <a:xfrm>
                    <a:off x="5187677" y="3238167"/>
                    <a:ext cx="1476984" cy="911931"/>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Planning</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18" name="正方形/長方形 32">
                    <a:extLst>
                      <a:ext uri="{FF2B5EF4-FFF2-40B4-BE49-F238E27FC236}">
                        <a16:creationId xmlns:a16="http://schemas.microsoft.com/office/drawing/2014/main" id="{071EA3D1-B749-EF04-D2B5-20C1FA6F2564}"/>
                      </a:ext>
                    </a:extLst>
                  </p:cNvPr>
                  <p:cNvSpPr/>
                  <p:nvPr/>
                </p:nvSpPr>
                <p:spPr bwMode="auto">
                  <a:xfrm>
                    <a:off x="7533810" y="3537198"/>
                    <a:ext cx="1569958" cy="34381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20" name="直接箭头连接符 19">
                    <a:extLst>
                      <a:ext uri="{FF2B5EF4-FFF2-40B4-BE49-F238E27FC236}">
                        <a16:creationId xmlns:a16="http://schemas.microsoft.com/office/drawing/2014/main" id="{0293C3C4-AF7D-4BF9-71C4-642FCDA7ECCE}"/>
                      </a:ext>
                    </a:extLst>
                  </p:cNvPr>
                  <p:cNvCxnSpPr>
                    <a:stCxn id="9" idx="3"/>
                    <a:endCxn id="12" idx="2"/>
                  </p:cNvCxnSpPr>
                  <p:nvPr/>
                </p:nvCxnSpPr>
                <p:spPr bwMode="auto">
                  <a:xfrm>
                    <a:off x="1802500" y="2037541"/>
                    <a:ext cx="1334164" cy="2840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3A9B7BA5-B8BD-9EBB-856B-A2CC98984D67}"/>
                      </a:ext>
                    </a:extLst>
                  </p:cNvPr>
                  <p:cNvCxnSpPr>
                    <a:stCxn id="10" idx="3"/>
                    <a:endCxn id="12" idx="2"/>
                  </p:cNvCxnSpPr>
                  <p:nvPr/>
                </p:nvCxnSpPr>
                <p:spPr bwMode="auto">
                  <a:xfrm flipV="1">
                    <a:off x="1802500" y="2321600"/>
                    <a:ext cx="1334164" cy="415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AA87B67D-8907-5917-042C-E1FD7B832559}"/>
                      </a:ext>
                    </a:extLst>
                  </p:cNvPr>
                  <p:cNvCxnSpPr>
                    <a:stCxn id="12" idx="6"/>
                    <a:endCxn id="14" idx="1"/>
                  </p:cNvCxnSpPr>
                  <p:nvPr/>
                </p:nvCxnSpPr>
                <p:spPr bwMode="auto">
                  <a:xfrm flipV="1">
                    <a:off x="4289196" y="2321599"/>
                    <a:ext cx="89848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4903B5E1-3088-4F38-4427-7886011E0317}"/>
                      </a:ext>
                    </a:extLst>
                  </p:cNvPr>
                  <p:cNvCxnSpPr>
                    <a:stCxn id="14" idx="2"/>
                    <a:endCxn id="16" idx="0"/>
                  </p:cNvCxnSpPr>
                  <p:nvPr/>
                </p:nvCxnSpPr>
                <p:spPr bwMode="auto">
                  <a:xfrm>
                    <a:off x="5926169" y="2493505"/>
                    <a:ext cx="0" cy="7446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C104FB1C-96F7-02E6-A8E0-9F2ACF03E84C}"/>
                      </a:ext>
                    </a:extLst>
                  </p:cNvPr>
                  <p:cNvCxnSpPr>
                    <a:stCxn id="10" idx="3"/>
                    <a:endCxn id="16" idx="2"/>
                  </p:cNvCxnSpPr>
                  <p:nvPr/>
                </p:nvCxnSpPr>
                <p:spPr bwMode="auto">
                  <a:xfrm>
                    <a:off x="1802500" y="2737302"/>
                    <a:ext cx="3385177" cy="9568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16F473F3-5A94-6EA7-36D8-9663A7CD8244}"/>
                      </a:ext>
                    </a:extLst>
                  </p:cNvPr>
                  <p:cNvCxnSpPr>
                    <a:stCxn id="16" idx="6"/>
                    <a:endCxn id="18" idx="1"/>
                  </p:cNvCxnSpPr>
                  <p:nvPr/>
                </p:nvCxnSpPr>
                <p:spPr bwMode="auto">
                  <a:xfrm>
                    <a:off x="6664661" y="3694133"/>
                    <a:ext cx="869149" cy="149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A4897A03-1EB4-A572-DC35-3222D512A367}"/>
                      </a:ext>
                    </a:extLst>
                  </p:cNvPr>
                  <p:cNvSpPr txBox="1"/>
                  <p:nvPr/>
                </p:nvSpPr>
                <p:spPr>
                  <a:xfrm>
                    <a:off x="1457743" y="1645105"/>
                    <a:ext cx="869149" cy="276999"/>
                  </a:xfrm>
                  <a:prstGeom prst="rect">
                    <a:avLst/>
                  </a:prstGeom>
                  <a:noFill/>
                </p:spPr>
                <p:txBody>
                  <a:bodyPr wrap="none" rtlCol="0">
                    <a:spAutoFit/>
                  </a:bodyPr>
                  <a:lstStyle/>
                  <a:p>
                    <a:r>
                      <a:rPr lang="en-US" altLang="zh-CN" sz="1200" dirty="0"/>
                      <a:t>stamp=4</a:t>
                    </a:r>
                    <a:endParaRPr lang="zh-CN" altLang="en-US" sz="1200" dirty="0"/>
                  </a:p>
                </p:txBody>
              </p:sp>
              <p:sp>
                <p:nvSpPr>
                  <p:cNvPr id="37" name="文本框 36">
                    <a:extLst>
                      <a:ext uri="{FF2B5EF4-FFF2-40B4-BE49-F238E27FC236}">
                        <a16:creationId xmlns:a16="http://schemas.microsoft.com/office/drawing/2014/main" id="{F8357912-2883-F564-57B2-E294AC494B38}"/>
                      </a:ext>
                    </a:extLst>
                  </p:cNvPr>
                  <p:cNvSpPr txBox="1"/>
                  <p:nvPr/>
                </p:nvSpPr>
                <p:spPr>
                  <a:xfrm>
                    <a:off x="1457742" y="2361962"/>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38" name="文本框 37">
                    <a:extLst>
                      <a:ext uri="{FF2B5EF4-FFF2-40B4-BE49-F238E27FC236}">
                        <a16:creationId xmlns:a16="http://schemas.microsoft.com/office/drawing/2014/main" id="{27DC12B7-9C9E-1343-F09F-176512A72A6F}"/>
                      </a:ext>
                    </a:extLst>
                  </p:cNvPr>
                  <p:cNvSpPr txBox="1"/>
                  <p:nvPr/>
                </p:nvSpPr>
                <p:spPr>
                  <a:xfrm>
                    <a:off x="2858648" y="3212572"/>
                    <a:ext cx="869149" cy="276999"/>
                  </a:xfrm>
                  <a:prstGeom prst="rect">
                    <a:avLst/>
                  </a:prstGeom>
                  <a:noFill/>
                </p:spPr>
                <p:txBody>
                  <a:bodyPr wrap="none" rtlCol="0">
                    <a:spAutoFit/>
                  </a:bodyPr>
                  <a:lstStyle/>
                  <a:p>
                    <a:r>
                      <a:rPr lang="en-US" altLang="zh-CN" sz="1200" dirty="0"/>
                      <a:t>stamp=3</a:t>
                    </a:r>
                    <a:endParaRPr lang="zh-CN" altLang="en-US" sz="1200" dirty="0"/>
                  </a:p>
                </p:txBody>
              </p:sp>
              <p:sp>
                <p:nvSpPr>
                  <p:cNvPr id="44" name="文本框 43">
                    <a:extLst>
                      <a:ext uri="{FF2B5EF4-FFF2-40B4-BE49-F238E27FC236}">
                        <a16:creationId xmlns:a16="http://schemas.microsoft.com/office/drawing/2014/main" id="{A9B7C343-7A0B-2846-D6D2-F78956987C78}"/>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6" name="文本框 45">
                    <a:extLst>
                      <a:ext uri="{FF2B5EF4-FFF2-40B4-BE49-F238E27FC236}">
                        <a16:creationId xmlns:a16="http://schemas.microsoft.com/office/drawing/2014/main" id="{71BC6535-4198-2D51-AD87-F523C71C35E2}"/>
                      </a:ext>
                    </a:extLst>
                  </p:cNvPr>
                  <p:cNvSpPr txBox="1"/>
                  <p:nvPr/>
                </p:nvSpPr>
                <p:spPr>
                  <a:xfrm>
                    <a:off x="5886261" y="2534382"/>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47" name="文本框 46">
                    <a:extLst>
                      <a:ext uri="{FF2B5EF4-FFF2-40B4-BE49-F238E27FC236}">
                        <a16:creationId xmlns:a16="http://schemas.microsoft.com/office/drawing/2014/main" id="{62D36771-2388-9DEC-2FF9-FAF4D89211B8}"/>
                      </a:ext>
                    </a:extLst>
                  </p:cNvPr>
                  <p:cNvSpPr txBox="1"/>
                  <p:nvPr/>
                </p:nvSpPr>
                <p:spPr>
                  <a:xfrm>
                    <a:off x="6616571" y="3443598"/>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7" name="文本框 6">
                  <a:extLst>
                    <a:ext uri="{FF2B5EF4-FFF2-40B4-BE49-F238E27FC236}">
                      <a16:creationId xmlns:a16="http://schemas.microsoft.com/office/drawing/2014/main" id="{988F7B26-FA2B-66D0-393A-B237F47CA6C5}"/>
                    </a:ext>
                  </a:extLst>
                </p:cNvPr>
                <p:cNvSpPr txBox="1"/>
                <p:nvPr/>
              </p:nvSpPr>
              <p:spPr>
                <a:xfrm>
                  <a:off x="2114294" y="3259409"/>
                  <a:ext cx="1065100" cy="276999"/>
                </a:xfrm>
                <a:prstGeom prst="rect">
                  <a:avLst/>
                </a:prstGeom>
                <a:noFill/>
              </p:spPr>
              <p:txBody>
                <a:bodyPr wrap="none" rtlCol="0">
                  <a:spAutoFit/>
                </a:bodyPr>
                <a:lstStyle/>
                <a:p>
                  <a:r>
                    <a:rPr lang="en-US" altLang="zh-CN" sz="1200" dirty="0"/>
                    <a:t>receive at 5</a:t>
                  </a:r>
                  <a:endParaRPr lang="zh-CN" altLang="en-US" sz="1200" dirty="0"/>
                </a:p>
              </p:txBody>
            </p:sp>
            <p:sp>
              <p:nvSpPr>
                <p:cNvPr id="8" name="文本框 7">
                  <a:extLst>
                    <a:ext uri="{FF2B5EF4-FFF2-40B4-BE49-F238E27FC236}">
                      <a16:creationId xmlns:a16="http://schemas.microsoft.com/office/drawing/2014/main" id="{C3F552ED-272B-3631-9AB8-CA7BDE4A68DB}"/>
                    </a:ext>
                  </a:extLst>
                </p:cNvPr>
                <p:cNvSpPr txBox="1"/>
                <p:nvPr/>
              </p:nvSpPr>
              <p:spPr>
                <a:xfrm>
                  <a:off x="2112199" y="3834804"/>
                  <a:ext cx="1065100" cy="276999"/>
                </a:xfrm>
                <a:prstGeom prst="rect">
                  <a:avLst/>
                </a:prstGeom>
                <a:noFill/>
              </p:spPr>
              <p:txBody>
                <a:bodyPr wrap="none" rtlCol="0">
                  <a:spAutoFit/>
                </a:bodyPr>
                <a:lstStyle/>
                <a:p>
                  <a:r>
                    <a:rPr lang="en-US" altLang="zh-CN" sz="1200" dirty="0"/>
                    <a:t>receive at 7</a:t>
                  </a:r>
                  <a:endParaRPr lang="zh-CN" altLang="en-US" sz="1200" dirty="0"/>
                </a:p>
              </p:txBody>
            </p:sp>
          </p:grpSp>
          <p:sp>
            <p:nvSpPr>
              <p:cNvPr id="48" name="文本框 47">
                <a:extLst>
                  <a:ext uri="{FF2B5EF4-FFF2-40B4-BE49-F238E27FC236}">
                    <a16:creationId xmlns:a16="http://schemas.microsoft.com/office/drawing/2014/main" id="{874AF15F-1FFA-2DD9-58A9-649174477BD3}"/>
                  </a:ext>
                </a:extLst>
              </p:cNvPr>
              <p:cNvSpPr txBox="1"/>
              <p:nvPr/>
            </p:nvSpPr>
            <p:spPr>
              <a:xfrm>
                <a:off x="5792247" y="4335363"/>
                <a:ext cx="1065100" cy="276999"/>
              </a:xfrm>
              <a:prstGeom prst="rect">
                <a:avLst/>
              </a:prstGeom>
              <a:noFill/>
            </p:spPr>
            <p:txBody>
              <a:bodyPr wrap="none" rtlCol="0">
                <a:spAutoFit/>
              </a:bodyPr>
              <a:lstStyle/>
              <a:p>
                <a:r>
                  <a:rPr lang="en-US" altLang="zh-CN" sz="1200" dirty="0"/>
                  <a:t>receive at 9</a:t>
                </a:r>
                <a:endParaRPr lang="zh-CN" altLang="en-US" sz="1200" dirty="0"/>
              </a:p>
            </p:txBody>
          </p:sp>
        </p:grpSp>
        <p:sp>
          <p:nvSpPr>
            <p:cNvPr id="50" name="文本框 49">
              <a:extLst>
                <a:ext uri="{FF2B5EF4-FFF2-40B4-BE49-F238E27FC236}">
                  <a16:creationId xmlns:a16="http://schemas.microsoft.com/office/drawing/2014/main" id="{17E7A487-56BD-0C3F-E33D-F453E9B3387D}"/>
                </a:ext>
              </a:extLst>
            </p:cNvPr>
            <p:cNvSpPr txBox="1"/>
            <p:nvPr/>
          </p:nvSpPr>
          <p:spPr>
            <a:xfrm>
              <a:off x="4135618" y="5078154"/>
              <a:ext cx="1065100" cy="276999"/>
            </a:xfrm>
            <a:prstGeom prst="rect">
              <a:avLst/>
            </a:prstGeom>
            <a:noFill/>
          </p:spPr>
          <p:txBody>
            <a:bodyPr wrap="none" rtlCol="0">
              <a:spAutoFit/>
            </a:bodyPr>
            <a:lstStyle/>
            <a:p>
              <a:r>
                <a:rPr lang="en-US" altLang="zh-CN" sz="1200" dirty="0"/>
                <a:t>receive at 4</a:t>
              </a:r>
              <a:endParaRPr lang="zh-CN" altLang="en-US" sz="1200" dirty="0"/>
            </a:p>
          </p:txBody>
        </p:sp>
      </p:grpSp>
      <p:sp>
        <p:nvSpPr>
          <p:cNvPr id="13" name="テキスト プレースホルダー 2">
            <a:extLst>
              <a:ext uri="{FF2B5EF4-FFF2-40B4-BE49-F238E27FC236}">
                <a16:creationId xmlns:a16="http://schemas.microsoft.com/office/drawing/2014/main" id="{8FF00314-5B96-FE35-5ABC-FE655D9BB117}"/>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90975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Principle</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839200" cy="4561390"/>
          </a:xfrm>
        </p:spPr>
        <p:txBody>
          <a:bodyPr/>
          <a:lstStyle/>
          <a:p>
            <a:r>
              <a:rPr kumimoji="1" lang="en-US" altLang="ja-JP"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E</a:t>
            </a:r>
            <a:r>
              <a:rPr kumimoji="1" lang="en-US" altLang="ja-JP" dirty="0">
                <a:latin typeface="メイリオ" panose="020B0604030504040204" pitchFamily="50" charset="-128"/>
                <a:ea typeface="メイリオ" panose="020B0604030504040204" pitchFamily="50" charset="-128"/>
              </a:rPr>
              <a:t>xample</a:t>
            </a:r>
          </a:p>
          <a:p>
            <a:pPr lvl="1"/>
            <a:r>
              <a:rPr lang="en-US" altLang="zh-CN" dirty="0">
                <a:latin typeface="メイリオ" panose="020B0604030504040204" pitchFamily="50" charset="-128"/>
                <a:ea typeface="メイリオ" panose="020B0604030504040204" pitchFamily="50" charset="-128"/>
              </a:rPr>
              <a:t> TILDE uses the MessageTrackingTag as a basis for tracing data backward through the DAG</a:t>
            </a:r>
          </a:p>
          <a:p>
            <a:pPr lvl="1"/>
            <a:r>
              <a:rPr lang="en-US" altLang="zh-CN" dirty="0">
                <a:latin typeface="メイリオ" panose="020B0604030504040204" pitchFamily="50" charset="-128"/>
                <a:ea typeface="メイリオ" panose="020B0604030504040204" pitchFamily="50" charset="-128"/>
              </a:rPr>
              <a:t> </a:t>
            </a:r>
            <a:r>
              <a:rPr lang="en-US" altLang="zh-CN" u="sng" dirty="0">
                <a:latin typeface="メイリオ" panose="020B0604030504040204" pitchFamily="50" charset="-128"/>
                <a:ea typeface="メイリオ" panose="020B0604030504040204" pitchFamily="50" charset="-128"/>
              </a:rPr>
              <a:t>/control/command/</a:t>
            </a:r>
            <a:r>
              <a:rPr lang="en-US" altLang="zh-CN" u="sng" dirty="0" err="1">
                <a:latin typeface="メイリオ" panose="020B0604030504040204" pitchFamily="50" charset="-128"/>
                <a:ea typeface="メイリオ" panose="020B0604030504040204" pitchFamily="50" charset="-128"/>
              </a:rPr>
              <a:t>control_cmd</a:t>
            </a:r>
            <a:r>
              <a:rPr lang="en-US" altLang="zh-CN" dirty="0">
                <a:latin typeface="メイリオ" panose="020B0604030504040204" pitchFamily="50" charset="-128"/>
                <a:ea typeface="メイリオ" panose="020B0604030504040204" pitchFamily="50" charset="-128"/>
              </a:rPr>
              <a:t> (the last topic in Autoware)</a:t>
            </a:r>
            <a:r>
              <a:rPr lang="zh-CN" altLang="en-US"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referring to which sensor information will be known</a:t>
            </a:r>
          </a:p>
          <a:p>
            <a:pPr lvl="1"/>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38" name="组合 37">
            <a:extLst>
              <a:ext uri="{FF2B5EF4-FFF2-40B4-BE49-F238E27FC236}">
                <a16:creationId xmlns:a16="http://schemas.microsoft.com/office/drawing/2014/main" id="{23B6DEBB-2327-6D23-DFFF-11617B3C4112}"/>
              </a:ext>
            </a:extLst>
          </p:cNvPr>
          <p:cNvGrpSpPr/>
          <p:nvPr/>
        </p:nvGrpSpPr>
        <p:grpSpPr>
          <a:xfrm>
            <a:off x="1253504" y="3170673"/>
            <a:ext cx="6705356" cy="3402311"/>
            <a:chOff x="537112" y="1865634"/>
            <a:chExt cx="6705356" cy="3402311"/>
          </a:xfrm>
        </p:grpSpPr>
        <p:sp>
          <p:nvSpPr>
            <p:cNvPr id="3" name="正方形/長方形 4">
              <a:extLst>
                <a:ext uri="{FF2B5EF4-FFF2-40B4-BE49-F238E27FC236}">
                  <a16:creationId xmlns:a16="http://schemas.microsoft.com/office/drawing/2014/main" id="{88E2A4D5-A018-8A31-4915-96C144AFA564}"/>
                </a:ext>
              </a:extLst>
            </p:cNvPr>
            <p:cNvSpPr/>
            <p:nvPr/>
          </p:nvSpPr>
          <p:spPr bwMode="auto">
            <a:xfrm>
              <a:off x="537112" y="1865634"/>
              <a:ext cx="938375"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5" name="正方形/長方形 70">
              <a:extLst>
                <a:ext uri="{FF2B5EF4-FFF2-40B4-BE49-F238E27FC236}">
                  <a16:creationId xmlns:a16="http://schemas.microsoft.com/office/drawing/2014/main" id="{CAD12C93-4BDD-49D1-F2C8-1CAC8A4D528F}"/>
                </a:ext>
              </a:extLst>
            </p:cNvPr>
            <p:cNvSpPr/>
            <p:nvPr/>
          </p:nvSpPr>
          <p:spPr bwMode="auto">
            <a:xfrm>
              <a:off x="543524" y="2565395"/>
              <a:ext cx="92555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楕円 6">
              <a:extLst>
                <a:ext uri="{FF2B5EF4-FFF2-40B4-BE49-F238E27FC236}">
                  <a16:creationId xmlns:a16="http://schemas.microsoft.com/office/drawing/2014/main" id="{4DFE49F4-270E-92F8-AA7A-804CBD37A37E}"/>
                </a:ext>
              </a:extLst>
            </p:cNvPr>
            <p:cNvSpPr/>
            <p:nvPr/>
          </p:nvSpPr>
          <p:spPr bwMode="auto">
            <a:xfrm>
              <a:off x="3136664" y="2079866"/>
              <a:ext cx="1152532"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8" name="正方形/長方形 8">
              <a:extLst>
                <a:ext uri="{FF2B5EF4-FFF2-40B4-BE49-F238E27FC236}">
                  <a16:creationId xmlns:a16="http://schemas.microsoft.com/office/drawing/2014/main" id="{1ED48E7A-5BC0-E124-7198-BB275AE4B13B}"/>
                </a:ext>
              </a:extLst>
            </p:cNvPr>
            <p:cNvSpPr/>
            <p:nvPr/>
          </p:nvSpPr>
          <p:spPr bwMode="auto">
            <a:xfrm>
              <a:off x="5198021" y="2149692"/>
              <a:ext cx="92555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/topic/C</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9" name="楕円 7">
              <a:extLst>
                <a:ext uri="{FF2B5EF4-FFF2-40B4-BE49-F238E27FC236}">
                  <a16:creationId xmlns:a16="http://schemas.microsoft.com/office/drawing/2014/main" id="{51752BB2-2F71-4A10-16B1-0BCD58703ED0}"/>
                </a:ext>
              </a:extLst>
            </p:cNvPr>
            <p:cNvSpPr/>
            <p:nvPr/>
          </p:nvSpPr>
          <p:spPr bwMode="auto">
            <a:xfrm>
              <a:off x="4656934" y="3303583"/>
              <a:ext cx="2007727" cy="834028"/>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Vehicle_cmd_gate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10" name="正方形/長方形 32">
              <a:extLst>
                <a:ext uri="{FF2B5EF4-FFF2-40B4-BE49-F238E27FC236}">
                  <a16:creationId xmlns:a16="http://schemas.microsoft.com/office/drawing/2014/main" id="{28BDBA0F-17B0-E49C-2B1A-D133888E6EE7}"/>
                </a:ext>
              </a:extLst>
            </p:cNvPr>
            <p:cNvSpPr/>
            <p:nvPr/>
          </p:nvSpPr>
          <p:spPr bwMode="auto">
            <a:xfrm>
              <a:off x="4079124" y="4924132"/>
              <a:ext cx="3163344"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/control/command/</a:t>
              </a:r>
              <a:r>
                <a:rPr kumimoji="1" lang="en-US" altLang="zh-CN" dirty="0" err="1">
                  <a:latin typeface="Times New Roman" pitchFamily="18" charset="0"/>
                  <a:ea typeface="メイリオ" pitchFamily="50" charset="-128"/>
                  <a:cs typeface="メイリオ" pitchFamily="50" charset="-128"/>
                </a:rPr>
                <a:t>control_cmd</a:t>
              </a:r>
              <a:r>
                <a:rPr kumimoji="1" lang="en-US" altLang="zh-CN" dirty="0">
                  <a:latin typeface="Times New Roman" pitchFamily="18" charset="0"/>
                  <a:ea typeface="メイリオ" pitchFamily="50" charset="-128"/>
                  <a:cs typeface="メイリオ" pitchFamily="50" charset="-128"/>
                </a:rPr>
                <a:t> </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12" name="直接箭头连接符 11">
              <a:extLst>
                <a:ext uri="{FF2B5EF4-FFF2-40B4-BE49-F238E27FC236}">
                  <a16:creationId xmlns:a16="http://schemas.microsoft.com/office/drawing/2014/main" id="{C916DFC2-34F7-0B66-3C26-6FA308010E65}"/>
                </a:ext>
              </a:extLst>
            </p:cNvPr>
            <p:cNvCxnSpPr>
              <a:stCxn id="3" idx="3"/>
              <a:endCxn id="7" idx="2"/>
            </p:cNvCxnSpPr>
            <p:nvPr/>
          </p:nvCxnSpPr>
          <p:spPr bwMode="auto">
            <a:xfrm>
              <a:off x="1475487" y="2037541"/>
              <a:ext cx="1661177" cy="2840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29E0B2B-AE34-6129-6C2F-0F8029478F3E}"/>
                </a:ext>
              </a:extLst>
            </p:cNvPr>
            <p:cNvCxnSpPr>
              <a:stCxn id="5" idx="3"/>
              <a:endCxn id="7" idx="2"/>
            </p:cNvCxnSpPr>
            <p:nvPr/>
          </p:nvCxnSpPr>
          <p:spPr bwMode="auto">
            <a:xfrm flipV="1">
              <a:off x="1469075" y="2321599"/>
              <a:ext cx="1667589" cy="41570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94B27595-E5C6-F7FA-C9A8-D31720E730AA}"/>
                </a:ext>
              </a:extLst>
            </p:cNvPr>
            <p:cNvCxnSpPr>
              <a:stCxn id="7" idx="6"/>
              <a:endCxn id="8" idx="1"/>
            </p:cNvCxnSpPr>
            <p:nvPr/>
          </p:nvCxnSpPr>
          <p:spPr bwMode="auto">
            <a:xfrm>
              <a:off x="4289196" y="2321599"/>
              <a:ext cx="90882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030FE5AC-8896-C2D0-82C4-344C52CFE913}"/>
                </a:ext>
              </a:extLst>
            </p:cNvPr>
            <p:cNvCxnSpPr>
              <a:cxnSpLocks/>
              <a:stCxn id="8" idx="2"/>
              <a:endCxn id="9" idx="0"/>
            </p:cNvCxnSpPr>
            <p:nvPr/>
          </p:nvCxnSpPr>
          <p:spPr bwMode="auto">
            <a:xfrm>
              <a:off x="5660797" y="2493505"/>
              <a:ext cx="1" cy="8100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92F3A451-3AF7-06B0-5DFD-2EA1F065466D}"/>
                </a:ext>
              </a:extLst>
            </p:cNvPr>
            <p:cNvCxnSpPr>
              <a:cxnSpLocks/>
              <a:stCxn id="5" idx="3"/>
              <a:endCxn id="9" idx="2"/>
            </p:cNvCxnSpPr>
            <p:nvPr/>
          </p:nvCxnSpPr>
          <p:spPr bwMode="auto">
            <a:xfrm>
              <a:off x="1469075" y="2737302"/>
              <a:ext cx="3187859" cy="9832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EB630626-D4EB-F965-D7A8-B8D40CCF3C0C}"/>
                </a:ext>
              </a:extLst>
            </p:cNvPr>
            <p:cNvCxnSpPr>
              <a:cxnSpLocks/>
              <a:stCxn id="9" idx="4"/>
              <a:endCxn id="10" idx="0"/>
            </p:cNvCxnSpPr>
            <p:nvPr/>
          </p:nvCxnSpPr>
          <p:spPr bwMode="auto">
            <a:xfrm flipH="1">
              <a:off x="5660796" y="4137611"/>
              <a:ext cx="2" cy="7865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31">
              <a:extLst>
                <a:ext uri="{FF2B5EF4-FFF2-40B4-BE49-F238E27FC236}">
                  <a16:creationId xmlns:a16="http://schemas.microsoft.com/office/drawing/2014/main" id="{ED189B60-0E9D-D4BD-4442-9AA25B5F65D4}"/>
                </a:ext>
              </a:extLst>
            </p:cNvPr>
            <p:cNvSpPr txBox="1"/>
            <p:nvPr/>
          </p:nvSpPr>
          <p:spPr>
            <a:xfrm>
              <a:off x="2002947" y="1897722"/>
              <a:ext cx="869149" cy="276999"/>
            </a:xfrm>
            <a:prstGeom prst="rect">
              <a:avLst/>
            </a:prstGeom>
            <a:noFill/>
          </p:spPr>
          <p:txBody>
            <a:bodyPr wrap="none" rtlCol="0">
              <a:spAutoFit/>
            </a:bodyPr>
            <a:lstStyle/>
            <a:p>
              <a:r>
                <a:rPr lang="en-US" altLang="zh-CN" sz="1200" dirty="0"/>
                <a:t>stamp=4</a:t>
              </a:r>
              <a:endParaRPr lang="zh-CN" altLang="en-US" sz="1200" dirty="0"/>
            </a:p>
          </p:txBody>
        </p:sp>
        <p:sp>
          <p:nvSpPr>
            <p:cNvPr id="33" name="文本框 32">
              <a:extLst>
                <a:ext uri="{FF2B5EF4-FFF2-40B4-BE49-F238E27FC236}">
                  <a16:creationId xmlns:a16="http://schemas.microsoft.com/office/drawing/2014/main" id="{D0AD15E3-E5E7-2980-6B4A-D55B74A4EEE3}"/>
                </a:ext>
              </a:extLst>
            </p:cNvPr>
            <p:cNvSpPr txBox="1"/>
            <p:nvPr/>
          </p:nvSpPr>
          <p:spPr>
            <a:xfrm>
              <a:off x="2024837" y="2530310"/>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34" name="文本框 33">
              <a:extLst>
                <a:ext uri="{FF2B5EF4-FFF2-40B4-BE49-F238E27FC236}">
                  <a16:creationId xmlns:a16="http://schemas.microsoft.com/office/drawing/2014/main" id="{41BEDDDA-18DC-6B54-9AA8-8BC619442E5D}"/>
                </a:ext>
              </a:extLst>
            </p:cNvPr>
            <p:cNvSpPr txBox="1"/>
            <p:nvPr/>
          </p:nvSpPr>
          <p:spPr>
            <a:xfrm>
              <a:off x="3218496" y="3090449"/>
              <a:ext cx="869149" cy="276999"/>
            </a:xfrm>
            <a:prstGeom prst="rect">
              <a:avLst/>
            </a:prstGeom>
            <a:noFill/>
          </p:spPr>
          <p:txBody>
            <a:bodyPr wrap="none" rtlCol="0">
              <a:spAutoFit/>
            </a:bodyPr>
            <a:lstStyle/>
            <a:p>
              <a:r>
                <a:rPr lang="en-US" altLang="zh-CN" sz="1200" dirty="0"/>
                <a:t>stamp=3</a:t>
              </a:r>
              <a:endParaRPr lang="zh-CN" altLang="en-US" sz="1200" dirty="0"/>
            </a:p>
          </p:txBody>
        </p:sp>
        <p:sp>
          <p:nvSpPr>
            <p:cNvPr id="35" name="文本框 34">
              <a:extLst>
                <a:ext uri="{FF2B5EF4-FFF2-40B4-BE49-F238E27FC236}">
                  <a16:creationId xmlns:a16="http://schemas.microsoft.com/office/drawing/2014/main" id="{690473AA-7F28-B2DB-D37D-4F5EA43D26EA}"/>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36" name="文本框 35">
              <a:extLst>
                <a:ext uri="{FF2B5EF4-FFF2-40B4-BE49-F238E27FC236}">
                  <a16:creationId xmlns:a16="http://schemas.microsoft.com/office/drawing/2014/main" id="{B070A952-BD5A-9014-6497-51F45802E27C}"/>
                </a:ext>
              </a:extLst>
            </p:cNvPr>
            <p:cNvSpPr txBox="1"/>
            <p:nvPr/>
          </p:nvSpPr>
          <p:spPr>
            <a:xfrm>
              <a:off x="5660796" y="2716178"/>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37" name="文本框 36">
              <a:extLst>
                <a:ext uri="{FF2B5EF4-FFF2-40B4-BE49-F238E27FC236}">
                  <a16:creationId xmlns:a16="http://schemas.microsoft.com/office/drawing/2014/main" id="{3F2AB4DA-4BF1-52D3-F2E9-E6E0CED4F0FA}"/>
                </a:ext>
              </a:extLst>
            </p:cNvPr>
            <p:cNvSpPr txBox="1"/>
            <p:nvPr/>
          </p:nvSpPr>
          <p:spPr>
            <a:xfrm>
              <a:off x="5612705" y="4368619"/>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11" name="テキスト プレースホルダー 2">
            <a:extLst>
              <a:ext uri="{FF2B5EF4-FFF2-40B4-BE49-F238E27FC236}">
                <a16:creationId xmlns:a16="http://schemas.microsoft.com/office/drawing/2014/main" id="{6CB66B52-A0BC-2A00-9F9C-4C5585F03892}"/>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65352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Outline</a:t>
            </a:r>
            <a:endParaRPr kumimoji="1" lang="ja-JP" altLang="en-US">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5988"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7813E60-4B67-02B6-4454-5C807F528780}"/>
              </a:ext>
            </a:extLst>
          </p:cNvPr>
          <p:cNvSpPr>
            <a:spLocks noGrp="1"/>
          </p:cNvSpPr>
          <p:nvPr>
            <p:ph idx="13"/>
          </p:nvPr>
        </p:nvSpPr>
        <p:spPr>
          <a:xfrm>
            <a:off x="304800" y="978020"/>
            <a:ext cx="8534400" cy="5410200"/>
          </a:xfrm>
        </p:spPr>
        <p:txBody>
          <a:bodyPr/>
          <a:lstStyle/>
          <a:p>
            <a:r>
              <a:rPr kumimoji="1" lang="en-US" altLang="ja-JP" dirty="0">
                <a:latin typeface="メイリオ" panose="020B0604030504040204" pitchFamily="50" charset="-128"/>
                <a:ea typeface="メイリオ" panose="020B0604030504040204" pitchFamily="50" charset="-128"/>
              </a:rPr>
              <a:t> Background</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Proposed Dynamic M</a:t>
            </a:r>
            <a:r>
              <a:rPr lang="en-US" altLang="zh-CN" dirty="0">
                <a:latin typeface="メイリオ" panose="020B0604030504040204" pitchFamily="50" charset="-128"/>
                <a:ea typeface="メイリオ" panose="020B0604030504040204" pitchFamily="50" charset="-128"/>
              </a:rPr>
              <a:t>essage Tracking System</a:t>
            </a:r>
            <a:endParaRPr kumimoji="1" lang="ja-JP" altLang="en-US"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kumimoji="1" lang="en-US" altLang="zh-CN" dirty="0">
                <a:latin typeface="メイリオ" panose="020B0604030504040204" pitchFamily="50" charset="-128"/>
                <a:ea typeface="メイリオ" panose="020B0604030504040204" pitchFamily="50" charset="-128"/>
              </a:rPr>
              <a:t>Evaluation</a:t>
            </a:r>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Conclusion</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18412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Functionalities</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Latency Viewer</a:t>
            </a:r>
          </a:p>
          <a:p>
            <a:endParaRPr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 Deadline Detector</a:t>
            </a:r>
          </a:p>
          <a:p>
            <a:pPr lvl="1"/>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46BC98BB-2F5B-B510-A284-6105555AD129}"/>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81901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Latency Viewer</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475785" cy="4561390"/>
          </a:xfrm>
        </p:spPr>
        <p:txBody>
          <a:bodyPr/>
          <a:lstStyle/>
          <a:p>
            <a:r>
              <a:rPr kumimoji="1" lang="en-US" altLang="ja-JP" dirty="0">
                <a:latin typeface="メイリオ" panose="020B0604030504040204" pitchFamily="50" charset="-128"/>
                <a:ea typeface="メイリオ" panose="020B0604030504040204" pitchFamily="50" charset="-128"/>
              </a:rPr>
              <a:t> Offline measurement</a:t>
            </a:r>
          </a:p>
          <a:p>
            <a:pPr lvl="1"/>
            <a:r>
              <a:rPr lang="en-US" altLang="zh-CN" dirty="0">
                <a:latin typeface="メイリオ" panose="020B0604030504040204" pitchFamily="50" charset="-128"/>
                <a:ea typeface="メイリオ" panose="020B0604030504040204" pitchFamily="50" charset="-128"/>
              </a:rPr>
              <a:t> Evaluate performance after the system is running</a:t>
            </a:r>
          </a:p>
          <a:p>
            <a:pPr lvl="1"/>
            <a:endParaRPr kumimoji="1" lang="en-US" altLang="zh-CN" dirty="0">
              <a:latin typeface="メイリオ" panose="020B0604030504040204" pitchFamily="50" charset="-128"/>
              <a:ea typeface="メイリオ" panose="020B0604030504040204" pitchFamily="50" charset="-128"/>
            </a:endParaRPr>
          </a:p>
          <a:p>
            <a:r>
              <a:rPr kumimoji="1" lang="en-US" altLang="zh-CN" dirty="0">
                <a:latin typeface="メイリオ" panose="020B0604030504040204" pitchFamily="50" charset="-128"/>
                <a:ea typeface="メイリオ" panose="020B0604030504040204" pitchFamily="50" charset="-128"/>
              </a:rPr>
              <a:t> Online measurement</a:t>
            </a:r>
          </a:p>
          <a:p>
            <a:pPr lvl="1"/>
            <a:r>
              <a:rPr lang="en-US" altLang="zh-CN" dirty="0">
                <a:latin typeface="メイリオ" panose="020B0604030504040204" pitchFamily="50" charset="-128"/>
                <a:ea typeface="メイリオ" panose="020B0604030504040204" pitchFamily="50" charset="-128"/>
              </a:rPr>
              <a:t> </a:t>
            </a:r>
            <a:r>
              <a:rPr lang="en-US" altLang="zh-CN" dirty="0">
                <a:solidFill>
                  <a:srgbClr val="FF0000"/>
                </a:solidFill>
                <a:latin typeface="メイリオ" panose="020B0604030504040204" pitchFamily="50" charset="-128"/>
                <a:ea typeface="メイリオ" panose="020B0604030504040204" pitchFamily="50" charset="-128"/>
              </a:rPr>
              <a:t>MessageTrackingTag can be analyzed while the system is running</a:t>
            </a:r>
            <a:endParaRPr kumimoji="1" lang="en-US" altLang="zh-CN" dirty="0">
              <a:solidFill>
                <a:srgbClr val="FF0000"/>
              </a:solidFill>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276369DE-02A1-D393-AFDD-F2F32466D0AB}"/>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2744538"/>
      </p:ext>
    </p:extLst>
  </p:cSld>
  <p:clrMapOvr>
    <a:masterClrMapping/>
  </p:clrMapOvr>
  <p:transition/>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Latency Viewer</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Example</a:t>
            </a:r>
          </a:p>
          <a:p>
            <a:pPr lvl="1"/>
            <a:r>
              <a:rPr lang="en-US" altLang="ja-JP" dirty="0">
                <a:latin typeface="メイリオ" panose="020B0604030504040204" pitchFamily="50" charset="-128"/>
                <a:ea typeface="メイリオ" panose="020B0604030504040204" pitchFamily="50" charset="-128"/>
              </a:rPr>
              <a:t> </a:t>
            </a:r>
            <a:r>
              <a:rPr kumimoji="1" lang="en-US" altLang="ja-JP" u="sng" dirty="0">
                <a:latin typeface="メイリオ" panose="020B0604030504040204" pitchFamily="50" charset="-128"/>
                <a:ea typeface="メイリオ" panose="020B0604030504040204" pitchFamily="50" charset="-128"/>
              </a:rPr>
              <a:t>/planning/base</a:t>
            </a:r>
            <a:r>
              <a:rPr kumimoji="1" lang="en-US" altLang="ja-JP" dirty="0">
                <a:latin typeface="メイリオ" panose="020B0604030504040204" pitchFamily="50" charset="-128"/>
                <a:ea typeface="メイリオ" panose="020B0604030504040204" pitchFamily="50" charset="-128"/>
              </a:rPr>
              <a:t> with </a:t>
            </a:r>
            <a:r>
              <a:rPr kumimoji="1" lang="en-US" altLang="ja-JP" i="1" dirty="0">
                <a:latin typeface="メイリオ" panose="020B0604030504040204" pitchFamily="50" charset="-128"/>
                <a:ea typeface="メイリオ" panose="020B0604030504040204" pitchFamily="50" charset="-128"/>
              </a:rPr>
              <a:t>stamp</a:t>
            </a:r>
            <a:r>
              <a:rPr kumimoji="1" lang="en-US" altLang="ja-JP" dirty="0">
                <a:latin typeface="メイリオ" panose="020B0604030504040204" pitchFamily="50" charset="-128"/>
                <a:ea typeface="メイリオ" panose="020B0604030504040204" pitchFamily="50" charset="-128"/>
              </a:rPr>
              <a:t>=10 refers to the following as the oldest value for each sensor</a:t>
            </a:r>
          </a:p>
          <a:p>
            <a:pPr lvl="2"/>
            <a:r>
              <a:rPr kumimoji="1" lang="en-US" altLang="zh-CN" u="sng" dirty="0">
                <a:solidFill>
                  <a:srgbClr val="FF0000"/>
                </a:solidFill>
                <a:latin typeface="メイリオ" panose="020B0604030504040204" pitchFamily="50" charset="-128"/>
                <a:ea typeface="メイリオ" panose="020B0604030504040204" pitchFamily="50" charset="-128"/>
              </a:rPr>
              <a:t>/sensor/topic/A</a:t>
            </a:r>
            <a:r>
              <a:rPr kumimoji="1" lang="en-US" altLang="zh-CN" dirty="0">
                <a:solidFill>
                  <a:srgbClr val="FF0000"/>
                </a:solidFill>
                <a:latin typeface="メイリオ" panose="020B0604030504040204" pitchFamily="50" charset="-128"/>
                <a:ea typeface="メイリオ" panose="020B0604030504040204" pitchFamily="50" charset="-128"/>
              </a:rPr>
              <a:t>: with </a:t>
            </a:r>
            <a:r>
              <a:rPr kumimoji="1" lang="en-US" altLang="zh-CN" i="1" dirty="0">
                <a:solidFill>
                  <a:srgbClr val="FF0000"/>
                </a:solidFill>
                <a:latin typeface="メイリオ" panose="020B0604030504040204" pitchFamily="50" charset="-128"/>
                <a:ea typeface="メイリオ" panose="020B0604030504040204" pitchFamily="50" charset="-128"/>
              </a:rPr>
              <a:t>stamp</a:t>
            </a:r>
            <a:r>
              <a:rPr kumimoji="1" lang="en-US" altLang="zh-CN" dirty="0">
                <a:solidFill>
                  <a:srgbClr val="FF0000"/>
                </a:solidFill>
                <a:latin typeface="メイリオ" panose="020B0604030504040204" pitchFamily="50" charset="-128"/>
                <a:ea typeface="メイリオ" panose="020B0604030504040204" pitchFamily="50" charset="-128"/>
              </a:rPr>
              <a:t>=4 (via /sensor/fusion)</a:t>
            </a:r>
          </a:p>
          <a:p>
            <a:pPr lvl="2"/>
            <a:r>
              <a:rPr kumimoji="1" lang="en-US" altLang="zh-CN" u="sng" dirty="0">
                <a:solidFill>
                  <a:srgbClr val="FF0000"/>
                </a:solidFill>
                <a:latin typeface="メイリオ" panose="020B0604030504040204" pitchFamily="50" charset="-128"/>
                <a:ea typeface="メイリオ" panose="020B0604030504040204" pitchFamily="50" charset="-128"/>
              </a:rPr>
              <a:t>/sensor/topic/B</a:t>
            </a:r>
            <a:r>
              <a:rPr kumimoji="1" lang="en-US" altLang="zh-CN" dirty="0">
                <a:solidFill>
                  <a:srgbClr val="FF0000"/>
                </a:solidFill>
                <a:latin typeface="メイリオ" panose="020B0604030504040204" pitchFamily="50" charset="-128"/>
                <a:ea typeface="メイリオ" panose="020B0604030504040204" pitchFamily="50" charset="-128"/>
              </a:rPr>
              <a:t>: with </a:t>
            </a:r>
            <a:r>
              <a:rPr kumimoji="1" lang="en-US" altLang="zh-CN" i="1" dirty="0">
                <a:solidFill>
                  <a:srgbClr val="FF0000"/>
                </a:solidFill>
                <a:latin typeface="メイリオ" panose="020B0604030504040204" pitchFamily="50" charset="-128"/>
                <a:ea typeface="メイリオ" panose="020B0604030504040204" pitchFamily="50" charset="-128"/>
              </a:rPr>
              <a:t>stamp</a:t>
            </a:r>
            <a:r>
              <a:rPr kumimoji="1" lang="en-US" altLang="zh-CN" dirty="0">
                <a:solidFill>
                  <a:srgbClr val="FF0000"/>
                </a:solidFill>
                <a:latin typeface="メイリオ" panose="020B0604030504040204" pitchFamily="50" charset="-128"/>
                <a:ea typeface="メイリオ" panose="020B0604030504040204" pitchFamily="50" charset="-128"/>
              </a:rPr>
              <a:t>=3 (directly received)</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3" name="组合 2">
            <a:extLst>
              <a:ext uri="{FF2B5EF4-FFF2-40B4-BE49-F238E27FC236}">
                <a16:creationId xmlns:a16="http://schemas.microsoft.com/office/drawing/2014/main" id="{D9C5C622-A80F-89EF-D3E7-0F290F91D266}"/>
              </a:ext>
            </a:extLst>
          </p:cNvPr>
          <p:cNvGrpSpPr/>
          <p:nvPr/>
        </p:nvGrpSpPr>
        <p:grpSpPr>
          <a:xfrm>
            <a:off x="125165" y="3039942"/>
            <a:ext cx="8893669" cy="2417171"/>
            <a:chOff x="210099" y="1732927"/>
            <a:chExt cx="8893669" cy="2417171"/>
          </a:xfrm>
        </p:grpSpPr>
        <p:sp>
          <p:nvSpPr>
            <p:cNvPr id="5" name="正方形/長方形 4">
              <a:extLst>
                <a:ext uri="{FF2B5EF4-FFF2-40B4-BE49-F238E27FC236}">
                  <a16:creationId xmlns:a16="http://schemas.microsoft.com/office/drawing/2014/main" id="{DEC90F50-37E4-DCB5-9DAC-1DA4956460DD}"/>
                </a:ext>
              </a:extLst>
            </p:cNvPr>
            <p:cNvSpPr/>
            <p:nvPr/>
          </p:nvSpPr>
          <p:spPr bwMode="auto">
            <a:xfrm>
              <a:off x="210099" y="1865634"/>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正方形/長方形 70">
              <a:extLst>
                <a:ext uri="{FF2B5EF4-FFF2-40B4-BE49-F238E27FC236}">
                  <a16:creationId xmlns:a16="http://schemas.microsoft.com/office/drawing/2014/main" id="{1E64F5E2-D068-F567-7749-13082C438FEE}"/>
                </a:ext>
              </a:extLst>
            </p:cNvPr>
            <p:cNvSpPr/>
            <p:nvPr/>
          </p:nvSpPr>
          <p:spPr bwMode="auto">
            <a:xfrm>
              <a:off x="210099" y="2565395"/>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8" name="楕円 6">
              <a:extLst>
                <a:ext uri="{FF2B5EF4-FFF2-40B4-BE49-F238E27FC236}">
                  <a16:creationId xmlns:a16="http://schemas.microsoft.com/office/drawing/2014/main" id="{41253B6E-DA37-06AF-826B-44E0613EDC51}"/>
                </a:ext>
              </a:extLst>
            </p:cNvPr>
            <p:cNvSpPr/>
            <p:nvPr/>
          </p:nvSpPr>
          <p:spPr bwMode="auto">
            <a:xfrm>
              <a:off x="3136664" y="1865634"/>
              <a:ext cx="1152532"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Fusion</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9" name="正方形/長方形 8">
              <a:extLst>
                <a:ext uri="{FF2B5EF4-FFF2-40B4-BE49-F238E27FC236}">
                  <a16:creationId xmlns:a16="http://schemas.microsoft.com/office/drawing/2014/main" id="{FB48A3C5-1636-159B-75CF-F4F926559155}"/>
                </a:ext>
              </a:extLst>
            </p:cNvPr>
            <p:cNvSpPr/>
            <p:nvPr/>
          </p:nvSpPr>
          <p:spPr bwMode="auto">
            <a:xfrm>
              <a:off x="5187677" y="2149692"/>
              <a:ext cx="1476984"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ensor/fusion</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0" name="楕円 7">
              <a:extLst>
                <a:ext uri="{FF2B5EF4-FFF2-40B4-BE49-F238E27FC236}">
                  <a16:creationId xmlns:a16="http://schemas.microsoft.com/office/drawing/2014/main" id="{8C5A197F-71A7-E09C-7B53-1FCC1C04E928}"/>
                </a:ext>
              </a:extLst>
            </p:cNvPr>
            <p:cNvSpPr/>
            <p:nvPr/>
          </p:nvSpPr>
          <p:spPr bwMode="auto">
            <a:xfrm>
              <a:off x="5187677" y="3238167"/>
              <a:ext cx="1476984"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Planning</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11" name="正方形/長方形 32">
              <a:extLst>
                <a:ext uri="{FF2B5EF4-FFF2-40B4-BE49-F238E27FC236}">
                  <a16:creationId xmlns:a16="http://schemas.microsoft.com/office/drawing/2014/main" id="{91ADE707-6D91-15D2-B94C-71AF3ED10728}"/>
                </a:ext>
              </a:extLst>
            </p:cNvPr>
            <p:cNvSpPr/>
            <p:nvPr/>
          </p:nvSpPr>
          <p:spPr bwMode="auto">
            <a:xfrm>
              <a:off x="7533810" y="3537198"/>
              <a:ext cx="1569958" cy="343813"/>
            </a:xfrm>
            <a:prstGeom prst="rect">
              <a:avLst/>
            </a:prstGeom>
            <a:solidFill>
              <a:schemeClr val="bg1">
                <a:lumMod val="85000"/>
              </a:schemeClr>
            </a:solidFill>
            <a:ln w="28575" cap="flat" cmpd="sng" algn="ctr">
              <a:solidFill>
                <a:srgbClr val="FF0000"/>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12" name="直接箭头连接符 11">
              <a:extLst>
                <a:ext uri="{FF2B5EF4-FFF2-40B4-BE49-F238E27FC236}">
                  <a16:creationId xmlns:a16="http://schemas.microsoft.com/office/drawing/2014/main" id="{46F3DF3D-1CA1-1960-70C7-CB94B40CD615}"/>
                </a:ext>
              </a:extLst>
            </p:cNvPr>
            <p:cNvCxnSpPr>
              <a:stCxn id="5" idx="3"/>
              <a:endCxn id="8" idx="2"/>
            </p:cNvCxnSpPr>
            <p:nvPr/>
          </p:nvCxnSpPr>
          <p:spPr bwMode="auto">
            <a:xfrm>
              <a:off x="1802500" y="2037541"/>
              <a:ext cx="1334164" cy="2840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AD874B59-76E7-8C7C-E48B-52BF2960C864}"/>
                </a:ext>
              </a:extLst>
            </p:cNvPr>
            <p:cNvCxnSpPr>
              <a:stCxn id="7" idx="3"/>
              <a:endCxn id="8" idx="2"/>
            </p:cNvCxnSpPr>
            <p:nvPr/>
          </p:nvCxnSpPr>
          <p:spPr bwMode="auto">
            <a:xfrm flipV="1">
              <a:off x="1802500" y="2321600"/>
              <a:ext cx="1334164" cy="415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5986ABAD-9AEF-14C2-02D8-CA0C5E55CD26}"/>
                </a:ext>
              </a:extLst>
            </p:cNvPr>
            <p:cNvCxnSpPr>
              <a:stCxn id="8" idx="6"/>
              <a:endCxn id="9" idx="1"/>
            </p:cNvCxnSpPr>
            <p:nvPr/>
          </p:nvCxnSpPr>
          <p:spPr bwMode="auto">
            <a:xfrm flipV="1">
              <a:off x="4289196" y="2321599"/>
              <a:ext cx="89848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A1BDE5B9-0B47-427C-2894-6E89B4C03515}"/>
                </a:ext>
              </a:extLst>
            </p:cNvPr>
            <p:cNvCxnSpPr>
              <a:stCxn id="9" idx="2"/>
              <a:endCxn id="10" idx="0"/>
            </p:cNvCxnSpPr>
            <p:nvPr/>
          </p:nvCxnSpPr>
          <p:spPr bwMode="auto">
            <a:xfrm>
              <a:off x="5926169" y="2493505"/>
              <a:ext cx="0" cy="7446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FACB17A7-08D2-A7CA-9BF9-7FA1EF2377BB}"/>
                </a:ext>
              </a:extLst>
            </p:cNvPr>
            <p:cNvCxnSpPr>
              <a:stCxn id="7" idx="3"/>
              <a:endCxn id="10" idx="2"/>
            </p:cNvCxnSpPr>
            <p:nvPr/>
          </p:nvCxnSpPr>
          <p:spPr bwMode="auto">
            <a:xfrm>
              <a:off x="1802500" y="2737302"/>
              <a:ext cx="3385177" cy="9568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1228626F-B108-D1A7-D2E4-47657A9A841C}"/>
                </a:ext>
              </a:extLst>
            </p:cNvPr>
            <p:cNvCxnSpPr>
              <a:stCxn id="10" idx="6"/>
              <a:endCxn id="11" idx="1"/>
            </p:cNvCxnSpPr>
            <p:nvPr/>
          </p:nvCxnSpPr>
          <p:spPr bwMode="auto">
            <a:xfrm>
              <a:off x="6664661" y="3694133"/>
              <a:ext cx="869149" cy="149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a:extLst>
                <a:ext uri="{FF2B5EF4-FFF2-40B4-BE49-F238E27FC236}">
                  <a16:creationId xmlns:a16="http://schemas.microsoft.com/office/drawing/2014/main" id="{8D3A3A27-41F6-CD28-8D30-1CEC91B09E17}"/>
                </a:ext>
              </a:extLst>
            </p:cNvPr>
            <p:cNvSpPr txBox="1"/>
            <p:nvPr/>
          </p:nvSpPr>
          <p:spPr>
            <a:xfrm>
              <a:off x="1934784" y="1732927"/>
              <a:ext cx="869149" cy="276999"/>
            </a:xfrm>
            <a:prstGeom prst="rect">
              <a:avLst/>
            </a:prstGeom>
            <a:noFill/>
            <a:ln w="28575">
              <a:solidFill>
                <a:srgbClr val="FF0000"/>
              </a:solidFill>
            </a:ln>
          </p:spPr>
          <p:txBody>
            <a:bodyPr wrap="none" rtlCol="0">
              <a:spAutoFit/>
            </a:bodyPr>
            <a:lstStyle/>
            <a:p>
              <a:r>
                <a:rPr lang="en-US" altLang="zh-CN" sz="1200" dirty="0"/>
                <a:t>stamp=4</a:t>
              </a:r>
              <a:endParaRPr lang="zh-CN" altLang="en-US" sz="1200" dirty="0"/>
            </a:p>
          </p:txBody>
        </p:sp>
        <p:sp>
          <p:nvSpPr>
            <p:cNvPr id="19" name="文本框 18">
              <a:extLst>
                <a:ext uri="{FF2B5EF4-FFF2-40B4-BE49-F238E27FC236}">
                  <a16:creationId xmlns:a16="http://schemas.microsoft.com/office/drawing/2014/main" id="{1DF6FF98-5B3A-CFF7-9DBF-A9F2E0269AF0}"/>
                </a:ext>
              </a:extLst>
            </p:cNvPr>
            <p:cNvSpPr txBox="1"/>
            <p:nvPr/>
          </p:nvSpPr>
          <p:spPr>
            <a:xfrm>
              <a:off x="2135231" y="2565395"/>
              <a:ext cx="869149" cy="276999"/>
            </a:xfrm>
            <a:prstGeom prst="rect">
              <a:avLst/>
            </a:prstGeom>
            <a:noFill/>
          </p:spPr>
          <p:txBody>
            <a:bodyPr wrap="none" rtlCol="0">
              <a:spAutoFit/>
            </a:bodyPr>
            <a:lstStyle/>
            <a:p>
              <a:r>
                <a:rPr lang="en-US" altLang="zh-CN" sz="1200" dirty="0"/>
                <a:t>stamp=6</a:t>
              </a:r>
              <a:endParaRPr lang="zh-CN" altLang="en-US" sz="1200" dirty="0"/>
            </a:p>
          </p:txBody>
        </p:sp>
        <p:sp>
          <p:nvSpPr>
            <p:cNvPr id="20" name="文本框 19">
              <a:extLst>
                <a:ext uri="{FF2B5EF4-FFF2-40B4-BE49-F238E27FC236}">
                  <a16:creationId xmlns:a16="http://schemas.microsoft.com/office/drawing/2014/main" id="{580B53F0-5E33-AC85-2F5D-C91DFB8C3146}"/>
                </a:ext>
              </a:extLst>
            </p:cNvPr>
            <p:cNvSpPr txBox="1"/>
            <p:nvPr/>
          </p:nvSpPr>
          <p:spPr>
            <a:xfrm>
              <a:off x="2469582" y="3215876"/>
              <a:ext cx="869149" cy="276999"/>
            </a:xfrm>
            <a:prstGeom prst="rect">
              <a:avLst/>
            </a:prstGeom>
            <a:noFill/>
            <a:ln w="28575">
              <a:solidFill>
                <a:srgbClr val="FF0000"/>
              </a:solidFill>
            </a:ln>
          </p:spPr>
          <p:txBody>
            <a:bodyPr wrap="none" rtlCol="0">
              <a:spAutoFit/>
            </a:bodyPr>
            <a:lstStyle/>
            <a:p>
              <a:r>
                <a:rPr lang="en-US" altLang="zh-CN" sz="1200" dirty="0"/>
                <a:t>stamp=3</a:t>
              </a:r>
              <a:endParaRPr lang="zh-CN" altLang="en-US" sz="1200" dirty="0"/>
            </a:p>
          </p:txBody>
        </p:sp>
        <p:sp>
          <p:nvSpPr>
            <p:cNvPr id="21" name="文本框 20">
              <a:extLst>
                <a:ext uri="{FF2B5EF4-FFF2-40B4-BE49-F238E27FC236}">
                  <a16:creationId xmlns:a16="http://schemas.microsoft.com/office/drawing/2014/main" id="{640F402C-CEAD-E8D3-6BB9-E89EC46BD7F6}"/>
                </a:ext>
              </a:extLst>
            </p:cNvPr>
            <p:cNvSpPr txBox="1"/>
            <p:nvPr/>
          </p:nvSpPr>
          <p:spPr>
            <a:xfrm>
              <a:off x="4318528" y="2113953"/>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22" name="文本框 21">
              <a:extLst>
                <a:ext uri="{FF2B5EF4-FFF2-40B4-BE49-F238E27FC236}">
                  <a16:creationId xmlns:a16="http://schemas.microsoft.com/office/drawing/2014/main" id="{99814EF6-EDDE-65E7-609A-89162D72770F}"/>
                </a:ext>
              </a:extLst>
            </p:cNvPr>
            <p:cNvSpPr txBox="1"/>
            <p:nvPr/>
          </p:nvSpPr>
          <p:spPr>
            <a:xfrm>
              <a:off x="5899909" y="2717371"/>
              <a:ext cx="869149" cy="276999"/>
            </a:xfrm>
            <a:prstGeom prst="rect">
              <a:avLst/>
            </a:prstGeom>
            <a:noFill/>
          </p:spPr>
          <p:txBody>
            <a:bodyPr wrap="none" rtlCol="0">
              <a:spAutoFit/>
            </a:bodyPr>
            <a:lstStyle/>
            <a:p>
              <a:r>
                <a:rPr lang="en-US" altLang="zh-CN" sz="1200" dirty="0"/>
                <a:t>stamp=8</a:t>
              </a:r>
              <a:endParaRPr lang="zh-CN" altLang="en-US" sz="1200" dirty="0"/>
            </a:p>
          </p:txBody>
        </p:sp>
        <p:sp>
          <p:nvSpPr>
            <p:cNvPr id="23" name="文本框 22">
              <a:extLst>
                <a:ext uri="{FF2B5EF4-FFF2-40B4-BE49-F238E27FC236}">
                  <a16:creationId xmlns:a16="http://schemas.microsoft.com/office/drawing/2014/main" id="{400944BB-F510-4E03-EE4C-2CC283B3644F}"/>
                </a:ext>
              </a:extLst>
            </p:cNvPr>
            <p:cNvSpPr txBox="1"/>
            <p:nvPr/>
          </p:nvSpPr>
          <p:spPr>
            <a:xfrm>
              <a:off x="6616571" y="3443598"/>
              <a:ext cx="965329" cy="276999"/>
            </a:xfrm>
            <a:prstGeom prst="rect">
              <a:avLst/>
            </a:prstGeom>
            <a:noFill/>
          </p:spPr>
          <p:txBody>
            <a:bodyPr wrap="none" rtlCol="0">
              <a:spAutoFit/>
            </a:bodyPr>
            <a:lstStyle/>
            <a:p>
              <a:r>
                <a:rPr lang="en-US" altLang="zh-CN" sz="1200" dirty="0"/>
                <a:t>stamp=10</a:t>
              </a:r>
              <a:endParaRPr lang="zh-CN" altLang="en-US" sz="1200" dirty="0"/>
            </a:p>
          </p:txBody>
        </p:sp>
      </p:grpSp>
      <p:sp>
        <p:nvSpPr>
          <p:cNvPr id="24" name="文本框 23">
            <a:extLst>
              <a:ext uri="{FF2B5EF4-FFF2-40B4-BE49-F238E27FC236}">
                <a16:creationId xmlns:a16="http://schemas.microsoft.com/office/drawing/2014/main" id="{940269A7-933D-709B-1942-D11D570DBC37}"/>
              </a:ext>
            </a:extLst>
          </p:cNvPr>
          <p:cNvSpPr txBox="1"/>
          <p:nvPr/>
        </p:nvSpPr>
        <p:spPr>
          <a:xfrm>
            <a:off x="1127307" y="6010846"/>
            <a:ext cx="6889386" cy="369332"/>
          </a:xfrm>
          <a:prstGeom prst="rect">
            <a:avLst/>
          </a:prstGeom>
          <a:noFill/>
        </p:spPr>
        <p:txBody>
          <a:bodyPr wrap="none" rtlCol="0">
            <a:spAutoFit/>
          </a:bodyPr>
          <a:lstStyle/>
          <a:p>
            <a:r>
              <a:rPr lang="en-US" altLang="zh-CN" dirty="0"/>
              <a:t>=&gt;Took 6 seconds from sensor A, 7 seconds from sensor B</a:t>
            </a:r>
            <a:endParaRPr lang="zh-CN" altLang="en-US" dirty="0"/>
          </a:p>
        </p:txBody>
      </p:sp>
      <p:sp>
        <p:nvSpPr>
          <p:cNvPr id="25" name="テキスト プレースホルダー 2">
            <a:extLst>
              <a:ext uri="{FF2B5EF4-FFF2-40B4-BE49-F238E27FC236}">
                <a16:creationId xmlns:a16="http://schemas.microsoft.com/office/drawing/2014/main" id="{40840AE3-F6AC-C3F2-A4FF-B114740430E1}"/>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167592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dirty="0">
                <a:latin typeface="メイリオ" panose="020B0604030504040204" pitchFamily="50" charset="-128"/>
                <a:ea typeface="メイリオ" panose="020B0604030504040204" pitchFamily="50" charset="-128"/>
              </a:rPr>
              <a:t>Latency Viewer</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C2824E76-38B8-C2BA-BBD2-1499CDBD1A55}"/>
              </a:ext>
            </a:extLst>
          </p:cNvPr>
          <p:cNvPicPr>
            <a:picLocks noChangeAspect="1"/>
          </p:cNvPicPr>
          <p:nvPr/>
        </p:nvPicPr>
        <p:blipFill>
          <a:blip r:embed="rId3"/>
          <a:stretch>
            <a:fillRect/>
          </a:stretch>
        </p:blipFill>
        <p:spPr>
          <a:xfrm>
            <a:off x="-3950" y="2026508"/>
            <a:ext cx="9147949" cy="3752592"/>
          </a:xfrm>
          <a:prstGeom prst="rect">
            <a:avLst/>
          </a:prstGeom>
        </p:spPr>
      </p:pic>
      <p:sp>
        <p:nvSpPr>
          <p:cNvPr id="7" name="テキスト ボックス 6">
            <a:extLst>
              <a:ext uri="{FF2B5EF4-FFF2-40B4-BE49-F238E27FC236}">
                <a16:creationId xmlns:a16="http://schemas.microsoft.com/office/drawing/2014/main" id="{55B225B9-DDF8-9C34-EDFA-7AA7B7A89AB3}"/>
              </a:ext>
            </a:extLst>
          </p:cNvPr>
          <p:cNvSpPr txBox="1"/>
          <p:nvPr/>
        </p:nvSpPr>
        <p:spPr>
          <a:xfrm>
            <a:off x="4314568" y="3671743"/>
            <a:ext cx="1508746" cy="338554"/>
          </a:xfrm>
          <a:prstGeom prst="rect">
            <a:avLst/>
          </a:prstGeom>
          <a:noFill/>
        </p:spPr>
        <p:txBody>
          <a:bodyPr wrap="none" rtlCol="0">
            <a:spAutoFit/>
          </a:bodyPr>
          <a:lstStyle/>
          <a:p>
            <a:r>
              <a:rPr lang="en-US" altLang="zh-CN" sz="1600" b="1" dirty="0">
                <a:solidFill>
                  <a:srgbClr val="FF0000"/>
                </a:solidFill>
              </a:rPr>
              <a:t>sensor node</a:t>
            </a:r>
            <a:endParaRPr lang="zh-CN" altLang="en-US" sz="1600" b="1" dirty="0">
              <a:solidFill>
                <a:srgbClr val="FF0000"/>
              </a:solidFill>
            </a:endParaRPr>
          </a:p>
        </p:txBody>
      </p:sp>
      <p:cxnSp>
        <p:nvCxnSpPr>
          <p:cNvPr id="9" name="直線矢印コネクタ 8">
            <a:extLst>
              <a:ext uri="{FF2B5EF4-FFF2-40B4-BE49-F238E27FC236}">
                <a16:creationId xmlns:a16="http://schemas.microsoft.com/office/drawing/2014/main" id="{7B505D55-E84F-AAF5-1383-EC34344BD866}"/>
              </a:ext>
            </a:extLst>
          </p:cNvPr>
          <p:cNvCxnSpPr>
            <a:stCxn id="7" idx="1"/>
          </p:cNvCxnSpPr>
          <p:nvPr/>
        </p:nvCxnSpPr>
        <p:spPr bwMode="auto">
          <a:xfrm flipH="1">
            <a:off x="3632886" y="3841020"/>
            <a:ext cx="681682" cy="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テキスト ボックス 10">
            <a:extLst>
              <a:ext uri="{FF2B5EF4-FFF2-40B4-BE49-F238E27FC236}">
                <a16:creationId xmlns:a16="http://schemas.microsoft.com/office/drawing/2014/main" id="{41D68C36-DDEE-8D12-6414-2470DBF68EE9}"/>
              </a:ext>
            </a:extLst>
          </p:cNvPr>
          <p:cNvSpPr txBox="1"/>
          <p:nvPr/>
        </p:nvSpPr>
        <p:spPr>
          <a:xfrm>
            <a:off x="4438135" y="2088293"/>
            <a:ext cx="1553630" cy="338554"/>
          </a:xfrm>
          <a:prstGeom prst="rect">
            <a:avLst/>
          </a:prstGeom>
          <a:noFill/>
        </p:spPr>
        <p:txBody>
          <a:bodyPr wrap="none" rtlCol="0">
            <a:spAutoFit/>
          </a:bodyPr>
          <a:lstStyle/>
          <a:p>
            <a:r>
              <a:rPr lang="en-US" altLang="zh-CN" sz="1600" b="1" dirty="0">
                <a:solidFill>
                  <a:srgbClr val="FF0000"/>
                </a:solidFill>
              </a:rPr>
              <a:t>control node</a:t>
            </a:r>
            <a:endParaRPr lang="zh-CN" altLang="en-US" sz="1600" b="1" dirty="0">
              <a:solidFill>
                <a:srgbClr val="FF0000"/>
              </a:solidFill>
            </a:endParaRPr>
          </a:p>
        </p:txBody>
      </p:sp>
      <p:cxnSp>
        <p:nvCxnSpPr>
          <p:cNvPr id="12" name="直線矢印コネクタ 11">
            <a:extLst>
              <a:ext uri="{FF2B5EF4-FFF2-40B4-BE49-F238E27FC236}">
                <a16:creationId xmlns:a16="http://schemas.microsoft.com/office/drawing/2014/main" id="{3792DE8E-FB69-DBE9-80A1-76E445CB633A}"/>
              </a:ext>
            </a:extLst>
          </p:cNvPr>
          <p:cNvCxnSpPr>
            <a:stCxn id="11" idx="1"/>
          </p:cNvCxnSpPr>
          <p:nvPr/>
        </p:nvCxnSpPr>
        <p:spPr bwMode="auto">
          <a:xfrm flipH="1">
            <a:off x="3756453" y="2257570"/>
            <a:ext cx="681682" cy="0"/>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82D77823-EA0E-7384-4A5B-CC6635F32C37}"/>
              </a:ext>
            </a:extLst>
          </p:cNvPr>
          <p:cNvSpPr txBox="1"/>
          <p:nvPr/>
        </p:nvSpPr>
        <p:spPr>
          <a:xfrm>
            <a:off x="5068941" y="1211930"/>
            <a:ext cx="1417376" cy="338554"/>
          </a:xfrm>
          <a:prstGeom prst="rect">
            <a:avLst/>
          </a:prstGeom>
          <a:noFill/>
        </p:spPr>
        <p:txBody>
          <a:bodyPr wrap="none" rtlCol="0">
            <a:spAutoFit/>
          </a:bodyPr>
          <a:lstStyle/>
          <a:p>
            <a:r>
              <a:rPr lang="en-US" altLang="zh-CN" sz="1600" b="1" dirty="0">
                <a:solidFill>
                  <a:srgbClr val="FF0000"/>
                </a:solidFill>
              </a:rPr>
              <a:t>time stamp</a:t>
            </a:r>
            <a:endParaRPr lang="zh-CN" altLang="en-US" sz="1600" b="1" dirty="0">
              <a:solidFill>
                <a:srgbClr val="FF0000"/>
              </a:solidFill>
            </a:endParaRPr>
          </a:p>
        </p:txBody>
      </p:sp>
      <p:sp>
        <p:nvSpPr>
          <p:cNvPr id="15" name="テキスト ボックス 14">
            <a:extLst>
              <a:ext uri="{FF2B5EF4-FFF2-40B4-BE49-F238E27FC236}">
                <a16:creationId xmlns:a16="http://schemas.microsoft.com/office/drawing/2014/main" id="{DA95ADAF-539F-CDD8-0846-35DDDE6A24B3}"/>
              </a:ext>
            </a:extLst>
          </p:cNvPr>
          <p:cNvSpPr txBox="1"/>
          <p:nvPr/>
        </p:nvSpPr>
        <p:spPr>
          <a:xfrm>
            <a:off x="6486317" y="1211930"/>
            <a:ext cx="1197764" cy="338554"/>
          </a:xfrm>
          <a:prstGeom prst="rect">
            <a:avLst/>
          </a:prstGeom>
          <a:noFill/>
        </p:spPr>
        <p:txBody>
          <a:bodyPr wrap="none" rtlCol="0">
            <a:spAutoFit/>
          </a:bodyPr>
          <a:lstStyle/>
          <a:p>
            <a:r>
              <a:rPr lang="en-US" altLang="zh-CN" sz="1600" b="1" dirty="0">
                <a:solidFill>
                  <a:srgbClr val="FF0000"/>
                </a:solidFill>
              </a:rPr>
              <a:t>ROS time</a:t>
            </a:r>
            <a:endParaRPr lang="zh-CN" altLang="en-US" sz="1600" b="1" dirty="0">
              <a:solidFill>
                <a:srgbClr val="FF0000"/>
              </a:solidFill>
            </a:endParaRPr>
          </a:p>
        </p:txBody>
      </p:sp>
      <p:sp>
        <p:nvSpPr>
          <p:cNvPr id="16" name="テキスト ボックス 15">
            <a:extLst>
              <a:ext uri="{FF2B5EF4-FFF2-40B4-BE49-F238E27FC236}">
                <a16:creationId xmlns:a16="http://schemas.microsoft.com/office/drawing/2014/main" id="{B2AA9F8F-B4CD-9EAD-392B-6E1DD006D115}"/>
              </a:ext>
            </a:extLst>
          </p:cNvPr>
          <p:cNvSpPr txBox="1"/>
          <p:nvPr/>
        </p:nvSpPr>
        <p:spPr>
          <a:xfrm>
            <a:off x="7643237" y="1211930"/>
            <a:ext cx="1458220" cy="338554"/>
          </a:xfrm>
          <a:prstGeom prst="rect">
            <a:avLst/>
          </a:prstGeom>
          <a:noFill/>
        </p:spPr>
        <p:txBody>
          <a:bodyPr wrap="none" rtlCol="0">
            <a:spAutoFit/>
          </a:bodyPr>
          <a:lstStyle/>
          <a:p>
            <a:r>
              <a:rPr lang="en-US" altLang="zh-CN" sz="1600" b="1" dirty="0">
                <a:solidFill>
                  <a:srgbClr val="FF0000"/>
                </a:solidFill>
              </a:rPr>
              <a:t>steady time</a:t>
            </a:r>
            <a:endParaRPr lang="zh-CN" altLang="en-US" sz="1600" b="1" dirty="0">
              <a:solidFill>
                <a:srgbClr val="FF0000"/>
              </a:solidFill>
            </a:endParaRPr>
          </a:p>
        </p:txBody>
      </p:sp>
      <p:cxnSp>
        <p:nvCxnSpPr>
          <p:cNvPr id="18" name="直線矢印コネクタ 17">
            <a:extLst>
              <a:ext uri="{FF2B5EF4-FFF2-40B4-BE49-F238E27FC236}">
                <a16:creationId xmlns:a16="http://schemas.microsoft.com/office/drawing/2014/main" id="{20A8EE3C-8A15-1786-796C-8FBD81486CE9}"/>
              </a:ext>
            </a:extLst>
          </p:cNvPr>
          <p:cNvCxnSpPr>
            <a:stCxn id="14" idx="2"/>
          </p:cNvCxnSpPr>
          <p:nvPr/>
        </p:nvCxnSpPr>
        <p:spPr bwMode="auto">
          <a:xfrm>
            <a:off x="5777629" y="1550484"/>
            <a:ext cx="1166868" cy="537809"/>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矢印コネクタ 19">
            <a:extLst>
              <a:ext uri="{FF2B5EF4-FFF2-40B4-BE49-F238E27FC236}">
                <a16:creationId xmlns:a16="http://schemas.microsoft.com/office/drawing/2014/main" id="{DEBA5059-B851-41BC-6017-E361E795432D}"/>
              </a:ext>
            </a:extLst>
          </p:cNvPr>
          <p:cNvCxnSpPr>
            <a:stCxn id="15" idx="2"/>
          </p:cNvCxnSpPr>
          <p:nvPr/>
        </p:nvCxnSpPr>
        <p:spPr bwMode="auto">
          <a:xfrm>
            <a:off x="7085199" y="1550484"/>
            <a:ext cx="1016218" cy="537809"/>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a:extLst>
              <a:ext uri="{FF2B5EF4-FFF2-40B4-BE49-F238E27FC236}">
                <a16:creationId xmlns:a16="http://schemas.microsoft.com/office/drawing/2014/main" id="{8196F039-F938-419B-96D3-494FB3549D12}"/>
              </a:ext>
            </a:extLst>
          </p:cNvPr>
          <p:cNvCxnSpPr>
            <a:stCxn id="16" idx="2"/>
          </p:cNvCxnSpPr>
          <p:nvPr/>
        </p:nvCxnSpPr>
        <p:spPr bwMode="auto">
          <a:xfrm>
            <a:off x="8372347" y="1550484"/>
            <a:ext cx="314453" cy="537809"/>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テキスト プレースホルダー 2">
            <a:extLst>
              <a:ext uri="{FF2B5EF4-FFF2-40B4-BE49-F238E27FC236}">
                <a16:creationId xmlns:a16="http://schemas.microsoft.com/office/drawing/2014/main" id="{EEE760AD-AF2F-CE8B-E6B8-FB69FEABA4AE}"/>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033152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Deadline Detector</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Indirect input topic latency (Case 1)</a:t>
            </a:r>
          </a:p>
          <a:p>
            <a:pPr lvl="1"/>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NodeA</a:t>
            </a:r>
            <a:r>
              <a:rPr lang="en-US" altLang="ja-JP" dirty="0">
                <a:latin typeface="メイリオ" panose="020B0604030504040204" pitchFamily="50" charset="-128"/>
                <a:ea typeface="メイリオ" panose="020B0604030504040204" pitchFamily="50" charset="-128"/>
              </a:rPr>
              <a:t> is stopped or </a:t>
            </a:r>
            <a:r>
              <a:rPr lang="en-US" altLang="ja-JP" u="sng" dirty="0">
                <a:latin typeface="メイリオ" panose="020B0604030504040204" pitchFamily="50" charset="-128"/>
                <a:ea typeface="メイリオ" panose="020B0604030504040204" pitchFamily="50" charset="-128"/>
              </a:rPr>
              <a:t>/</a:t>
            </a:r>
            <a:r>
              <a:rPr lang="en-US" altLang="ja-JP" u="sng" dirty="0" err="1">
                <a:latin typeface="メイリオ" panose="020B0604030504040204" pitchFamily="50" charset="-128"/>
                <a:ea typeface="メイリオ" panose="020B0604030504040204" pitchFamily="50" charset="-128"/>
              </a:rPr>
              <a:t>topicA</a:t>
            </a:r>
            <a:r>
              <a:rPr lang="en-US" altLang="ja-JP" dirty="0">
                <a:latin typeface="メイリオ" panose="020B0604030504040204" pitchFamily="50" charset="-128"/>
                <a:ea typeface="メイリオ" panose="020B0604030504040204" pitchFamily="50" charset="-128"/>
              </a:rPr>
              <a:t> is delayed</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32" name="组合 31">
            <a:extLst>
              <a:ext uri="{FF2B5EF4-FFF2-40B4-BE49-F238E27FC236}">
                <a16:creationId xmlns:a16="http://schemas.microsoft.com/office/drawing/2014/main" id="{CC065DE4-FE43-E585-F6FD-58ED23B3688E}"/>
              </a:ext>
            </a:extLst>
          </p:cNvPr>
          <p:cNvGrpSpPr/>
          <p:nvPr/>
        </p:nvGrpSpPr>
        <p:grpSpPr>
          <a:xfrm>
            <a:off x="186851" y="3120370"/>
            <a:ext cx="8770297" cy="1898878"/>
            <a:chOff x="172825" y="2989246"/>
            <a:chExt cx="8770297" cy="1898878"/>
          </a:xfrm>
        </p:grpSpPr>
        <p:sp>
          <p:nvSpPr>
            <p:cNvPr id="33" name="椭圆 32">
              <a:extLst>
                <a:ext uri="{FF2B5EF4-FFF2-40B4-BE49-F238E27FC236}">
                  <a16:creationId xmlns:a16="http://schemas.microsoft.com/office/drawing/2014/main" id="{B991658B-DB1D-EFA9-5D41-99B5B7A77A00}"/>
                </a:ext>
              </a:extLst>
            </p:cNvPr>
            <p:cNvSpPr/>
            <p:nvPr/>
          </p:nvSpPr>
          <p:spPr bwMode="auto">
            <a:xfrm>
              <a:off x="172825" y="3638747"/>
              <a:ext cx="1193302"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NodeA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4" name="椭圆 33">
              <a:extLst>
                <a:ext uri="{FF2B5EF4-FFF2-40B4-BE49-F238E27FC236}">
                  <a16:creationId xmlns:a16="http://schemas.microsoft.com/office/drawing/2014/main" id="{101CB050-91CE-9FC4-E1DE-0B2CAB8AAE05}"/>
                </a:ext>
              </a:extLst>
            </p:cNvPr>
            <p:cNvSpPr/>
            <p:nvPr/>
          </p:nvSpPr>
          <p:spPr bwMode="auto">
            <a:xfrm>
              <a:off x="3678024" y="3638747"/>
              <a:ext cx="1175269"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NodeB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5" name="椭圆 34">
              <a:extLst>
                <a:ext uri="{FF2B5EF4-FFF2-40B4-BE49-F238E27FC236}">
                  <a16:creationId xmlns:a16="http://schemas.microsoft.com/office/drawing/2014/main" id="{2F99319D-B330-EB48-6828-3F056C68F196}"/>
                </a:ext>
              </a:extLst>
            </p:cNvPr>
            <p:cNvSpPr/>
            <p:nvPr/>
          </p:nvSpPr>
          <p:spPr bwMode="auto">
            <a:xfrm>
              <a:off x="7165190" y="3638747"/>
              <a:ext cx="1777932"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TargetNode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6" name="矩形 35">
              <a:extLst>
                <a:ext uri="{FF2B5EF4-FFF2-40B4-BE49-F238E27FC236}">
                  <a16:creationId xmlns:a16="http://schemas.microsoft.com/office/drawing/2014/main" id="{9F12CD03-8E63-EA90-C030-54F64D891743}"/>
                </a:ext>
              </a:extLst>
            </p:cNvPr>
            <p:cNvSpPr/>
            <p:nvPr/>
          </p:nvSpPr>
          <p:spPr bwMode="auto">
            <a:xfrm>
              <a:off x="2084948" y="3708573"/>
              <a:ext cx="874255"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7" name="矩形 36">
              <a:extLst>
                <a:ext uri="{FF2B5EF4-FFF2-40B4-BE49-F238E27FC236}">
                  <a16:creationId xmlns:a16="http://schemas.microsoft.com/office/drawing/2014/main" id="{E2C52D6A-2379-1F89-FF4A-B9E77E2243C2}"/>
                </a:ext>
              </a:extLst>
            </p:cNvPr>
            <p:cNvSpPr/>
            <p:nvPr/>
          </p:nvSpPr>
          <p:spPr bwMode="auto">
            <a:xfrm>
              <a:off x="5578526" y="3708573"/>
              <a:ext cx="86143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38" name="直接箭头连接符 37">
              <a:extLst>
                <a:ext uri="{FF2B5EF4-FFF2-40B4-BE49-F238E27FC236}">
                  <a16:creationId xmlns:a16="http://schemas.microsoft.com/office/drawing/2014/main" id="{661781FE-A3B0-BEF1-5AC9-16A15AC6FD9B}"/>
                </a:ext>
              </a:extLst>
            </p:cNvPr>
            <p:cNvCxnSpPr>
              <a:cxnSpLocks/>
              <a:stCxn id="33" idx="6"/>
              <a:endCxn id="36" idx="1"/>
            </p:cNvCxnSpPr>
            <p:nvPr/>
          </p:nvCxnSpPr>
          <p:spPr bwMode="auto">
            <a:xfrm>
              <a:off x="1366127" y="3880480"/>
              <a:ext cx="71882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D096B49F-318B-AEA0-871A-B589720E5FC3}"/>
                </a:ext>
              </a:extLst>
            </p:cNvPr>
            <p:cNvCxnSpPr>
              <a:cxnSpLocks/>
              <a:stCxn id="36" idx="3"/>
              <a:endCxn id="34" idx="2"/>
            </p:cNvCxnSpPr>
            <p:nvPr/>
          </p:nvCxnSpPr>
          <p:spPr bwMode="auto">
            <a:xfrm>
              <a:off x="2959203" y="3880480"/>
              <a:ext cx="71882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8628837D-4673-D4E9-C13B-04218B5C60C9}"/>
                </a:ext>
              </a:extLst>
            </p:cNvPr>
            <p:cNvCxnSpPr>
              <a:cxnSpLocks/>
              <a:stCxn id="34" idx="6"/>
              <a:endCxn id="37" idx="1"/>
            </p:cNvCxnSpPr>
            <p:nvPr/>
          </p:nvCxnSpPr>
          <p:spPr bwMode="auto">
            <a:xfrm>
              <a:off x="4853293" y="3880480"/>
              <a:ext cx="72523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8C204BA-87A2-1C5D-09BE-8DF1FB873FAB}"/>
                </a:ext>
              </a:extLst>
            </p:cNvPr>
            <p:cNvCxnSpPr>
              <a:cxnSpLocks/>
              <a:stCxn id="37" idx="3"/>
              <a:endCxn id="35" idx="2"/>
            </p:cNvCxnSpPr>
            <p:nvPr/>
          </p:nvCxnSpPr>
          <p:spPr bwMode="auto">
            <a:xfrm>
              <a:off x="6439957" y="3880480"/>
              <a:ext cx="72523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本框 41">
              <a:extLst>
                <a:ext uri="{FF2B5EF4-FFF2-40B4-BE49-F238E27FC236}">
                  <a16:creationId xmlns:a16="http://schemas.microsoft.com/office/drawing/2014/main" id="{450D95CB-E232-F0E3-EAC6-3B736FD40955}"/>
                </a:ext>
              </a:extLst>
            </p:cNvPr>
            <p:cNvSpPr txBox="1"/>
            <p:nvPr/>
          </p:nvSpPr>
          <p:spPr>
            <a:xfrm>
              <a:off x="1143013" y="3431574"/>
              <a:ext cx="550151" cy="276999"/>
            </a:xfrm>
            <a:prstGeom prst="rect">
              <a:avLst/>
            </a:prstGeom>
            <a:noFill/>
          </p:spPr>
          <p:txBody>
            <a:bodyPr wrap="none" rtlCol="0">
              <a:spAutoFit/>
            </a:bodyPr>
            <a:lstStyle/>
            <a:p>
              <a:r>
                <a:rPr lang="en-US" altLang="zh-CN" sz="1200" dirty="0"/>
                <a:t>10hz</a:t>
              </a:r>
              <a:endParaRPr lang="zh-CN" altLang="en-US" sz="1200" dirty="0"/>
            </a:p>
          </p:txBody>
        </p:sp>
        <p:sp>
          <p:nvSpPr>
            <p:cNvPr id="43" name="文本框 42">
              <a:extLst>
                <a:ext uri="{FF2B5EF4-FFF2-40B4-BE49-F238E27FC236}">
                  <a16:creationId xmlns:a16="http://schemas.microsoft.com/office/drawing/2014/main" id="{DB2A710C-0958-6927-E2B4-C5321D0C8E5D}"/>
                </a:ext>
              </a:extLst>
            </p:cNvPr>
            <p:cNvSpPr txBox="1"/>
            <p:nvPr/>
          </p:nvSpPr>
          <p:spPr>
            <a:xfrm>
              <a:off x="4665758" y="3431574"/>
              <a:ext cx="550151" cy="276999"/>
            </a:xfrm>
            <a:prstGeom prst="rect">
              <a:avLst/>
            </a:prstGeom>
            <a:noFill/>
          </p:spPr>
          <p:txBody>
            <a:bodyPr wrap="none" rtlCol="0">
              <a:spAutoFit/>
            </a:bodyPr>
            <a:lstStyle/>
            <a:p>
              <a:r>
                <a:rPr lang="en-US" altLang="zh-CN" sz="1200" dirty="0"/>
                <a:t>10hz</a:t>
              </a:r>
              <a:endParaRPr lang="zh-CN" altLang="en-US" sz="1200" dirty="0"/>
            </a:p>
          </p:txBody>
        </p:sp>
        <p:sp>
          <p:nvSpPr>
            <p:cNvPr id="44" name="文本框 43">
              <a:extLst>
                <a:ext uri="{FF2B5EF4-FFF2-40B4-BE49-F238E27FC236}">
                  <a16:creationId xmlns:a16="http://schemas.microsoft.com/office/drawing/2014/main" id="{ECF07F26-F1E4-54C2-09B9-DF131CD7EB07}"/>
                </a:ext>
              </a:extLst>
            </p:cNvPr>
            <p:cNvSpPr txBox="1"/>
            <p:nvPr/>
          </p:nvSpPr>
          <p:spPr>
            <a:xfrm>
              <a:off x="476914" y="4190886"/>
              <a:ext cx="715260" cy="276999"/>
            </a:xfrm>
            <a:prstGeom prst="rect">
              <a:avLst/>
            </a:prstGeom>
            <a:noFill/>
          </p:spPr>
          <p:txBody>
            <a:bodyPr wrap="none" rtlCol="0">
              <a:spAutoFit/>
            </a:bodyPr>
            <a:lstStyle/>
            <a:p>
              <a:r>
                <a:rPr lang="en-US" altLang="zh-CN" sz="1200" dirty="0"/>
                <a:t>(timer)</a:t>
              </a:r>
              <a:endParaRPr lang="zh-CN" altLang="en-US" sz="1200" dirty="0"/>
            </a:p>
          </p:txBody>
        </p:sp>
        <p:sp>
          <p:nvSpPr>
            <p:cNvPr id="45" name="文本框 44">
              <a:extLst>
                <a:ext uri="{FF2B5EF4-FFF2-40B4-BE49-F238E27FC236}">
                  <a16:creationId xmlns:a16="http://schemas.microsoft.com/office/drawing/2014/main" id="{952B01A7-1850-3277-CEFA-80F414734B45}"/>
                </a:ext>
              </a:extLst>
            </p:cNvPr>
            <p:cNvSpPr txBox="1"/>
            <p:nvPr/>
          </p:nvSpPr>
          <p:spPr>
            <a:xfrm>
              <a:off x="3950498" y="4190886"/>
              <a:ext cx="715260" cy="276999"/>
            </a:xfrm>
            <a:prstGeom prst="rect">
              <a:avLst/>
            </a:prstGeom>
            <a:noFill/>
          </p:spPr>
          <p:txBody>
            <a:bodyPr wrap="none" rtlCol="0">
              <a:spAutoFit/>
            </a:bodyPr>
            <a:lstStyle/>
            <a:p>
              <a:r>
                <a:rPr lang="en-US" altLang="zh-CN" sz="1200" dirty="0"/>
                <a:t>(timer)</a:t>
              </a:r>
              <a:endParaRPr lang="zh-CN" altLang="en-US" sz="1200" dirty="0"/>
            </a:p>
          </p:txBody>
        </p:sp>
        <p:cxnSp>
          <p:nvCxnSpPr>
            <p:cNvPr id="46" name="直接箭头连接符 45">
              <a:extLst>
                <a:ext uri="{FF2B5EF4-FFF2-40B4-BE49-F238E27FC236}">
                  <a16:creationId xmlns:a16="http://schemas.microsoft.com/office/drawing/2014/main" id="{538E2C7A-8B81-0954-C638-FBA53F302879}"/>
                </a:ext>
              </a:extLst>
            </p:cNvPr>
            <p:cNvCxnSpPr/>
            <p:nvPr/>
          </p:nvCxnSpPr>
          <p:spPr bwMode="auto">
            <a:xfrm>
              <a:off x="1366127" y="4562155"/>
              <a:ext cx="7576995"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本框 46">
              <a:extLst>
                <a:ext uri="{FF2B5EF4-FFF2-40B4-BE49-F238E27FC236}">
                  <a16:creationId xmlns:a16="http://schemas.microsoft.com/office/drawing/2014/main" id="{996F26B5-CBB5-FC0A-928F-EF7CEF4D9EEE}"/>
                </a:ext>
              </a:extLst>
            </p:cNvPr>
            <p:cNvSpPr txBox="1"/>
            <p:nvPr/>
          </p:nvSpPr>
          <p:spPr>
            <a:xfrm>
              <a:off x="4458180" y="4611125"/>
              <a:ext cx="1099981" cy="276999"/>
            </a:xfrm>
            <a:prstGeom prst="rect">
              <a:avLst/>
            </a:prstGeom>
            <a:noFill/>
          </p:spPr>
          <p:txBody>
            <a:bodyPr wrap="none" rtlCol="0">
              <a:spAutoFit/>
            </a:bodyPr>
            <a:lstStyle/>
            <a:p>
              <a:r>
                <a:rPr lang="en-US" altLang="zh-CN" sz="1200" b="1" dirty="0"/>
                <a:t>&lt;= 100 </a:t>
              </a:r>
              <a:r>
                <a:rPr lang="en-US" altLang="zh-CN" sz="1200" b="1" dirty="0" err="1"/>
                <a:t>ms</a:t>
              </a:r>
              <a:endParaRPr lang="zh-CN" altLang="en-US" sz="1200" b="1" dirty="0"/>
            </a:p>
          </p:txBody>
        </p:sp>
        <p:sp>
          <p:nvSpPr>
            <p:cNvPr id="48" name="星形: 五角 47">
              <a:extLst>
                <a:ext uri="{FF2B5EF4-FFF2-40B4-BE49-F238E27FC236}">
                  <a16:creationId xmlns:a16="http://schemas.microsoft.com/office/drawing/2014/main" id="{57E5785E-4417-ED4A-AE59-236B7540E627}"/>
                </a:ext>
              </a:extLst>
            </p:cNvPr>
            <p:cNvSpPr/>
            <p:nvPr/>
          </p:nvSpPr>
          <p:spPr bwMode="auto">
            <a:xfrm>
              <a:off x="3177211" y="3315040"/>
              <a:ext cx="282804" cy="269862"/>
            </a:xfrm>
            <a:prstGeom prst="star5">
              <a:avLst/>
            </a:prstGeom>
            <a:solidFill>
              <a:srgbClr val="FF0000"/>
            </a:solidFill>
            <a:ln w="9525" cap="flat" cmpd="sng" algn="ctr">
              <a:solidFill>
                <a:srgbClr val="FF0000"/>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50" name="文本框 49">
              <a:extLst>
                <a:ext uri="{FF2B5EF4-FFF2-40B4-BE49-F238E27FC236}">
                  <a16:creationId xmlns:a16="http://schemas.microsoft.com/office/drawing/2014/main" id="{B032FA14-7055-D728-C257-3D79E0680B4F}"/>
                </a:ext>
              </a:extLst>
            </p:cNvPr>
            <p:cNvSpPr txBox="1"/>
            <p:nvPr/>
          </p:nvSpPr>
          <p:spPr>
            <a:xfrm>
              <a:off x="2930525" y="2989246"/>
              <a:ext cx="776175" cy="307777"/>
            </a:xfrm>
            <a:prstGeom prst="rect">
              <a:avLst/>
            </a:prstGeom>
            <a:noFill/>
          </p:spPr>
          <p:txBody>
            <a:bodyPr wrap="none" rtlCol="0">
              <a:spAutoFit/>
            </a:bodyPr>
            <a:lstStyle/>
            <a:p>
              <a:r>
                <a:rPr lang="en-US" altLang="zh-CN" sz="1400" dirty="0"/>
                <a:t>Case 1</a:t>
              </a:r>
              <a:endParaRPr lang="zh-CN" altLang="en-US" sz="1400" dirty="0"/>
            </a:p>
          </p:txBody>
        </p:sp>
      </p:grpSp>
      <p:sp>
        <p:nvSpPr>
          <p:cNvPr id="3" name="テキスト プレースホルダー 2">
            <a:extLst>
              <a:ext uri="{FF2B5EF4-FFF2-40B4-BE49-F238E27FC236}">
                <a16:creationId xmlns:a16="http://schemas.microsoft.com/office/drawing/2014/main" id="{3612D891-E8A7-9338-D06D-46A3CB8F194A}"/>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62183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Deadline Detector</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839200" cy="4561390"/>
          </a:xfrm>
        </p:spPr>
        <p:txBody>
          <a:bodyPr/>
          <a:lstStyle/>
          <a:p>
            <a:r>
              <a:rPr kumimoji="1" lang="en-US" altLang="ja-JP" dirty="0">
                <a:latin typeface="メイリオ" panose="020B0604030504040204" pitchFamily="50" charset="-128"/>
                <a:ea typeface="メイリオ" panose="020B0604030504040204" pitchFamily="50" charset="-128"/>
              </a:rPr>
              <a:t> Direct input topic latency (Case 2)</a:t>
            </a:r>
          </a:p>
          <a:p>
            <a:pPr lvl="1"/>
            <a:r>
              <a:rPr lang="en-US" altLang="ja-JP" dirty="0">
                <a:latin typeface="メイリオ" panose="020B0604030504040204" pitchFamily="50" charset="-128"/>
                <a:ea typeface="メイリオ" panose="020B0604030504040204" pitchFamily="50" charset="-128"/>
              </a:rPr>
              <a:t>  TargetNode may not be able to receive </a:t>
            </a:r>
            <a:r>
              <a:rPr lang="en-US" altLang="ja-JP" u="sng" dirty="0">
                <a:latin typeface="メイリオ" panose="020B0604030504040204" pitchFamily="50" charset="-128"/>
                <a:ea typeface="メイリオ" panose="020B0604030504040204" pitchFamily="50" charset="-128"/>
              </a:rPr>
              <a:t>/</a:t>
            </a:r>
            <a:r>
              <a:rPr lang="en-US" altLang="ja-JP" u="sng" dirty="0" err="1">
                <a:latin typeface="メイリオ" panose="020B0604030504040204" pitchFamily="50" charset="-128"/>
                <a:ea typeface="メイリオ" panose="020B0604030504040204" pitchFamily="50" charset="-128"/>
              </a:rPr>
              <a:t>topicB</a:t>
            </a:r>
            <a:r>
              <a:rPr lang="en-US" altLang="ja-JP" dirty="0">
                <a:latin typeface="メイリオ" panose="020B0604030504040204" pitchFamily="50" charset="-128"/>
                <a:ea typeface="メイリオ" panose="020B0604030504040204" pitchFamily="50" charset="-128"/>
              </a:rPr>
              <a:t> in the expected cycle due to </a:t>
            </a:r>
            <a:r>
              <a:rPr lang="en-US" altLang="ja-JP" dirty="0" err="1">
                <a:latin typeface="メイリオ" panose="020B0604030504040204" pitchFamily="50" charset="-128"/>
                <a:ea typeface="メイリオ" panose="020B0604030504040204" pitchFamily="50" charset="-128"/>
              </a:rPr>
              <a:t>NodeB</a:t>
            </a:r>
            <a:r>
              <a:rPr lang="en-US" altLang="ja-JP" dirty="0">
                <a:latin typeface="メイリオ" panose="020B0604030504040204" pitchFamily="50" charset="-128"/>
                <a:ea typeface="メイリオ" panose="020B0604030504040204" pitchFamily="50" charset="-128"/>
              </a:rPr>
              <a:t> or network latency</a:t>
            </a:r>
            <a:endParaRPr kumimoji="1"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12" name="组合 11">
            <a:extLst>
              <a:ext uri="{FF2B5EF4-FFF2-40B4-BE49-F238E27FC236}">
                <a16:creationId xmlns:a16="http://schemas.microsoft.com/office/drawing/2014/main" id="{093753DB-C854-D377-5F87-1603F12D4F19}"/>
              </a:ext>
            </a:extLst>
          </p:cNvPr>
          <p:cNvGrpSpPr/>
          <p:nvPr/>
        </p:nvGrpSpPr>
        <p:grpSpPr>
          <a:xfrm>
            <a:off x="186851" y="3120370"/>
            <a:ext cx="8770297" cy="1898878"/>
            <a:chOff x="172825" y="2989246"/>
            <a:chExt cx="8770297" cy="1898878"/>
          </a:xfrm>
        </p:grpSpPr>
        <p:sp>
          <p:nvSpPr>
            <p:cNvPr id="14" name="椭圆 13">
              <a:extLst>
                <a:ext uri="{FF2B5EF4-FFF2-40B4-BE49-F238E27FC236}">
                  <a16:creationId xmlns:a16="http://schemas.microsoft.com/office/drawing/2014/main" id="{04BC00EE-0B2A-DA81-C101-020D79E6D2E7}"/>
                </a:ext>
              </a:extLst>
            </p:cNvPr>
            <p:cNvSpPr/>
            <p:nvPr/>
          </p:nvSpPr>
          <p:spPr bwMode="auto">
            <a:xfrm>
              <a:off x="172825" y="3638747"/>
              <a:ext cx="1193302"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NodeA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16" name="椭圆 15">
              <a:extLst>
                <a:ext uri="{FF2B5EF4-FFF2-40B4-BE49-F238E27FC236}">
                  <a16:creationId xmlns:a16="http://schemas.microsoft.com/office/drawing/2014/main" id="{0739E4AF-78B5-08B6-1620-C5A63C57BDE4}"/>
                </a:ext>
              </a:extLst>
            </p:cNvPr>
            <p:cNvSpPr/>
            <p:nvPr/>
          </p:nvSpPr>
          <p:spPr bwMode="auto">
            <a:xfrm>
              <a:off x="3678024" y="3638747"/>
              <a:ext cx="1175269"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NodeB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22" name="椭圆 21">
              <a:extLst>
                <a:ext uri="{FF2B5EF4-FFF2-40B4-BE49-F238E27FC236}">
                  <a16:creationId xmlns:a16="http://schemas.microsoft.com/office/drawing/2014/main" id="{9AD4AD38-9A10-FFE8-43EB-4BEB4D973BCF}"/>
                </a:ext>
              </a:extLst>
            </p:cNvPr>
            <p:cNvSpPr/>
            <p:nvPr/>
          </p:nvSpPr>
          <p:spPr bwMode="auto">
            <a:xfrm>
              <a:off x="7165190" y="3638747"/>
              <a:ext cx="1777932"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TargetNode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24" name="矩形 23">
              <a:extLst>
                <a:ext uri="{FF2B5EF4-FFF2-40B4-BE49-F238E27FC236}">
                  <a16:creationId xmlns:a16="http://schemas.microsoft.com/office/drawing/2014/main" id="{26428FD1-BF99-6C1D-513F-690F5ACD2FA9}"/>
                </a:ext>
              </a:extLst>
            </p:cNvPr>
            <p:cNvSpPr/>
            <p:nvPr/>
          </p:nvSpPr>
          <p:spPr bwMode="auto">
            <a:xfrm>
              <a:off x="2084948" y="3708573"/>
              <a:ext cx="874255"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25" name="矩形 24">
              <a:extLst>
                <a:ext uri="{FF2B5EF4-FFF2-40B4-BE49-F238E27FC236}">
                  <a16:creationId xmlns:a16="http://schemas.microsoft.com/office/drawing/2014/main" id="{40798B3C-C049-4F39-FDBF-9EB640593E35}"/>
                </a:ext>
              </a:extLst>
            </p:cNvPr>
            <p:cNvSpPr/>
            <p:nvPr/>
          </p:nvSpPr>
          <p:spPr bwMode="auto">
            <a:xfrm>
              <a:off x="5578526" y="3708573"/>
              <a:ext cx="86143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32" name="直接箭头连接符 31">
              <a:extLst>
                <a:ext uri="{FF2B5EF4-FFF2-40B4-BE49-F238E27FC236}">
                  <a16:creationId xmlns:a16="http://schemas.microsoft.com/office/drawing/2014/main" id="{8433925D-480E-BF90-89BE-A7AF32A540B5}"/>
                </a:ext>
              </a:extLst>
            </p:cNvPr>
            <p:cNvCxnSpPr>
              <a:stCxn id="14" idx="6"/>
              <a:endCxn id="24" idx="1"/>
            </p:cNvCxnSpPr>
            <p:nvPr/>
          </p:nvCxnSpPr>
          <p:spPr bwMode="auto">
            <a:xfrm>
              <a:off x="1366127" y="3880480"/>
              <a:ext cx="71882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EEBD2EC7-4292-3126-07A7-CAC1CE1295CC}"/>
                </a:ext>
              </a:extLst>
            </p:cNvPr>
            <p:cNvCxnSpPr>
              <a:stCxn id="24" idx="3"/>
              <a:endCxn id="16" idx="2"/>
            </p:cNvCxnSpPr>
            <p:nvPr/>
          </p:nvCxnSpPr>
          <p:spPr bwMode="auto">
            <a:xfrm>
              <a:off x="2959203" y="3880480"/>
              <a:ext cx="71882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4919B00A-84F7-D9AB-72B5-66F2881F4A43}"/>
                </a:ext>
              </a:extLst>
            </p:cNvPr>
            <p:cNvCxnSpPr>
              <a:stCxn id="16" idx="6"/>
              <a:endCxn id="25" idx="1"/>
            </p:cNvCxnSpPr>
            <p:nvPr/>
          </p:nvCxnSpPr>
          <p:spPr bwMode="auto">
            <a:xfrm>
              <a:off x="4853293" y="3880480"/>
              <a:ext cx="72523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16F5FF6A-479B-7FDC-B2AE-BCB31D56BA80}"/>
                </a:ext>
              </a:extLst>
            </p:cNvPr>
            <p:cNvCxnSpPr>
              <a:stCxn id="25" idx="3"/>
              <a:endCxn id="22" idx="2"/>
            </p:cNvCxnSpPr>
            <p:nvPr/>
          </p:nvCxnSpPr>
          <p:spPr bwMode="auto">
            <a:xfrm>
              <a:off x="6439957" y="3880480"/>
              <a:ext cx="725233"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a:extLst>
                <a:ext uri="{FF2B5EF4-FFF2-40B4-BE49-F238E27FC236}">
                  <a16:creationId xmlns:a16="http://schemas.microsoft.com/office/drawing/2014/main" id="{DB8B274B-1A61-87F4-A717-2F2CB56B5321}"/>
                </a:ext>
              </a:extLst>
            </p:cNvPr>
            <p:cNvSpPr txBox="1"/>
            <p:nvPr/>
          </p:nvSpPr>
          <p:spPr>
            <a:xfrm>
              <a:off x="1143013" y="3431574"/>
              <a:ext cx="550151" cy="276999"/>
            </a:xfrm>
            <a:prstGeom prst="rect">
              <a:avLst/>
            </a:prstGeom>
            <a:noFill/>
          </p:spPr>
          <p:txBody>
            <a:bodyPr wrap="none" rtlCol="0">
              <a:spAutoFit/>
            </a:bodyPr>
            <a:lstStyle/>
            <a:p>
              <a:r>
                <a:rPr lang="en-US" altLang="zh-CN" sz="1200" dirty="0"/>
                <a:t>10hz</a:t>
              </a:r>
              <a:endParaRPr lang="zh-CN" altLang="en-US" sz="1200" dirty="0"/>
            </a:p>
          </p:txBody>
        </p:sp>
        <p:sp>
          <p:nvSpPr>
            <p:cNvPr id="37" name="文本框 36">
              <a:extLst>
                <a:ext uri="{FF2B5EF4-FFF2-40B4-BE49-F238E27FC236}">
                  <a16:creationId xmlns:a16="http://schemas.microsoft.com/office/drawing/2014/main" id="{4629E65E-BF56-D88E-6D16-0CA8CADD1D94}"/>
                </a:ext>
              </a:extLst>
            </p:cNvPr>
            <p:cNvSpPr txBox="1"/>
            <p:nvPr/>
          </p:nvSpPr>
          <p:spPr>
            <a:xfrm>
              <a:off x="4665758" y="3431574"/>
              <a:ext cx="550151" cy="276999"/>
            </a:xfrm>
            <a:prstGeom prst="rect">
              <a:avLst/>
            </a:prstGeom>
            <a:noFill/>
          </p:spPr>
          <p:txBody>
            <a:bodyPr wrap="none" rtlCol="0">
              <a:spAutoFit/>
            </a:bodyPr>
            <a:lstStyle/>
            <a:p>
              <a:r>
                <a:rPr lang="en-US" altLang="zh-CN" sz="1200" dirty="0"/>
                <a:t>10hz</a:t>
              </a:r>
              <a:endParaRPr lang="zh-CN" altLang="en-US" sz="1200" dirty="0"/>
            </a:p>
          </p:txBody>
        </p:sp>
        <p:sp>
          <p:nvSpPr>
            <p:cNvPr id="38" name="文本框 37">
              <a:extLst>
                <a:ext uri="{FF2B5EF4-FFF2-40B4-BE49-F238E27FC236}">
                  <a16:creationId xmlns:a16="http://schemas.microsoft.com/office/drawing/2014/main" id="{4124F5F3-2D3C-3C13-2DCA-6AF9DAD09252}"/>
                </a:ext>
              </a:extLst>
            </p:cNvPr>
            <p:cNvSpPr txBox="1"/>
            <p:nvPr/>
          </p:nvSpPr>
          <p:spPr>
            <a:xfrm>
              <a:off x="411846" y="4190886"/>
              <a:ext cx="715260" cy="276999"/>
            </a:xfrm>
            <a:prstGeom prst="rect">
              <a:avLst/>
            </a:prstGeom>
            <a:noFill/>
          </p:spPr>
          <p:txBody>
            <a:bodyPr wrap="none" rtlCol="0">
              <a:spAutoFit/>
            </a:bodyPr>
            <a:lstStyle/>
            <a:p>
              <a:r>
                <a:rPr lang="en-US" altLang="zh-CN" sz="1200" dirty="0"/>
                <a:t>(timer)</a:t>
              </a:r>
              <a:endParaRPr lang="zh-CN" altLang="en-US" sz="1200" dirty="0"/>
            </a:p>
          </p:txBody>
        </p:sp>
        <p:sp>
          <p:nvSpPr>
            <p:cNvPr id="39" name="文本框 38">
              <a:extLst>
                <a:ext uri="{FF2B5EF4-FFF2-40B4-BE49-F238E27FC236}">
                  <a16:creationId xmlns:a16="http://schemas.microsoft.com/office/drawing/2014/main" id="{59B352EB-6243-0B89-C19E-947F93816F16}"/>
                </a:ext>
              </a:extLst>
            </p:cNvPr>
            <p:cNvSpPr txBox="1"/>
            <p:nvPr/>
          </p:nvSpPr>
          <p:spPr>
            <a:xfrm>
              <a:off x="3910263" y="4190886"/>
              <a:ext cx="715260" cy="276999"/>
            </a:xfrm>
            <a:prstGeom prst="rect">
              <a:avLst/>
            </a:prstGeom>
            <a:noFill/>
          </p:spPr>
          <p:txBody>
            <a:bodyPr wrap="none" rtlCol="0">
              <a:spAutoFit/>
            </a:bodyPr>
            <a:lstStyle/>
            <a:p>
              <a:r>
                <a:rPr lang="en-US" altLang="zh-CN" sz="1200" dirty="0"/>
                <a:t>(timer)</a:t>
              </a:r>
              <a:endParaRPr lang="zh-CN" altLang="en-US" sz="1200" dirty="0"/>
            </a:p>
          </p:txBody>
        </p:sp>
        <p:cxnSp>
          <p:nvCxnSpPr>
            <p:cNvPr id="40" name="直接箭头连接符 39">
              <a:extLst>
                <a:ext uri="{FF2B5EF4-FFF2-40B4-BE49-F238E27FC236}">
                  <a16:creationId xmlns:a16="http://schemas.microsoft.com/office/drawing/2014/main" id="{9D2152EA-8BF1-12FE-B463-7A7B3D5C3D1E}"/>
                </a:ext>
              </a:extLst>
            </p:cNvPr>
            <p:cNvCxnSpPr/>
            <p:nvPr/>
          </p:nvCxnSpPr>
          <p:spPr bwMode="auto">
            <a:xfrm>
              <a:off x="1366127" y="4562155"/>
              <a:ext cx="7576995" cy="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本框 40">
              <a:extLst>
                <a:ext uri="{FF2B5EF4-FFF2-40B4-BE49-F238E27FC236}">
                  <a16:creationId xmlns:a16="http://schemas.microsoft.com/office/drawing/2014/main" id="{7A932D4F-C172-C161-EEFB-61B7EBF9DD36}"/>
                </a:ext>
              </a:extLst>
            </p:cNvPr>
            <p:cNvSpPr txBox="1"/>
            <p:nvPr/>
          </p:nvSpPr>
          <p:spPr>
            <a:xfrm>
              <a:off x="4458180" y="4611125"/>
              <a:ext cx="1099981" cy="276999"/>
            </a:xfrm>
            <a:prstGeom prst="rect">
              <a:avLst/>
            </a:prstGeom>
            <a:noFill/>
          </p:spPr>
          <p:txBody>
            <a:bodyPr wrap="none" rtlCol="0">
              <a:spAutoFit/>
            </a:bodyPr>
            <a:lstStyle/>
            <a:p>
              <a:r>
                <a:rPr lang="en-US" altLang="zh-CN" sz="1200" b="1" dirty="0"/>
                <a:t>&lt;= 100 </a:t>
              </a:r>
              <a:r>
                <a:rPr lang="en-US" altLang="zh-CN" sz="1200" b="1" dirty="0" err="1"/>
                <a:t>ms</a:t>
              </a:r>
              <a:endParaRPr lang="zh-CN" altLang="en-US" sz="1200" b="1" dirty="0"/>
            </a:p>
          </p:txBody>
        </p:sp>
        <p:sp>
          <p:nvSpPr>
            <p:cNvPr id="43" name="星形: 五角 42">
              <a:extLst>
                <a:ext uri="{FF2B5EF4-FFF2-40B4-BE49-F238E27FC236}">
                  <a16:creationId xmlns:a16="http://schemas.microsoft.com/office/drawing/2014/main" id="{2B066D6F-C07D-85E3-1269-F6AF52B59C55}"/>
                </a:ext>
              </a:extLst>
            </p:cNvPr>
            <p:cNvSpPr/>
            <p:nvPr/>
          </p:nvSpPr>
          <p:spPr bwMode="auto">
            <a:xfrm>
              <a:off x="6665756" y="3315040"/>
              <a:ext cx="282804" cy="269862"/>
            </a:xfrm>
            <a:prstGeom prst="star5">
              <a:avLst/>
            </a:prstGeom>
            <a:solidFill>
              <a:srgbClr val="FF0000"/>
            </a:solidFill>
            <a:ln w="9525" cap="flat" cmpd="sng" algn="ctr">
              <a:solidFill>
                <a:srgbClr val="FF0000"/>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45" name="文本框 44">
              <a:extLst>
                <a:ext uri="{FF2B5EF4-FFF2-40B4-BE49-F238E27FC236}">
                  <a16:creationId xmlns:a16="http://schemas.microsoft.com/office/drawing/2014/main" id="{115442BE-60FA-8708-B64A-9B4E8362D6C3}"/>
                </a:ext>
              </a:extLst>
            </p:cNvPr>
            <p:cNvSpPr txBox="1"/>
            <p:nvPr/>
          </p:nvSpPr>
          <p:spPr>
            <a:xfrm>
              <a:off x="6414485" y="2989246"/>
              <a:ext cx="776175" cy="307777"/>
            </a:xfrm>
            <a:prstGeom prst="rect">
              <a:avLst/>
            </a:prstGeom>
            <a:noFill/>
          </p:spPr>
          <p:txBody>
            <a:bodyPr wrap="none" rtlCol="0">
              <a:spAutoFit/>
            </a:bodyPr>
            <a:lstStyle/>
            <a:p>
              <a:r>
                <a:rPr lang="en-US" altLang="zh-CN" sz="1400" dirty="0"/>
                <a:t>Case 2</a:t>
              </a:r>
              <a:endParaRPr lang="zh-CN" altLang="en-US" sz="1400" dirty="0"/>
            </a:p>
          </p:txBody>
        </p:sp>
      </p:grpSp>
      <p:sp>
        <p:nvSpPr>
          <p:cNvPr id="3" name="テキスト プレースホルダー 2">
            <a:extLst>
              <a:ext uri="{FF2B5EF4-FFF2-40B4-BE49-F238E27FC236}">
                <a16:creationId xmlns:a16="http://schemas.microsoft.com/office/drawing/2014/main" id="{8F098A61-5B21-F960-2C66-B2209D20642F}"/>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782725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dirty="0">
                <a:latin typeface="メイリオ" panose="020B0604030504040204" pitchFamily="50" charset="-128"/>
                <a:ea typeface="メイリオ" panose="020B0604030504040204" pitchFamily="50" charset="-128"/>
              </a:rPr>
              <a:t>Deadline Detector</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658761" cy="205219"/>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TIDE</a:t>
            </a:r>
            <a:endParaRPr kumimoji="1" lang="ja-JP" altLang="en-US" sz="1200" b="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1434ACA2-04A9-6F4C-9AD5-4B4F5944D032}"/>
              </a:ext>
            </a:extLst>
          </p:cNvPr>
          <p:cNvSpPr txBox="1">
            <a:spLocks/>
          </p:cNvSpPr>
          <p:nvPr/>
        </p:nvSpPr>
        <p:spPr bwMode="auto">
          <a:xfrm>
            <a:off x="304800" y="35962"/>
            <a:ext cx="4050632" cy="252796"/>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[Proposed Dynamic Message Tracking System]</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7" name="图片 6">
            <a:extLst>
              <a:ext uri="{FF2B5EF4-FFF2-40B4-BE49-F238E27FC236}">
                <a16:creationId xmlns:a16="http://schemas.microsoft.com/office/drawing/2014/main" id="{9DA4F772-0948-07E2-D945-63D8557C36FF}"/>
              </a:ext>
            </a:extLst>
          </p:cNvPr>
          <p:cNvPicPr>
            <a:picLocks noChangeAspect="1"/>
          </p:cNvPicPr>
          <p:nvPr/>
        </p:nvPicPr>
        <p:blipFill>
          <a:blip r:embed="rId3"/>
          <a:stretch>
            <a:fillRect/>
          </a:stretch>
        </p:blipFill>
        <p:spPr>
          <a:xfrm>
            <a:off x="0" y="2808041"/>
            <a:ext cx="9144000" cy="1094704"/>
          </a:xfrm>
          <a:prstGeom prst="rect">
            <a:avLst/>
          </a:prstGeom>
        </p:spPr>
      </p:pic>
    </p:spTree>
    <p:extLst>
      <p:ext uri="{BB962C8B-B14F-4D97-AF65-F5344CB8AC3E}">
        <p14:creationId xmlns:p14="http://schemas.microsoft.com/office/powerpoint/2010/main" val="90009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zh-CN" dirty="0">
                <a:latin typeface="メイリオ" panose="020B0604030504040204" pitchFamily="50" charset="-128"/>
                <a:ea typeface="メイリオ" panose="020B0604030504040204" pitchFamily="50" charset="-128"/>
              </a:rPr>
              <a:t>Environment</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pPr marL="0" indent="0">
              <a:buNone/>
            </a:pP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graphicFrame>
        <p:nvGraphicFramePr>
          <p:cNvPr id="3" name="表 4">
            <a:extLst>
              <a:ext uri="{FF2B5EF4-FFF2-40B4-BE49-F238E27FC236}">
                <a16:creationId xmlns:a16="http://schemas.microsoft.com/office/drawing/2014/main" id="{6A87D2DA-1229-79A0-5A5A-5D7A40158B62}"/>
              </a:ext>
            </a:extLst>
          </p:cNvPr>
          <p:cNvGraphicFramePr>
            <a:graphicFrameLocks noGrp="1"/>
          </p:cNvGraphicFramePr>
          <p:nvPr>
            <p:extLst>
              <p:ext uri="{D42A27DB-BD31-4B8C-83A1-F6EECF244321}">
                <p14:modId xmlns:p14="http://schemas.microsoft.com/office/powerpoint/2010/main" val="2062667701"/>
              </p:ext>
            </p:extLst>
          </p:nvPr>
        </p:nvGraphicFramePr>
        <p:xfrm>
          <a:off x="914400" y="1470084"/>
          <a:ext cx="7315200" cy="3917831"/>
        </p:xfrm>
        <a:graphic>
          <a:graphicData uri="http://schemas.openxmlformats.org/drawingml/2006/table">
            <a:tbl>
              <a:tblPr firstRow="1" bandRow="1">
                <a:tableStyleId>{C4B1156A-380E-4F78-BDF5-A606A8083BF9}</a:tableStyleId>
              </a:tblPr>
              <a:tblGrid>
                <a:gridCol w="2406938">
                  <a:extLst>
                    <a:ext uri="{9D8B030D-6E8A-4147-A177-3AD203B41FA5}">
                      <a16:colId xmlns:a16="http://schemas.microsoft.com/office/drawing/2014/main" val="879890504"/>
                    </a:ext>
                  </a:extLst>
                </a:gridCol>
                <a:gridCol w="4908262">
                  <a:extLst>
                    <a:ext uri="{9D8B030D-6E8A-4147-A177-3AD203B41FA5}">
                      <a16:colId xmlns:a16="http://schemas.microsoft.com/office/drawing/2014/main" val="3979241566"/>
                    </a:ext>
                  </a:extLst>
                </a:gridCol>
              </a:tblGrid>
              <a:tr h="495241">
                <a:tc>
                  <a:txBody>
                    <a:bodyPr/>
                    <a:lstStyle/>
                    <a:p>
                      <a:pPr algn="ctr"/>
                      <a:r>
                        <a:rPr lang="en-US" altLang="zh-CN" sz="1800" b="1" dirty="0"/>
                        <a:t>Processor</a:t>
                      </a:r>
                      <a:endParaRPr lang="zh-CN" altLang="en-US" sz="1800" b="1" dirty="0"/>
                    </a:p>
                  </a:txBody>
                  <a:tcPr anchor="ctr">
                    <a:solidFill>
                      <a:schemeClr val="bg1"/>
                    </a:solidFill>
                  </a:tcPr>
                </a:tc>
                <a:tc>
                  <a:txBody>
                    <a:bodyPr/>
                    <a:lstStyle/>
                    <a:p>
                      <a:pPr algn="ctr"/>
                      <a:r>
                        <a:rPr lang="pt-BR" altLang="zh-CN" sz="1800" b="0" dirty="0"/>
                        <a:t>Intel® Core</a:t>
                      </a:r>
                      <a:r>
                        <a:rPr lang="en-US" altLang="zh-CN" sz="1800" b="0" dirty="0"/>
                        <a:t>™</a:t>
                      </a:r>
                      <a:r>
                        <a:rPr lang="pt-BR" altLang="zh-CN" sz="1800" b="0" dirty="0"/>
                        <a:t> i7-10875H CPU@2.30</a:t>
                      </a:r>
                      <a:r>
                        <a:rPr lang="ja-JP" altLang="en-US" sz="1800" b="0" dirty="0"/>
                        <a:t> </a:t>
                      </a:r>
                      <a:r>
                        <a:rPr lang="pt-BR" altLang="zh-CN" sz="1800" b="0" dirty="0"/>
                        <a:t>GHz</a:t>
                      </a:r>
                      <a:endParaRPr lang="zh-CN" altLang="en-US" sz="1800" b="0" dirty="0"/>
                    </a:p>
                  </a:txBody>
                  <a:tcPr anchor="ctr">
                    <a:solidFill>
                      <a:schemeClr val="bg1"/>
                    </a:solidFill>
                  </a:tcPr>
                </a:tc>
                <a:extLst>
                  <a:ext uri="{0D108BD9-81ED-4DB2-BD59-A6C34878D82A}">
                    <a16:rowId xmlns:a16="http://schemas.microsoft.com/office/drawing/2014/main" val="809814945"/>
                  </a:ext>
                </a:extLst>
              </a:tr>
              <a:tr h="495241">
                <a:tc>
                  <a:txBody>
                    <a:bodyPr/>
                    <a:lstStyle/>
                    <a:p>
                      <a:pPr algn="ctr"/>
                      <a:r>
                        <a:rPr lang="en-US" altLang="zh-CN" sz="1800" b="1" dirty="0"/>
                        <a:t>Number of Cores</a:t>
                      </a:r>
                      <a:endParaRPr lang="zh-CN" altLang="en-US" sz="1800" b="1" dirty="0"/>
                    </a:p>
                  </a:txBody>
                  <a:tcPr anchor="ctr">
                    <a:solidFill>
                      <a:schemeClr val="bg1"/>
                    </a:solidFill>
                  </a:tcPr>
                </a:tc>
                <a:tc>
                  <a:txBody>
                    <a:bodyPr/>
                    <a:lstStyle/>
                    <a:p>
                      <a:pPr algn="ctr"/>
                      <a:r>
                        <a:rPr lang="en-US" altLang="zh-CN" sz="1800" b="0" dirty="0"/>
                        <a:t>16</a:t>
                      </a:r>
                      <a:endParaRPr lang="zh-CN" altLang="en-US" sz="1800" b="0" dirty="0"/>
                    </a:p>
                  </a:txBody>
                  <a:tcPr anchor="ctr">
                    <a:solidFill>
                      <a:schemeClr val="bg1"/>
                    </a:solidFill>
                  </a:tcPr>
                </a:tc>
                <a:extLst>
                  <a:ext uri="{0D108BD9-81ED-4DB2-BD59-A6C34878D82A}">
                    <a16:rowId xmlns:a16="http://schemas.microsoft.com/office/drawing/2014/main" val="2877438837"/>
                  </a:ext>
                </a:extLst>
              </a:tr>
              <a:tr h="495241">
                <a:tc>
                  <a:txBody>
                    <a:bodyPr/>
                    <a:lstStyle/>
                    <a:p>
                      <a:pPr algn="ctr"/>
                      <a:r>
                        <a:rPr lang="en-US" altLang="zh-CN" sz="1800" b="1" dirty="0"/>
                        <a:t>Memory</a:t>
                      </a:r>
                      <a:endParaRPr lang="zh-CN" altLang="en-US" sz="1800" b="1" dirty="0"/>
                    </a:p>
                  </a:txBody>
                  <a:tcPr anchor="ctr">
                    <a:solidFill>
                      <a:schemeClr val="bg1"/>
                    </a:solidFill>
                  </a:tcPr>
                </a:tc>
                <a:tc>
                  <a:txBody>
                    <a:bodyPr/>
                    <a:lstStyle/>
                    <a:p>
                      <a:pPr algn="ctr"/>
                      <a:r>
                        <a:rPr lang="en-US" altLang="zh-CN" sz="1800" b="0" dirty="0"/>
                        <a:t>17.1799 GB (16.0 GiB)</a:t>
                      </a:r>
                      <a:endParaRPr lang="zh-CN" altLang="en-US" sz="1800" b="0" dirty="0"/>
                    </a:p>
                  </a:txBody>
                  <a:tcPr anchor="ctr">
                    <a:solidFill>
                      <a:schemeClr val="bg1"/>
                    </a:solidFill>
                  </a:tcPr>
                </a:tc>
                <a:extLst>
                  <a:ext uri="{0D108BD9-81ED-4DB2-BD59-A6C34878D82A}">
                    <a16:rowId xmlns:a16="http://schemas.microsoft.com/office/drawing/2014/main" val="3203539669"/>
                  </a:ext>
                </a:extLst>
              </a:tr>
              <a:tr h="946385">
                <a:tc>
                  <a:txBody>
                    <a:bodyPr/>
                    <a:lstStyle/>
                    <a:p>
                      <a:pPr algn="ctr"/>
                      <a:r>
                        <a:rPr lang="en-US" altLang="zh-CN" sz="1800" b="1" dirty="0"/>
                        <a:t>Graphics</a:t>
                      </a:r>
                      <a:endParaRPr lang="zh-CN" altLang="en-US" sz="1800" b="1" dirty="0"/>
                    </a:p>
                  </a:txBody>
                  <a:tcPr anchor="ctr">
                    <a:solidFill>
                      <a:schemeClr val="bg1"/>
                    </a:solidFill>
                  </a:tcPr>
                </a:tc>
                <a:tc>
                  <a:txBody>
                    <a:bodyPr/>
                    <a:lstStyle/>
                    <a:p>
                      <a:pPr algn="ctr"/>
                      <a:r>
                        <a:rPr lang="en-US" altLang="zh-CN" sz="1800" b="0" dirty="0"/>
                        <a:t>NVIDIA Corporation TU106M [GeForce RTX 2060 Mobile] / Mesa Intel® UHD Graphics (CML GT2)</a:t>
                      </a:r>
                      <a:endParaRPr lang="zh-CN" altLang="en-US" sz="1800" b="0" dirty="0"/>
                    </a:p>
                  </a:txBody>
                  <a:tcPr anchor="ctr">
                    <a:solidFill>
                      <a:schemeClr val="bg1"/>
                    </a:solidFill>
                  </a:tcPr>
                </a:tc>
                <a:extLst>
                  <a:ext uri="{0D108BD9-81ED-4DB2-BD59-A6C34878D82A}">
                    <a16:rowId xmlns:a16="http://schemas.microsoft.com/office/drawing/2014/main" val="3973440923"/>
                  </a:ext>
                </a:extLst>
              </a:tr>
              <a:tr h="495241">
                <a:tc>
                  <a:txBody>
                    <a:bodyPr/>
                    <a:lstStyle/>
                    <a:p>
                      <a:pPr algn="ctr"/>
                      <a:r>
                        <a:rPr lang="en-US" altLang="zh-CN" sz="1800" b="1" dirty="0"/>
                        <a:t>OS</a:t>
                      </a:r>
                      <a:endParaRPr lang="zh-CN" altLang="en-US" sz="1800" b="1" dirty="0"/>
                    </a:p>
                  </a:txBody>
                  <a:tcPr anchor="ctr">
                    <a:solidFill>
                      <a:schemeClr val="bg1"/>
                    </a:solidFill>
                  </a:tcPr>
                </a:tc>
                <a:tc>
                  <a:txBody>
                    <a:bodyPr/>
                    <a:lstStyle/>
                    <a:p>
                      <a:pPr algn="ctr"/>
                      <a:r>
                        <a:rPr lang="en-US" altLang="zh-CN" sz="1800" b="0" dirty="0"/>
                        <a:t>Ubuntu 22.04.1 LTS</a:t>
                      </a:r>
                      <a:endParaRPr lang="zh-CN" altLang="en-US" sz="1800" b="0" dirty="0"/>
                    </a:p>
                  </a:txBody>
                  <a:tcPr anchor="ctr">
                    <a:solidFill>
                      <a:schemeClr val="bg1"/>
                    </a:solidFill>
                  </a:tcPr>
                </a:tc>
                <a:extLst>
                  <a:ext uri="{0D108BD9-81ED-4DB2-BD59-A6C34878D82A}">
                    <a16:rowId xmlns:a16="http://schemas.microsoft.com/office/drawing/2014/main" val="1921638910"/>
                  </a:ext>
                </a:extLst>
              </a:tr>
              <a:tr h="495241">
                <a:tc>
                  <a:txBody>
                    <a:bodyPr/>
                    <a:lstStyle/>
                    <a:p>
                      <a:pPr algn="ctr"/>
                      <a:r>
                        <a:rPr lang="en-US" altLang="zh-CN" sz="1800" b="1" dirty="0"/>
                        <a:t>ROS 2</a:t>
                      </a:r>
                      <a:endParaRPr lang="zh-CN" altLang="en-US" sz="1800" b="1" dirty="0"/>
                    </a:p>
                  </a:txBody>
                  <a:tcPr anchor="ctr">
                    <a:solidFill>
                      <a:schemeClr val="bg1"/>
                    </a:solidFill>
                  </a:tcPr>
                </a:tc>
                <a:tc>
                  <a:txBody>
                    <a:bodyPr/>
                    <a:lstStyle/>
                    <a:p>
                      <a:pPr algn="ctr"/>
                      <a:r>
                        <a:rPr lang="en-US" altLang="zh-CN" sz="1800" b="0" dirty="0"/>
                        <a:t>Humble Hawksbill</a:t>
                      </a:r>
                      <a:endParaRPr lang="zh-CN" altLang="en-US" sz="1800" b="0" dirty="0"/>
                    </a:p>
                  </a:txBody>
                  <a:tcPr anchor="ctr">
                    <a:solidFill>
                      <a:schemeClr val="bg1"/>
                    </a:solidFill>
                  </a:tcPr>
                </a:tc>
                <a:extLst>
                  <a:ext uri="{0D108BD9-81ED-4DB2-BD59-A6C34878D82A}">
                    <a16:rowId xmlns:a16="http://schemas.microsoft.com/office/drawing/2014/main" val="3566945416"/>
                  </a:ext>
                </a:extLst>
              </a:tr>
              <a:tr h="495241">
                <a:tc>
                  <a:txBody>
                    <a:bodyPr/>
                    <a:lstStyle/>
                    <a:p>
                      <a:pPr algn="ctr"/>
                      <a:r>
                        <a:rPr lang="en-US" altLang="zh-CN" sz="1800" b="1" dirty="0"/>
                        <a:t>DDS</a:t>
                      </a:r>
                      <a:endParaRPr lang="zh-CN" altLang="en-US" sz="1800" b="1" dirty="0"/>
                    </a:p>
                  </a:txBody>
                  <a:tcPr anchor="ctr">
                    <a:solidFill>
                      <a:schemeClr val="bg1"/>
                    </a:solidFill>
                  </a:tcPr>
                </a:tc>
                <a:tc>
                  <a:txBody>
                    <a:bodyPr/>
                    <a:lstStyle/>
                    <a:p>
                      <a:pPr algn="ctr"/>
                      <a:r>
                        <a:rPr lang="en-US" altLang="zh-CN" sz="1800" b="0" dirty="0"/>
                        <a:t>Cyclone DDS</a:t>
                      </a:r>
                      <a:endParaRPr lang="zh-CN" altLang="en-US" sz="1800" b="0" dirty="0"/>
                    </a:p>
                  </a:txBody>
                  <a:tcPr anchor="ctr">
                    <a:solidFill>
                      <a:schemeClr val="bg1"/>
                    </a:solidFill>
                  </a:tcPr>
                </a:tc>
                <a:extLst>
                  <a:ext uri="{0D108BD9-81ED-4DB2-BD59-A6C34878D82A}">
                    <a16:rowId xmlns:a16="http://schemas.microsoft.com/office/drawing/2014/main" val="3354540559"/>
                  </a:ext>
                </a:extLst>
              </a:tr>
            </a:tbl>
          </a:graphicData>
        </a:graphic>
      </p:graphicFrame>
    </p:spTree>
    <p:extLst>
      <p:ext uri="{BB962C8B-B14F-4D97-AF65-F5344CB8AC3E}">
        <p14:creationId xmlns:p14="http://schemas.microsoft.com/office/powerpoint/2010/main" val="13980199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dirty="0">
                <a:latin typeface="メイリオ" panose="020B0604030504040204" pitchFamily="50" charset="-128"/>
                <a:ea typeface="メイリオ" panose="020B0604030504040204" pitchFamily="50" charset="-128"/>
              </a:rPr>
              <a:t>Overhead </a:t>
            </a:r>
            <a:r>
              <a:rPr kumimoji="1" lang="en-US" altLang="zh-CN" dirty="0">
                <a:latin typeface="メイリオ" panose="020B0604030504040204" pitchFamily="50" charset="-128"/>
                <a:ea typeface="メイリオ" panose="020B0604030504040204" pitchFamily="50" charset="-128"/>
              </a:rPr>
              <a:t>Measurement</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pPr marL="135255" indent="-135255"/>
            <a:r>
              <a:rPr lang="en-US" altLang="ja-JP" dirty="0">
                <a:latin typeface="メイリオ"/>
                <a:ea typeface="メイリオ"/>
              </a:rPr>
              <a:t> </a:t>
            </a:r>
            <a:r>
              <a:rPr lang="en-US" altLang="zh-CN" dirty="0">
                <a:latin typeface="メイリオ"/>
                <a:ea typeface="メイリオ"/>
              </a:rPr>
              <a:t>Overhead calculation</a:t>
            </a:r>
            <a:endParaRPr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B3C6FDEF-A6AF-7FE5-20EF-8EAB85E3215A}"/>
              </a:ext>
            </a:extLst>
          </p:cNvPr>
          <p:cNvGrpSpPr/>
          <p:nvPr/>
        </p:nvGrpSpPr>
        <p:grpSpPr>
          <a:xfrm>
            <a:off x="783771" y="2341676"/>
            <a:ext cx="7526370" cy="2955572"/>
            <a:chOff x="783771" y="2341676"/>
            <a:chExt cx="7526370" cy="2955572"/>
          </a:xfrm>
        </p:grpSpPr>
        <p:sp>
          <p:nvSpPr>
            <p:cNvPr id="3" name="椭圆 2">
              <a:extLst>
                <a:ext uri="{FF2B5EF4-FFF2-40B4-BE49-F238E27FC236}">
                  <a16:creationId xmlns:a16="http://schemas.microsoft.com/office/drawing/2014/main" id="{244C1620-23DC-4D92-3C3F-EE0182E57D18}"/>
                </a:ext>
              </a:extLst>
            </p:cNvPr>
            <p:cNvSpPr/>
            <p:nvPr/>
          </p:nvSpPr>
          <p:spPr bwMode="auto">
            <a:xfrm>
              <a:off x="783771" y="2341676"/>
              <a:ext cx="2015989" cy="1262492"/>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Publisher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(original ROS 2 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椭圆 6">
              <a:extLst>
                <a:ext uri="{FF2B5EF4-FFF2-40B4-BE49-F238E27FC236}">
                  <a16:creationId xmlns:a16="http://schemas.microsoft.com/office/drawing/2014/main" id="{9A53328A-F9BE-9369-9CC5-7F46984E1FED}"/>
                </a:ext>
              </a:extLst>
            </p:cNvPr>
            <p:cNvSpPr/>
            <p:nvPr/>
          </p:nvSpPr>
          <p:spPr bwMode="auto">
            <a:xfrm>
              <a:off x="4093022" y="2341676"/>
              <a:ext cx="2015989" cy="1262492"/>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Subscriber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(original ROS 2 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8" name="椭圆 7">
              <a:extLst>
                <a:ext uri="{FF2B5EF4-FFF2-40B4-BE49-F238E27FC236}">
                  <a16:creationId xmlns:a16="http://schemas.microsoft.com/office/drawing/2014/main" id="{776A671C-BF8C-0D4A-AC5A-72957CC0147B}"/>
                </a:ext>
              </a:extLst>
            </p:cNvPr>
            <p:cNvSpPr/>
            <p:nvPr/>
          </p:nvSpPr>
          <p:spPr bwMode="auto">
            <a:xfrm>
              <a:off x="783771" y="4385317"/>
              <a:ext cx="201599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ublisher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(TILDE 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9" name="椭圆 8">
              <a:extLst>
                <a:ext uri="{FF2B5EF4-FFF2-40B4-BE49-F238E27FC236}">
                  <a16:creationId xmlns:a16="http://schemas.microsoft.com/office/drawing/2014/main" id="{7B7E5E0D-6847-34A9-1E1D-0C6F9D03D6DE}"/>
                </a:ext>
              </a:extLst>
            </p:cNvPr>
            <p:cNvSpPr/>
            <p:nvPr/>
          </p:nvSpPr>
          <p:spPr bwMode="auto">
            <a:xfrm>
              <a:off x="4093021" y="4385316"/>
              <a:ext cx="201599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Subscriber</a:t>
              </a:r>
              <a:endPar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(TILDE 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grpSp>
          <p:nvGrpSpPr>
            <p:cNvPr id="20" name="组合 19">
              <a:extLst>
                <a:ext uri="{FF2B5EF4-FFF2-40B4-BE49-F238E27FC236}">
                  <a16:creationId xmlns:a16="http://schemas.microsoft.com/office/drawing/2014/main" id="{36D46A09-7AA0-75D9-FEF2-CA12E080274A}"/>
                </a:ext>
              </a:extLst>
            </p:cNvPr>
            <p:cNvGrpSpPr/>
            <p:nvPr/>
          </p:nvGrpSpPr>
          <p:grpSpPr>
            <a:xfrm>
              <a:off x="6331105" y="2818398"/>
              <a:ext cx="1979036" cy="2211015"/>
              <a:chOff x="6727927" y="2799544"/>
              <a:chExt cx="1979036" cy="2211015"/>
            </a:xfrm>
          </p:grpSpPr>
          <p:sp>
            <p:nvSpPr>
              <p:cNvPr id="10" name="文本框 9">
                <a:extLst>
                  <a:ext uri="{FF2B5EF4-FFF2-40B4-BE49-F238E27FC236}">
                    <a16:creationId xmlns:a16="http://schemas.microsoft.com/office/drawing/2014/main" id="{68145E58-BA02-8819-BBBE-EECADE5B3B4E}"/>
                  </a:ext>
                </a:extLst>
              </p:cNvPr>
              <p:cNvSpPr txBox="1"/>
              <p:nvPr/>
            </p:nvSpPr>
            <p:spPr>
              <a:xfrm>
                <a:off x="6727927" y="2799544"/>
                <a:ext cx="1661930" cy="338554"/>
              </a:xfrm>
              <a:prstGeom prst="rect">
                <a:avLst/>
              </a:prstGeom>
              <a:noFill/>
            </p:spPr>
            <p:txBody>
              <a:bodyPr wrap="none" rtlCol="0">
                <a:spAutoFit/>
              </a:bodyPr>
              <a:lstStyle/>
              <a:p>
                <a:r>
                  <a:rPr lang="en-US" altLang="zh-CN" sz="1600" dirty="0"/>
                  <a:t>Execution time</a:t>
                </a:r>
                <a:endParaRPr lang="zh-CN" altLang="en-US" sz="1600" dirty="0"/>
              </a:p>
            </p:txBody>
          </p:sp>
          <p:sp>
            <p:nvSpPr>
              <p:cNvPr id="11" name="文本框 10">
                <a:extLst>
                  <a:ext uri="{FF2B5EF4-FFF2-40B4-BE49-F238E27FC236}">
                    <a16:creationId xmlns:a16="http://schemas.microsoft.com/office/drawing/2014/main" id="{7B0E8C8D-4CB2-0E2D-899A-E4AC6AD66C21}"/>
                  </a:ext>
                </a:extLst>
              </p:cNvPr>
              <p:cNvSpPr txBox="1"/>
              <p:nvPr/>
            </p:nvSpPr>
            <p:spPr>
              <a:xfrm>
                <a:off x="6727927" y="4672005"/>
                <a:ext cx="1661930" cy="338554"/>
              </a:xfrm>
              <a:prstGeom prst="rect">
                <a:avLst/>
              </a:prstGeom>
              <a:noFill/>
            </p:spPr>
            <p:txBody>
              <a:bodyPr wrap="none" rtlCol="0">
                <a:spAutoFit/>
              </a:bodyPr>
              <a:lstStyle/>
              <a:p>
                <a:r>
                  <a:rPr lang="en-US" altLang="zh-CN" sz="1600" dirty="0"/>
                  <a:t>Execution time</a:t>
                </a:r>
                <a:endParaRPr lang="zh-CN" altLang="en-US" sz="1600" dirty="0"/>
              </a:p>
            </p:txBody>
          </p:sp>
          <p:cxnSp>
            <p:nvCxnSpPr>
              <p:cNvPr id="13" name="直接箭头连接符 12">
                <a:extLst>
                  <a:ext uri="{FF2B5EF4-FFF2-40B4-BE49-F238E27FC236}">
                    <a16:creationId xmlns:a16="http://schemas.microsoft.com/office/drawing/2014/main" id="{5241008D-69AC-DB6F-41CA-199A8613D591}"/>
                  </a:ext>
                </a:extLst>
              </p:cNvPr>
              <p:cNvCxnSpPr>
                <a:stCxn id="10" idx="2"/>
                <a:endCxn id="11" idx="0"/>
              </p:cNvCxnSpPr>
              <p:nvPr/>
            </p:nvCxnSpPr>
            <p:spPr bwMode="auto">
              <a:xfrm>
                <a:off x="7558892" y="3138098"/>
                <a:ext cx="0" cy="153390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a:extLst>
                  <a:ext uri="{FF2B5EF4-FFF2-40B4-BE49-F238E27FC236}">
                    <a16:creationId xmlns:a16="http://schemas.microsoft.com/office/drawing/2014/main" id="{4180CF3E-5272-63E1-811A-5B49AAC5F897}"/>
                  </a:ext>
                </a:extLst>
              </p:cNvPr>
              <p:cNvSpPr txBox="1"/>
              <p:nvPr/>
            </p:nvSpPr>
            <p:spPr>
              <a:xfrm>
                <a:off x="7558892" y="3735774"/>
                <a:ext cx="1148071" cy="338554"/>
              </a:xfrm>
              <a:prstGeom prst="rect">
                <a:avLst/>
              </a:prstGeom>
              <a:noFill/>
            </p:spPr>
            <p:txBody>
              <a:bodyPr wrap="none" rtlCol="0">
                <a:spAutoFit/>
              </a:bodyPr>
              <a:lstStyle/>
              <a:p>
                <a:r>
                  <a:rPr lang="en-US" altLang="zh-CN" sz="1600" dirty="0"/>
                  <a:t>Overhead</a:t>
                </a:r>
                <a:endParaRPr lang="zh-CN" altLang="en-US" sz="1600" dirty="0"/>
              </a:p>
            </p:txBody>
          </p:sp>
        </p:grpSp>
        <p:cxnSp>
          <p:nvCxnSpPr>
            <p:cNvPr id="17" name="直接箭头连接符 16">
              <a:extLst>
                <a:ext uri="{FF2B5EF4-FFF2-40B4-BE49-F238E27FC236}">
                  <a16:creationId xmlns:a16="http://schemas.microsoft.com/office/drawing/2014/main" id="{128C2C3A-26B0-4E18-1CDE-31CD5D127A6A}"/>
                </a:ext>
              </a:extLst>
            </p:cNvPr>
            <p:cNvCxnSpPr>
              <a:stCxn id="3" idx="6"/>
              <a:endCxn id="7" idx="2"/>
            </p:cNvCxnSpPr>
            <p:nvPr/>
          </p:nvCxnSpPr>
          <p:spPr bwMode="auto">
            <a:xfrm>
              <a:off x="2799760" y="2972922"/>
              <a:ext cx="129326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6337498B-5BB5-808A-4213-0B57D680163F}"/>
                </a:ext>
              </a:extLst>
            </p:cNvPr>
            <p:cNvCxnSpPr>
              <a:stCxn id="8" idx="6"/>
              <a:endCxn id="9" idx="2"/>
            </p:cNvCxnSpPr>
            <p:nvPr/>
          </p:nvCxnSpPr>
          <p:spPr bwMode="auto">
            <a:xfrm flipV="1">
              <a:off x="2799761" y="4841282"/>
              <a:ext cx="1293260"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a:extLst>
                <a:ext uri="{FF2B5EF4-FFF2-40B4-BE49-F238E27FC236}">
                  <a16:creationId xmlns:a16="http://schemas.microsoft.com/office/drawing/2014/main" id="{E2A07BA3-DD78-5499-8417-051BF7FF0F3B}"/>
                </a:ext>
              </a:extLst>
            </p:cNvPr>
            <p:cNvSpPr txBox="1"/>
            <p:nvPr/>
          </p:nvSpPr>
          <p:spPr>
            <a:xfrm>
              <a:off x="2803116" y="2434042"/>
              <a:ext cx="1289905" cy="584775"/>
            </a:xfrm>
            <a:prstGeom prst="rect">
              <a:avLst/>
            </a:prstGeom>
            <a:noFill/>
          </p:spPr>
          <p:txBody>
            <a:bodyPr wrap="none" rtlCol="0">
              <a:spAutoFit/>
            </a:bodyPr>
            <a:lstStyle/>
            <a:p>
              <a:r>
                <a:rPr lang="en-US" altLang="zh-CN" sz="1600" dirty="0"/>
                <a:t>String type</a:t>
              </a:r>
            </a:p>
            <a:p>
              <a:r>
                <a:rPr lang="en-US" altLang="zh-CN" sz="1600" dirty="0"/>
                <a:t>message</a:t>
              </a:r>
              <a:endParaRPr lang="zh-CN" altLang="en-US" sz="1600" dirty="0"/>
            </a:p>
          </p:txBody>
        </p:sp>
        <p:sp>
          <p:nvSpPr>
            <p:cNvPr id="24" name="文本框 23">
              <a:extLst>
                <a:ext uri="{FF2B5EF4-FFF2-40B4-BE49-F238E27FC236}">
                  <a16:creationId xmlns:a16="http://schemas.microsoft.com/office/drawing/2014/main" id="{6BDDD836-1915-ACAD-3DD1-73422FCA5717}"/>
                </a:ext>
              </a:extLst>
            </p:cNvPr>
            <p:cNvSpPr txBox="1"/>
            <p:nvPr/>
          </p:nvSpPr>
          <p:spPr>
            <a:xfrm>
              <a:off x="2803116" y="4325484"/>
              <a:ext cx="1289905" cy="584775"/>
            </a:xfrm>
            <a:prstGeom prst="rect">
              <a:avLst/>
            </a:prstGeom>
            <a:noFill/>
          </p:spPr>
          <p:txBody>
            <a:bodyPr wrap="none" rtlCol="0">
              <a:spAutoFit/>
            </a:bodyPr>
            <a:lstStyle/>
            <a:p>
              <a:r>
                <a:rPr lang="en-US" altLang="zh-CN" sz="1600" dirty="0"/>
                <a:t>String type</a:t>
              </a:r>
            </a:p>
            <a:p>
              <a:r>
                <a:rPr lang="en-US" altLang="zh-CN" sz="1600" dirty="0"/>
                <a:t>message</a:t>
              </a:r>
              <a:endParaRPr lang="zh-CN" altLang="en-US" sz="1600" dirty="0"/>
            </a:p>
          </p:txBody>
        </p:sp>
      </p:grpSp>
      <p:sp>
        <p:nvSpPr>
          <p:cNvPr id="12" name="テキスト プレースホルダー 2">
            <a:extLst>
              <a:ext uri="{FF2B5EF4-FFF2-40B4-BE49-F238E27FC236}">
                <a16:creationId xmlns:a16="http://schemas.microsoft.com/office/drawing/2014/main" id="{0B0DF761-020B-B773-A47A-9423C96E7FC3}"/>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90384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a:latin typeface="メイリオ" panose="020B0604030504040204" pitchFamily="50" charset="-128"/>
                <a:ea typeface="メイリオ" panose="020B0604030504040204" pitchFamily="50" charset="-128"/>
              </a:rPr>
              <a:t>Overhead </a:t>
            </a:r>
            <a:r>
              <a:rPr kumimoji="1" lang="en-US" altLang="zh-CN">
                <a:latin typeface="メイリオ" panose="020B0604030504040204" pitchFamily="50" charset="-128"/>
                <a:ea typeface="メイリオ" panose="020B0604030504040204" pitchFamily="50" charset="-128"/>
              </a:rPr>
              <a:t>Measurement</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lang="en-US" altLang="ja-JP" dirty="0">
                <a:latin typeface="メイリオ" panose="020B0604030504040204" pitchFamily="50" charset="-128"/>
                <a:ea typeface="メイリオ" panose="020B0604030504040204" pitchFamily="50" charset="-128"/>
              </a:rPr>
              <a:t> Execution time of publishing and subscribing from 0.256 to 256 KiB string-type message per unit time (16 cores)</a:t>
            </a:r>
          </a:p>
          <a:p>
            <a:pPr lvl="1"/>
            <a:r>
              <a:rPr lang="en-US" altLang="ja-JP" dirty="0">
                <a:latin typeface="メイリオ" panose="020B0604030504040204" pitchFamily="50" charset="-128"/>
                <a:ea typeface="メイリオ" panose="020B0604030504040204" pitchFamily="50" charset="-128"/>
              </a:rPr>
              <a:t> 10,000 executions</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0D0B2E73-9EA3-CF86-9B1D-2FB3392E1977}"/>
              </a:ext>
            </a:extLst>
          </p:cNvPr>
          <p:cNvPicPr>
            <a:picLocks noChangeAspect="1"/>
          </p:cNvPicPr>
          <p:nvPr/>
        </p:nvPicPr>
        <p:blipFill>
          <a:blip r:embed="rId3"/>
          <a:stretch>
            <a:fillRect/>
          </a:stretch>
        </p:blipFill>
        <p:spPr>
          <a:xfrm>
            <a:off x="1519532" y="2740704"/>
            <a:ext cx="5803312" cy="3820992"/>
          </a:xfrm>
          <a:prstGeom prst="rect">
            <a:avLst/>
          </a:prstGeom>
        </p:spPr>
      </p:pic>
      <p:sp>
        <p:nvSpPr>
          <p:cNvPr id="3" name="テキスト プレースホルダー 2">
            <a:extLst>
              <a:ext uri="{FF2B5EF4-FFF2-40B4-BE49-F238E27FC236}">
                <a16:creationId xmlns:a16="http://schemas.microsoft.com/office/drawing/2014/main" id="{3CF032FD-4522-5325-B44D-10F84EB22C50}"/>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60891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Autonomous-driving System</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F2BD9D54-168D-CA38-EE4B-96D2BA71DD2F}"/>
              </a:ext>
            </a:extLst>
          </p:cNvPr>
          <p:cNvSpPr>
            <a:spLocks noGrp="1"/>
          </p:cNvSpPr>
          <p:nvPr>
            <p:ph idx="13"/>
          </p:nvPr>
        </p:nvSpPr>
        <p:spPr>
          <a:xfrm>
            <a:off x="304800" y="1052288"/>
            <a:ext cx="8515109" cy="1728188"/>
          </a:xfrm>
        </p:spPr>
        <p:txBody>
          <a:bodyPr/>
          <a:lstStyle/>
          <a:p>
            <a:r>
              <a:rPr kumimoji="1" lang="zh-CN"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Autonomous-driving technology is developing prolifically, increasing system complexity</a:t>
            </a:r>
          </a:p>
        </p:txBody>
      </p:sp>
      <p:grpSp>
        <p:nvGrpSpPr>
          <p:cNvPr id="33" name="组合 32">
            <a:extLst>
              <a:ext uri="{FF2B5EF4-FFF2-40B4-BE49-F238E27FC236}">
                <a16:creationId xmlns:a16="http://schemas.microsoft.com/office/drawing/2014/main" id="{F78D6A1E-8F34-D972-05DB-6BD12BBC56B2}"/>
              </a:ext>
            </a:extLst>
          </p:cNvPr>
          <p:cNvGrpSpPr/>
          <p:nvPr/>
        </p:nvGrpSpPr>
        <p:grpSpPr>
          <a:xfrm>
            <a:off x="194905" y="2112003"/>
            <a:ext cx="8949094" cy="4441197"/>
            <a:chOff x="955018" y="523628"/>
            <a:chExt cx="10312768" cy="4819154"/>
          </a:xfrm>
        </p:grpSpPr>
        <p:sp>
          <p:nvSpPr>
            <p:cNvPr id="34" name="箭头: 下 33">
              <a:extLst>
                <a:ext uri="{FF2B5EF4-FFF2-40B4-BE49-F238E27FC236}">
                  <a16:creationId xmlns:a16="http://schemas.microsoft.com/office/drawing/2014/main" id="{163A5743-7D47-6F93-8C56-78C347EE11E8}"/>
                </a:ext>
              </a:extLst>
            </p:cNvPr>
            <p:cNvSpPr/>
            <p:nvPr/>
          </p:nvSpPr>
          <p:spPr>
            <a:xfrm>
              <a:off x="1887839" y="3350284"/>
              <a:ext cx="526023" cy="610229"/>
            </a:xfrm>
            <a:prstGeom prst="downArrow">
              <a:avLst/>
            </a:prstGeom>
            <a:solidFill>
              <a:srgbClr val="5B9BD5"/>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箭头: 下 34">
              <a:extLst>
                <a:ext uri="{FF2B5EF4-FFF2-40B4-BE49-F238E27FC236}">
                  <a16:creationId xmlns:a16="http://schemas.microsoft.com/office/drawing/2014/main" id="{7CD69415-B056-083E-1A99-A621D671543D}"/>
                </a:ext>
              </a:extLst>
            </p:cNvPr>
            <p:cNvSpPr/>
            <p:nvPr/>
          </p:nvSpPr>
          <p:spPr>
            <a:xfrm>
              <a:off x="1898390" y="2074292"/>
              <a:ext cx="526023" cy="556145"/>
            </a:xfrm>
            <a:prstGeom prst="downArrow">
              <a:avLst/>
            </a:prstGeom>
            <a:solidFill>
              <a:srgbClr val="44546A">
                <a:lumMod val="60000"/>
                <a:lumOff val="40000"/>
              </a:srgbClr>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6" name="図 6" descr="車, 輸送, 駐車, ミラー が含まれている画像&#10;&#10;自動的に生成された説明">
              <a:extLst>
                <a:ext uri="{FF2B5EF4-FFF2-40B4-BE49-F238E27FC236}">
                  <a16:creationId xmlns:a16="http://schemas.microsoft.com/office/drawing/2014/main" id="{7D4D37F7-8B27-1803-0570-FACA9C39E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288" y="2756114"/>
              <a:ext cx="6064758" cy="1914731"/>
            </a:xfrm>
            <a:prstGeom prst="rect">
              <a:avLst/>
            </a:prstGeom>
          </p:spPr>
        </p:pic>
        <p:pic>
          <p:nvPicPr>
            <p:cNvPr id="37" name="図 8" descr="会社名 が含まれている画像&#10;&#10;自動的に生成された説明">
              <a:extLst>
                <a:ext uri="{FF2B5EF4-FFF2-40B4-BE49-F238E27FC236}">
                  <a16:creationId xmlns:a16="http://schemas.microsoft.com/office/drawing/2014/main" id="{F984D47B-D6E9-1692-6164-0F118D95D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192" y="523628"/>
              <a:ext cx="1482090" cy="1081926"/>
            </a:xfrm>
            <a:prstGeom prst="rect">
              <a:avLst/>
            </a:prstGeom>
          </p:spPr>
        </p:pic>
        <p:grpSp>
          <p:nvGrpSpPr>
            <p:cNvPr id="38" name="グループ化 14">
              <a:extLst>
                <a:ext uri="{FF2B5EF4-FFF2-40B4-BE49-F238E27FC236}">
                  <a16:creationId xmlns:a16="http://schemas.microsoft.com/office/drawing/2014/main" id="{71D3CCA3-D523-E609-FA6A-57CB293DC075}"/>
                </a:ext>
              </a:extLst>
            </p:cNvPr>
            <p:cNvGrpSpPr/>
            <p:nvPr/>
          </p:nvGrpSpPr>
          <p:grpSpPr>
            <a:xfrm>
              <a:off x="1250322" y="741342"/>
              <a:ext cx="1757680" cy="1353269"/>
              <a:chOff x="1981200" y="1402846"/>
              <a:chExt cx="1757680" cy="1353269"/>
            </a:xfrm>
          </p:grpSpPr>
          <p:sp>
            <p:nvSpPr>
              <p:cNvPr id="55" name="四角形: 角を丸くする 9">
                <a:extLst>
                  <a:ext uri="{FF2B5EF4-FFF2-40B4-BE49-F238E27FC236}">
                    <a16:creationId xmlns:a16="http://schemas.microsoft.com/office/drawing/2014/main" id="{4BD75AC8-862E-FC10-A034-0E67C1847BBD}"/>
                  </a:ext>
                </a:extLst>
              </p:cNvPr>
              <p:cNvSpPr/>
              <p:nvPr/>
            </p:nvSpPr>
            <p:spPr>
              <a:xfrm>
                <a:off x="1981200" y="1412240"/>
                <a:ext cx="1757680" cy="1343875"/>
              </a:xfrm>
              <a:prstGeom prst="roundRect">
                <a:avLst/>
              </a:prstGeom>
              <a:solidFill>
                <a:srgbClr val="44546A">
                  <a:lumMod val="60000"/>
                  <a:lumOff val="40000"/>
                </a:srgbClr>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正方形/長方形 10">
                <a:extLst>
                  <a:ext uri="{FF2B5EF4-FFF2-40B4-BE49-F238E27FC236}">
                    <a16:creationId xmlns:a16="http://schemas.microsoft.com/office/drawing/2014/main" id="{B32B0B3D-83D7-3DBE-1C80-DA7429DEAEB3}"/>
                  </a:ext>
                </a:extLst>
              </p:cNvPr>
              <p:cNvSpPr/>
              <p:nvPr/>
            </p:nvSpPr>
            <p:spPr>
              <a:xfrm>
                <a:off x="2270525" y="1771261"/>
                <a:ext cx="1179076" cy="31862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1600" kern="0" dirty="0">
                    <a:solidFill>
                      <a:prstClr val="black"/>
                    </a:solidFill>
                    <a:latin typeface="メイリオ" panose="020B0604030504040204" pitchFamily="50" charset="-128"/>
                    <a:ea typeface="メイリオ" panose="020B0604030504040204" pitchFamily="50" charset="-128"/>
                  </a:rPr>
                  <a:t>S</a:t>
                </a:r>
                <a:r>
                  <a:rPr kumimoji="0" lang="en-US" altLang="ja-JP" sz="1600" b="0" i="0" u="none" strike="noStrike" kern="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atellite</a:t>
                </a:r>
                <a:endParaRPr kumimoji="0" lang="zh-CN" altLang="en-US"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57" name="正方形/長方形 11">
                <a:extLst>
                  <a:ext uri="{FF2B5EF4-FFF2-40B4-BE49-F238E27FC236}">
                    <a16:creationId xmlns:a16="http://schemas.microsoft.com/office/drawing/2014/main" id="{33BF5522-9CBB-BF0A-8B0E-B2CE31B3747E}"/>
                  </a:ext>
                </a:extLst>
              </p:cNvPr>
              <p:cNvSpPr/>
              <p:nvPr/>
            </p:nvSpPr>
            <p:spPr>
              <a:xfrm>
                <a:off x="2270526" y="2114659"/>
                <a:ext cx="1179075" cy="2893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メイリオ" panose="020B0604030504040204" pitchFamily="50" charset="-128"/>
                    <a:ea typeface="メイリオ" panose="020B0604030504040204" pitchFamily="50" charset="-128"/>
                  </a:rPr>
                  <a:t>C</a:t>
                </a:r>
                <a:r>
                  <a:rPr kumimoji="0" lang="en-US" altLang="zh-CN" sz="1600" b="0" i="0" u="none" strike="noStrike" kern="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amera</a:t>
                </a:r>
                <a:endParaRPr kumimoji="0" lang="zh-CN" altLang="en-US"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58" name="正方形/長方形 12">
                <a:extLst>
                  <a:ext uri="{FF2B5EF4-FFF2-40B4-BE49-F238E27FC236}">
                    <a16:creationId xmlns:a16="http://schemas.microsoft.com/office/drawing/2014/main" id="{1A2A7261-9033-3E61-69C4-69288B2024A7}"/>
                  </a:ext>
                </a:extLst>
              </p:cNvPr>
              <p:cNvSpPr/>
              <p:nvPr/>
            </p:nvSpPr>
            <p:spPr>
              <a:xfrm>
                <a:off x="2270525" y="2434222"/>
                <a:ext cx="1179076" cy="28470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メイリオ" panose="020B0604030504040204" pitchFamily="50" charset="-128"/>
                    <a:ea typeface="メイリオ" panose="020B0604030504040204" pitchFamily="50" charset="-128"/>
                  </a:rPr>
                  <a:t>S</a:t>
                </a:r>
                <a:r>
                  <a:rPr kumimoji="0" lang="en-US" altLang="zh-CN" sz="1600" b="0" i="0" u="none" strike="noStrike" kern="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ensor</a:t>
                </a:r>
                <a:endParaRPr kumimoji="0" lang="zh-CN" altLang="en-US"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59" name="テキスト ボックス 13">
                <a:extLst>
                  <a:ext uri="{FF2B5EF4-FFF2-40B4-BE49-F238E27FC236}">
                    <a16:creationId xmlns:a16="http://schemas.microsoft.com/office/drawing/2014/main" id="{6729804D-3211-2EC3-81FC-DF861EA8D652}"/>
                  </a:ext>
                </a:extLst>
              </p:cNvPr>
              <p:cNvSpPr txBox="1"/>
              <p:nvPr/>
            </p:nvSpPr>
            <p:spPr>
              <a:xfrm>
                <a:off x="2118466" y="1402846"/>
                <a:ext cx="1577940" cy="40076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kern="0" dirty="0">
                    <a:solidFill>
                      <a:prstClr val="white"/>
                    </a:solidFill>
                    <a:latin typeface="メイリオ" panose="020B0604030504040204" pitchFamily="50" charset="-128"/>
                    <a:ea typeface="メイリオ" panose="020B0604030504040204" pitchFamily="50" charset="-128"/>
                  </a:rPr>
                  <a:t>P</a:t>
                </a:r>
                <a:r>
                  <a:rPr kumimoji="0" lang="en-US" altLang="ja-JP" sz="1800" b="0" i="0" u="none" strike="noStrike" kern="0" cap="none" spc="0" normalizeH="0" baseline="0" noProof="0" dirty="0" err="1">
                    <a:ln>
                      <a:noFill/>
                    </a:ln>
                    <a:solidFill>
                      <a:prstClr val="white"/>
                    </a:solidFill>
                    <a:effectLst/>
                    <a:uLnTx/>
                    <a:uFillTx/>
                    <a:latin typeface="メイリオ" panose="020B0604030504040204" pitchFamily="50" charset="-128"/>
                    <a:ea typeface="メイリオ" panose="020B0604030504040204" pitchFamily="50" charset="-128"/>
                  </a:rPr>
                  <a:t>erception</a:t>
                </a:r>
                <a:endParaRPr kumimoji="0" lang="zh-CN" altLang="en-US" sz="1800" b="0" i="0" u="none" strike="noStrike" kern="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endParaRPr>
              </a:p>
            </p:txBody>
          </p:sp>
        </p:grpSp>
        <p:cxnSp>
          <p:nvCxnSpPr>
            <p:cNvPr id="39" name="直線コネクタ 16">
              <a:extLst>
                <a:ext uri="{FF2B5EF4-FFF2-40B4-BE49-F238E27FC236}">
                  <a16:creationId xmlns:a16="http://schemas.microsoft.com/office/drawing/2014/main" id="{22707C30-8342-992A-2351-6EF49C5E788A}"/>
                </a:ext>
              </a:extLst>
            </p:cNvPr>
            <p:cNvCxnSpPr>
              <a:cxnSpLocks/>
              <a:stCxn id="56" idx="3"/>
            </p:cNvCxnSpPr>
            <p:nvPr/>
          </p:nvCxnSpPr>
          <p:spPr>
            <a:xfrm>
              <a:off x="2718722" y="1269072"/>
              <a:ext cx="3366968" cy="29026"/>
            </a:xfrm>
            <a:prstGeom prst="line">
              <a:avLst/>
            </a:prstGeom>
            <a:noFill/>
            <a:ln w="38100" cap="flat" cmpd="sng" algn="ctr">
              <a:solidFill>
                <a:srgbClr val="44546A">
                  <a:lumMod val="75000"/>
                </a:srgbClr>
              </a:solidFill>
              <a:prstDash val="solid"/>
              <a:miter lim="800000"/>
            </a:ln>
            <a:effectLst/>
          </p:spPr>
        </p:cxnSp>
        <p:cxnSp>
          <p:nvCxnSpPr>
            <p:cNvPr id="40" name="コネクタ: カギ線 18">
              <a:extLst>
                <a:ext uri="{FF2B5EF4-FFF2-40B4-BE49-F238E27FC236}">
                  <a16:creationId xmlns:a16="http://schemas.microsoft.com/office/drawing/2014/main" id="{C34B33E2-30C0-E2AB-5D47-970504C8C42B}"/>
                </a:ext>
              </a:extLst>
            </p:cNvPr>
            <p:cNvCxnSpPr>
              <a:cxnSpLocks/>
              <a:stCxn id="57" idx="3"/>
            </p:cNvCxnSpPr>
            <p:nvPr/>
          </p:nvCxnSpPr>
          <p:spPr>
            <a:xfrm>
              <a:off x="2718722" y="1597826"/>
              <a:ext cx="3234606" cy="1253592"/>
            </a:xfrm>
            <a:prstGeom prst="bentConnector3">
              <a:avLst>
                <a:gd name="adj1" fmla="val 50000"/>
              </a:avLst>
            </a:prstGeom>
            <a:noFill/>
            <a:ln w="38100" cap="flat" cmpd="sng" algn="ctr">
              <a:solidFill>
                <a:srgbClr val="44546A">
                  <a:lumMod val="75000"/>
                </a:srgbClr>
              </a:solidFill>
              <a:prstDash val="solid"/>
              <a:miter lim="800000"/>
            </a:ln>
            <a:effectLst/>
          </p:spPr>
        </p:cxnSp>
        <p:cxnSp>
          <p:nvCxnSpPr>
            <p:cNvPr id="41" name="コネクタ: カギ線 21">
              <a:extLst>
                <a:ext uri="{FF2B5EF4-FFF2-40B4-BE49-F238E27FC236}">
                  <a16:creationId xmlns:a16="http://schemas.microsoft.com/office/drawing/2014/main" id="{631F3EE4-597A-ABAC-A67E-7D1098771A07}"/>
                </a:ext>
              </a:extLst>
            </p:cNvPr>
            <p:cNvCxnSpPr>
              <a:cxnSpLocks/>
              <a:stCxn id="58" idx="3"/>
            </p:cNvCxnSpPr>
            <p:nvPr/>
          </p:nvCxnSpPr>
          <p:spPr>
            <a:xfrm>
              <a:off x="2718722" y="1915070"/>
              <a:ext cx="821840" cy="1701114"/>
            </a:xfrm>
            <a:prstGeom prst="bentConnector2">
              <a:avLst/>
            </a:prstGeom>
            <a:noFill/>
            <a:ln w="38100" cap="flat" cmpd="sng" algn="ctr">
              <a:solidFill>
                <a:srgbClr val="44546A">
                  <a:lumMod val="75000"/>
                </a:srgbClr>
              </a:solidFill>
              <a:prstDash val="solid"/>
              <a:miter lim="800000"/>
            </a:ln>
            <a:effectLst/>
          </p:spPr>
        </p:cxnSp>
        <p:grpSp>
          <p:nvGrpSpPr>
            <p:cNvPr id="42" name="组合 41">
              <a:extLst>
                <a:ext uri="{FF2B5EF4-FFF2-40B4-BE49-F238E27FC236}">
                  <a16:creationId xmlns:a16="http://schemas.microsoft.com/office/drawing/2014/main" id="{617101C4-6E66-FB62-4DE1-1E35AB89E836}"/>
                </a:ext>
              </a:extLst>
            </p:cNvPr>
            <p:cNvGrpSpPr/>
            <p:nvPr/>
          </p:nvGrpSpPr>
          <p:grpSpPr>
            <a:xfrm>
              <a:off x="955018" y="2648997"/>
              <a:ext cx="2412766" cy="734244"/>
              <a:chOff x="1123416" y="2753254"/>
              <a:chExt cx="1934064" cy="734244"/>
            </a:xfrm>
            <a:solidFill>
              <a:srgbClr val="5B9BD5"/>
            </a:solidFill>
          </p:grpSpPr>
          <p:sp>
            <p:nvSpPr>
              <p:cNvPr id="52" name="矩形: 圆角 51">
                <a:extLst>
                  <a:ext uri="{FF2B5EF4-FFF2-40B4-BE49-F238E27FC236}">
                    <a16:creationId xmlns:a16="http://schemas.microsoft.com/office/drawing/2014/main" id="{562AB36C-29BB-62C9-679E-22FF8949684A}"/>
                  </a:ext>
                </a:extLst>
              </p:cNvPr>
              <p:cNvSpPr/>
              <p:nvPr/>
            </p:nvSpPr>
            <p:spPr>
              <a:xfrm>
                <a:off x="1123416" y="2767651"/>
                <a:ext cx="1934064" cy="719847"/>
              </a:xfrm>
              <a:prstGeom prst="roundRect">
                <a:avLst/>
              </a:prstGeom>
              <a:grp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正方形/長方形 10">
                <a:extLst>
                  <a:ext uri="{FF2B5EF4-FFF2-40B4-BE49-F238E27FC236}">
                    <a16:creationId xmlns:a16="http://schemas.microsoft.com/office/drawing/2014/main" id="{414600F0-BB24-3ED0-7882-60BACBD3F2D8}"/>
                  </a:ext>
                </a:extLst>
              </p:cNvPr>
              <p:cNvSpPr/>
              <p:nvPr/>
            </p:nvSpPr>
            <p:spPr>
              <a:xfrm>
                <a:off x="1123416" y="3070174"/>
                <a:ext cx="1934064" cy="33839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5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Autonomous-driving</a:t>
                </a:r>
                <a:endParaRPr kumimoji="0" lang="zh-CN" altLang="en-US" sz="15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54" name="テキスト ボックス 13">
                <a:extLst>
                  <a:ext uri="{FF2B5EF4-FFF2-40B4-BE49-F238E27FC236}">
                    <a16:creationId xmlns:a16="http://schemas.microsoft.com/office/drawing/2014/main" id="{283AA843-E02E-1E2A-3452-D5EED33AED2D}"/>
                  </a:ext>
                </a:extLst>
              </p:cNvPr>
              <p:cNvSpPr txBox="1"/>
              <p:nvPr/>
            </p:nvSpPr>
            <p:spPr>
              <a:xfrm>
                <a:off x="1477108" y="2753254"/>
                <a:ext cx="1272273" cy="40076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solidFill>
                      <a:prstClr val="white"/>
                    </a:solidFill>
                    <a:latin typeface="メイリオ" panose="020B0604030504040204" pitchFamily="50" charset="-128"/>
                    <a:ea typeface="メイリオ" panose="020B0604030504040204" pitchFamily="50" charset="-128"/>
                  </a:rPr>
                  <a:t>P</a:t>
                </a:r>
                <a:r>
                  <a:rPr kumimoji="0" lang="en-US" altLang="zh-CN" sz="1800" b="0" i="0" u="none" strike="noStrike" kern="0" cap="none" spc="0" normalizeH="0" baseline="0" noProof="0" dirty="0" err="1">
                    <a:ln>
                      <a:noFill/>
                    </a:ln>
                    <a:solidFill>
                      <a:prstClr val="white"/>
                    </a:solidFill>
                    <a:effectLst/>
                    <a:uLnTx/>
                    <a:uFillTx/>
                    <a:latin typeface="メイリオ" panose="020B0604030504040204" pitchFamily="50" charset="-128"/>
                    <a:ea typeface="メイリオ" panose="020B0604030504040204" pitchFamily="50" charset="-128"/>
                  </a:rPr>
                  <a:t>rocessing</a:t>
                </a:r>
                <a:endParaRPr kumimoji="0" lang="zh-CN" altLang="en-US" sz="1800" b="0" i="0" u="none" strike="noStrike" kern="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endParaRPr>
              </a:p>
            </p:txBody>
          </p:sp>
        </p:grpSp>
        <p:cxnSp>
          <p:nvCxnSpPr>
            <p:cNvPr id="43" name="连接符: 肘形 42">
              <a:extLst>
                <a:ext uri="{FF2B5EF4-FFF2-40B4-BE49-F238E27FC236}">
                  <a16:creationId xmlns:a16="http://schemas.microsoft.com/office/drawing/2014/main" id="{733E78E3-8744-C6C1-4C65-4D15A7849DD7}"/>
                </a:ext>
              </a:extLst>
            </p:cNvPr>
            <p:cNvCxnSpPr>
              <a:cxnSpLocks/>
              <a:stCxn id="53" idx="3"/>
            </p:cNvCxnSpPr>
            <p:nvPr/>
          </p:nvCxnSpPr>
          <p:spPr>
            <a:xfrm>
              <a:off x="3367784" y="3135115"/>
              <a:ext cx="1505735" cy="405071"/>
            </a:xfrm>
            <a:prstGeom prst="bentConnector3">
              <a:avLst>
                <a:gd name="adj1" fmla="val 50000"/>
              </a:avLst>
            </a:prstGeom>
            <a:noFill/>
            <a:ln w="38100" cap="flat" cmpd="sng" algn="ctr">
              <a:solidFill>
                <a:srgbClr val="ED7D31">
                  <a:lumMod val="75000"/>
                </a:srgbClr>
              </a:solidFill>
              <a:prstDash val="solid"/>
              <a:miter lim="800000"/>
            </a:ln>
            <a:effectLst/>
          </p:spPr>
        </p:cxnSp>
        <p:grpSp>
          <p:nvGrpSpPr>
            <p:cNvPr id="44" name="组合 43">
              <a:extLst>
                <a:ext uri="{FF2B5EF4-FFF2-40B4-BE49-F238E27FC236}">
                  <a16:creationId xmlns:a16="http://schemas.microsoft.com/office/drawing/2014/main" id="{5A5D170D-E599-9073-1631-BCAE62D6107A}"/>
                </a:ext>
              </a:extLst>
            </p:cNvPr>
            <p:cNvGrpSpPr/>
            <p:nvPr/>
          </p:nvGrpSpPr>
          <p:grpSpPr>
            <a:xfrm>
              <a:off x="1250322" y="3998907"/>
              <a:ext cx="1757680" cy="1343875"/>
              <a:chOff x="1222408" y="3998907"/>
              <a:chExt cx="1757680" cy="1343875"/>
            </a:xfrm>
            <a:solidFill>
              <a:srgbClr val="44546A"/>
            </a:solidFill>
          </p:grpSpPr>
          <p:sp>
            <p:nvSpPr>
              <p:cNvPr id="48" name="四角形: 角を丸くする 9">
                <a:extLst>
                  <a:ext uri="{FF2B5EF4-FFF2-40B4-BE49-F238E27FC236}">
                    <a16:creationId xmlns:a16="http://schemas.microsoft.com/office/drawing/2014/main" id="{6A8C76DF-8878-8D9B-1155-E7E829D72921}"/>
                  </a:ext>
                </a:extLst>
              </p:cNvPr>
              <p:cNvSpPr/>
              <p:nvPr/>
            </p:nvSpPr>
            <p:spPr>
              <a:xfrm>
                <a:off x="1222408" y="3998907"/>
                <a:ext cx="1757680" cy="1343875"/>
              </a:xfrm>
              <a:prstGeom prst="roundRect">
                <a:avLst/>
              </a:prstGeom>
              <a:solidFill>
                <a:srgbClr val="A5A5A5">
                  <a:lumMod val="75000"/>
                </a:srgbClr>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テキスト ボックス 13">
                <a:extLst>
                  <a:ext uri="{FF2B5EF4-FFF2-40B4-BE49-F238E27FC236}">
                    <a16:creationId xmlns:a16="http://schemas.microsoft.com/office/drawing/2014/main" id="{02D2EED7-93CA-969E-6CD3-A1565B36A210}"/>
                  </a:ext>
                </a:extLst>
              </p:cNvPr>
              <p:cNvSpPr txBox="1"/>
              <p:nvPr/>
            </p:nvSpPr>
            <p:spPr>
              <a:xfrm>
                <a:off x="1594204" y="4010475"/>
                <a:ext cx="1153067" cy="40076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kern="0" dirty="0">
                    <a:solidFill>
                      <a:prstClr val="white"/>
                    </a:solidFill>
                    <a:latin typeface="メイリオ" panose="020B0604030504040204" pitchFamily="50" charset="-128"/>
                    <a:ea typeface="メイリオ" panose="020B0604030504040204" pitchFamily="50" charset="-128"/>
                  </a:rPr>
                  <a:t>C</a:t>
                </a:r>
                <a:r>
                  <a:rPr kumimoji="0" lang="en-US" altLang="zh-CN" sz="1800" b="0" i="0" u="none" strike="noStrike" kern="0" cap="none" spc="0" normalizeH="0" baseline="0" noProof="0" dirty="0" err="1">
                    <a:ln>
                      <a:noFill/>
                    </a:ln>
                    <a:solidFill>
                      <a:prstClr val="white"/>
                    </a:solidFill>
                    <a:effectLst/>
                    <a:uLnTx/>
                    <a:uFillTx/>
                    <a:latin typeface="メイリオ" panose="020B0604030504040204" pitchFamily="50" charset="-128"/>
                    <a:ea typeface="メイリオ" panose="020B0604030504040204" pitchFamily="50" charset="-128"/>
                  </a:rPr>
                  <a:t>ontrol</a:t>
                </a:r>
                <a:endParaRPr kumimoji="0" lang="zh-CN" altLang="en-US" sz="1800" b="0" i="0" u="none" strike="noStrike" kern="0" cap="none" spc="0" normalizeH="0" baseline="0" noProof="0" dirty="0">
                  <a:ln>
                    <a:noFill/>
                  </a:ln>
                  <a:solidFill>
                    <a:prstClr val="white"/>
                  </a:solidFill>
                  <a:effectLst/>
                  <a:uLnTx/>
                  <a:uFillTx/>
                  <a:latin typeface="メイリオ" panose="020B0604030504040204" pitchFamily="50" charset="-128"/>
                  <a:ea typeface="メイリオ" panose="020B0604030504040204" pitchFamily="50" charset="-128"/>
                </a:endParaRPr>
              </a:p>
            </p:txBody>
          </p:sp>
          <p:sp>
            <p:nvSpPr>
              <p:cNvPr id="50" name="正方形/長方形 10">
                <a:extLst>
                  <a:ext uri="{FF2B5EF4-FFF2-40B4-BE49-F238E27FC236}">
                    <a16:creationId xmlns:a16="http://schemas.microsoft.com/office/drawing/2014/main" id="{C419E02E-B7B0-EDC3-EDFE-1517CED19C51}"/>
                  </a:ext>
                </a:extLst>
              </p:cNvPr>
              <p:cNvSpPr/>
              <p:nvPr/>
            </p:nvSpPr>
            <p:spPr>
              <a:xfrm>
                <a:off x="1298413" y="4415367"/>
                <a:ext cx="1585497" cy="510952"/>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Accelerator</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メイリオ" panose="020B0604030504040204" pitchFamily="50" charset="-128"/>
                    <a:ea typeface="メイリオ" panose="020B0604030504040204" pitchFamily="50" charset="-128"/>
                  </a:rPr>
                  <a:t>B</a:t>
                </a:r>
                <a:r>
                  <a:rPr kumimoji="0" lang="en-US" altLang="ja-JP" sz="16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rake</a:t>
                </a:r>
                <a:endParaRPr kumimoji="0" lang="zh-CN" altLang="en-US"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51" name="正方形/長方形 10">
                <a:extLst>
                  <a:ext uri="{FF2B5EF4-FFF2-40B4-BE49-F238E27FC236}">
                    <a16:creationId xmlns:a16="http://schemas.microsoft.com/office/drawing/2014/main" id="{227794F4-01C1-15F9-6BA0-1C476AB3F13D}"/>
                  </a:ext>
                </a:extLst>
              </p:cNvPr>
              <p:cNvSpPr/>
              <p:nvPr/>
            </p:nvSpPr>
            <p:spPr>
              <a:xfrm>
                <a:off x="1298413" y="4964850"/>
                <a:ext cx="1585497" cy="32166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00" kern="0" dirty="0">
                    <a:solidFill>
                      <a:prstClr val="black"/>
                    </a:solidFill>
                    <a:latin typeface="メイリオ" panose="020B0604030504040204" pitchFamily="50" charset="-128"/>
                    <a:ea typeface="メイリオ" panose="020B0604030504040204" pitchFamily="50" charset="-128"/>
                  </a:rPr>
                  <a:t>H</a:t>
                </a:r>
                <a:r>
                  <a:rPr kumimoji="0" lang="en-US" altLang="zh-CN" sz="1600" b="0" i="0" u="none" strike="noStrike" kern="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andle</a:t>
                </a:r>
                <a:endParaRPr kumimoji="0" lang="zh-CN" altLang="en-US"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cxnSp>
          <p:nvCxnSpPr>
            <p:cNvPr id="45" name="连接符: 肘形 44">
              <a:extLst>
                <a:ext uri="{FF2B5EF4-FFF2-40B4-BE49-F238E27FC236}">
                  <a16:creationId xmlns:a16="http://schemas.microsoft.com/office/drawing/2014/main" id="{798F8E5D-8C06-9051-AC01-6D2375C0C166}"/>
                </a:ext>
              </a:extLst>
            </p:cNvPr>
            <p:cNvCxnSpPr>
              <a:cxnSpLocks/>
              <a:stCxn id="50" idx="3"/>
            </p:cNvCxnSpPr>
            <p:nvPr/>
          </p:nvCxnSpPr>
          <p:spPr>
            <a:xfrm flipV="1">
              <a:off x="2911824" y="4000551"/>
              <a:ext cx="2561967" cy="670293"/>
            </a:xfrm>
            <a:prstGeom prst="bentConnector3">
              <a:avLst>
                <a:gd name="adj1" fmla="val 64578"/>
              </a:avLst>
            </a:prstGeom>
            <a:noFill/>
            <a:ln w="38100" cap="flat" cmpd="sng" algn="ctr">
              <a:solidFill>
                <a:srgbClr val="FFC000"/>
              </a:solidFill>
              <a:prstDash val="solid"/>
              <a:miter lim="800000"/>
            </a:ln>
            <a:effectLst/>
          </p:spPr>
        </p:cxnSp>
        <p:cxnSp>
          <p:nvCxnSpPr>
            <p:cNvPr id="46" name="连接符: 肘形 45">
              <a:extLst>
                <a:ext uri="{FF2B5EF4-FFF2-40B4-BE49-F238E27FC236}">
                  <a16:creationId xmlns:a16="http://schemas.microsoft.com/office/drawing/2014/main" id="{5E62FFDB-7FBA-6BE0-FF82-6E3271BE5ED7}"/>
                </a:ext>
              </a:extLst>
            </p:cNvPr>
            <p:cNvCxnSpPr>
              <a:cxnSpLocks/>
              <a:stCxn id="51" idx="3"/>
            </p:cNvCxnSpPr>
            <p:nvPr/>
          </p:nvCxnSpPr>
          <p:spPr>
            <a:xfrm flipV="1">
              <a:off x="2911824" y="3462884"/>
              <a:ext cx="2806771" cy="1662797"/>
            </a:xfrm>
            <a:prstGeom prst="bentConnector3">
              <a:avLst>
                <a:gd name="adj1" fmla="val 78989"/>
              </a:avLst>
            </a:prstGeom>
            <a:noFill/>
            <a:ln w="38100" cap="flat" cmpd="sng" algn="ctr">
              <a:solidFill>
                <a:srgbClr val="FFC000"/>
              </a:solidFill>
              <a:prstDash val="solid"/>
              <a:miter lim="800000"/>
            </a:ln>
            <a:effectLst/>
          </p:spPr>
        </p:cxnSp>
        <p:sp>
          <p:nvSpPr>
            <p:cNvPr id="47" name="正方形/長方形 4">
              <a:extLst>
                <a:ext uri="{FF2B5EF4-FFF2-40B4-BE49-F238E27FC236}">
                  <a16:creationId xmlns:a16="http://schemas.microsoft.com/office/drawing/2014/main" id="{AA33DA0A-70EA-1B8E-A0FC-ACC3D6066FF6}"/>
                </a:ext>
              </a:extLst>
            </p:cNvPr>
            <p:cNvSpPr/>
            <p:nvPr/>
          </p:nvSpPr>
          <p:spPr bwMode="auto">
            <a:xfrm>
              <a:off x="7049564" y="1656047"/>
              <a:ext cx="4218222" cy="1041846"/>
            </a:xfrm>
            <a:prstGeom prst="rect">
              <a:avLst/>
            </a:prstGeom>
            <a:solidFill>
              <a:srgbClr val="4472C4">
                <a:lumMod val="40000"/>
                <a:lumOff val="60000"/>
              </a:srgbClr>
            </a:solidFill>
            <a:ln w="9525" cap="flat" cmpd="sng" algn="ctr">
              <a:solidFill>
                <a:sysClr val="windowText" lastClr="00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lvl="0" indent="0" algn="ctr" defTabSz="914400" eaLnBrk="1" fontAlgn="base" latinLnBrk="0" hangingPunct="1">
                <a:lnSpc>
                  <a:spcPct val="90000"/>
                </a:lnSpc>
                <a:spcBef>
                  <a:spcPct val="20000"/>
                </a:spcBef>
                <a:spcAft>
                  <a:spcPct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High computational complexity</a:t>
              </a:r>
            </a:p>
            <a:p>
              <a:pPr marL="0" marR="0" lvl="0" indent="0" algn="ctr" defTabSz="914400" eaLnBrk="1" fontAlgn="base" latinLnBrk="0" hangingPunct="1">
                <a:lnSpc>
                  <a:spcPct val="90000"/>
                </a:lnSpc>
                <a:spcBef>
                  <a:spcPct val="20000"/>
                </a:spcBef>
                <a:spcAft>
                  <a:spcPct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Increased task complexity</a:t>
              </a:r>
            </a:p>
            <a:p>
              <a:pPr marL="0" marR="0" lvl="0" indent="0" algn="ctr" defTabSz="914400" eaLnBrk="1" fontAlgn="base" latinLnBrk="0" hangingPunct="1">
                <a:lnSpc>
                  <a:spcPct val="90000"/>
                </a:lnSpc>
                <a:spcBef>
                  <a:spcPct val="20000"/>
                </a:spcBef>
                <a:spcAft>
                  <a:spcPct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Real-time performance</a:t>
              </a:r>
              <a:endParaRPr kumimoji="1" lang="zh-CN" altLang="en-US" sz="1800" b="0" i="0" u="none" strike="noStrike" kern="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sp>
        <p:nvSpPr>
          <p:cNvPr id="10" name="テキスト プレースホルダー 2">
            <a:extLst>
              <a:ext uri="{FF2B5EF4-FFF2-40B4-BE49-F238E27FC236}">
                <a16:creationId xmlns:a16="http://schemas.microsoft.com/office/drawing/2014/main" id="{A28ABB32-2E4F-9658-B40B-161DA6FA76EC}"/>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8625500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a:latin typeface="メイリオ" panose="020B0604030504040204" pitchFamily="50" charset="-128"/>
                <a:ea typeface="メイリオ" panose="020B0604030504040204" pitchFamily="50" charset="-128"/>
              </a:rPr>
              <a:t>Overhead </a:t>
            </a:r>
            <a:r>
              <a:rPr kumimoji="1" lang="en-US" altLang="zh-CN">
                <a:latin typeface="メイリオ" panose="020B0604030504040204" pitchFamily="50" charset="-128"/>
                <a:ea typeface="メイリオ" panose="020B0604030504040204" pitchFamily="50" charset="-128"/>
              </a:rPr>
              <a:t>Measurement</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lang="en-US" altLang="ja-JP" dirty="0">
                <a:latin typeface="メイリオ" panose="020B0604030504040204" pitchFamily="50" charset="-128"/>
                <a:ea typeface="メイリオ" panose="020B0604030504040204" pitchFamily="50" charset="-128"/>
              </a:rPr>
              <a:t> Execution time of publishing and subscribing from 1 KiB string-type message per unit time between various nodes (16 cores)</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8BC5A3F4-F273-5E81-D6EA-2B0332AEC7C9}"/>
              </a:ext>
            </a:extLst>
          </p:cNvPr>
          <p:cNvPicPr>
            <a:picLocks noChangeAspect="1"/>
          </p:cNvPicPr>
          <p:nvPr/>
        </p:nvPicPr>
        <p:blipFill rotWithShape="1">
          <a:blip r:embed="rId3"/>
          <a:srcRect b="12444"/>
          <a:stretch/>
        </p:blipFill>
        <p:spPr>
          <a:xfrm>
            <a:off x="1368499" y="2754696"/>
            <a:ext cx="5790529" cy="3333284"/>
          </a:xfrm>
          <a:prstGeom prst="rect">
            <a:avLst/>
          </a:prstGeom>
        </p:spPr>
      </p:pic>
      <p:sp>
        <p:nvSpPr>
          <p:cNvPr id="3" name="文本框 2">
            <a:extLst>
              <a:ext uri="{FF2B5EF4-FFF2-40B4-BE49-F238E27FC236}">
                <a16:creationId xmlns:a16="http://schemas.microsoft.com/office/drawing/2014/main" id="{B3D04C65-7308-F0BC-1D5D-128C7F46220C}"/>
              </a:ext>
            </a:extLst>
          </p:cNvPr>
          <p:cNvSpPr txBox="1"/>
          <p:nvPr/>
        </p:nvSpPr>
        <p:spPr>
          <a:xfrm>
            <a:off x="2421980" y="6087978"/>
            <a:ext cx="1140056" cy="400110"/>
          </a:xfrm>
          <a:prstGeom prst="rect">
            <a:avLst/>
          </a:prstGeom>
          <a:noFill/>
        </p:spPr>
        <p:txBody>
          <a:bodyPr wrap="none" rtlCol="0">
            <a:spAutoFit/>
          </a:bodyPr>
          <a:lstStyle/>
          <a:p>
            <a:pPr algn="ctr"/>
            <a:r>
              <a:rPr lang="en-US" altLang="zh-CN" sz="1000" dirty="0"/>
              <a:t>Original ROS 2 </a:t>
            </a:r>
          </a:p>
          <a:p>
            <a:pPr algn="ctr"/>
            <a:r>
              <a:rPr lang="en-US" altLang="zh-CN" sz="1000" dirty="0"/>
              <a:t>node set</a:t>
            </a:r>
            <a:endParaRPr lang="zh-CN" altLang="en-US" sz="1000" dirty="0"/>
          </a:p>
        </p:txBody>
      </p:sp>
      <p:sp>
        <p:nvSpPr>
          <p:cNvPr id="5" name="文本框 4">
            <a:extLst>
              <a:ext uri="{FF2B5EF4-FFF2-40B4-BE49-F238E27FC236}">
                <a16:creationId xmlns:a16="http://schemas.microsoft.com/office/drawing/2014/main" id="{55050946-E683-7F95-2FD0-07E08BC52229}"/>
              </a:ext>
            </a:extLst>
          </p:cNvPr>
          <p:cNvSpPr txBox="1"/>
          <p:nvPr/>
        </p:nvSpPr>
        <p:spPr>
          <a:xfrm>
            <a:off x="3601028" y="6087978"/>
            <a:ext cx="1781257" cy="400110"/>
          </a:xfrm>
          <a:prstGeom prst="rect">
            <a:avLst/>
          </a:prstGeom>
          <a:noFill/>
        </p:spPr>
        <p:txBody>
          <a:bodyPr wrap="none" rtlCol="0">
            <a:spAutoFit/>
          </a:bodyPr>
          <a:lstStyle/>
          <a:p>
            <a:pPr algn="ctr"/>
            <a:r>
              <a:rPr lang="en-US" altLang="zh-CN" sz="1000" dirty="0"/>
              <a:t>TILDE publisher</a:t>
            </a:r>
          </a:p>
          <a:p>
            <a:pPr algn="ctr"/>
            <a:r>
              <a:rPr lang="en-US" altLang="zh-CN" sz="1000" dirty="0"/>
              <a:t>Original ROS 2 subscriber</a:t>
            </a:r>
            <a:endParaRPr lang="zh-CN" altLang="en-US" sz="1000" dirty="0"/>
          </a:p>
        </p:txBody>
      </p:sp>
      <p:sp>
        <p:nvSpPr>
          <p:cNvPr id="8" name="文本框 7">
            <a:extLst>
              <a:ext uri="{FF2B5EF4-FFF2-40B4-BE49-F238E27FC236}">
                <a16:creationId xmlns:a16="http://schemas.microsoft.com/office/drawing/2014/main" id="{AD045C63-CEED-E449-64AD-CED466B6FAFD}"/>
              </a:ext>
            </a:extLst>
          </p:cNvPr>
          <p:cNvSpPr txBox="1"/>
          <p:nvPr/>
        </p:nvSpPr>
        <p:spPr>
          <a:xfrm>
            <a:off x="5248694" y="6087978"/>
            <a:ext cx="1709121" cy="400110"/>
          </a:xfrm>
          <a:prstGeom prst="rect">
            <a:avLst/>
          </a:prstGeom>
          <a:noFill/>
        </p:spPr>
        <p:txBody>
          <a:bodyPr wrap="none" rtlCol="0">
            <a:spAutoFit/>
          </a:bodyPr>
          <a:lstStyle/>
          <a:p>
            <a:pPr algn="ctr"/>
            <a:r>
              <a:rPr lang="en-US" altLang="zh-CN" sz="1000" dirty="0"/>
              <a:t>Original ROS 2 publisher</a:t>
            </a:r>
          </a:p>
          <a:p>
            <a:pPr algn="ctr"/>
            <a:r>
              <a:rPr lang="en-US" altLang="zh-CN" sz="1000" dirty="0"/>
              <a:t>TILDE subscriber</a:t>
            </a:r>
          </a:p>
        </p:txBody>
      </p:sp>
      <p:sp>
        <p:nvSpPr>
          <p:cNvPr id="9" name="文本框 8">
            <a:extLst>
              <a:ext uri="{FF2B5EF4-FFF2-40B4-BE49-F238E27FC236}">
                <a16:creationId xmlns:a16="http://schemas.microsoft.com/office/drawing/2014/main" id="{24D367CC-0932-17DE-CCF7-102B1219C79A}"/>
              </a:ext>
            </a:extLst>
          </p:cNvPr>
          <p:cNvSpPr txBox="1"/>
          <p:nvPr/>
        </p:nvSpPr>
        <p:spPr>
          <a:xfrm>
            <a:off x="2748424" y="2889382"/>
            <a:ext cx="3647152" cy="369332"/>
          </a:xfrm>
          <a:prstGeom prst="rect">
            <a:avLst/>
          </a:prstGeom>
          <a:noFill/>
        </p:spPr>
        <p:txBody>
          <a:bodyPr wrap="none" rtlCol="0">
            <a:spAutoFit/>
          </a:bodyPr>
          <a:lstStyle/>
          <a:p>
            <a:r>
              <a:rPr lang="ja-JP" altLang="en-US" b="1" dirty="0">
                <a:solidFill>
                  <a:srgbClr val="336699"/>
                </a:solidFill>
              </a:rPr>
              <a:t>①　　　　　　②　　　　　　③</a:t>
            </a:r>
            <a:endParaRPr lang="zh-CN" altLang="en-US" b="1" dirty="0">
              <a:solidFill>
                <a:srgbClr val="336699"/>
              </a:solidFill>
            </a:endParaRPr>
          </a:p>
        </p:txBody>
      </p:sp>
      <p:sp>
        <p:nvSpPr>
          <p:cNvPr id="10" name="テキスト プレースホルダー 2">
            <a:extLst>
              <a:ext uri="{FF2B5EF4-FFF2-40B4-BE49-F238E27FC236}">
                <a16:creationId xmlns:a16="http://schemas.microsoft.com/office/drawing/2014/main" id="{5FB27A5C-A81C-1C28-D891-4DA90E28FA05}"/>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704444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dirty="0">
                <a:latin typeface="メイリオ" panose="020B0604030504040204" pitchFamily="50" charset="-128"/>
                <a:ea typeface="メイリオ" panose="020B0604030504040204" pitchFamily="50" charset="-128"/>
              </a:rPr>
              <a:t>Deadline Miss Detection Rate Measurement</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799" y="978019"/>
            <a:ext cx="8631811" cy="4561390"/>
          </a:xfrm>
        </p:spPr>
        <p:txBody>
          <a:bodyPr/>
          <a:lstStyle/>
          <a:p>
            <a:r>
              <a:rPr lang="en-US" altLang="ja-JP" dirty="0">
                <a:latin typeface="メイリオ" panose="020B0604030504040204" pitchFamily="50" charset="-128"/>
                <a:ea typeface="メイリオ" panose="020B0604030504040204" pitchFamily="50" charset="-128"/>
              </a:rPr>
              <a:t> Chain-Aware ROS Evaluation Tool (CARET)</a:t>
            </a:r>
          </a:p>
          <a:p>
            <a:pPr lvl="1"/>
            <a:r>
              <a:rPr lang="en-US" altLang="ja-JP" dirty="0">
                <a:latin typeface="メイリオ" panose="020B0604030504040204" pitchFamily="50" charset="-128"/>
                <a:ea typeface="メイリオ" panose="020B0604030504040204" pitchFamily="50" charset="-128"/>
              </a:rPr>
              <a:t> Offline measurement</a:t>
            </a:r>
          </a:p>
          <a:p>
            <a:pPr lvl="1"/>
            <a:r>
              <a:rPr lang="en-US" altLang="ja-JP" dirty="0">
                <a:latin typeface="メイリオ" panose="020B0604030504040204" pitchFamily="50" charset="-128"/>
                <a:ea typeface="メイリオ" panose="020B0604030504040204" pitchFamily="50" charset="-128"/>
              </a:rPr>
              <a:t> Measuring all end-to-end latency accurately</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pic>
        <p:nvPicPr>
          <p:cNvPr id="1026" name="Picture 2" descr="CARET logo">
            <a:extLst>
              <a:ext uri="{FF2B5EF4-FFF2-40B4-BE49-F238E27FC236}">
                <a16:creationId xmlns:a16="http://schemas.microsoft.com/office/drawing/2014/main" id="{B39461B6-4548-E1B9-4285-CF6D190FF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7427"/>
            <a:ext cx="9144000" cy="341312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8F474AC-FD69-CBC4-65A6-C6569DF0A59B}"/>
              </a:ext>
            </a:extLst>
          </p:cNvPr>
          <p:cNvSpPr txBox="1"/>
          <p:nvPr/>
        </p:nvSpPr>
        <p:spPr>
          <a:xfrm>
            <a:off x="5295" y="6338376"/>
            <a:ext cx="9138705" cy="523220"/>
          </a:xfrm>
          <a:prstGeom prst="rect">
            <a:avLst/>
          </a:prstGeom>
          <a:noFill/>
        </p:spPr>
        <p:txBody>
          <a:bodyPr wrap="square" rtlCol="0">
            <a:spAutoFit/>
          </a:bodyPr>
          <a:lstStyle/>
          <a:p>
            <a:r>
              <a:rPr lang="en-US" altLang="zh-CN" sz="1400" dirty="0"/>
              <a:t>T. </a:t>
            </a:r>
            <a:r>
              <a:rPr lang="en-US" altLang="zh-CN" sz="1400" dirty="0" err="1"/>
              <a:t>Kuboichi</a:t>
            </a:r>
            <a:r>
              <a:rPr lang="en-US" altLang="zh-CN" sz="1400" dirty="0"/>
              <a:t> et al., "CARET: Chain-Aware ROS 2 Evaluation Tool,“ IEEE International Conference on Embedded and Ubiquitous Computing (EUC), 2022</a:t>
            </a:r>
            <a:endParaRPr lang="zh-CN" altLang="en-US" sz="1400" dirty="0"/>
          </a:p>
        </p:txBody>
      </p:sp>
      <p:sp>
        <p:nvSpPr>
          <p:cNvPr id="5" name="テキスト プレースホルダー 2">
            <a:extLst>
              <a:ext uri="{FF2B5EF4-FFF2-40B4-BE49-F238E27FC236}">
                <a16:creationId xmlns:a16="http://schemas.microsoft.com/office/drawing/2014/main" id="{8A8D065C-67A1-E016-2EAF-2EB8A4053845}"/>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777615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dirty="0">
                <a:latin typeface="メイリオ" panose="020B0604030504040204" pitchFamily="50" charset="-128"/>
                <a:ea typeface="メイリオ" panose="020B0604030504040204" pitchFamily="50" charset="-128"/>
              </a:rPr>
              <a:t>Deadline Miss Detection Rate Measurement</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799" y="978019"/>
            <a:ext cx="8631811" cy="4561390"/>
          </a:xfrm>
        </p:spPr>
        <p:txBody>
          <a:bodyPr/>
          <a:lstStyle/>
          <a:p>
            <a:r>
              <a:rPr lang="en-US" altLang="ja-JP" dirty="0">
                <a:latin typeface="メイリオ" panose="020B0604030504040204" pitchFamily="50" charset="-128"/>
                <a:ea typeface="メイリオ" panose="020B0604030504040204" pitchFamily="50" charset="-128"/>
              </a:rPr>
              <a:t> Results of deadline miss detection rate measurement</a:t>
            </a:r>
          </a:p>
          <a:p>
            <a:pPr lvl="1"/>
            <a:r>
              <a:rPr lang="en-US" altLang="ja-JP" dirty="0">
                <a:latin typeface="メイリオ" panose="020B0604030504040204" pitchFamily="50" charset="-128"/>
                <a:ea typeface="メイリオ" panose="020B0604030504040204" pitchFamily="50" charset="-128"/>
              </a:rPr>
              <a:t> Detection rate acceptable percentage: 100%</a:t>
            </a:r>
          </a:p>
          <a:p>
            <a:pPr lvl="1"/>
            <a:r>
              <a:rPr lang="en-US" altLang="ja-JP" dirty="0">
                <a:latin typeface="メイリオ" panose="020B0604030504040204" pitchFamily="50" charset="-128"/>
                <a:ea typeface="メイリオ" panose="020B0604030504040204" pitchFamily="50" charset="-128"/>
              </a:rPr>
              <a:t> testing the same ROS 2 application</a:t>
            </a:r>
          </a:p>
          <a:p>
            <a:pPr lvl="1"/>
            <a:endParaRPr lang="en-US" altLang="ja-JP"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aphicFrame>
        <p:nvGraphicFramePr>
          <p:cNvPr id="5" name="表格 4">
            <a:extLst>
              <a:ext uri="{FF2B5EF4-FFF2-40B4-BE49-F238E27FC236}">
                <a16:creationId xmlns:a16="http://schemas.microsoft.com/office/drawing/2014/main" id="{754C26D6-2C39-0EB9-AF57-284E9E2E2216}"/>
              </a:ext>
            </a:extLst>
          </p:cNvPr>
          <p:cNvGraphicFramePr>
            <a:graphicFrameLocks noGrp="1"/>
          </p:cNvGraphicFramePr>
          <p:nvPr>
            <p:extLst>
              <p:ext uri="{D42A27DB-BD31-4B8C-83A1-F6EECF244321}">
                <p14:modId xmlns:p14="http://schemas.microsoft.com/office/powerpoint/2010/main" val="2830762460"/>
              </p:ext>
            </p:extLst>
          </p:nvPr>
        </p:nvGraphicFramePr>
        <p:xfrm>
          <a:off x="611187" y="3052119"/>
          <a:ext cx="7620001" cy="1810470"/>
        </p:xfrm>
        <a:graphic>
          <a:graphicData uri="http://schemas.openxmlformats.org/drawingml/2006/table">
            <a:tbl>
              <a:tblPr firstRow="1" bandRow="1">
                <a:tableStyleId>{D7AC3CCA-C797-4891-BE02-D94E43425B78}</a:tableStyleId>
              </a:tblPr>
              <a:tblGrid>
                <a:gridCol w="5836763">
                  <a:extLst>
                    <a:ext uri="{9D8B030D-6E8A-4147-A177-3AD203B41FA5}">
                      <a16:colId xmlns:a16="http://schemas.microsoft.com/office/drawing/2014/main" val="2076631445"/>
                    </a:ext>
                  </a:extLst>
                </a:gridCol>
                <a:gridCol w="1783238">
                  <a:extLst>
                    <a:ext uri="{9D8B030D-6E8A-4147-A177-3AD203B41FA5}">
                      <a16:colId xmlns:a16="http://schemas.microsoft.com/office/drawing/2014/main" val="2071578742"/>
                    </a:ext>
                  </a:extLst>
                </a:gridCol>
              </a:tblGrid>
              <a:tr h="603490">
                <a:tc>
                  <a:txBody>
                    <a:bodyPr/>
                    <a:lstStyle/>
                    <a:p>
                      <a:pPr algn="l"/>
                      <a:r>
                        <a:rPr lang="en-US" altLang="zh-CN" sz="1800" b="1" dirty="0"/>
                        <a:t>Number of executing the path</a:t>
                      </a:r>
                      <a:endParaRPr lang="zh-CN" altLang="en-US" sz="1800" b="1" dirty="0"/>
                    </a:p>
                  </a:txBody>
                  <a:tcPr anchor="ctr">
                    <a:solidFill>
                      <a:schemeClr val="bg1"/>
                    </a:solidFill>
                  </a:tcPr>
                </a:tc>
                <a:tc>
                  <a:txBody>
                    <a:bodyPr/>
                    <a:lstStyle/>
                    <a:p>
                      <a:pPr algn="ctr"/>
                      <a:r>
                        <a:rPr lang="en-US" altLang="zh-CN" sz="1800" b="0" dirty="0"/>
                        <a:t>966</a:t>
                      </a:r>
                      <a:endParaRPr lang="zh-CN" altLang="en-US" sz="1800" b="0" dirty="0"/>
                    </a:p>
                  </a:txBody>
                  <a:tcPr anchor="ctr">
                    <a:solidFill>
                      <a:schemeClr val="bg1"/>
                    </a:solidFill>
                  </a:tcPr>
                </a:tc>
                <a:extLst>
                  <a:ext uri="{0D108BD9-81ED-4DB2-BD59-A6C34878D82A}">
                    <a16:rowId xmlns:a16="http://schemas.microsoft.com/office/drawing/2014/main" val="204196592"/>
                  </a:ext>
                </a:extLst>
              </a:tr>
              <a:tr h="603490">
                <a:tc>
                  <a:txBody>
                    <a:bodyPr/>
                    <a:lstStyle/>
                    <a:p>
                      <a:pPr algn="l"/>
                      <a:r>
                        <a:rPr lang="en-US" altLang="zh-CN" sz="1800" b="1" dirty="0"/>
                        <a:t>Number of deadline misses (deadline detector)</a:t>
                      </a:r>
                      <a:endParaRPr lang="zh-CN" altLang="en-US" sz="1800" b="1" dirty="0"/>
                    </a:p>
                  </a:txBody>
                  <a:tcPr anchor="ctr">
                    <a:solidFill>
                      <a:schemeClr val="bg1"/>
                    </a:solidFill>
                  </a:tcPr>
                </a:tc>
                <a:tc>
                  <a:txBody>
                    <a:bodyPr/>
                    <a:lstStyle/>
                    <a:p>
                      <a:pPr algn="ctr"/>
                      <a:r>
                        <a:rPr lang="en-US" altLang="zh-CN" sz="1800" dirty="0"/>
                        <a:t>3</a:t>
                      </a:r>
                      <a:endParaRPr lang="zh-CN" altLang="en-US" sz="1800" dirty="0"/>
                    </a:p>
                  </a:txBody>
                  <a:tcPr anchor="ctr">
                    <a:solidFill>
                      <a:schemeClr val="bg1"/>
                    </a:solidFill>
                  </a:tcPr>
                </a:tc>
                <a:extLst>
                  <a:ext uri="{0D108BD9-81ED-4DB2-BD59-A6C34878D82A}">
                    <a16:rowId xmlns:a16="http://schemas.microsoft.com/office/drawing/2014/main" val="1464718391"/>
                  </a:ext>
                </a:extLst>
              </a:tr>
              <a:tr h="603490">
                <a:tc>
                  <a:txBody>
                    <a:bodyPr/>
                    <a:lstStyle/>
                    <a:p>
                      <a:pPr algn="l"/>
                      <a:r>
                        <a:rPr lang="en-US" altLang="zh-CN" sz="1800" b="1" dirty="0"/>
                        <a:t>Number of deadline misses (CARET) </a:t>
                      </a:r>
                      <a:endParaRPr lang="zh-CN" altLang="en-US" sz="1800" b="1" dirty="0"/>
                    </a:p>
                  </a:txBody>
                  <a:tcPr anchor="ctr">
                    <a:solidFill>
                      <a:schemeClr val="bg1"/>
                    </a:solidFill>
                  </a:tcPr>
                </a:tc>
                <a:tc>
                  <a:txBody>
                    <a:bodyPr/>
                    <a:lstStyle/>
                    <a:p>
                      <a:pPr algn="ctr"/>
                      <a:r>
                        <a:rPr lang="en-US" altLang="zh-CN" sz="1800" dirty="0"/>
                        <a:t>3</a:t>
                      </a:r>
                      <a:endParaRPr lang="zh-CN" altLang="en-US" sz="1800" dirty="0"/>
                    </a:p>
                  </a:txBody>
                  <a:tcPr anchor="ctr">
                    <a:solidFill>
                      <a:schemeClr val="bg1"/>
                    </a:solidFill>
                  </a:tcPr>
                </a:tc>
                <a:extLst>
                  <a:ext uri="{0D108BD9-81ED-4DB2-BD59-A6C34878D82A}">
                    <a16:rowId xmlns:a16="http://schemas.microsoft.com/office/drawing/2014/main" val="2553266928"/>
                  </a:ext>
                </a:extLst>
              </a:tr>
            </a:tbl>
          </a:graphicData>
        </a:graphic>
      </p:graphicFrame>
      <p:sp>
        <p:nvSpPr>
          <p:cNvPr id="3" name="テキスト プレースホルダー 2">
            <a:extLst>
              <a:ext uri="{FF2B5EF4-FFF2-40B4-BE49-F238E27FC236}">
                <a16:creationId xmlns:a16="http://schemas.microsoft.com/office/drawing/2014/main" id="{97F280DC-0774-1052-93CB-4CE729985269}"/>
              </a:ext>
            </a:extLst>
          </p:cNvPr>
          <p:cNvSpPr txBox="1">
            <a:spLocks/>
          </p:cNvSpPr>
          <p:nvPr/>
        </p:nvSpPr>
        <p:spPr bwMode="auto">
          <a:xfrm>
            <a:off x="304800" y="35961"/>
            <a:ext cx="1247274" cy="252797"/>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altLang="ja-JP" kern="0" dirty="0">
                <a:solidFill>
                  <a:srgbClr val="FFFFFF"/>
                </a:solidFill>
                <a:latin typeface="メイリオ" panose="020B0604030504040204" pitchFamily="50" charset="-128"/>
                <a:ea typeface="メイリオ" panose="020B0604030504040204" pitchFamily="50" charset="-128"/>
              </a:rPr>
              <a:t>[</a:t>
            </a:r>
            <a:r>
              <a:rPr kumimoji="1" lang="en-US" altLang="ja-JP"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30350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232776" cy="457200"/>
          </a:xfrm>
        </p:spPr>
        <p:txBody>
          <a:bodyPr/>
          <a:lstStyle/>
          <a:p>
            <a:r>
              <a:rPr kumimoji="1" lang="en-US" altLang="ja-JP" dirty="0">
                <a:latin typeface="メイリオ" panose="020B0604030504040204" pitchFamily="50" charset="-128"/>
                <a:ea typeface="メイリオ" panose="020B0604030504040204" pitchFamily="50" charset="-128"/>
              </a:rPr>
              <a:t>Conclusions</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lang="en-US" altLang="ja-JP" dirty="0">
                <a:latin typeface="メイリオ" panose="020B0604030504040204" pitchFamily="50" charset="-128"/>
                <a:ea typeface="メイリオ" panose="020B0604030504040204" pitchFamily="50" charset="-128"/>
              </a:rPr>
              <a:t> Background</a:t>
            </a:r>
          </a:p>
          <a:p>
            <a:pPr lvl="1"/>
            <a:r>
              <a:rPr lang="en-US" altLang="ja-JP"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ROS 2</a:t>
            </a:r>
          </a:p>
          <a:p>
            <a:pPr lvl="1"/>
            <a:r>
              <a:rPr lang="en-US" altLang="ja-JP" sz="1800" dirty="0">
                <a:latin typeface="メイリオ" panose="020B0604030504040204" pitchFamily="50" charset="-128"/>
                <a:ea typeface="メイリオ" panose="020B0604030504040204" pitchFamily="50" charset="-128"/>
              </a:rPr>
              <a:t> Autoware</a:t>
            </a:r>
          </a:p>
          <a:p>
            <a:pPr lvl="1"/>
            <a:r>
              <a:rPr lang="en-US" altLang="ja-JP" sz="1800" dirty="0">
                <a:latin typeface="メイリオ" panose="020B0604030504040204" pitchFamily="50" charset="-128"/>
                <a:ea typeface="メイリオ" panose="020B0604030504040204" pitchFamily="50" charset="-128"/>
              </a:rPr>
              <a:t> End-to-End latency and deadline miss</a:t>
            </a:r>
          </a:p>
          <a:p>
            <a:pPr lvl="1"/>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Proposed Dynamic Message Tracking System</a:t>
            </a:r>
          </a:p>
          <a:p>
            <a:pPr lvl="1"/>
            <a:r>
              <a:rPr lang="en-US" altLang="ja-JP" sz="1800" dirty="0">
                <a:latin typeface="メイリオ" panose="020B0604030504040204" pitchFamily="50" charset="-128"/>
                <a:ea typeface="メイリオ" panose="020B0604030504040204" pitchFamily="50" charset="-128"/>
              </a:rPr>
              <a:t> Latency Viewer and Deadline Detector</a:t>
            </a:r>
          </a:p>
          <a:p>
            <a:pPr marL="270272" lvl="1" indent="0">
              <a:buNone/>
            </a:pP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Contributions</a:t>
            </a:r>
          </a:p>
          <a:p>
            <a:pPr lvl="1"/>
            <a:r>
              <a:rPr lang="en-US" altLang="ja-JP" sz="1800" dirty="0">
                <a:latin typeface="メイリオ" panose="020B0604030504040204" pitchFamily="50" charset="-128"/>
                <a:ea typeface="メイリオ" panose="020B0604030504040204" pitchFamily="50" charset="-128"/>
              </a:rPr>
              <a:t> a new dynamic message tracking system for ROS 2 applications</a:t>
            </a:r>
          </a:p>
          <a:p>
            <a:pPr lvl="1"/>
            <a:r>
              <a:rPr lang="zh-CN" altLang="en-US" sz="1800" dirty="0">
                <a:latin typeface="メイリオ" panose="020B0604030504040204" pitchFamily="50" charset="-128"/>
                <a:ea typeface="メイリオ" panose="020B0604030504040204" pitchFamily="50" charset="-128"/>
              </a:rPr>
              <a:t> </a:t>
            </a:r>
            <a:r>
              <a:rPr lang="en-US" altLang="ja-JP" sz="1800" dirty="0">
                <a:latin typeface="メイリオ" panose="020B0604030504040204" pitchFamily="50" charset="-128"/>
                <a:ea typeface="メイリオ" panose="020B0604030504040204" pitchFamily="50" charset="-128"/>
              </a:rPr>
              <a:t>a new tool for detecting the deadline miss for ROS 2 applications</a:t>
            </a:r>
          </a:p>
          <a:p>
            <a:pPr lvl="1"/>
            <a:r>
              <a:rPr lang="en-US" altLang="ja-JP" sz="1800" dirty="0">
                <a:latin typeface="メイリオ" panose="020B0604030504040204" pitchFamily="50" charset="-128"/>
                <a:ea typeface="メイリオ" panose="020B0604030504040204" pitchFamily="50" charset="-128"/>
              </a:rPr>
              <a:t> explore the overhead of TILDE that is embedded in ROS 2 node</a:t>
            </a:r>
            <a:r>
              <a:rPr lang="en-US" altLang="zh-CN" sz="1800" dirty="0">
                <a:latin typeface="メイリオ" panose="020B0604030504040204" pitchFamily="50" charset="-128"/>
                <a:ea typeface="メイリオ" panose="020B0604030504040204" pitchFamily="50" charset="-128"/>
              </a:rPr>
              <a:t>s</a:t>
            </a:r>
            <a:endParaRPr lang="en-US" altLang="ja-JP" sz="1800" dirty="0">
              <a:latin typeface="メイリオ" panose="020B0604030504040204" pitchFamily="50" charset="-128"/>
              <a:ea typeface="メイリオ" panose="020B0604030504040204" pitchFamily="50" charset="-128"/>
            </a:endParaRPr>
          </a:p>
          <a:p>
            <a:pPr lvl="1"/>
            <a:endParaRPr lang="en-US" altLang="ja-JP" sz="1600"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Future work</a:t>
            </a:r>
          </a:p>
          <a:p>
            <a:pPr lvl="1"/>
            <a:r>
              <a:rPr lang="en-US" altLang="ja-JP" sz="1800" dirty="0">
                <a:latin typeface="メイリオ" panose="020B0604030504040204" pitchFamily="50" charset="-128"/>
                <a:ea typeface="メイリオ" panose="020B0604030504040204" pitchFamily="50" charset="-128"/>
              </a:rPr>
              <a:t> Improving the deadline detector’s integration with visualization functionality</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91451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a:xfrm>
            <a:off x="304800" y="381000"/>
            <a:ext cx="8839200" cy="457200"/>
          </a:xfrm>
        </p:spPr>
        <p:txBody>
          <a:bodyPr/>
          <a:lstStyle/>
          <a:p>
            <a:r>
              <a:rPr kumimoji="1" lang="en-US" altLang="ja-JP" sz="2000" dirty="0">
                <a:latin typeface="メイリオ" panose="020B0604030504040204" pitchFamily="50" charset="-128"/>
                <a:ea typeface="メイリオ" panose="020B0604030504040204" pitchFamily="50" charset="-128"/>
              </a:rPr>
              <a:t>Timing Challenges in the Measurement of Distributed Systems</a:t>
            </a:r>
            <a:endParaRPr kumimoji="1" lang="ja-JP" altLang="en-US" sz="2000"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lang="en-US" altLang="ja-JP" dirty="0">
                <a:latin typeface="メイリオ" panose="020B0604030504040204" pitchFamily="50" charset="-128"/>
                <a:ea typeface="メイリオ" panose="020B0604030504040204" pitchFamily="50" charset="-128"/>
              </a:rPr>
              <a:t> ROS_TIME</a:t>
            </a:r>
          </a:p>
          <a:p>
            <a:pPr lvl="1"/>
            <a:r>
              <a:rPr lang="en-US" altLang="ja-JP" dirty="0">
                <a:latin typeface="メイリオ" panose="020B0604030504040204" pitchFamily="50" charset="-128"/>
                <a:ea typeface="メイリオ" panose="020B0604030504040204" pitchFamily="50" charset="-128"/>
              </a:rPr>
              <a:t> Based on system time</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STEADY_TIME</a:t>
            </a:r>
          </a:p>
          <a:p>
            <a:pPr lvl="1"/>
            <a:r>
              <a:rPr lang="en-US" altLang="ja-JP"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Application i</a:t>
            </a:r>
            <a:r>
              <a:rPr lang="en-US" altLang="ja-JP" dirty="0">
                <a:latin typeface="メイリオ" panose="020B0604030504040204" pitchFamily="50" charset="-128"/>
                <a:ea typeface="メイリオ" panose="020B0604030504040204" pitchFamily="50" charset="-128"/>
              </a:rPr>
              <a:t>nternal</a:t>
            </a:r>
            <a:r>
              <a:rPr lang="zh-CN" altLang="en-US"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time</a:t>
            </a:r>
          </a:p>
          <a:p>
            <a:pPr lvl="1"/>
            <a:r>
              <a:rPr lang="en-US" altLang="ja-JP" dirty="0">
                <a:latin typeface="メイリオ" panose="020B0604030504040204" pitchFamily="50" charset="-128"/>
                <a:ea typeface="メイリオ" panose="020B0604030504040204" pitchFamily="50" charset="-128"/>
              </a:rPr>
              <a:t> More accurate than system time because it is not affected by external protocols, such as Network Time Protocol (NTP)</a:t>
            </a:r>
          </a:p>
          <a:p>
            <a:pPr lvl="1"/>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In TILDE</a:t>
            </a:r>
          </a:p>
          <a:p>
            <a:pPr lvl="1"/>
            <a:r>
              <a:rPr lang="en-US" altLang="ja-JP" dirty="0">
                <a:latin typeface="メイリオ" panose="020B0604030504040204" pitchFamily="50" charset="-128"/>
                <a:ea typeface="メイリオ" panose="020B0604030504040204" pitchFamily="50" charset="-128"/>
              </a:rPr>
              <a:t> We keep both type of time for measurement’s accuracy</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61696"/>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1"/>
            <a:ext cx="957943" cy="288245"/>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Evaluation</a:t>
            </a:r>
            <a:endParaRPr kumimoji="1" lang="ja-JP" altLang="en-US"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161223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Design</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a:latin typeface="メイリオ" panose="020B0604030504040204" pitchFamily="50" charset="-128"/>
                <a:ea typeface="メイリオ" panose="020B0604030504040204" pitchFamily="50" charset="-128"/>
              </a:rPr>
              <a:t> Class relation of TILDE</a:t>
            </a:r>
          </a:p>
          <a:p>
            <a:pPr lvl="1"/>
            <a:r>
              <a:rPr kumimoji="1" lang="en-US" altLang="zh-CN">
                <a:latin typeface="メイリオ" panose="020B0604030504040204" pitchFamily="50" charset="-128"/>
                <a:ea typeface="メイリオ" panose="020B0604030504040204" pitchFamily="50" charset="-128"/>
              </a:rPr>
              <a:t>The TILDE node implementation inherits from </a:t>
            </a:r>
            <a:r>
              <a:rPr kumimoji="1" lang="en-US" altLang="zh-CN" err="1">
                <a:latin typeface="メイリオ" panose="020B0604030504040204" pitchFamily="50" charset="-128"/>
                <a:ea typeface="メイリオ" panose="020B0604030504040204" pitchFamily="50" charset="-128"/>
              </a:rPr>
              <a:t>rclcpp</a:t>
            </a:r>
            <a:endParaRPr kumimoji="1" lang="en-US" altLang="zh-CN">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658761" cy="205219"/>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TILDE</a:t>
            </a:r>
            <a:endParaRPr kumimoji="1" lang="ja-JP" altLang="en-US"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pic>
        <p:nvPicPr>
          <p:cNvPr id="3" name="図 20">
            <a:extLst>
              <a:ext uri="{FF2B5EF4-FFF2-40B4-BE49-F238E27FC236}">
                <a16:creationId xmlns:a16="http://schemas.microsoft.com/office/drawing/2014/main" id="{BD2A6B16-EECC-DF21-F4CE-4830E926F45D}"/>
              </a:ext>
            </a:extLst>
          </p:cNvPr>
          <p:cNvPicPr>
            <a:picLocks noChangeAspect="1"/>
          </p:cNvPicPr>
          <p:nvPr/>
        </p:nvPicPr>
        <p:blipFill>
          <a:blip r:embed="rId4"/>
          <a:stretch>
            <a:fillRect/>
          </a:stretch>
        </p:blipFill>
        <p:spPr>
          <a:xfrm>
            <a:off x="1120039" y="3162663"/>
            <a:ext cx="6141921" cy="1394672"/>
          </a:xfrm>
          <a:prstGeom prst="rect">
            <a:avLst/>
          </a:prstGeom>
        </p:spPr>
      </p:pic>
    </p:spTree>
    <p:extLst>
      <p:ext uri="{BB962C8B-B14F-4D97-AF65-F5344CB8AC3E}">
        <p14:creationId xmlns:p14="http://schemas.microsoft.com/office/powerpoint/2010/main" val="1134174660"/>
      </p:ext>
    </p:extLst>
  </p:cSld>
  <p:clrMapOvr>
    <a:masterClrMapping/>
  </p:clrMapOvr>
  <p:transition/>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Design</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a:latin typeface="メイリオ" panose="020B0604030504040204" pitchFamily="50" charset="-128"/>
                <a:ea typeface="メイリオ" panose="020B0604030504040204" pitchFamily="50" charset="-128"/>
              </a:rPr>
              <a:t> </a:t>
            </a:r>
            <a:r>
              <a:rPr kumimoji="1" lang="en-US" altLang="zh-CN">
                <a:latin typeface="メイリオ" panose="020B0604030504040204" pitchFamily="50" charset="-128"/>
                <a:ea typeface="メイリオ" panose="020B0604030504040204" pitchFamily="50" charset="-128"/>
              </a:rPr>
              <a:t>Embed into ROS 2 application (manually)</a:t>
            </a:r>
          </a:p>
          <a:p>
            <a:pPr lvl="1"/>
            <a:endParaRPr kumimoji="1" lang="en-US" altLang="ja-JP">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658761" cy="205219"/>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TILDE</a:t>
            </a:r>
            <a:endParaRPr kumimoji="1" lang="ja-JP" altLang="en-US"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graphicFrame>
        <p:nvGraphicFramePr>
          <p:cNvPr id="5" name="表格 6">
            <a:extLst>
              <a:ext uri="{FF2B5EF4-FFF2-40B4-BE49-F238E27FC236}">
                <a16:creationId xmlns:a16="http://schemas.microsoft.com/office/drawing/2014/main" id="{AA9C0015-59BC-A14A-B195-F4B4A40181DC}"/>
              </a:ext>
            </a:extLst>
          </p:cNvPr>
          <p:cNvGraphicFramePr>
            <a:graphicFrameLocks noGrp="1"/>
          </p:cNvGraphicFramePr>
          <p:nvPr>
            <p:extLst>
              <p:ext uri="{D42A27DB-BD31-4B8C-83A1-F6EECF244321}">
                <p14:modId xmlns:p14="http://schemas.microsoft.com/office/powerpoint/2010/main" val="3312654232"/>
              </p:ext>
            </p:extLst>
          </p:nvPr>
        </p:nvGraphicFramePr>
        <p:xfrm>
          <a:off x="1157926" y="2579071"/>
          <a:ext cx="6828148" cy="2413575"/>
        </p:xfrm>
        <a:graphic>
          <a:graphicData uri="http://schemas.openxmlformats.org/drawingml/2006/table">
            <a:tbl>
              <a:tblPr firstRow="1" bandRow="1">
                <a:tableStyleId>{073A0DAA-6AF3-43AB-8588-CEC1D06C72B9}</a:tableStyleId>
              </a:tblPr>
              <a:tblGrid>
                <a:gridCol w="3414074">
                  <a:extLst>
                    <a:ext uri="{9D8B030D-6E8A-4147-A177-3AD203B41FA5}">
                      <a16:colId xmlns:a16="http://schemas.microsoft.com/office/drawing/2014/main" val="2132204913"/>
                    </a:ext>
                  </a:extLst>
                </a:gridCol>
                <a:gridCol w="3414074">
                  <a:extLst>
                    <a:ext uri="{9D8B030D-6E8A-4147-A177-3AD203B41FA5}">
                      <a16:colId xmlns:a16="http://schemas.microsoft.com/office/drawing/2014/main" val="772329177"/>
                    </a:ext>
                  </a:extLst>
                </a:gridCol>
              </a:tblGrid>
              <a:tr h="482715">
                <a:tc>
                  <a:txBody>
                    <a:bodyPr/>
                    <a:lstStyle/>
                    <a:p>
                      <a:pPr algn="ctr"/>
                      <a:r>
                        <a:rPr lang="en-US" altLang="zh-CN" sz="1800"/>
                        <a:t>Before</a:t>
                      </a:r>
                      <a:endParaRPr lang="zh-CN" altLang="en-US" sz="1800"/>
                    </a:p>
                  </a:txBody>
                  <a:tcPr anchor="ctr"/>
                </a:tc>
                <a:tc>
                  <a:txBody>
                    <a:bodyPr/>
                    <a:lstStyle/>
                    <a:p>
                      <a:pPr algn="ctr"/>
                      <a:r>
                        <a:rPr lang="en-US" altLang="zh-CN" sz="1800"/>
                        <a:t>After</a:t>
                      </a:r>
                      <a:endParaRPr lang="zh-CN" altLang="en-US" sz="1800"/>
                    </a:p>
                  </a:txBody>
                  <a:tcPr anchor="ctr"/>
                </a:tc>
                <a:extLst>
                  <a:ext uri="{0D108BD9-81ED-4DB2-BD59-A6C34878D82A}">
                    <a16:rowId xmlns:a16="http://schemas.microsoft.com/office/drawing/2014/main" val="3946773633"/>
                  </a:ext>
                </a:extLst>
              </a:tr>
              <a:tr h="482715">
                <a:tc>
                  <a:txBody>
                    <a:bodyPr/>
                    <a:lstStyle/>
                    <a:p>
                      <a:pPr algn="ctr"/>
                      <a:r>
                        <a:rPr lang="en-US" altLang="zh-CN" sz="1600" err="1"/>
                        <a:t>rclcpp</a:t>
                      </a:r>
                      <a:r>
                        <a:rPr lang="en-US" altLang="zh-CN" sz="1600"/>
                        <a:t>::Node</a:t>
                      </a:r>
                      <a:endParaRPr lang="zh-CN" altLang="en-US" sz="1600"/>
                    </a:p>
                  </a:txBody>
                  <a:tcPr anchor="ctr"/>
                </a:tc>
                <a:tc>
                  <a:txBody>
                    <a:bodyPr/>
                    <a:lstStyle/>
                    <a:p>
                      <a:pPr algn="ctr"/>
                      <a:r>
                        <a:rPr lang="en-US" altLang="zh-CN" sz="1600"/>
                        <a:t>tilde::</a:t>
                      </a:r>
                      <a:r>
                        <a:rPr lang="en-US" altLang="zh-CN" sz="1600" err="1"/>
                        <a:t>TildeNode</a:t>
                      </a:r>
                      <a:endParaRPr lang="zh-CN" altLang="en-US" sz="1600"/>
                    </a:p>
                  </a:txBody>
                  <a:tcPr anchor="ctr"/>
                </a:tc>
                <a:extLst>
                  <a:ext uri="{0D108BD9-81ED-4DB2-BD59-A6C34878D82A}">
                    <a16:rowId xmlns:a16="http://schemas.microsoft.com/office/drawing/2014/main" val="909543550"/>
                  </a:ext>
                </a:extLst>
              </a:tr>
              <a:tr h="482715">
                <a:tc>
                  <a:txBody>
                    <a:bodyPr/>
                    <a:lstStyle/>
                    <a:p>
                      <a:pPr algn="ctr"/>
                      <a:r>
                        <a:rPr lang="en-US" altLang="zh-CN" sz="1600" err="1"/>
                        <a:t>rclcpp</a:t>
                      </a:r>
                      <a:r>
                        <a:rPr lang="en-US" altLang="zh-CN" sz="1600"/>
                        <a:t>::Subscription</a:t>
                      </a:r>
                      <a:endParaRPr lang="zh-CN" altLang="en-US" sz="1600"/>
                    </a:p>
                  </a:txBody>
                  <a:tcPr anchor="ctr"/>
                </a:tc>
                <a:tc>
                  <a:txBody>
                    <a:bodyPr/>
                    <a:lstStyle/>
                    <a:p>
                      <a:pPr algn="ctr"/>
                      <a:r>
                        <a:rPr lang="en-US" altLang="zh-CN" sz="1600"/>
                        <a:t>tilde::</a:t>
                      </a:r>
                      <a:r>
                        <a:rPr lang="en-US" altLang="zh-CN" sz="1600" err="1"/>
                        <a:t>TildeSubscription</a:t>
                      </a:r>
                      <a:endParaRPr lang="zh-CN" altLang="en-US" sz="1600"/>
                    </a:p>
                  </a:txBody>
                  <a:tcPr anchor="ctr"/>
                </a:tc>
                <a:extLst>
                  <a:ext uri="{0D108BD9-81ED-4DB2-BD59-A6C34878D82A}">
                    <a16:rowId xmlns:a16="http://schemas.microsoft.com/office/drawing/2014/main" val="2050228653"/>
                  </a:ext>
                </a:extLst>
              </a:tr>
              <a:tr h="482715">
                <a:tc>
                  <a:txBody>
                    <a:bodyPr/>
                    <a:lstStyle/>
                    <a:p>
                      <a:pPr algn="ctr"/>
                      <a:r>
                        <a:rPr lang="en-US" altLang="zh-CN" sz="1600" err="1"/>
                        <a:t>create_subscription</a:t>
                      </a:r>
                      <a:endParaRPr lang="zh-CN" altLang="en-US" sz="1600"/>
                    </a:p>
                  </a:txBody>
                  <a:tcPr anchor="ctr"/>
                </a:tc>
                <a:tc>
                  <a:txBody>
                    <a:bodyPr/>
                    <a:lstStyle/>
                    <a:p>
                      <a:pPr algn="ctr"/>
                      <a:r>
                        <a:rPr lang="en-US" altLang="zh-CN" sz="1600" err="1"/>
                        <a:t>create_tilde_subscription</a:t>
                      </a:r>
                      <a:endParaRPr lang="zh-CN" altLang="en-US" sz="1600"/>
                    </a:p>
                  </a:txBody>
                  <a:tcPr anchor="ctr"/>
                </a:tc>
                <a:extLst>
                  <a:ext uri="{0D108BD9-81ED-4DB2-BD59-A6C34878D82A}">
                    <a16:rowId xmlns:a16="http://schemas.microsoft.com/office/drawing/2014/main" val="2307748200"/>
                  </a:ext>
                </a:extLst>
              </a:tr>
              <a:tr h="482715">
                <a:tc>
                  <a:txBody>
                    <a:bodyPr/>
                    <a:lstStyle/>
                    <a:p>
                      <a:pPr algn="ctr"/>
                      <a:r>
                        <a:rPr lang="en-US" altLang="zh-CN" sz="1600" err="1"/>
                        <a:t>create_publisher</a:t>
                      </a:r>
                      <a:endParaRPr lang="zh-CN" altLang="en-US" sz="1600"/>
                    </a:p>
                  </a:txBody>
                  <a:tcPr anchor="ctr"/>
                </a:tc>
                <a:tc>
                  <a:txBody>
                    <a:bodyPr/>
                    <a:lstStyle/>
                    <a:p>
                      <a:pPr algn="ctr"/>
                      <a:r>
                        <a:rPr lang="en-US" altLang="zh-CN" sz="1600" err="1"/>
                        <a:t>create_tilde_publisher</a:t>
                      </a:r>
                      <a:endParaRPr lang="zh-CN" altLang="en-US" sz="1600"/>
                    </a:p>
                  </a:txBody>
                  <a:tcPr anchor="ctr"/>
                </a:tc>
                <a:extLst>
                  <a:ext uri="{0D108BD9-81ED-4DB2-BD59-A6C34878D82A}">
                    <a16:rowId xmlns:a16="http://schemas.microsoft.com/office/drawing/2014/main" val="2671921779"/>
                  </a:ext>
                </a:extLst>
              </a:tr>
            </a:tbl>
          </a:graphicData>
        </a:graphic>
      </p:graphicFrame>
    </p:spTree>
    <p:extLst>
      <p:ext uri="{BB962C8B-B14F-4D97-AF65-F5344CB8AC3E}">
        <p14:creationId xmlns:p14="http://schemas.microsoft.com/office/powerpoint/2010/main" val="26491809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a:latin typeface="メイリオ" panose="020B0604030504040204" pitchFamily="50" charset="-128"/>
                <a:ea typeface="メイリオ" panose="020B0604030504040204" pitchFamily="50" charset="-128"/>
              </a:rPr>
              <a:t>Design</a:t>
            </a:r>
            <a:endParaRPr kumimoji="1" lang="ja-JP" altLang="en-US">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pPr marL="135255" indent="-135255"/>
            <a:r>
              <a:rPr lang="en-US" altLang="ja-JP">
                <a:latin typeface="メイリオ"/>
                <a:ea typeface="メイリオ"/>
              </a:rPr>
              <a:t> Sample for e</a:t>
            </a:r>
            <a:r>
              <a:rPr lang="en-US" altLang="zh-CN">
                <a:latin typeface="メイリオ"/>
                <a:ea typeface="メイリオ"/>
              </a:rPr>
              <a:t>mbed</a:t>
            </a:r>
            <a:r>
              <a:rPr kumimoji="1" lang="en-US" altLang="zh-CN">
                <a:latin typeface="メイリオ"/>
                <a:ea typeface="メイリオ"/>
              </a:rPr>
              <a:t> into ROS 2 application (manually)</a:t>
            </a:r>
            <a:endParaRPr lang="zh-CN" altLang="en-US">
              <a:latin typeface="メイリオ"/>
              <a:ea typeface="メイリオ"/>
            </a:endParaRPr>
          </a:p>
          <a:p>
            <a:pPr marL="400685" lvl="1" indent="-130810"/>
            <a:r>
              <a:rPr lang="en-US" altLang="zh-CN">
                <a:latin typeface="メイリオ"/>
                <a:ea typeface="メイリオ"/>
              </a:rPr>
              <a:t>Publisher for publishing PointCloud2-type data</a:t>
            </a:r>
            <a:endParaRPr lang="en-US" altLang="zh-CN" err="1">
              <a:latin typeface="メイリオ" panose="020B0604030504040204" pitchFamily="50" charset="-128"/>
              <a:ea typeface="メイリオ" panose="020B0604030504040204" pitchFamily="50" charset="-128"/>
            </a:endParaRPr>
          </a:p>
          <a:p>
            <a:pPr marL="400685" lvl="1" indent="-130810"/>
            <a:endParaRPr lang="en-US" altLang="ja-JP">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658761" cy="205219"/>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TILDE</a:t>
            </a:r>
            <a:endParaRPr kumimoji="1" lang="ja-JP" altLang="en-US" sz="1200" b="0" i="0" u="none" strike="noStrike" kern="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grpSp>
        <p:nvGrpSpPr>
          <p:cNvPr id="12" name="组合 11">
            <a:extLst>
              <a:ext uri="{FF2B5EF4-FFF2-40B4-BE49-F238E27FC236}">
                <a16:creationId xmlns:a16="http://schemas.microsoft.com/office/drawing/2014/main" id="{C0E15883-A726-576B-4ACE-8C58F2E1A2D3}"/>
              </a:ext>
            </a:extLst>
          </p:cNvPr>
          <p:cNvGrpSpPr/>
          <p:nvPr/>
        </p:nvGrpSpPr>
        <p:grpSpPr>
          <a:xfrm>
            <a:off x="1408939" y="2174276"/>
            <a:ext cx="6326121" cy="4683724"/>
            <a:chOff x="1130300" y="1525345"/>
            <a:chExt cx="6881585" cy="5331308"/>
          </a:xfrm>
        </p:grpSpPr>
        <p:pic>
          <p:nvPicPr>
            <p:cNvPr id="8" name="图片 7" descr="文本&#10;&#10;已自动生成说明">
              <a:extLst>
                <a:ext uri="{FF2B5EF4-FFF2-40B4-BE49-F238E27FC236}">
                  <a16:creationId xmlns:a16="http://schemas.microsoft.com/office/drawing/2014/main" id="{E60D79C1-9E2D-A259-5A79-B0F3E5E20E9A}"/>
                </a:ext>
              </a:extLst>
            </p:cNvPr>
            <p:cNvPicPr>
              <a:picLocks noChangeAspect="1"/>
            </p:cNvPicPr>
            <p:nvPr/>
          </p:nvPicPr>
          <p:blipFill>
            <a:blip r:embed="rId4"/>
            <a:stretch>
              <a:fillRect/>
            </a:stretch>
          </p:blipFill>
          <p:spPr>
            <a:xfrm>
              <a:off x="1132114" y="1525345"/>
              <a:ext cx="6879771" cy="5331308"/>
            </a:xfrm>
            <a:prstGeom prst="rect">
              <a:avLst/>
            </a:prstGeom>
          </p:spPr>
        </p:pic>
        <p:sp>
          <p:nvSpPr>
            <p:cNvPr id="9" name="矩形 8">
              <a:extLst>
                <a:ext uri="{FF2B5EF4-FFF2-40B4-BE49-F238E27FC236}">
                  <a16:creationId xmlns:a16="http://schemas.microsoft.com/office/drawing/2014/main" id="{70721C22-6A3D-7CA5-F5EC-D96671E5D3DC}"/>
                </a:ext>
              </a:extLst>
            </p:cNvPr>
            <p:cNvSpPr/>
            <p:nvPr/>
          </p:nvSpPr>
          <p:spPr bwMode="auto">
            <a:xfrm>
              <a:off x="1130300" y="1529442"/>
              <a:ext cx="4143827" cy="351971"/>
            </a:xfrm>
            <a:prstGeom prst="rect">
              <a:avLst/>
            </a:prstGeom>
            <a:no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10" name="矩形 9">
              <a:extLst>
                <a:ext uri="{FF2B5EF4-FFF2-40B4-BE49-F238E27FC236}">
                  <a16:creationId xmlns:a16="http://schemas.microsoft.com/office/drawing/2014/main" id="{95A16528-712C-5630-F0C6-D9E7DD4255F4}"/>
                </a:ext>
              </a:extLst>
            </p:cNvPr>
            <p:cNvSpPr/>
            <p:nvPr/>
          </p:nvSpPr>
          <p:spPr bwMode="auto">
            <a:xfrm>
              <a:off x="1130301" y="2273298"/>
              <a:ext cx="4143826" cy="351971"/>
            </a:xfrm>
            <a:prstGeom prst="rect">
              <a:avLst/>
            </a:prstGeom>
            <a:no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11" name="矩形 10">
              <a:extLst>
                <a:ext uri="{FF2B5EF4-FFF2-40B4-BE49-F238E27FC236}">
                  <a16:creationId xmlns:a16="http://schemas.microsoft.com/office/drawing/2014/main" id="{E21DB69B-DA08-C837-8168-1E5D6209D82B}"/>
                </a:ext>
              </a:extLst>
            </p:cNvPr>
            <p:cNvSpPr/>
            <p:nvPr/>
          </p:nvSpPr>
          <p:spPr bwMode="auto">
            <a:xfrm>
              <a:off x="1130300" y="5765798"/>
              <a:ext cx="6847111" cy="351971"/>
            </a:xfrm>
            <a:prstGeom prst="rect">
              <a:avLst/>
            </a:prstGeom>
            <a:no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grpSp>
    </p:spTree>
    <p:extLst>
      <p:ext uri="{BB962C8B-B14F-4D97-AF65-F5344CB8AC3E}">
        <p14:creationId xmlns:p14="http://schemas.microsoft.com/office/powerpoint/2010/main" val="1252581548"/>
      </p:ext>
    </p:extLst>
  </p:cSld>
  <p:clrMapOvr>
    <a:masterClrMapping/>
  </p:clrMapOvr>
  <p:transition/>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End-to-End </a:t>
            </a:r>
            <a:r>
              <a:rPr kumimoji="1" lang="en-US" altLang="zh-CN" dirty="0">
                <a:latin typeface="メイリオ" panose="020B0604030504040204" pitchFamily="50" charset="-128"/>
                <a:ea typeface="メイリオ" panose="020B0604030504040204" pitchFamily="50" charset="-128"/>
              </a:rPr>
              <a:t>Latency</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01CF49B8-8C5A-B2FD-C079-EEE33527B562}"/>
              </a:ext>
            </a:extLst>
          </p:cNvPr>
          <p:cNvSpPr>
            <a:spLocks noGrp="1"/>
          </p:cNvSpPr>
          <p:nvPr>
            <p:ph idx="13"/>
          </p:nvPr>
        </p:nvSpPr>
        <p:spPr>
          <a:xfrm>
            <a:off x="304800" y="1052288"/>
            <a:ext cx="8534400" cy="4320990"/>
          </a:xfrm>
        </p:spPr>
        <p:txBody>
          <a:bodyPr/>
          <a:lstStyle/>
          <a:p>
            <a:pPr marL="135255" indent="-135255"/>
            <a:r>
              <a:rPr lang="en-US" altLang="zh-CN" dirty="0">
                <a:latin typeface="Arial"/>
                <a:cs typeface="Arial"/>
              </a:rPr>
              <a:t> End-to-End latency</a:t>
            </a:r>
            <a:endParaRPr lang="en-US" altLang="zh-CN" b="0" dirty="0">
              <a:latin typeface="Arial"/>
              <a:cs typeface="Arial"/>
            </a:endParaRPr>
          </a:p>
          <a:p>
            <a:pPr marL="400685" lvl="1" indent="-130810">
              <a:buFont typeface="メイリオ" panose="05000000000000000000" pitchFamily="2" charset="2"/>
              <a:buChar char="⁃"/>
            </a:pPr>
            <a:r>
              <a:rPr lang="en-US" altLang="zh-CN" dirty="0">
                <a:latin typeface="Arial"/>
                <a:cs typeface="Arial"/>
              </a:rPr>
              <a:t>The latency </a:t>
            </a:r>
            <a:r>
              <a:rPr lang="en-US" altLang="zh-CN" dirty="0">
                <a:solidFill>
                  <a:srgbClr val="002060"/>
                </a:solidFill>
                <a:latin typeface="Arial"/>
                <a:cs typeface="Arial"/>
              </a:rPr>
              <a:t>from entry node to exit node</a:t>
            </a:r>
            <a:endParaRPr lang="zh-CN" dirty="0">
              <a:solidFill>
                <a:srgbClr val="002060"/>
              </a:solidFill>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a:ea typeface="メイリオ"/>
            </a:endParaRP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90B78675-29AC-B8AF-523B-4884E9DA538F}"/>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grpSp>
        <p:nvGrpSpPr>
          <p:cNvPr id="11" name="グループ化 10">
            <a:extLst>
              <a:ext uri="{FF2B5EF4-FFF2-40B4-BE49-F238E27FC236}">
                <a16:creationId xmlns:a16="http://schemas.microsoft.com/office/drawing/2014/main" id="{3928D5BE-64F4-9845-1CD7-68661ECD70F3}"/>
              </a:ext>
            </a:extLst>
          </p:cNvPr>
          <p:cNvGrpSpPr/>
          <p:nvPr/>
        </p:nvGrpSpPr>
        <p:grpSpPr>
          <a:xfrm>
            <a:off x="304800" y="2321371"/>
            <a:ext cx="8460950" cy="2308353"/>
            <a:chOff x="304800" y="2321371"/>
            <a:chExt cx="8460950" cy="2308353"/>
          </a:xfrm>
        </p:grpSpPr>
        <p:grpSp>
          <p:nvGrpSpPr>
            <p:cNvPr id="96" name="组合 95">
              <a:extLst>
                <a:ext uri="{FF2B5EF4-FFF2-40B4-BE49-F238E27FC236}">
                  <a16:creationId xmlns:a16="http://schemas.microsoft.com/office/drawing/2014/main" id="{00557BA4-F5A8-8860-AE1B-1119C247BBF9}"/>
                </a:ext>
              </a:extLst>
            </p:cNvPr>
            <p:cNvGrpSpPr/>
            <p:nvPr/>
          </p:nvGrpSpPr>
          <p:grpSpPr>
            <a:xfrm>
              <a:off x="304800" y="2321371"/>
              <a:ext cx="8460950" cy="1438753"/>
              <a:chOff x="304800" y="2926319"/>
              <a:chExt cx="8460950" cy="1438753"/>
            </a:xfrm>
          </p:grpSpPr>
          <p:grpSp>
            <p:nvGrpSpPr>
              <p:cNvPr id="34" name="グループ化 8">
                <a:extLst>
                  <a:ext uri="{FF2B5EF4-FFF2-40B4-BE49-F238E27FC236}">
                    <a16:creationId xmlns:a16="http://schemas.microsoft.com/office/drawing/2014/main" id="{DB9FD605-98F9-3070-3BA0-615564CF0D0E}"/>
                  </a:ext>
                </a:extLst>
              </p:cNvPr>
              <p:cNvGrpSpPr/>
              <p:nvPr/>
            </p:nvGrpSpPr>
            <p:grpSpPr>
              <a:xfrm>
                <a:off x="304800" y="2926319"/>
                <a:ext cx="8460950" cy="1438753"/>
                <a:chOff x="1558625" y="2526709"/>
                <a:chExt cx="8460950" cy="1438753"/>
              </a:xfrm>
            </p:grpSpPr>
            <p:grpSp>
              <p:nvGrpSpPr>
                <p:cNvPr id="37" name="组合 36">
                  <a:extLst>
                    <a:ext uri="{FF2B5EF4-FFF2-40B4-BE49-F238E27FC236}">
                      <a16:creationId xmlns:a16="http://schemas.microsoft.com/office/drawing/2014/main" id="{A3B4441D-3204-3BD7-86CC-96033DD3EAB0}"/>
                    </a:ext>
                  </a:extLst>
                </p:cNvPr>
                <p:cNvGrpSpPr/>
                <p:nvPr/>
              </p:nvGrpSpPr>
              <p:grpSpPr>
                <a:xfrm>
                  <a:off x="1558625" y="2526709"/>
                  <a:ext cx="8460950" cy="1438753"/>
                  <a:chOff x="1431303" y="1172471"/>
                  <a:chExt cx="8460950" cy="1438753"/>
                </a:xfrm>
              </p:grpSpPr>
              <p:sp>
                <p:nvSpPr>
                  <p:cNvPr id="43" name="椭圆 42">
                    <a:extLst>
                      <a:ext uri="{FF2B5EF4-FFF2-40B4-BE49-F238E27FC236}">
                        <a16:creationId xmlns:a16="http://schemas.microsoft.com/office/drawing/2014/main" id="{AA06CA2F-78A2-EA7C-958C-E24C1F53DB9E}"/>
                      </a:ext>
                    </a:extLst>
                  </p:cNvPr>
                  <p:cNvSpPr/>
                  <p:nvPr/>
                </p:nvSpPr>
                <p:spPr>
                  <a:xfrm>
                    <a:off x="1431303" y="1989055"/>
                    <a:ext cx="1366887" cy="622169"/>
                  </a:xfrm>
                  <a:prstGeom prst="ellipse">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p>
                    <a:pPr algn="ctr" defTabSz="914400">
                      <a:defRPr/>
                    </a:pPr>
                    <a:r>
                      <a:rPr lang="en-US" altLang="zh-CN" kern="0" dirty="0">
                        <a:solidFill>
                          <a:prstClr val="black"/>
                        </a:solidFill>
                        <a:latin typeface="等线" panose="020F0502020204030204"/>
                        <a:ea typeface="游ゴシック"/>
                      </a:rPr>
                      <a:t>Entry</a:t>
                    </a:r>
                    <a:endParaRPr lang="en-US" altLang="ja-JP" kern="0" dirty="0">
                      <a:solidFill>
                        <a:prstClr val="black"/>
                      </a:solidFill>
                      <a:latin typeface="游ゴシック"/>
                      <a:ea typeface="游ゴシック"/>
                    </a:endParaRPr>
                  </a:p>
                  <a:p>
                    <a:pPr algn="ctr" defTabSz="914400">
                      <a:defRPr/>
                    </a:pPr>
                    <a:r>
                      <a:rPr lang="en-US" altLang="zh-CN" kern="0" dirty="0">
                        <a:solidFill>
                          <a:prstClr val="black"/>
                        </a:solidFill>
                        <a:latin typeface="等线" panose="020F0502020204030204"/>
                        <a:ea typeface="游ゴシック"/>
                      </a:rPr>
                      <a:t>node</a:t>
                    </a:r>
                    <a:endParaRPr lang="en-US" altLang="ja-JP" sz="1800" b="0" i="0" u="none" strike="noStrike" kern="0" cap="none" spc="0" normalizeH="0" baseline="0" noProof="0" dirty="0">
                      <a:ln>
                        <a:noFill/>
                      </a:ln>
                      <a:solidFill>
                        <a:prstClr val="black"/>
                      </a:solidFill>
                      <a:effectLst/>
                      <a:uLnTx/>
                      <a:uFillTx/>
                      <a:latin typeface="游ゴシック"/>
                      <a:ea typeface="游ゴシック"/>
                      <a:cs typeface="+mn-cs"/>
                    </a:endParaRPr>
                  </a:p>
                </p:txBody>
              </p:sp>
              <p:cxnSp>
                <p:nvCxnSpPr>
                  <p:cNvPr id="47" name="直接箭头连接符 46">
                    <a:extLst>
                      <a:ext uri="{FF2B5EF4-FFF2-40B4-BE49-F238E27FC236}">
                        <a16:creationId xmlns:a16="http://schemas.microsoft.com/office/drawing/2014/main" id="{36C62370-9540-CE39-62B2-336EBBFCDE56}"/>
                      </a:ext>
                    </a:extLst>
                  </p:cNvPr>
                  <p:cNvCxnSpPr>
                    <a:cxnSpLocks/>
                    <a:endCxn id="79" idx="2"/>
                  </p:cNvCxnSpPr>
                  <p:nvPr/>
                </p:nvCxnSpPr>
                <p:spPr>
                  <a:xfrm>
                    <a:off x="2799761" y="2300140"/>
                    <a:ext cx="835844" cy="0"/>
                  </a:xfrm>
                  <a:prstGeom prst="straightConnector1">
                    <a:avLst/>
                  </a:prstGeom>
                  <a:noFill/>
                  <a:ln w="38100" cap="flat" cmpd="sng" algn="ctr">
                    <a:solidFill>
                      <a:srgbClr val="4472C4"/>
                    </a:solidFill>
                    <a:prstDash val="solid"/>
                    <a:miter lim="800000"/>
                    <a:tailEnd type="triangle"/>
                  </a:ln>
                  <a:effectLst/>
                </p:spPr>
              </p:cxnSp>
              <p:sp>
                <p:nvSpPr>
                  <p:cNvPr id="53" name="文本框 52">
                    <a:extLst>
                      <a:ext uri="{FF2B5EF4-FFF2-40B4-BE49-F238E27FC236}">
                        <a16:creationId xmlns:a16="http://schemas.microsoft.com/office/drawing/2014/main" id="{94CC955D-EBA3-64D8-0E06-90444547E28C}"/>
                      </a:ext>
                    </a:extLst>
                  </p:cNvPr>
                  <p:cNvSpPr txBox="1"/>
                  <p:nvPr/>
                </p:nvSpPr>
                <p:spPr>
                  <a:xfrm>
                    <a:off x="2711587" y="2056272"/>
                    <a:ext cx="6787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publish</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67" name="右大括号 66">
                    <a:extLst>
                      <a:ext uri="{FF2B5EF4-FFF2-40B4-BE49-F238E27FC236}">
                        <a16:creationId xmlns:a16="http://schemas.microsoft.com/office/drawing/2014/main" id="{14B246B4-E95B-5645-80F5-89F5F4E9270D}"/>
                      </a:ext>
                    </a:extLst>
                  </p:cNvPr>
                  <p:cNvSpPr/>
                  <p:nvPr/>
                </p:nvSpPr>
                <p:spPr>
                  <a:xfrm rot="16200000">
                    <a:off x="5454962" y="-1787681"/>
                    <a:ext cx="405353" cy="7031442"/>
                  </a:xfrm>
                  <a:prstGeom prst="rightBrac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文本框 67">
                    <a:extLst>
                      <a:ext uri="{FF2B5EF4-FFF2-40B4-BE49-F238E27FC236}">
                        <a16:creationId xmlns:a16="http://schemas.microsoft.com/office/drawing/2014/main" id="{A32C38CB-F63A-DBCB-6EE0-5A22A2C613F3}"/>
                      </a:ext>
                    </a:extLst>
                  </p:cNvPr>
                  <p:cNvSpPr txBox="1"/>
                  <p:nvPr/>
                </p:nvSpPr>
                <p:spPr>
                  <a:xfrm>
                    <a:off x="4652640" y="1172471"/>
                    <a:ext cx="2531642" cy="369332"/>
                  </a:xfrm>
                  <a:prstGeom prst="rect">
                    <a:avLst/>
                  </a:prstGeom>
                  <a:noFill/>
                </p:spPr>
                <p:txBody>
                  <a:bodyPr wrap="square" lIns="91440" tIns="45720" rIns="91440" bIns="45720" rtlCol="0" anchor="t">
                    <a:spAutoFit/>
                  </a:bodyPr>
                  <a:lstStyle/>
                  <a:p>
                    <a:pPr defTabSz="914400">
                      <a:defRPr/>
                    </a:pPr>
                    <a:r>
                      <a:rPr kumimoji="1" lang="en-US" altLang="ja-JP" dirty="0">
                        <a:latin typeface="メイリオ"/>
                        <a:ea typeface="メイリオ"/>
                      </a:rPr>
                      <a:t>End-to-End path</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72" name="椭圆 71">
                    <a:extLst>
                      <a:ext uri="{FF2B5EF4-FFF2-40B4-BE49-F238E27FC236}">
                        <a16:creationId xmlns:a16="http://schemas.microsoft.com/office/drawing/2014/main" id="{9D787EE1-E2CF-6B31-8CC4-87AE480B75AB}"/>
                      </a:ext>
                    </a:extLst>
                  </p:cNvPr>
                  <p:cNvSpPr/>
                  <p:nvPr/>
                </p:nvSpPr>
                <p:spPr>
                  <a:xfrm>
                    <a:off x="8525366" y="1989055"/>
                    <a:ext cx="1366887" cy="622169"/>
                  </a:xfrm>
                  <a:prstGeom prst="ellipse">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a:latin typeface="等线" panose="020F0502020204030204"/>
                        <a:ea typeface="游ゴシック"/>
                      </a:rPr>
                      <a:t>Exit</a:t>
                    </a:r>
                  </a:p>
                  <a:p>
                    <a:pPr algn="ctr" defTabSz="914400">
                      <a:defRPr/>
                    </a:pPr>
                    <a:r>
                      <a:rPr lang="en-US" altLang="zh-CN" kern="0">
                        <a:latin typeface="等线" panose="020F0502020204030204"/>
                        <a:ea typeface="游ゴシック"/>
                      </a:rPr>
                      <a:t>node</a:t>
                    </a:r>
                  </a:p>
                </p:txBody>
              </p:sp>
              <p:cxnSp>
                <p:nvCxnSpPr>
                  <p:cNvPr id="76" name="直接箭头连接符 75">
                    <a:extLst>
                      <a:ext uri="{FF2B5EF4-FFF2-40B4-BE49-F238E27FC236}">
                        <a16:creationId xmlns:a16="http://schemas.microsoft.com/office/drawing/2014/main" id="{2A3D1011-280C-9D51-09C8-B7141DCBBB46}"/>
                      </a:ext>
                    </a:extLst>
                  </p:cNvPr>
                  <p:cNvCxnSpPr>
                    <a:cxnSpLocks/>
                    <a:stCxn id="86" idx="6"/>
                    <a:endCxn id="72" idx="2"/>
                  </p:cNvCxnSpPr>
                  <p:nvPr/>
                </p:nvCxnSpPr>
                <p:spPr>
                  <a:xfrm>
                    <a:off x="7687951" y="2300140"/>
                    <a:ext cx="837415" cy="0"/>
                  </a:xfrm>
                  <a:prstGeom prst="straightConnector1">
                    <a:avLst/>
                  </a:prstGeom>
                  <a:noFill/>
                  <a:ln w="38100" cap="flat" cmpd="sng" algn="ctr">
                    <a:solidFill>
                      <a:srgbClr val="4472C4"/>
                    </a:solidFill>
                    <a:prstDash val="solid"/>
                    <a:miter lim="800000"/>
                    <a:tailEnd type="triangle"/>
                  </a:ln>
                  <a:effectLst/>
                </p:spPr>
              </p:cxnSp>
              <p:sp>
                <p:nvSpPr>
                  <p:cNvPr id="79" name="椭圆 78">
                    <a:extLst>
                      <a:ext uri="{FF2B5EF4-FFF2-40B4-BE49-F238E27FC236}">
                        <a16:creationId xmlns:a16="http://schemas.microsoft.com/office/drawing/2014/main" id="{E9F46253-279B-DA1B-7481-AE25D2652C53}"/>
                      </a:ext>
                    </a:extLst>
                  </p:cNvPr>
                  <p:cNvSpPr/>
                  <p:nvPr/>
                </p:nvSpPr>
                <p:spPr>
                  <a:xfrm>
                    <a:off x="3635605" y="1989055"/>
                    <a:ext cx="1544426" cy="622169"/>
                  </a:xfrm>
                  <a:prstGeom prst="ellipse">
                    <a:avLst/>
                  </a:prstGeom>
                  <a:solidFill>
                    <a:sysClr val="window" lastClr="FFFFFF"/>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6" name="テキスト ボックス 6">
                  <a:extLst>
                    <a:ext uri="{FF2B5EF4-FFF2-40B4-BE49-F238E27FC236}">
                      <a16:creationId xmlns:a16="http://schemas.microsoft.com/office/drawing/2014/main" id="{3E8A4D86-1E84-6429-9EF0-00E99F0E0111}"/>
                    </a:ext>
                  </a:extLst>
                </p:cNvPr>
                <p:cNvSpPr txBox="1"/>
                <p:nvPr/>
              </p:nvSpPr>
              <p:spPr>
                <a:xfrm>
                  <a:off x="4144123" y="3469711"/>
                  <a:ext cx="782033"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a:ln>
                        <a:noFill/>
                      </a:ln>
                      <a:solidFill>
                        <a:prstClr val="black"/>
                      </a:solidFill>
                      <a:effectLst/>
                      <a:uLnTx/>
                      <a:uFillTx/>
                      <a:latin typeface="等线" panose="020F0502020204030204"/>
                      <a:ea typeface="游ゴシック" panose="020B0400000000000000" pitchFamily="34" charset="-128"/>
                    </a:rPr>
                    <a:t>Node</a:t>
                  </a: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grpSp>
          <p:sp>
            <p:nvSpPr>
              <p:cNvPr id="86" name="椭圆 85">
                <a:extLst>
                  <a:ext uri="{FF2B5EF4-FFF2-40B4-BE49-F238E27FC236}">
                    <a16:creationId xmlns:a16="http://schemas.microsoft.com/office/drawing/2014/main" id="{BCE4A947-38C6-4C99-8C46-C04CAB70FB97}"/>
                  </a:ext>
                </a:extLst>
              </p:cNvPr>
              <p:cNvSpPr/>
              <p:nvPr/>
            </p:nvSpPr>
            <p:spPr>
              <a:xfrm>
                <a:off x="5017022" y="3742903"/>
                <a:ext cx="1544426" cy="622169"/>
              </a:xfrm>
              <a:prstGeom prst="ellipse">
                <a:avLst/>
              </a:prstGeom>
              <a:solidFill>
                <a:sysClr val="window" lastClr="FFFFFF"/>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7" name="テキスト ボックス 6">
                <a:extLst>
                  <a:ext uri="{FF2B5EF4-FFF2-40B4-BE49-F238E27FC236}">
                    <a16:creationId xmlns:a16="http://schemas.microsoft.com/office/drawing/2014/main" id="{8A23E85B-772D-F781-9306-8BF039CFC5B1}"/>
                  </a:ext>
                </a:extLst>
              </p:cNvPr>
              <p:cNvSpPr txBox="1"/>
              <p:nvPr/>
            </p:nvSpPr>
            <p:spPr>
              <a:xfrm>
                <a:off x="5398218" y="3864226"/>
                <a:ext cx="782033"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Node</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cxnSp>
            <p:nvCxnSpPr>
              <p:cNvPr id="92" name="直接箭头连接符 91">
                <a:extLst>
                  <a:ext uri="{FF2B5EF4-FFF2-40B4-BE49-F238E27FC236}">
                    <a16:creationId xmlns:a16="http://schemas.microsoft.com/office/drawing/2014/main" id="{77162CFC-9743-7880-2C4A-236BA7D0279B}"/>
                  </a:ext>
                </a:extLst>
              </p:cNvPr>
              <p:cNvCxnSpPr>
                <a:cxnSpLocks/>
                <a:stCxn id="79" idx="6"/>
                <a:endCxn id="86" idx="2"/>
              </p:cNvCxnSpPr>
              <p:nvPr/>
            </p:nvCxnSpPr>
            <p:spPr>
              <a:xfrm>
                <a:off x="4053528" y="4053988"/>
                <a:ext cx="963494" cy="0"/>
              </a:xfrm>
              <a:prstGeom prst="straightConnector1">
                <a:avLst/>
              </a:prstGeom>
              <a:noFill/>
              <a:ln w="38100" cap="flat" cmpd="sng" algn="ctr">
                <a:solidFill>
                  <a:srgbClr val="4472C4"/>
                </a:solidFill>
                <a:prstDash val="solid"/>
                <a:miter lim="800000"/>
                <a:tailEnd type="triangle"/>
              </a:ln>
              <a:effectLst/>
            </p:spPr>
          </p:cxnSp>
        </p:grpSp>
        <p:sp>
          <p:nvSpPr>
            <p:cNvPr id="9" name="右大括号 66">
              <a:extLst>
                <a:ext uri="{FF2B5EF4-FFF2-40B4-BE49-F238E27FC236}">
                  <a16:creationId xmlns:a16="http://schemas.microsoft.com/office/drawing/2014/main" id="{44C315D9-D302-F414-C6BC-E8D5970CBC99}"/>
                </a:ext>
              </a:extLst>
            </p:cNvPr>
            <p:cNvSpPr/>
            <p:nvPr/>
          </p:nvSpPr>
          <p:spPr>
            <a:xfrm rot="5400000">
              <a:off x="5011068" y="536488"/>
              <a:ext cx="415300" cy="7094063"/>
            </a:xfrm>
            <a:prstGeom prst="rightBrac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文本框 67">
              <a:extLst>
                <a:ext uri="{FF2B5EF4-FFF2-40B4-BE49-F238E27FC236}">
                  <a16:creationId xmlns:a16="http://schemas.microsoft.com/office/drawing/2014/main" id="{9414544A-F2D1-A387-D7E1-AB769E3204B4}"/>
                </a:ext>
              </a:extLst>
            </p:cNvPr>
            <p:cNvSpPr txBox="1"/>
            <p:nvPr/>
          </p:nvSpPr>
          <p:spPr>
            <a:xfrm>
              <a:off x="4143680" y="4291170"/>
              <a:ext cx="2150075" cy="338554"/>
            </a:xfrm>
            <a:prstGeom prst="rect">
              <a:avLst/>
            </a:prstGeom>
            <a:noFill/>
          </p:spPr>
          <p:txBody>
            <a:bodyPr wrap="square" lIns="91440" tIns="45720" rIns="91440" bIns="45720" rtlCol="0" anchor="t">
              <a:spAutoFit/>
            </a:bodyPr>
            <a:lstStyle/>
            <a:p>
              <a:pPr defTabSz="914400">
                <a:defRPr/>
              </a:pPr>
              <a:r>
                <a:rPr kumimoji="1" lang="en-US" altLang="zh-CN" sz="1600" dirty="0">
                  <a:latin typeface="メイリオ"/>
                  <a:ea typeface="メイリオ"/>
                </a:rPr>
                <a:t>End-to-End </a:t>
              </a:r>
              <a:r>
                <a:rPr kumimoji="1" lang="en-US" altLang="ja-JP" sz="1600" dirty="0">
                  <a:latin typeface="メイリオ"/>
                  <a:ea typeface="メイリオ"/>
                </a:rPr>
                <a:t>latency</a:t>
              </a:r>
              <a:endParaRPr kumimoji="0" lang="zh-CN" altLang="en-US" sz="16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grpSp>
      <p:sp>
        <p:nvSpPr>
          <p:cNvPr id="14" name="文本框 52">
            <a:extLst>
              <a:ext uri="{FF2B5EF4-FFF2-40B4-BE49-F238E27FC236}">
                <a16:creationId xmlns:a16="http://schemas.microsoft.com/office/drawing/2014/main" id="{DFBBFFD4-AEA9-8307-0B3A-5584E887B497}"/>
              </a:ext>
            </a:extLst>
          </p:cNvPr>
          <p:cNvSpPr txBox="1"/>
          <p:nvPr/>
        </p:nvSpPr>
        <p:spPr>
          <a:xfrm>
            <a:off x="3720841" y="3191126"/>
            <a:ext cx="6787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publish</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5" name="文本框 52">
            <a:extLst>
              <a:ext uri="{FF2B5EF4-FFF2-40B4-BE49-F238E27FC236}">
                <a16:creationId xmlns:a16="http://schemas.microsoft.com/office/drawing/2014/main" id="{1CE5097F-3E9A-6137-B5A2-A5D7AAFF13E9}"/>
              </a:ext>
            </a:extLst>
          </p:cNvPr>
          <p:cNvSpPr txBox="1"/>
          <p:nvPr/>
        </p:nvSpPr>
        <p:spPr>
          <a:xfrm>
            <a:off x="6251331" y="3191126"/>
            <a:ext cx="6787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publish</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6" name="文本框 52">
            <a:extLst>
              <a:ext uri="{FF2B5EF4-FFF2-40B4-BE49-F238E27FC236}">
                <a16:creationId xmlns:a16="http://schemas.microsoft.com/office/drawing/2014/main" id="{E9E7FC45-5F2B-D760-9A77-34C701E45F8A}"/>
              </a:ext>
            </a:extLst>
          </p:cNvPr>
          <p:cNvSpPr txBox="1"/>
          <p:nvPr/>
        </p:nvSpPr>
        <p:spPr>
          <a:xfrm>
            <a:off x="1828135" y="3414029"/>
            <a:ext cx="86527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subscribe</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7" name="文本框 52">
            <a:extLst>
              <a:ext uri="{FF2B5EF4-FFF2-40B4-BE49-F238E27FC236}">
                <a16:creationId xmlns:a16="http://schemas.microsoft.com/office/drawing/2014/main" id="{B7432F7F-2832-5D85-400C-86018B826869}"/>
              </a:ext>
            </a:extLst>
          </p:cNvPr>
          <p:cNvSpPr txBox="1"/>
          <p:nvPr/>
        </p:nvSpPr>
        <p:spPr>
          <a:xfrm>
            <a:off x="4587724" y="3429000"/>
            <a:ext cx="86527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subscribe</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8" name="文本框 52">
            <a:extLst>
              <a:ext uri="{FF2B5EF4-FFF2-40B4-BE49-F238E27FC236}">
                <a16:creationId xmlns:a16="http://schemas.microsoft.com/office/drawing/2014/main" id="{1321CF19-5546-0E0D-BE20-9A8509917C26}"/>
              </a:ext>
            </a:extLst>
          </p:cNvPr>
          <p:cNvSpPr txBox="1"/>
          <p:nvPr/>
        </p:nvSpPr>
        <p:spPr>
          <a:xfrm>
            <a:off x="7038105" y="3414029"/>
            <a:ext cx="86527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等线" panose="020F0502020204030204"/>
                <a:ea typeface="游ゴシック" panose="020B0400000000000000" pitchFamily="34" charset="-128"/>
              </a:rPr>
              <a:t>subscribe</a:t>
            </a:r>
            <a:endParaRPr kumimoji="0" lang="zh-CN" altLang="en-US" sz="12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Tree>
    <p:extLst>
      <p:ext uri="{BB962C8B-B14F-4D97-AF65-F5344CB8AC3E}">
        <p14:creationId xmlns:p14="http://schemas.microsoft.com/office/powerpoint/2010/main" val="41656414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ROS 2</a:t>
            </a:r>
            <a:endParaRPr kumimoji="1" lang="ja-JP" altLang="en-US">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29" name="テキスト プレースホルダー 2">
            <a:extLst>
              <a:ext uri="{FF2B5EF4-FFF2-40B4-BE49-F238E27FC236}">
                <a16:creationId xmlns:a16="http://schemas.microsoft.com/office/drawing/2014/main" id="{63BC3FE3-50FB-4DA5-8DF7-DCDA6792D912}"/>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F2BD9D54-168D-CA38-EE4B-96D2BA71DD2F}"/>
              </a:ext>
            </a:extLst>
          </p:cNvPr>
          <p:cNvSpPr>
            <a:spLocks noGrp="1"/>
          </p:cNvSpPr>
          <p:nvPr>
            <p:ph idx="13"/>
          </p:nvPr>
        </p:nvSpPr>
        <p:spPr>
          <a:xfrm>
            <a:off x="304800" y="1052288"/>
            <a:ext cx="8534400" cy="1728188"/>
          </a:xfrm>
        </p:spPr>
        <p:txBody>
          <a:bodyPr/>
          <a:lstStyle/>
          <a:p>
            <a:pPr marL="135255" indent="-135255"/>
            <a:r>
              <a:rPr kumimoji="1" lang="ja-JP" altLang="en-US" dirty="0">
                <a:latin typeface="メイリオ" panose="020B0604030504040204" pitchFamily="50" charset="-128"/>
                <a:ea typeface="メイリオ" panose="020B0604030504040204" pitchFamily="50" charset="-128"/>
              </a:rPr>
              <a:t> </a:t>
            </a:r>
            <a:r>
              <a:rPr kumimoji="1" lang="en-US" altLang="zh-CN" dirty="0">
                <a:latin typeface="メイリオ" panose="020B0604030504040204" pitchFamily="50" charset="-128"/>
                <a:ea typeface="メイリオ" panose="020B0604030504040204" pitchFamily="50" charset="-128"/>
              </a:rPr>
              <a:t>The second generation of </a:t>
            </a:r>
            <a:r>
              <a:rPr kumimoji="1" lang="en-US" altLang="ja-JP" dirty="0">
                <a:latin typeface="メイリオ" panose="020B0604030504040204" pitchFamily="50" charset="-128"/>
                <a:ea typeface="メイリオ" panose="020B0604030504040204" pitchFamily="50" charset="-128"/>
              </a:rPr>
              <a:t>ROS</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Robot</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Operating</a:t>
            </a:r>
            <a:r>
              <a:rPr kumimoji="1" lang="ja-JP" altLang="en-US" dirty="0">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System</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marL="135255" indent="-135255"/>
            <a:r>
              <a:rPr lang="ja-JP" altLang="en-US"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Embedded platform support</a:t>
            </a:r>
            <a:endParaRPr lang="ja-JP" altLang="en-US" dirty="0">
              <a:latin typeface="メイリオ" panose="020B0604030504040204" pitchFamily="50" charset="-128"/>
              <a:ea typeface="メイリオ" panose="020B0604030504040204" pitchFamily="50" charset="-128"/>
            </a:endParaRPr>
          </a:p>
          <a:p>
            <a:pPr marL="135255" indent="-135255"/>
            <a:r>
              <a:rPr lang="zh-CN" altLang="en-US" dirty="0">
                <a:latin typeface="メイリオ" panose="020B0604030504040204" pitchFamily="50" charset="-128"/>
                <a:ea typeface="メイリオ" panose="020B0604030504040204" pitchFamily="50" charset="-128"/>
              </a:rPr>
              <a:t> </a:t>
            </a:r>
            <a:r>
              <a:rPr lang="en-US" altLang="zh-CN" dirty="0">
                <a:latin typeface="メイリオ" panose="020B0604030504040204" pitchFamily="50" charset="-128"/>
                <a:ea typeface="メイリオ" panose="020B0604030504040204" pitchFamily="50" charset="-128"/>
              </a:rPr>
              <a:t>Real-time improvement</a:t>
            </a:r>
            <a:endParaRPr lang="zh-CN" altLang="en-US" dirty="0">
              <a:latin typeface="メイリオ"/>
              <a:ea typeface="メイリオ"/>
            </a:endParaRPr>
          </a:p>
        </p:txBody>
      </p:sp>
      <p:sp>
        <p:nvSpPr>
          <p:cNvPr id="23" name="正方形/長方形 4">
            <a:extLst>
              <a:ext uri="{FF2B5EF4-FFF2-40B4-BE49-F238E27FC236}">
                <a16:creationId xmlns:a16="http://schemas.microsoft.com/office/drawing/2014/main" id="{DF978C1B-99AB-538E-EE92-AA35EA5A5DCC}"/>
              </a:ext>
            </a:extLst>
          </p:cNvPr>
          <p:cNvSpPr/>
          <p:nvPr/>
        </p:nvSpPr>
        <p:spPr bwMode="auto">
          <a:xfrm>
            <a:off x="335777" y="4608466"/>
            <a:ext cx="2837688" cy="1206603"/>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algn="ctr" defTabSz="914400" eaLnBrk="1" fontAlgn="base" latinLnBrk="0" hangingPunct="1">
              <a:lnSpc>
                <a:spcPct val="90000"/>
              </a:lnSpc>
              <a:spcBef>
                <a:spcPct val="20000"/>
              </a:spcBef>
              <a:spcAft>
                <a:spcPct val="0"/>
              </a:spcAft>
              <a:buClrTx/>
              <a:buSzTx/>
              <a:buFontTx/>
              <a:buNone/>
              <a:tabLst/>
              <a:defRPr/>
            </a:pPr>
            <a:r>
              <a:rPr kumimoji="1" lang="en-US" altLang="ja-JP" sz="4400" b="0" i="0" u="none" strike="noStrike" kern="0" cap="none" spc="0" normalizeH="0" baseline="0" noProof="0">
                <a:ln>
                  <a:noFill/>
                </a:ln>
                <a:solidFill>
                  <a:srgbClr val="000000"/>
                </a:solidFill>
                <a:effectLst/>
                <a:uLnTx/>
                <a:uFillTx/>
              </a:rPr>
              <a:t>ROS</a:t>
            </a:r>
            <a:endParaRPr kumimoji="1" lang="ja-JP" altLang="en-US" sz="4400" b="0" i="0" u="none" strike="noStrike" kern="0" cap="none" spc="0" normalizeH="0" baseline="0" noProof="0">
              <a:ln>
                <a:noFill/>
              </a:ln>
              <a:solidFill>
                <a:srgbClr val="000000"/>
              </a:solidFill>
              <a:effectLst/>
              <a:uLnTx/>
              <a:uFillTx/>
            </a:endParaRPr>
          </a:p>
        </p:txBody>
      </p:sp>
      <p:sp>
        <p:nvSpPr>
          <p:cNvPr id="24" name="矢印: 下 5">
            <a:extLst>
              <a:ext uri="{FF2B5EF4-FFF2-40B4-BE49-F238E27FC236}">
                <a16:creationId xmlns:a16="http://schemas.microsoft.com/office/drawing/2014/main" id="{123444D6-1B3F-B5B1-DCEE-AA00AB6FDD9D}"/>
              </a:ext>
            </a:extLst>
          </p:cNvPr>
          <p:cNvSpPr/>
          <p:nvPr/>
        </p:nvSpPr>
        <p:spPr bwMode="auto">
          <a:xfrm rot="16200000">
            <a:off x="3852672" y="4345764"/>
            <a:ext cx="1438656" cy="1732005"/>
          </a:xfrm>
          <a:prstGeom prst="downArrow">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base" latinLnBrk="0" hangingPunct="1">
              <a:lnSpc>
                <a:spcPct val="90000"/>
              </a:lnSpc>
              <a:spcBef>
                <a:spcPct val="20000"/>
              </a:spcBef>
              <a:spcAft>
                <a:spcPct val="0"/>
              </a:spcAft>
              <a:buClrTx/>
              <a:buSzTx/>
              <a:buFontTx/>
              <a:buNone/>
              <a:tabLst/>
              <a:defRPr/>
            </a:pPr>
            <a:endParaRPr kumimoji="1" lang="ja-JP" altLang="en-US" sz="1800" b="0" i="0" u="none" strike="noStrike" kern="0" cap="none" spc="0" normalizeH="0" baseline="0" noProof="0">
              <a:ln>
                <a:noFill/>
              </a:ln>
              <a:solidFill>
                <a:srgbClr val="000000"/>
              </a:solidFill>
              <a:effectLst/>
              <a:uLnTx/>
              <a:uFillTx/>
              <a:latin typeface="Times New Roman" pitchFamily="18" charset="0"/>
            </a:endParaRPr>
          </a:p>
        </p:txBody>
      </p:sp>
      <p:sp>
        <p:nvSpPr>
          <p:cNvPr id="25" name="正方形/長方形 7">
            <a:extLst>
              <a:ext uri="{FF2B5EF4-FFF2-40B4-BE49-F238E27FC236}">
                <a16:creationId xmlns:a16="http://schemas.microsoft.com/office/drawing/2014/main" id="{429A21EB-1F61-D87C-89B4-7B1B2A74DB3C}"/>
              </a:ext>
            </a:extLst>
          </p:cNvPr>
          <p:cNvSpPr/>
          <p:nvPr/>
        </p:nvSpPr>
        <p:spPr bwMode="auto">
          <a:xfrm>
            <a:off x="5924158" y="4608466"/>
            <a:ext cx="2837688" cy="1206603"/>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algn="ctr" defTabSz="914400" eaLnBrk="1" fontAlgn="base" latinLnBrk="0" hangingPunct="1">
              <a:lnSpc>
                <a:spcPct val="90000"/>
              </a:lnSpc>
              <a:spcBef>
                <a:spcPct val="20000"/>
              </a:spcBef>
              <a:spcAft>
                <a:spcPct val="0"/>
              </a:spcAft>
              <a:buClrTx/>
              <a:buSzTx/>
              <a:buFontTx/>
              <a:buNone/>
              <a:tabLst/>
              <a:defRPr/>
            </a:pPr>
            <a:r>
              <a:rPr kumimoji="1" lang="en-US" altLang="ja-JP" sz="4400" b="0" i="0" u="none" strike="noStrike" kern="0" cap="none" spc="0" normalizeH="0" baseline="0" noProof="0">
                <a:ln>
                  <a:noFill/>
                </a:ln>
                <a:solidFill>
                  <a:srgbClr val="000000"/>
                </a:solidFill>
                <a:effectLst/>
                <a:uLnTx/>
                <a:uFillTx/>
              </a:rPr>
              <a:t>ROS 2</a:t>
            </a:r>
            <a:endParaRPr kumimoji="1" lang="ja-JP" altLang="en-US" sz="44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13670093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ROS 2 </a:t>
            </a:r>
            <a:r>
              <a:rPr lang="en-US" altLang="zh-CN">
                <a:latin typeface="メイリオ" panose="020B0604030504040204" pitchFamily="50" charset="-128"/>
                <a:ea typeface="メイリオ" panose="020B0604030504040204" pitchFamily="50" charset="-128"/>
              </a:rPr>
              <a:t>(publish and subscribe model)</a:t>
            </a:r>
            <a:endParaRPr kumimoji="1" lang="ja-JP" altLang="en-US">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F2BD9D54-168D-CA38-EE4B-96D2BA71DD2F}"/>
              </a:ext>
            </a:extLst>
          </p:cNvPr>
          <p:cNvSpPr>
            <a:spLocks noGrp="1"/>
          </p:cNvSpPr>
          <p:nvPr>
            <p:ph idx="13"/>
          </p:nvPr>
        </p:nvSpPr>
        <p:spPr>
          <a:xfrm>
            <a:off x="304800" y="1052288"/>
            <a:ext cx="8715632" cy="1728188"/>
          </a:xfrm>
        </p:spPr>
        <p:txBody>
          <a:bodyPr/>
          <a:lstStyle/>
          <a:p>
            <a:pPr marL="135255" indent="-135255"/>
            <a:r>
              <a:rPr lang="ja-JP" altLang="en-US" sz="2000" dirty="0">
                <a:latin typeface="メイリオ"/>
                <a:ea typeface="メイリオ"/>
              </a:rPr>
              <a:t> </a:t>
            </a:r>
            <a:r>
              <a:rPr kumimoji="1" lang="en-US" altLang="ja-JP" sz="2000" dirty="0">
                <a:latin typeface="メイリオ"/>
                <a:ea typeface="メイリオ"/>
              </a:rPr>
              <a:t>Node: </a:t>
            </a:r>
            <a:r>
              <a:rPr lang="en-US" altLang="ja-JP" sz="2000" dirty="0">
                <a:latin typeface="メイリオ"/>
                <a:ea typeface="メイリオ"/>
              </a:rPr>
              <a:t>e</a:t>
            </a:r>
            <a:r>
              <a:rPr kumimoji="1" lang="en-US" altLang="ja-JP" sz="2000" dirty="0">
                <a:latin typeface="メイリオ"/>
                <a:ea typeface="メイリオ"/>
              </a:rPr>
              <a:t>ach module that accomplishes specific function</a:t>
            </a:r>
            <a:r>
              <a:rPr kumimoji="1" lang="en-US" altLang="zh-CN" sz="2000" dirty="0">
                <a:latin typeface="メイリオ"/>
                <a:ea typeface="メイリオ"/>
              </a:rPr>
              <a:t>alities</a:t>
            </a:r>
            <a:endParaRPr lang="en-US" altLang="zh-CN" sz="2000" dirty="0">
              <a:latin typeface="メイリオ"/>
              <a:ea typeface="メイリオ"/>
            </a:endParaRPr>
          </a:p>
          <a:p>
            <a:pPr marL="135255" indent="-135255"/>
            <a:r>
              <a:rPr lang="en-US" altLang="zh-CN" sz="2000" dirty="0">
                <a:latin typeface="メイリオ" panose="020B0604030504040204" pitchFamily="50" charset="-128"/>
                <a:ea typeface="メイリオ" panose="020B0604030504040204" pitchFamily="50" charset="-128"/>
              </a:rPr>
              <a:t> Topic: a communication channel that allows nodes to   </a:t>
            </a:r>
          </a:p>
          <a:p>
            <a:pPr marL="0" indent="0">
              <a:buNone/>
            </a:pPr>
            <a:r>
              <a:rPr lang="en-US" altLang="zh-CN" sz="2000" dirty="0">
                <a:latin typeface="メイリオ" panose="020B0604030504040204" pitchFamily="50" charset="-128"/>
                <a:ea typeface="メイリオ" panose="020B0604030504040204" pitchFamily="50" charset="-128"/>
              </a:rPr>
              <a:t>   exchange messages</a:t>
            </a:r>
            <a:endParaRPr kumimoji="1" lang="en-US" altLang="ja-JP" sz="2000" dirty="0">
              <a:latin typeface="メイリオ" panose="020B0604030504040204" pitchFamily="50" charset="-128"/>
              <a:ea typeface="メイリオ" panose="020B0604030504040204" pitchFamily="50" charset="-128"/>
            </a:endParaRPr>
          </a:p>
          <a:p>
            <a:pPr marL="135255" indent="-135255"/>
            <a:r>
              <a:rPr lang="en-US" altLang="zh-CN" sz="2000" dirty="0">
                <a:latin typeface="メイリオ" panose="020B0604030504040204" pitchFamily="50" charset="-128"/>
                <a:ea typeface="メイリオ" panose="020B0604030504040204" pitchFamily="50" charset="-128"/>
              </a:rPr>
              <a:t> Publish:  transmit a message of a specific data type to a </a:t>
            </a:r>
          </a:p>
          <a:p>
            <a:pPr marL="0" indent="0">
              <a:buNone/>
            </a:pPr>
            <a:r>
              <a:rPr lang="en-US" altLang="zh-CN" sz="2000" dirty="0">
                <a:latin typeface="メイリオ" panose="020B0604030504040204" pitchFamily="50" charset="-128"/>
                <a:ea typeface="メイリオ" panose="020B0604030504040204" pitchFamily="50" charset="-128"/>
              </a:rPr>
              <a:t>   topic</a:t>
            </a:r>
          </a:p>
          <a:p>
            <a:pPr marL="135255" indent="-135255"/>
            <a:r>
              <a:rPr lang="en-US" altLang="zh-CN" sz="2000" dirty="0">
                <a:latin typeface="メイリオ" panose="020B0604030504040204" pitchFamily="50" charset="-128"/>
                <a:ea typeface="メイリオ" panose="020B0604030504040204" pitchFamily="50" charset="-128"/>
              </a:rPr>
              <a:t> Subscribe: receive and process messages of a specific data </a:t>
            </a:r>
          </a:p>
          <a:p>
            <a:pPr marL="0" indent="0">
              <a:buNone/>
            </a:pPr>
            <a:r>
              <a:rPr lang="en-US" altLang="zh-CN" sz="2000" dirty="0">
                <a:latin typeface="メイリオ" panose="020B0604030504040204" pitchFamily="50" charset="-128"/>
                <a:ea typeface="メイリオ" panose="020B0604030504040204" pitchFamily="50" charset="-128"/>
              </a:rPr>
              <a:t>   type from a topic</a:t>
            </a:r>
            <a:endParaRPr lang="zh-CN" altLang="en-US" sz="2000"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077793FA-0F44-B59E-4150-83F7F4AEC2C8}"/>
              </a:ext>
            </a:extLst>
          </p:cNvPr>
          <p:cNvGrpSpPr/>
          <p:nvPr/>
        </p:nvGrpSpPr>
        <p:grpSpPr>
          <a:xfrm>
            <a:off x="1405659" y="3812504"/>
            <a:ext cx="6397871" cy="3099863"/>
            <a:chOff x="1848305" y="2827328"/>
            <a:chExt cx="5961777" cy="3613626"/>
          </a:xfrm>
        </p:grpSpPr>
        <p:grpSp>
          <p:nvGrpSpPr>
            <p:cNvPr id="5" name="グループ化 4">
              <a:extLst>
                <a:ext uri="{FF2B5EF4-FFF2-40B4-BE49-F238E27FC236}">
                  <a16:creationId xmlns:a16="http://schemas.microsoft.com/office/drawing/2014/main" id="{B4FEC184-AE98-6FFA-4590-D925AD77D321}"/>
                </a:ext>
              </a:extLst>
            </p:cNvPr>
            <p:cNvGrpSpPr/>
            <p:nvPr/>
          </p:nvGrpSpPr>
          <p:grpSpPr>
            <a:xfrm>
              <a:off x="4168697" y="5262146"/>
              <a:ext cx="1363567" cy="525814"/>
              <a:chOff x="1343405" y="2125931"/>
              <a:chExt cx="1450236" cy="569997"/>
            </a:xfrm>
            <a:solidFill>
              <a:srgbClr val="B3B3B3"/>
            </a:solidFill>
          </p:grpSpPr>
          <p:sp>
            <p:nvSpPr>
              <p:cNvPr id="35" name="フローチャート: 代替処理 34">
                <a:extLst>
                  <a:ext uri="{FF2B5EF4-FFF2-40B4-BE49-F238E27FC236}">
                    <a16:creationId xmlns:a16="http://schemas.microsoft.com/office/drawing/2014/main" id="{E271683E-4885-3735-031F-11244A202923}"/>
                  </a:ext>
                </a:extLst>
              </p:cNvPr>
              <p:cNvSpPr/>
              <p:nvPr/>
            </p:nvSpPr>
            <p:spPr bwMode="auto">
              <a:xfrm>
                <a:off x="1343405" y="2167059"/>
                <a:ext cx="1450236" cy="528869"/>
              </a:xfrm>
              <a:prstGeom prst="flowChartAlternateProcess">
                <a:avLst/>
              </a:prstGeom>
              <a:grpFill/>
              <a:ln w="12700" cap="flat" cmpd="sng" algn="ctr">
                <a:noFill/>
                <a:prstDash val="solid"/>
                <a:round/>
                <a:headEnd type="none" w="med" len="med"/>
                <a:tailEnd type="triangle" w="med" len="med"/>
              </a:ln>
              <a:effectLst/>
            </p:spPr>
            <p:txBody>
              <a:bodyPr vert="horz" wrap="square" lIns="90000" tIns="46800" rIns="90000" bIns="46800" numCol="1" rtlCol="0" anchor="ctr" anchorCtr="0" compatLnSpc="1">
                <a:noAutofit/>
              </a:bodyPr>
              <a:lstStyle/>
              <a:p>
                <a:pPr algn="ctr" fontAlgn="base">
                  <a:lnSpc>
                    <a:spcPct val="90000"/>
                  </a:lnSpc>
                  <a:spcBef>
                    <a:spcPct val="20000"/>
                  </a:spcBef>
                  <a:spcAft>
                    <a:spcPct val="0"/>
                  </a:spcAft>
                </a:pPr>
                <a:endParaRPr kumimoji="0" lang="ja-JP" altLang="en-US" sz="2000" kern="0">
                  <a:solidFill>
                    <a:srgbClr val="000000"/>
                  </a:solidFill>
                  <a:latin typeface="Meiryo UI" panose="020B0604030504040204" pitchFamily="50" charset="-128"/>
                  <a:ea typeface="Meiryo UI" panose="020B0604030504040204" pitchFamily="50" charset="-128"/>
                </a:endParaRPr>
              </a:p>
            </p:txBody>
          </p:sp>
          <p:sp>
            <p:nvSpPr>
              <p:cNvPr id="36" name="円/楕円 10">
                <a:extLst>
                  <a:ext uri="{FF2B5EF4-FFF2-40B4-BE49-F238E27FC236}">
                    <a16:creationId xmlns:a16="http://schemas.microsoft.com/office/drawing/2014/main" id="{F5CEA9A5-F452-AA90-BC5E-FEC60B387E60}"/>
                  </a:ext>
                </a:extLst>
              </p:cNvPr>
              <p:cNvSpPr/>
              <p:nvPr/>
            </p:nvSpPr>
            <p:spPr bwMode="auto">
              <a:xfrm>
                <a:off x="1402538" y="2167059"/>
                <a:ext cx="417653" cy="492410"/>
              </a:xfrm>
              <a:prstGeom prst="ellipse">
                <a:avLst/>
              </a:prstGeom>
              <a:solidFill>
                <a:srgbClr val="24B091"/>
              </a:solidFill>
              <a:ln w="25400" cap="flat" cmpd="sng" algn="ctr">
                <a:solidFill>
                  <a:srgbClr val="FFFFFF"/>
                </a:solidFill>
                <a:prstDash val="solid"/>
                <a:round/>
                <a:headEnd type="none" w="med" len="med"/>
                <a:tailEnd type="triangle" w="med" len="med"/>
              </a:ln>
              <a:effectLst/>
            </p:spPr>
            <p:txBody>
              <a:bodyPr vert="horz" wrap="square" lIns="90000" tIns="46800" rIns="90000" bIns="46800" numCol="1" rtlCol="0" anchor="ctr" anchorCtr="0" compatLnSpc="1">
                <a:noAutofit/>
              </a:bodyPr>
              <a:lstStyle/>
              <a:p>
                <a:pPr algn="ctr" fontAlgn="base">
                  <a:lnSpc>
                    <a:spcPct val="90000"/>
                  </a:lnSpc>
                  <a:spcBef>
                    <a:spcPct val="20000"/>
                  </a:spcBef>
                  <a:spcAft>
                    <a:spcPct val="0"/>
                  </a:spcAft>
                </a:pPr>
                <a:endParaRPr kumimoji="0" lang="ja-JP" altLang="en-US" sz="2000" kern="0">
                  <a:solidFill>
                    <a:srgbClr val="000000"/>
                  </a:solidFill>
                  <a:latin typeface="Meiryo UI" panose="020B0604030504040204" pitchFamily="50" charset="-128"/>
                  <a:ea typeface="Meiryo UI" panose="020B0604030504040204" pitchFamily="50" charset="-128"/>
                </a:endParaRPr>
              </a:p>
            </p:txBody>
          </p:sp>
          <p:sp>
            <p:nvSpPr>
              <p:cNvPr id="37" name="円/楕円 42">
                <a:extLst>
                  <a:ext uri="{FF2B5EF4-FFF2-40B4-BE49-F238E27FC236}">
                    <a16:creationId xmlns:a16="http://schemas.microsoft.com/office/drawing/2014/main" id="{B5BB293A-D409-547B-0728-605B280B48E7}"/>
                  </a:ext>
                </a:extLst>
              </p:cNvPr>
              <p:cNvSpPr/>
              <p:nvPr/>
            </p:nvSpPr>
            <p:spPr bwMode="auto">
              <a:xfrm>
                <a:off x="1863725" y="2167059"/>
                <a:ext cx="417653" cy="499215"/>
              </a:xfrm>
              <a:prstGeom prst="ellipse">
                <a:avLst/>
              </a:prstGeom>
              <a:solidFill>
                <a:srgbClr val="FFC000"/>
              </a:solidFill>
              <a:ln w="25400" cap="flat" cmpd="sng" algn="ctr">
                <a:solidFill>
                  <a:srgbClr val="FFFFFF"/>
                </a:solidFill>
                <a:prstDash val="solid"/>
                <a:round/>
                <a:headEnd type="none" w="med" len="med"/>
                <a:tailEnd type="triangle" w="med" len="med"/>
              </a:ln>
              <a:effectLst/>
            </p:spPr>
            <p:txBody>
              <a:bodyPr vert="horz" wrap="square" lIns="90000" tIns="46800" rIns="90000" bIns="46800" numCol="1" rtlCol="0" anchor="ctr" anchorCtr="0" compatLnSpc="1">
                <a:noAutofit/>
              </a:bodyPr>
              <a:lstStyle/>
              <a:p>
                <a:pPr algn="ctr" fontAlgn="base">
                  <a:lnSpc>
                    <a:spcPct val="90000"/>
                  </a:lnSpc>
                  <a:spcBef>
                    <a:spcPct val="20000"/>
                  </a:spcBef>
                  <a:spcAft>
                    <a:spcPct val="0"/>
                  </a:spcAft>
                </a:pPr>
                <a:endParaRPr kumimoji="0" lang="ja-JP" altLang="en-US" sz="2000" kern="0">
                  <a:solidFill>
                    <a:srgbClr val="000000"/>
                  </a:solidFill>
                  <a:latin typeface="Meiryo UI" panose="020B0604030504040204" pitchFamily="50" charset="-128"/>
                  <a:ea typeface="Meiryo UI" panose="020B0604030504040204" pitchFamily="50" charset="-128"/>
                </a:endParaRPr>
              </a:p>
            </p:txBody>
          </p:sp>
          <p:sp>
            <p:nvSpPr>
              <p:cNvPr id="38" name="円/楕円 43">
                <a:extLst>
                  <a:ext uri="{FF2B5EF4-FFF2-40B4-BE49-F238E27FC236}">
                    <a16:creationId xmlns:a16="http://schemas.microsoft.com/office/drawing/2014/main" id="{155F52E5-1C7B-7B02-7513-82D64D2A624D}"/>
                  </a:ext>
                </a:extLst>
              </p:cNvPr>
              <p:cNvSpPr/>
              <p:nvPr/>
            </p:nvSpPr>
            <p:spPr bwMode="auto">
              <a:xfrm>
                <a:off x="2324588" y="2125931"/>
                <a:ext cx="417653" cy="528869"/>
              </a:xfrm>
              <a:prstGeom prst="ellipse">
                <a:avLst/>
              </a:prstGeom>
              <a:solidFill>
                <a:srgbClr val="FF0000"/>
              </a:solidFill>
              <a:ln w="25400" cap="flat" cmpd="sng" algn="ctr">
                <a:solidFill>
                  <a:srgbClr val="FFFFFF"/>
                </a:solidFill>
                <a:prstDash val="solid"/>
                <a:round/>
                <a:headEnd type="none" w="med" len="med"/>
                <a:tailEnd type="triangle" w="med" len="med"/>
              </a:ln>
              <a:effectLst/>
            </p:spPr>
            <p:txBody>
              <a:bodyPr vert="horz" wrap="square" lIns="90000" tIns="46800" rIns="90000" bIns="46800" numCol="1" rtlCol="0" anchor="ctr" anchorCtr="0" compatLnSpc="1">
                <a:noAutofit/>
              </a:bodyPr>
              <a:lstStyle/>
              <a:p>
                <a:pPr algn="ctr" fontAlgn="base">
                  <a:lnSpc>
                    <a:spcPct val="90000"/>
                  </a:lnSpc>
                  <a:spcBef>
                    <a:spcPct val="20000"/>
                  </a:spcBef>
                  <a:spcAft>
                    <a:spcPct val="0"/>
                  </a:spcAft>
                </a:pPr>
                <a:endParaRPr kumimoji="0" lang="ja-JP" altLang="en-US" sz="2000" kern="0">
                  <a:solidFill>
                    <a:srgbClr val="000000"/>
                  </a:solidFill>
                  <a:latin typeface="Meiryo UI" panose="020B0604030504040204" pitchFamily="50" charset="-128"/>
                  <a:ea typeface="Meiryo UI" panose="020B0604030504040204" pitchFamily="50" charset="-128"/>
                </a:endParaRPr>
              </a:p>
            </p:txBody>
          </p:sp>
        </p:grpSp>
        <p:grpSp>
          <p:nvGrpSpPr>
            <p:cNvPr id="7" name="グループ化 6">
              <a:extLst>
                <a:ext uri="{FF2B5EF4-FFF2-40B4-BE49-F238E27FC236}">
                  <a16:creationId xmlns:a16="http://schemas.microsoft.com/office/drawing/2014/main" id="{091C4806-2433-4C63-BB24-A04C49176370}"/>
                </a:ext>
              </a:extLst>
            </p:cNvPr>
            <p:cNvGrpSpPr/>
            <p:nvPr/>
          </p:nvGrpSpPr>
          <p:grpSpPr>
            <a:xfrm>
              <a:off x="3913373" y="5080071"/>
              <a:ext cx="1803699" cy="894038"/>
              <a:chOff x="8458901" y="3379780"/>
              <a:chExt cx="2393303" cy="1323892"/>
            </a:xfrm>
          </p:grpSpPr>
          <p:sp>
            <p:nvSpPr>
              <p:cNvPr id="33" name="円/楕円 31">
                <a:extLst>
                  <a:ext uri="{FF2B5EF4-FFF2-40B4-BE49-F238E27FC236}">
                    <a16:creationId xmlns:a16="http://schemas.microsoft.com/office/drawing/2014/main" id="{894BC9FF-78E5-ADB3-6948-4C5622C3CC96}"/>
                  </a:ext>
                </a:extLst>
              </p:cNvPr>
              <p:cNvSpPr/>
              <p:nvPr/>
            </p:nvSpPr>
            <p:spPr>
              <a:xfrm>
                <a:off x="8458901" y="3379780"/>
                <a:ext cx="2393303" cy="1323892"/>
              </a:xfrm>
              <a:prstGeom prst="ellipse">
                <a:avLst/>
              </a:prstGeom>
              <a:noFill/>
              <a:ln w="25400" cap="flat" cmpd="sng" algn="ctr">
                <a:solidFill>
                  <a:srgbClr val="000000"/>
                </a:solidFill>
                <a:prstDash val="solid"/>
              </a:ln>
              <a:effectLst/>
            </p:spPr>
            <p:txBody>
              <a:bodyPr anchor="ctr"/>
              <a:lstStyle/>
              <a:p>
                <a:pPr algn="ctr" eaLnBrk="0" fontAlgn="base" hangingPunct="0">
                  <a:spcBef>
                    <a:spcPct val="0"/>
                  </a:spcBef>
                  <a:spcAft>
                    <a:spcPct val="0"/>
                  </a:spcAft>
                  <a:defRPr/>
                </a:pPr>
                <a:endParaRPr kumimoji="0" lang="ja-JP" altLang="en-US" sz="1600" kern="0">
                  <a:solidFill>
                    <a:srgbClr val="000000"/>
                  </a:solidFill>
                  <a:latin typeface="メイリオ" panose="020B0604030504040204" charset="-128"/>
                  <a:ea typeface="メイリオ" panose="020B0604030504040204" charset="-128"/>
                </a:endParaRPr>
              </a:p>
            </p:txBody>
          </p:sp>
          <p:sp>
            <p:nvSpPr>
              <p:cNvPr id="34" name="テキスト ボックス 33">
                <a:extLst>
                  <a:ext uri="{FF2B5EF4-FFF2-40B4-BE49-F238E27FC236}">
                    <a16:creationId xmlns:a16="http://schemas.microsoft.com/office/drawing/2014/main" id="{6892578C-4872-E836-C6BC-0FAC946A790F}"/>
                  </a:ext>
                </a:extLst>
              </p:cNvPr>
              <p:cNvSpPr txBox="1"/>
              <p:nvPr/>
            </p:nvSpPr>
            <p:spPr>
              <a:xfrm>
                <a:off x="8653251" y="3540843"/>
                <a:ext cx="2082760" cy="865935"/>
              </a:xfrm>
              <a:prstGeom prst="rect">
                <a:avLst/>
              </a:prstGeom>
              <a:noFill/>
            </p:spPr>
            <p:txBody>
              <a:bodyPr wrap="none">
                <a:spAutoFit/>
              </a:bodyPr>
              <a:lstStyle/>
              <a:p>
                <a:pPr lvl="0" algn="ctr" eaLnBrk="0" fontAlgn="base" hangingPunct="0">
                  <a:spcBef>
                    <a:spcPct val="0"/>
                  </a:spcBef>
                  <a:spcAft>
                    <a:spcPct val="0"/>
                  </a:spcAft>
                  <a:defRPr/>
                </a:pPr>
                <a:r>
                  <a:rPr kumimoji="0" lang="en-US" altLang="ja-JP" sz="1600" b="1" kern="0" dirty="0">
                    <a:solidFill>
                      <a:srgbClr val="000000"/>
                    </a:solidFill>
                    <a:latin typeface="メイリオ" panose="020B0604030504040204" charset="-128"/>
                    <a:ea typeface="メイリオ" panose="020B0604030504040204" charset="-128"/>
                  </a:rPr>
                  <a:t>Traffic Light </a:t>
                </a:r>
              </a:p>
              <a:p>
                <a:pPr lvl="0" algn="ctr" eaLnBrk="0" fontAlgn="base" hangingPunct="0">
                  <a:spcBef>
                    <a:spcPct val="0"/>
                  </a:spcBef>
                  <a:spcAft>
                    <a:spcPct val="0"/>
                  </a:spcAft>
                  <a:defRPr/>
                </a:pPr>
                <a:r>
                  <a:rPr lang="en-US" altLang="ja-JP" sz="1600" b="1" kern="0" dirty="0">
                    <a:solidFill>
                      <a:srgbClr val="000000"/>
                    </a:solidFill>
                    <a:latin typeface="メイリオ" panose="020B0604030504040204" charset="-128"/>
                    <a:ea typeface="メイリオ" panose="020B0604030504040204" charset="-128"/>
                  </a:rPr>
                  <a:t>Recognition</a:t>
                </a:r>
                <a:endParaRPr kumimoji="0" lang="ja-JP" altLang="en-US" sz="1600" b="1" kern="0" dirty="0">
                  <a:solidFill>
                    <a:srgbClr val="000000"/>
                  </a:solidFill>
                  <a:latin typeface="メイリオ" panose="020B0604030504040204" charset="-128"/>
                  <a:ea typeface="メイリオ" panose="020B0604030504040204" charset="-128"/>
                </a:endParaRPr>
              </a:p>
            </p:txBody>
          </p:sp>
        </p:grpSp>
        <p:sp>
          <p:nvSpPr>
            <p:cNvPr id="8" name="テキスト ボックス 7">
              <a:extLst>
                <a:ext uri="{FF2B5EF4-FFF2-40B4-BE49-F238E27FC236}">
                  <a16:creationId xmlns:a16="http://schemas.microsoft.com/office/drawing/2014/main" id="{33BAA2C9-8DE1-6E33-6265-B27EA786A0E1}"/>
                </a:ext>
              </a:extLst>
            </p:cNvPr>
            <p:cNvSpPr txBox="1"/>
            <p:nvPr/>
          </p:nvSpPr>
          <p:spPr>
            <a:xfrm>
              <a:off x="2080504" y="5394244"/>
              <a:ext cx="774056" cy="466423"/>
            </a:xfrm>
            <a:prstGeom prst="rect">
              <a:avLst/>
            </a:prstGeom>
            <a:noFill/>
          </p:spPr>
          <p:txBody>
            <a:bodyPr wrap="none">
              <a:spAutoFit/>
            </a:bodyPr>
            <a:lstStyle/>
            <a:p>
              <a:pPr eaLnBrk="0" fontAlgn="base" hangingPunct="0">
                <a:spcBef>
                  <a:spcPct val="0"/>
                </a:spcBef>
                <a:spcAft>
                  <a:spcPct val="0"/>
                </a:spcAft>
                <a:defRPr/>
              </a:pPr>
              <a:r>
                <a:rPr lang="en-US" altLang="ja-JP" sz="2000" dirty="0">
                  <a:latin typeface="+mj-lt"/>
                  <a:ea typeface="メイリオ" panose="020B0604030504040204" charset="-128"/>
                  <a:cs typeface="Times New Roman" panose="02020603050405020304" pitchFamily="18" charset="0"/>
                </a:rPr>
                <a:t>N</a:t>
              </a:r>
              <a:r>
                <a:rPr lang="en-US" altLang="ja-JP" sz="2000" dirty="0">
                  <a:solidFill>
                    <a:srgbClr val="000000"/>
                  </a:solidFill>
                  <a:latin typeface="+mj-lt"/>
                  <a:ea typeface="メイリオ" panose="020B0604030504040204" charset="-128"/>
                  <a:cs typeface="Times New Roman" panose="02020603050405020304" pitchFamily="18" charset="0"/>
                </a:rPr>
                <a:t>ode</a:t>
              </a:r>
              <a:endParaRPr lang="ja-JP" altLang="en-US" sz="2000" dirty="0">
                <a:solidFill>
                  <a:srgbClr val="000000"/>
                </a:solidFill>
                <a:latin typeface="+mj-lt"/>
                <a:ea typeface="メイリオ" panose="020B060403050404020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8673AF86-D6C8-85D2-4327-6B3599BA9AA9}"/>
                </a:ext>
              </a:extLst>
            </p:cNvPr>
            <p:cNvSpPr txBox="1"/>
            <p:nvPr/>
          </p:nvSpPr>
          <p:spPr>
            <a:xfrm>
              <a:off x="6694956" y="5452650"/>
              <a:ext cx="774056" cy="466423"/>
            </a:xfrm>
            <a:prstGeom prst="rect">
              <a:avLst/>
            </a:prstGeom>
            <a:noFill/>
          </p:spPr>
          <p:txBody>
            <a:bodyPr wrap="none">
              <a:spAutoFit/>
            </a:bodyPr>
            <a:lstStyle/>
            <a:p>
              <a:pPr algn="ctr" eaLnBrk="0" fontAlgn="base" hangingPunct="0">
                <a:spcBef>
                  <a:spcPct val="0"/>
                </a:spcBef>
                <a:spcAft>
                  <a:spcPct val="0"/>
                </a:spcAft>
                <a:defRPr/>
              </a:pPr>
              <a:r>
                <a:rPr lang="en-US" altLang="ja-JP" sz="2000" dirty="0">
                  <a:latin typeface="+mj-lt"/>
                  <a:ea typeface="メイリオ" panose="020B0604030504040204" charset="-128"/>
                  <a:cs typeface="Times New Roman" panose="02020603050405020304" pitchFamily="18" charset="0"/>
                </a:rPr>
                <a:t>N</a:t>
              </a:r>
              <a:r>
                <a:rPr lang="en-US" altLang="ja-JP" sz="2000" dirty="0">
                  <a:solidFill>
                    <a:srgbClr val="000000"/>
                  </a:solidFill>
                  <a:latin typeface="+mj-lt"/>
                  <a:ea typeface="メイリオ" panose="020B0604030504040204" charset="-128"/>
                  <a:cs typeface="Times New Roman" panose="02020603050405020304" pitchFamily="18" charset="0"/>
                </a:rPr>
                <a:t>ode</a:t>
              </a:r>
              <a:endParaRPr lang="ja-JP" altLang="en-US" sz="2000" dirty="0">
                <a:solidFill>
                  <a:srgbClr val="000000"/>
                </a:solidFill>
                <a:latin typeface="+mj-lt"/>
                <a:ea typeface="メイリオ" panose="020B0604030504040204"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79B0D0F3-E4D9-E972-35C1-EEC4B174C34A}"/>
                </a:ext>
              </a:extLst>
            </p:cNvPr>
            <p:cNvSpPr txBox="1"/>
            <p:nvPr/>
          </p:nvSpPr>
          <p:spPr>
            <a:xfrm>
              <a:off x="3638417" y="4484911"/>
              <a:ext cx="1075791" cy="394665"/>
            </a:xfrm>
            <a:prstGeom prst="rect">
              <a:avLst/>
            </a:prstGeom>
            <a:noFill/>
            <a:ln>
              <a:noFill/>
            </a:ln>
          </p:spPr>
          <p:txBody>
            <a:bodyPr wrap="none">
              <a:spAutoFit/>
            </a:bodyPr>
            <a:lstStyle/>
            <a:p>
              <a:pPr eaLnBrk="0" fontAlgn="base" hangingPunct="0">
                <a:spcBef>
                  <a:spcPct val="0"/>
                </a:spcBef>
                <a:spcAft>
                  <a:spcPct val="0"/>
                </a:spcAft>
                <a:defRPr/>
              </a:pPr>
              <a:r>
                <a:rPr lang="en-US" altLang="ja-JP" sz="1600" dirty="0">
                  <a:solidFill>
                    <a:srgbClr val="000000"/>
                  </a:solidFill>
                  <a:latin typeface="+mj-lt"/>
                  <a:ea typeface="メイリオ" panose="020B0604030504040204" charset="-128"/>
                  <a:cs typeface="Times New Roman" panose="02020603050405020304" pitchFamily="18" charset="0"/>
                </a:rPr>
                <a:t>Subscribe</a:t>
              </a:r>
              <a:endParaRPr lang="ja-JP" altLang="en-US" sz="1600" dirty="0">
                <a:solidFill>
                  <a:srgbClr val="000000"/>
                </a:solidFill>
                <a:latin typeface="+mj-lt"/>
                <a:ea typeface="メイリオ" panose="020B060403050404020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2E6B9C4-63E6-4DE1-DC48-6D71B844CFAA}"/>
                </a:ext>
              </a:extLst>
            </p:cNvPr>
            <p:cNvSpPr txBox="1"/>
            <p:nvPr/>
          </p:nvSpPr>
          <p:spPr>
            <a:xfrm>
              <a:off x="2342826" y="3831303"/>
              <a:ext cx="1415772" cy="394665"/>
            </a:xfrm>
            <a:prstGeom prst="rect">
              <a:avLst/>
            </a:prstGeom>
            <a:noFill/>
          </p:spPr>
          <p:txBody>
            <a:bodyPr wrap="square">
              <a:spAutoFit/>
            </a:bodyPr>
            <a:lstStyle/>
            <a:p>
              <a:pPr eaLnBrk="0" fontAlgn="base" hangingPunct="0">
                <a:spcBef>
                  <a:spcPct val="0"/>
                </a:spcBef>
                <a:spcAft>
                  <a:spcPct val="0"/>
                </a:spcAft>
                <a:defRPr/>
              </a:pPr>
              <a:r>
                <a:rPr lang="en-US" altLang="ja-JP" sz="1600" dirty="0">
                  <a:solidFill>
                    <a:srgbClr val="000000"/>
                  </a:solidFill>
                  <a:latin typeface="+mj-lt"/>
                  <a:ea typeface="メイリオ" panose="020B0604030504040204" charset="-128"/>
                  <a:cs typeface="Times New Roman" panose="02020603050405020304" pitchFamily="18" charset="0"/>
                </a:rPr>
                <a:t>Publish</a:t>
              </a:r>
              <a:endParaRPr lang="ja-JP" altLang="en-US" sz="1600" dirty="0">
                <a:solidFill>
                  <a:srgbClr val="000000"/>
                </a:solidFill>
                <a:latin typeface="+mj-lt"/>
                <a:ea typeface="メイリオ" panose="020B060403050404020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D9ECCCE3-89D8-D869-8FA6-D295A4F14CE3}"/>
                </a:ext>
              </a:extLst>
            </p:cNvPr>
            <p:cNvSpPr txBox="1"/>
            <p:nvPr/>
          </p:nvSpPr>
          <p:spPr>
            <a:xfrm>
              <a:off x="5770182" y="3771476"/>
              <a:ext cx="1075791" cy="394665"/>
            </a:xfrm>
            <a:prstGeom prst="rect">
              <a:avLst/>
            </a:prstGeom>
            <a:noFill/>
          </p:spPr>
          <p:txBody>
            <a:bodyPr wrap="none">
              <a:spAutoFit/>
            </a:bodyPr>
            <a:lstStyle/>
            <a:p>
              <a:pPr eaLnBrk="0" fontAlgn="base" hangingPunct="0">
                <a:spcBef>
                  <a:spcPct val="0"/>
                </a:spcBef>
                <a:spcAft>
                  <a:spcPct val="0"/>
                </a:spcAft>
                <a:defRPr/>
              </a:pPr>
              <a:r>
                <a:rPr lang="en-US" altLang="ja-JP" sz="1600" dirty="0">
                  <a:solidFill>
                    <a:srgbClr val="000000"/>
                  </a:solidFill>
                  <a:latin typeface="+mj-lt"/>
                  <a:ea typeface="メイリオ" panose="020B0604030504040204" charset="-128"/>
                  <a:cs typeface="Times New Roman" panose="02020603050405020304" pitchFamily="18" charset="0"/>
                </a:rPr>
                <a:t>Subscribe</a:t>
              </a:r>
              <a:endParaRPr lang="ja-JP" altLang="en-US" sz="1600" dirty="0">
                <a:solidFill>
                  <a:srgbClr val="000000"/>
                </a:solidFill>
                <a:latin typeface="+mj-lt"/>
                <a:ea typeface="メイリオ" panose="020B060403050404020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5CC6E53D-06AA-8D40-1F88-E7D8397AC875}"/>
                </a:ext>
              </a:extLst>
            </p:cNvPr>
            <p:cNvSpPr txBox="1"/>
            <p:nvPr/>
          </p:nvSpPr>
          <p:spPr>
            <a:xfrm>
              <a:off x="4139866" y="2827328"/>
              <a:ext cx="767901" cy="466423"/>
            </a:xfrm>
            <a:prstGeom prst="rect">
              <a:avLst/>
            </a:prstGeom>
            <a:noFill/>
          </p:spPr>
          <p:txBody>
            <a:bodyPr wrap="none">
              <a:spAutoFit/>
            </a:bodyPr>
            <a:lstStyle/>
            <a:p>
              <a:pPr eaLnBrk="0" fontAlgn="base" hangingPunct="0">
                <a:spcBef>
                  <a:spcPct val="0"/>
                </a:spcBef>
                <a:spcAft>
                  <a:spcPct val="0"/>
                </a:spcAft>
                <a:defRPr/>
              </a:pPr>
              <a:r>
                <a:rPr lang="en-US" altLang="ja-JP" sz="2000" dirty="0">
                  <a:latin typeface="+mj-lt"/>
                  <a:ea typeface="メイリオ" panose="020B0604030504040204" charset="-128"/>
                  <a:cs typeface="Times New Roman" panose="02020603050405020304" pitchFamily="18" charset="0"/>
                </a:rPr>
                <a:t>T</a:t>
              </a:r>
              <a:r>
                <a:rPr lang="en-US" altLang="ja-JP" sz="2000" dirty="0">
                  <a:solidFill>
                    <a:srgbClr val="000000"/>
                  </a:solidFill>
                  <a:latin typeface="+mj-lt"/>
                  <a:ea typeface="メイリオ" panose="020B0604030504040204" charset="-128"/>
                  <a:cs typeface="Times New Roman" panose="02020603050405020304" pitchFamily="18" charset="0"/>
                </a:rPr>
                <a:t>opic</a:t>
              </a:r>
              <a:endParaRPr lang="ja-JP" altLang="en-US" sz="2000" dirty="0">
                <a:solidFill>
                  <a:srgbClr val="000000"/>
                </a:solidFill>
                <a:latin typeface="+mj-lt"/>
                <a:ea typeface="メイリオ" panose="020B0604030504040204" charset="-128"/>
                <a:cs typeface="Times New Roman" panose="02020603050405020304" pitchFamily="18" charset="0"/>
              </a:endParaRPr>
            </a:p>
          </p:txBody>
        </p:sp>
        <p:cxnSp>
          <p:nvCxnSpPr>
            <p:cNvPr id="14" name="直線矢印コネクタ 13">
              <a:extLst>
                <a:ext uri="{FF2B5EF4-FFF2-40B4-BE49-F238E27FC236}">
                  <a16:creationId xmlns:a16="http://schemas.microsoft.com/office/drawing/2014/main" id="{EC38CD8B-7C71-969F-26DA-0244D88A54D7}"/>
                </a:ext>
              </a:extLst>
            </p:cNvPr>
            <p:cNvCxnSpPr>
              <a:stCxn id="26" idx="0"/>
              <a:endCxn id="19" idx="1"/>
            </p:cNvCxnSpPr>
            <p:nvPr/>
          </p:nvCxnSpPr>
          <p:spPr>
            <a:xfrm flipV="1">
              <a:off x="2502517" y="3776715"/>
              <a:ext cx="1208125" cy="796054"/>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3605D86-5681-8817-E75A-C4D59645ABB0}"/>
                </a:ext>
              </a:extLst>
            </p:cNvPr>
            <p:cNvCxnSpPr>
              <a:stCxn id="19" idx="3"/>
              <a:endCxn id="31" idx="1"/>
            </p:cNvCxnSpPr>
            <p:nvPr/>
          </p:nvCxnSpPr>
          <p:spPr>
            <a:xfrm>
              <a:off x="5433358" y="3776715"/>
              <a:ext cx="1030491" cy="89923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6ECC26B-F914-8E5D-223F-5A09F4DDB55E}"/>
                </a:ext>
              </a:extLst>
            </p:cNvPr>
            <p:cNvCxnSpPr>
              <a:stCxn id="19" idx="2"/>
              <a:endCxn id="33" idx="0"/>
            </p:cNvCxnSpPr>
            <p:nvPr/>
          </p:nvCxnSpPr>
          <p:spPr>
            <a:xfrm>
              <a:off x="4572000" y="4220858"/>
              <a:ext cx="243223" cy="859213"/>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AB3128E9-825C-8C21-6EB1-37550BC9C881}"/>
                </a:ext>
              </a:extLst>
            </p:cNvPr>
            <p:cNvGrpSpPr/>
            <p:nvPr/>
          </p:nvGrpSpPr>
          <p:grpSpPr>
            <a:xfrm>
              <a:off x="6232872" y="4572771"/>
              <a:ext cx="1577210" cy="704529"/>
              <a:chOff x="8458901" y="3379780"/>
              <a:chExt cx="2393303" cy="1323892"/>
            </a:xfrm>
          </p:grpSpPr>
          <p:sp>
            <p:nvSpPr>
              <p:cNvPr id="30" name="Freeform 11">
                <a:extLst>
                  <a:ext uri="{FF2B5EF4-FFF2-40B4-BE49-F238E27FC236}">
                    <a16:creationId xmlns:a16="http://schemas.microsoft.com/office/drawing/2014/main" id="{6A1E99E9-9C4B-D0FB-5DD7-3FADBA8C96C2}"/>
                  </a:ext>
                </a:extLst>
              </p:cNvPr>
              <p:cNvSpPr>
                <a:spLocks noChangeAspect="1" noEditPoints="1"/>
              </p:cNvSpPr>
              <p:nvPr/>
            </p:nvSpPr>
            <p:spPr bwMode="auto">
              <a:xfrm>
                <a:off x="9232053" y="3438647"/>
                <a:ext cx="924145" cy="1091864"/>
              </a:xfrm>
              <a:custGeom>
                <a:avLst/>
                <a:gdLst>
                  <a:gd name="T0" fmla="*/ 307 w 569"/>
                  <a:gd name="T1" fmla="*/ 166 h 940"/>
                  <a:gd name="T2" fmla="*/ 329 w 569"/>
                  <a:gd name="T3" fmla="*/ 177 h 940"/>
                  <a:gd name="T4" fmla="*/ 386 w 569"/>
                  <a:gd name="T5" fmla="*/ 218 h 940"/>
                  <a:gd name="T6" fmla="*/ 409 w 569"/>
                  <a:gd name="T7" fmla="*/ 263 h 940"/>
                  <a:gd name="T8" fmla="*/ 414 w 569"/>
                  <a:gd name="T9" fmla="*/ 300 h 940"/>
                  <a:gd name="T10" fmla="*/ 448 w 569"/>
                  <a:gd name="T11" fmla="*/ 362 h 940"/>
                  <a:gd name="T12" fmla="*/ 485 w 569"/>
                  <a:gd name="T13" fmla="*/ 396 h 940"/>
                  <a:gd name="T14" fmla="*/ 564 w 569"/>
                  <a:gd name="T15" fmla="*/ 442 h 940"/>
                  <a:gd name="T16" fmla="*/ 568 w 569"/>
                  <a:gd name="T17" fmla="*/ 469 h 940"/>
                  <a:gd name="T18" fmla="*/ 558 w 569"/>
                  <a:gd name="T19" fmla="*/ 487 h 940"/>
                  <a:gd name="T20" fmla="*/ 525 w 569"/>
                  <a:gd name="T21" fmla="*/ 489 h 940"/>
                  <a:gd name="T22" fmla="*/ 438 w 569"/>
                  <a:gd name="T23" fmla="*/ 458 h 940"/>
                  <a:gd name="T24" fmla="*/ 383 w 569"/>
                  <a:gd name="T25" fmla="*/ 411 h 940"/>
                  <a:gd name="T26" fmla="*/ 378 w 569"/>
                  <a:gd name="T27" fmla="*/ 390 h 940"/>
                  <a:gd name="T28" fmla="*/ 352 w 569"/>
                  <a:gd name="T29" fmla="*/ 383 h 940"/>
                  <a:gd name="T30" fmla="*/ 339 w 569"/>
                  <a:gd name="T31" fmla="*/ 395 h 940"/>
                  <a:gd name="T32" fmla="*/ 358 w 569"/>
                  <a:gd name="T33" fmla="*/ 588 h 940"/>
                  <a:gd name="T34" fmla="*/ 423 w 569"/>
                  <a:gd name="T35" fmla="*/ 717 h 940"/>
                  <a:gd name="T36" fmla="*/ 441 w 569"/>
                  <a:gd name="T37" fmla="*/ 794 h 940"/>
                  <a:gd name="T38" fmla="*/ 438 w 569"/>
                  <a:gd name="T39" fmla="*/ 923 h 940"/>
                  <a:gd name="T40" fmla="*/ 410 w 569"/>
                  <a:gd name="T41" fmla="*/ 940 h 940"/>
                  <a:gd name="T42" fmla="*/ 380 w 569"/>
                  <a:gd name="T43" fmla="*/ 938 h 940"/>
                  <a:gd name="T44" fmla="*/ 352 w 569"/>
                  <a:gd name="T45" fmla="*/ 922 h 940"/>
                  <a:gd name="T46" fmla="*/ 350 w 569"/>
                  <a:gd name="T47" fmla="*/ 909 h 940"/>
                  <a:gd name="T48" fmla="*/ 342 w 569"/>
                  <a:gd name="T49" fmla="*/ 792 h 940"/>
                  <a:gd name="T50" fmla="*/ 331 w 569"/>
                  <a:gd name="T51" fmla="*/ 745 h 940"/>
                  <a:gd name="T52" fmla="*/ 242 w 569"/>
                  <a:gd name="T53" fmla="*/ 649 h 940"/>
                  <a:gd name="T54" fmla="*/ 217 w 569"/>
                  <a:gd name="T55" fmla="*/ 672 h 940"/>
                  <a:gd name="T56" fmla="*/ 206 w 569"/>
                  <a:gd name="T57" fmla="*/ 696 h 940"/>
                  <a:gd name="T58" fmla="*/ 71 w 569"/>
                  <a:gd name="T59" fmla="*/ 933 h 940"/>
                  <a:gd name="T60" fmla="*/ 37 w 569"/>
                  <a:gd name="T61" fmla="*/ 940 h 940"/>
                  <a:gd name="T62" fmla="*/ 6 w 569"/>
                  <a:gd name="T63" fmla="*/ 922 h 940"/>
                  <a:gd name="T64" fmla="*/ 0 w 569"/>
                  <a:gd name="T65" fmla="*/ 899 h 940"/>
                  <a:gd name="T66" fmla="*/ 8 w 569"/>
                  <a:gd name="T67" fmla="*/ 870 h 940"/>
                  <a:gd name="T68" fmla="*/ 138 w 569"/>
                  <a:gd name="T69" fmla="*/ 573 h 940"/>
                  <a:gd name="T70" fmla="*/ 144 w 569"/>
                  <a:gd name="T71" fmla="*/ 396 h 940"/>
                  <a:gd name="T72" fmla="*/ 172 w 569"/>
                  <a:gd name="T73" fmla="*/ 333 h 940"/>
                  <a:gd name="T74" fmla="*/ 196 w 569"/>
                  <a:gd name="T75" fmla="*/ 294 h 940"/>
                  <a:gd name="T76" fmla="*/ 196 w 569"/>
                  <a:gd name="T77" fmla="*/ 276 h 940"/>
                  <a:gd name="T78" fmla="*/ 178 w 569"/>
                  <a:gd name="T79" fmla="*/ 279 h 940"/>
                  <a:gd name="T80" fmla="*/ 141 w 569"/>
                  <a:gd name="T81" fmla="*/ 307 h 940"/>
                  <a:gd name="T82" fmla="*/ 107 w 569"/>
                  <a:gd name="T83" fmla="*/ 335 h 940"/>
                  <a:gd name="T84" fmla="*/ 101 w 569"/>
                  <a:gd name="T85" fmla="*/ 481 h 940"/>
                  <a:gd name="T86" fmla="*/ 68 w 569"/>
                  <a:gd name="T87" fmla="*/ 497 h 940"/>
                  <a:gd name="T88" fmla="*/ 49 w 569"/>
                  <a:gd name="T89" fmla="*/ 489 h 940"/>
                  <a:gd name="T90" fmla="*/ 45 w 569"/>
                  <a:gd name="T91" fmla="*/ 466 h 940"/>
                  <a:gd name="T92" fmla="*/ 45 w 569"/>
                  <a:gd name="T93" fmla="*/ 443 h 940"/>
                  <a:gd name="T94" fmla="*/ 45 w 569"/>
                  <a:gd name="T95" fmla="*/ 367 h 940"/>
                  <a:gd name="T96" fmla="*/ 45 w 569"/>
                  <a:gd name="T97" fmla="*/ 294 h 940"/>
                  <a:gd name="T98" fmla="*/ 55 w 569"/>
                  <a:gd name="T99" fmla="*/ 263 h 940"/>
                  <a:gd name="T100" fmla="*/ 71 w 569"/>
                  <a:gd name="T101" fmla="*/ 249 h 940"/>
                  <a:gd name="T102" fmla="*/ 371 w 569"/>
                  <a:gd name="T103" fmla="*/ 0 h 940"/>
                  <a:gd name="T104" fmla="*/ 435 w 569"/>
                  <a:gd name="T105" fmla="*/ 33 h 940"/>
                  <a:gd name="T106" fmla="*/ 446 w 569"/>
                  <a:gd name="T107" fmla="*/ 104 h 940"/>
                  <a:gd name="T108" fmla="*/ 396 w 569"/>
                  <a:gd name="T109" fmla="*/ 153 h 940"/>
                  <a:gd name="T110" fmla="*/ 326 w 569"/>
                  <a:gd name="T111" fmla="*/ 143 h 940"/>
                  <a:gd name="T112" fmla="*/ 294 w 569"/>
                  <a:gd name="T113" fmla="*/ 80 h 940"/>
                  <a:gd name="T114" fmla="*/ 326 w 569"/>
                  <a:gd name="T115" fmla="*/ 17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9" h="940">
                    <a:moveTo>
                      <a:pt x="272" y="161"/>
                    </a:moveTo>
                    <a:lnTo>
                      <a:pt x="290" y="163"/>
                    </a:lnTo>
                    <a:lnTo>
                      <a:pt x="307" y="166"/>
                    </a:lnTo>
                    <a:lnTo>
                      <a:pt x="318" y="171"/>
                    </a:lnTo>
                    <a:lnTo>
                      <a:pt x="326" y="176"/>
                    </a:lnTo>
                    <a:lnTo>
                      <a:pt x="329" y="177"/>
                    </a:lnTo>
                    <a:lnTo>
                      <a:pt x="352" y="189"/>
                    </a:lnTo>
                    <a:lnTo>
                      <a:pt x="371" y="202"/>
                    </a:lnTo>
                    <a:lnTo>
                      <a:pt x="386" y="218"/>
                    </a:lnTo>
                    <a:lnTo>
                      <a:pt x="396" y="236"/>
                    </a:lnTo>
                    <a:lnTo>
                      <a:pt x="404" y="250"/>
                    </a:lnTo>
                    <a:lnTo>
                      <a:pt x="409" y="263"/>
                    </a:lnTo>
                    <a:lnTo>
                      <a:pt x="410" y="273"/>
                    </a:lnTo>
                    <a:lnTo>
                      <a:pt x="412" y="276"/>
                    </a:lnTo>
                    <a:lnTo>
                      <a:pt x="414" y="300"/>
                    </a:lnTo>
                    <a:lnTo>
                      <a:pt x="422" y="323"/>
                    </a:lnTo>
                    <a:lnTo>
                      <a:pt x="435" y="344"/>
                    </a:lnTo>
                    <a:lnTo>
                      <a:pt x="448" y="362"/>
                    </a:lnTo>
                    <a:lnTo>
                      <a:pt x="462" y="377"/>
                    </a:lnTo>
                    <a:lnTo>
                      <a:pt x="475" y="388"/>
                    </a:lnTo>
                    <a:lnTo>
                      <a:pt x="485" y="396"/>
                    </a:lnTo>
                    <a:lnTo>
                      <a:pt x="488" y="398"/>
                    </a:lnTo>
                    <a:lnTo>
                      <a:pt x="556" y="437"/>
                    </a:lnTo>
                    <a:lnTo>
                      <a:pt x="564" y="442"/>
                    </a:lnTo>
                    <a:lnTo>
                      <a:pt x="569" y="450"/>
                    </a:lnTo>
                    <a:lnTo>
                      <a:pt x="569" y="459"/>
                    </a:lnTo>
                    <a:lnTo>
                      <a:pt x="568" y="469"/>
                    </a:lnTo>
                    <a:lnTo>
                      <a:pt x="564" y="476"/>
                    </a:lnTo>
                    <a:lnTo>
                      <a:pt x="564" y="477"/>
                    </a:lnTo>
                    <a:lnTo>
                      <a:pt x="558" y="487"/>
                    </a:lnTo>
                    <a:lnTo>
                      <a:pt x="548" y="490"/>
                    </a:lnTo>
                    <a:lnTo>
                      <a:pt x="537" y="490"/>
                    </a:lnTo>
                    <a:lnTo>
                      <a:pt x="525" y="489"/>
                    </a:lnTo>
                    <a:lnTo>
                      <a:pt x="517" y="487"/>
                    </a:lnTo>
                    <a:lnTo>
                      <a:pt x="514" y="485"/>
                    </a:lnTo>
                    <a:lnTo>
                      <a:pt x="438" y="458"/>
                    </a:lnTo>
                    <a:lnTo>
                      <a:pt x="410" y="440"/>
                    </a:lnTo>
                    <a:lnTo>
                      <a:pt x="394" y="424"/>
                    </a:lnTo>
                    <a:lnTo>
                      <a:pt x="383" y="411"/>
                    </a:lnTo>
                    <a:lnTo>
                      <a:pt x="378" y="399"/>
                    </a:lnTo>
                    <a:lnTo>
                      <a:pt x="378" y="393"/>
                    </a:lnTo>
                    <a:lnTo>
                      <a:pt x="378" y="390"/>
                    </a:lnTo>
                    <a:lnTo>
                      <a:pt x="370" y="383"/>
                    </a:lnTo>
                    <a:lnTo>
                      <a:pt x="360" y="382"/>
                    </a:lnTo>
                    <a:lnTo>
                      <a:pt x="352" y="383"/>
                    </a:lnTo>
                    <a:lnTo>
                      <a:pt x="345" y="388"/>
                    </a:lnTo>
                    <a:lnTo>
                      <a:pt x="341" y="393"/>
                    </a:lnTo>
                    <a:lnTo>
                      <a:pt x="339" y="395"/>
                    </a:lnTo>
                    <a:lnTo>
                      <a:pt x="319" y="502"/>
                    </a:lnTo>
                    <a:lnTo>
                      <a:pt x="319" y="539"/>
                    </a:lnTo>
                    <a:lnTo>
                      <a:pt x="358" y="588"/>
                    </a:lnTo>
                    <a:lnTo>
                      <a:pt x="388" y="635"/>
                    </a:lnTo>
                    <a:lnTo>
                      <a:pt x="409" y="678"/>
                    </a:lnTo>
                    <a:lnTo>
                      <a:pt x="423" y="717"/>
                    </a:lnTo>
                    <a:lnTo>
                      <a:pt x="433" y="751"/>
                    </a:lnTo>
                    <a:lnTo>
                      <a:pt x="438" y="776"/>
                    </a:lnTo>
                    <a:lnTo>
                      <a:pt x="441" y="794"/>
                    </a:lnTo>
                    <a:lnTo>
                      <a:pt x="441" y="799"/>
                    </a:lnTo>
                    <a:lnTo>
                      <a:pt x="441" y="910"/>
                    </a:lnTo>
                    <a:lnTo>
                      <a:pt x="438" y="923"/>
                    </a:lnTo>
                    <a:lnTo>
                      <a:pt x="430" y="932"/>
                    </a:lnTo>
                    <a:lnTo>
                      <a:pt x="420" y="936"/>
                    </a:lnTo>
                    <a:lnTo>
                      <a:pt x="410" y="940"/>
                    </a:lnTo>
                    <a:lnTo>
                      <a:pt x="404" y="940"/>
                    </a:lnTo>
                    <a:lnTo>
                      <a:pt x="401" y="940"/>
                    </a:lnTo>
                    <a:lnTo>
                      <a:pt x="380" y="938"/>
                    </a:lnTo>
                    <a:lnTo>
                      <a:pt x="365" y="933"/>
                    </a:lnTo>
                    <a:lnTo>
                      <a:pt x="357" y="928"/>
                    </a:lnTo>
                    <a:lnTo>
                      <a:pt x="352" y="922"/>
                    </a:lnTo>
                    <a:lnTo>
                      <a:pt x="350" y="915"/>
                    </a:lnTo>
                    <a:lnTo>
                      <a:pt x="350" y="910"/>
                    </a:lnTo>
                    <a:lnTo>
                      <a:pt x="350" y="909"/>
                    </a:lnTo>
                    <a:lnTo>
                      <a:pt x="349" y="862"/>
                    </a:lnTo>
                    <a:lnTo>
                      <a:pt x="345" y="823"/>
                    </a:lnTo>
                    <a:lnTo>
                      <a:pt x="342" y="792"/>
                    </a:lnTo>
                    <a:lnTo>
                      <a:pt x="337" y="769"/>
                    </a:lnTo>
                    <a:lnTo>
                      <a:pt x="334" y="753"/>
                    </a:lnTo>
                    <a:lnTo>
                      <a:pt x="331" y="745"/>
                    </a:lnTo>
                    <a:lnTo>
                      <a:pt x="329" y="742"/>
                    </a:lnTo>
                    <a:lnTo>
                      <a:pt x="251" y="654"/>
                    </a:lnTo>
                    <a:lnTo>
                      <a:pt x="242" y="649"/>
                    </a:lnTo>
                    <a:lnTo>
                      <a:pt x="234" y="653"/>
                    </a:lnTo>
                    <a:lnTo>
                      <a:pt x="224" y="662"/>
                    </a:lnTo>
                    <a:lnTo>
                      <a:pt x="217" y="672"/>
                    </a:lnTo>
                    <a:lnTo>
                      <a:pt x="211" y="683"/>
                    </a:lnTo>
                    <a:lnTo>
                      <a:pt x="208" y="691"/>
                    </a:lnTo>
                    <a:lnTo>
                      <a:pt x="206" y="696"/>
                    </a:lnTo>
                    <a:lnTo>
                      <a:pt x="94" y="907"/>
                    </a:lnTo>
                    <a:lnTo>
                      <a:pt x="84" y="923"/>
                    </a:lnTo>
                    <a:lnTo>
                      <a:pt x="71" y="933"/>
                    </a:lnTo>
                    <a:lnTo>
                      <a:pt x="57" y="938"/>
                    </a:lnTo>
                    <a:lnTo>
                      <a:pt x="45" y="940"/>
                    </a:lnTo>
                    <a:lnTo>
                      <a:pt x="37" y="940"/>
                    </a:lnTo>
                    <a:lnTo>
                      <a:pt x="34" y="940"/>
                    </a:lnTo>
                    <a:lnTo>
                      <a:pt x="18" y="932"/>
                    </a:lnTo>
                    <a:lnTo>
                      <a:pt x="6" y="922"/>
                    </a:lnTo>
                    <a:lnTo>
                      <a:pt x="2" y="910"/>
                    </a:lnTo>
                    <a:lnTo>
                      <a:pt x="0" y="899"/>
                    </a:lnTo>
                    <a:lnTo>
                      <a:pt x="0" y="899"/>
                    </a:lnTo>
                    <a:lnTo>
                      <a:pt x="2" y="888"/>
                    </a:lnTo>
                    <a:lnTo>
                      <a:pt x="5" y="878"/>
                    </a:lnTo>
                    <a:lnTo>
                      <a:pt x="8" y="870"/>
                    </a:lnTo>
                    <a:lnTo>
                      <a:pt x="11" y="863"/>
                    </a:lnTo>
                    <a:lnTo>
                      <a:pt x="11" y="862"/>
                    </a:lnTo>
                    <a:lnTo>
                      <a:pt x="138" y="573"/>
                    </a:lnTo>
                    <a:lnTo>
                      <a:pt x="138" y="437"/>
                    </a:lnTo>
                    <a:lnTo>
                      <a:pt x="139" y="417"/>
                    </a:lnTo>
                    <a:lnTo>
                      <a:pt x="144" y="396"/>
                    </a:lnTo>
                    <a:lnTo>
                      <a:pt x="152" y="373"/>
                    </a:lnTo>
                    <a:lnTo>
                      <a:pt x="162" y="352"/>
                    </a:lnTo>
                    <a:lnTo>
                      <a:pt x="172" y="333"/>
                    </a:lnTo>
                    <a:lnTo>
                      <a:pt x="182" y="317"/>
                    </a:lnTo>
                    <a:lnTo>
                      <a:pt x="190" y="304"/>
                    </a:lnTo>
                    <a:lnTo>
                      <a:pt x="196" y="294"/>
                    </a:lnTo>
                    <a:lnTo>
                      <a:pt x="198" y="291"/>
                    </a:lnTo>
                    <a:lnTo>
                      <a:pt x="199" y="281"/>
                    </a:lnTo>
                    <a:lnTo>
                      <a:pt x="196" y="276"/>
                    </a:lnTo>
                    <a:lnTo>
                      <a:pt x="190" y="275"/>
                    </a:lnTo>
                    <a:lnTo>
                      <a:pt x="183" y="276"/>
                    </a:lnTo>
                    <a:lnTo>
                      <a:pt x="178" y="279"/>
                    </a:lnTo>
                    <a:lnTo>
                      <a:pt x="174" y="283"/>
                    </a:lnTo>
                    <a:lnTo>
                      <a:pt x="170" y="284"/>
                    </a:lnTo>
                    <a:lnTo>
                      <a:pt x="141" y="307"/>
                    </a:lnTo>
                    <a:lnTo>
                      <a:pt x="123" y="320"/>
                    </a:lnTo>
                    <a:lnTo>
                      <a:pt x="112" y="330"/>
                    </a:lnTo>
                    <a:lnTo>
                      <a:pt x="107" y="335"/>
                    </a:lnTo>
                    <a:lnTo>
                      <a:pt x="105" y="336"/>
                    </a:lnTo>
                    <a:lnTo>
                      <a:pt x="104" y="472"/>
                    </a:lnTo>
                    <a:lnTo>
                      <a:pt x="101" y="481"/>
                    </a:lnTo>
                    <a:lnTo>
                      <a:pt x="91" y="487"/>
                    </a:lnTo>
                    <a:lnTo>
                      <a:pt x="78" y="492"/>
                    </a:lnTo>
                    <a:lnTo>
                      <a:pt x="68" y="497"/>
                    </a:lnTo>
                    <a:lnTo>
                      <a:pt x="65" y="498"/>
                    </a:lnTo>
                    <a:lnTo>
                      <a:pt x="55" y="495"/>
                    </a:lnTo>
                    <a:lnTo>
                      <a:pt x="49" y="489"/>
                    </a:lnTo>
                    <a:lnTo>
                      <a:pt x="45" y="481"/>
                    </a:lnTo>
                    <a:lnTo>
                      <a:pt x="45" y="472"/>
                    </a:lnTo>
                    <a:lnTo>
                      <a:pt x="45" y="466"/>
                    </a:lnTo>
                    <a:lnTo>
                      <a:pt x="45" y="463"/>
                    </a:lnTo>
                    <a:lnTo>
                      <a:pt x="45" y="458"/>
                    </a:lnTo>
                    <a:lnTo>
                      <a:pt x="45" y="443"/>
                    </a:lnTo>
                    <a:lnTo>
                      <a:pt x="45" y="421"/>
                    </a:lnTo>
                    <a:lnTo>
                      <a:pt x="45" y="395"/>
                    </a:lnTo>
                    <a:lnTo>
                      <a:pt x="45" y="367"/>
                    </a:lnTo>
                    <a:lnTo>
                      <a:pt x="45" y="338"/>
                    </a:lnTo>
                    <a:lnTo>
                      <a:pt x="45" y="313"/>
                    </a:lnTo>
                    <a:lnTo>
                      <a:pt x="45" y="294"/>
                    </a:lnTo>
                    <a:lnTo>
                      <a:pt x="45" y="284"/>
                    </a:lnTo>
                    <a:lnTo>
                      <a:pt x="49" y="273"/>
                    </a:lnTo>
                    <a:lnTo>
                      <a:pt x="55" y="263"/>
                    </a:lnTo>
                    <a:lnTo>
                      <a:pt x="63" y="255"/>
                    </a:lnTo>
                    <a:lnTo>
                      <a:pt x="70" y="250"/>
                    </a:lnTo>
                    <a:lnTo>
                      <a:pt x="71" y="249"/>
                    </a:lnTo>
                    <a:lnTo>
                      <a:pt x="253" y="166"/>
                    </a:lnTo>
                    <a:lnTo>
                      <a:pt x="272" y="161"/>
                    </a:lnTo>
                    <a:close/>
                    <a:moveTo>
                      <a:pt x="371" y="0"/>
                    </a:moveTo>
                    <a:lnTo>
                      <a:pt x="396" y="5"/>
                    </a:lnTo>
                    <a:lnTo>
                      <a:pt x="417" y="17"/>
                    </a:lnTo>
                    <a:lnTo>
                      <a:pt x="435" y="33"/>
                    </a:lnTo>
                    <a:lnTo>
                      <a:pt x="446" y="54"/>
                    </a:lnTo>
                    <a:lnTo>
                      <a:pt x="449" y="80"/>
                    </a:lnTo>
                    <a:lnTo>
                      <a:pt x="446" y="104"/>
                    </a:lnTo>
                    <a:lnTo>
                      <a:pt x="435" y="125"/>
                    </a:lnTo>
                    <a:lnTo>
                      <a:pt x="417" y="143"/>
                    </a:lnTo>
                    <a:lnTo>
                      <a:pt x="396" y="153"/>
                    </a:lnTo>
                    <a:lnTo>
                      <a:pt x="371" y="158"/>
                    </a:lnTo>
                    <a:lnTo>
                      <a:pt x="347" y="153"/>
                    </a:lnTo>
                    <a:lnTo>
                      <a:pt x="326" y="143"/>
                    </a:lnTo>
                    <a:lnTo>
                      <a:pt x="308" y="125"/>
                    </a:lnTo>
                    <a:lnTo>
                      <a:pt x="297" y="104"/>
                    </a:lnTo>
                    <a:lnTo>
                      <a:pt x="294" y="80"/>
                    </a:lnTo>
                    <a:lnTo>
                      <a:pt x="297" y="54"/>
                    </a:lnTo>
                    <a:lnTo>
                      <a:pt x="308" y="33"/>
                    </a:lnTo>
                    <a:lnTo>
                      <a:pt x="326" y="17"/>
                    </a:lnTo>
                    <a:lnTo>
                      <a:pt x="347" y="5"/>
                    </a:lnTo>
                    <a:lnTo>
                      <a:pt x="371" y="0"/>
                    </a:lnTo>
                    <a:close/>
                  </a:path>
                </a:pathLst>
              </a:custGeom>
              <a:solidFill>
                <a:srgbClr val="00B050"/>
              </a:solidFill>
              <a:ln w="0">
                <a:noFill/>
                <a:prstDash val="solid"/>
                <a:round/>
              </a:ln>
            </p:spPr>
            <p:txBody>
              <a:bodyPr vert="horz" wrap="square" lIns="91440" tIns="45720" rIns="91440" bIns="45720" numCol="1" anchor="t" anchorCtr="0" compatLnSpc="1"/>
              <a:lstStyle/>
              <a:p>
                <a:pPr eaLnBrk="0" fontAlgn="base" hangingPunct="0">
                  <a:spcBef>
                    <a:spcPct val="0"/>
                  </a:spcBef>
                  <a:spcAft>
                    <a:spcPct val="0"/>
                  </a:spcAft>
                  <a:defRPr/>
                </a:pPr>
                <a:endParaRPr kumimoji="0" lang="ja-JP" altLang="en-US" kern="0">
                  <a:solidFill>
                    <a:srgbClr val="000000"/>
                  </a:solidFill>
                  <a:latin typeface="Times New Roman" panose="02020603050405020304" pitchFamily="18" charset="0"/>
                  <a:ea typeface="メイリオ" panose="020B0604030504040204" charset="-128"/>
                </a:endParaRPr>
              </a:p>
            </p:txBody>
          </p:sp>
          <p:sp>
            <p:nvSpPr>
              <p:cNvPr id="31" name="円/楕円 31">
                <a:extLst>
                  <a:ext uri="{FF2B5EF4-FFF2-40B4-BE49-F238E27FC236}">
                    <a16:creationId xmlns:a16="http://schemas.microsoft.com/office/drawing/2014/main" id="{B8D4F56B-2577-2CCC-7E9F-944DEF48B419}"/>
                  </a:ext>
                </a:extLst>
              </p:cNvPr>
              <p:cNvSpPr/>
              <p:nvPr/>
            </p:nvSpPr>
            <p:spPr>
              <a:xfrm>
                <a:off x="8458901" y="3379780"/>
                <a:ext cx="2393303" cy="1323892"/>
              </a:xfrm>
              <a:prstGeom prst="ellipse">
                <a:avLst/>
              </a:prstGeom>
              <a:noFill/>
              <a:ln w="25400" cap="flat" cmpd="sng" algn="ctr">
                <a:solidFill>
                  <a:srgbClr val="000000"/>
                </a:solidFill>
                <a:prstDash val="solid"/>
              </a:ln>
              <a:effectLst/>
            </p:spPr>
            <p:txBody>
              <a:bodyPr anchor="ctr"/>
              <a:lstStyle/>
              <a:p>
                <a:pPr algn="ctr" eaLnBrk="0" fontAlgn="base" hangingPunct="0">
                  <a:spcBef>
                    <a:spcPct val="0"/>
                  </a:spcBef>
                  <a:spcAft>
                    <a:spcPct val="0"/>
                  </a:spcAft>
                  <a:defRPr/>
                </a:pPr>
                <a:endParaRPr kumimoji="0" lang="ja-JP" altLang="en-US" sz="1600" kern="0">
                  <a:solidFill>
                    <a:srgbClr val="000000"/>
                  </a:solidFill>
                  <a:latin typeface="メイリオ" panose="020B0604030504040204" charset="-128"/>
                  <a:ea typeface="メイリオ" panose="020B0604030504040204" charset="-128"/>
                </a:endParaRPr>
              </a:p>
            </p:txBody>
          </p:sp>
          <p:sp>
            <p:nvSpPr>
              <p:cNvPr id="32" name="テキスト ボックス 31">
                <a:extLst>
                  <a:ext uri="{FF2B5EF4-FFF2-40B4-BE49-F238E27FC236}">
                    <a16:creationId xmlns:a16="http://schemas.microsoft.com/office/drawing/2014/main" id="{1126593C-FDE3-3B17-F1AF-AA353D6CA057}"/>
                  </a:ext>
                </a:extLst>
              </p:cNvPr>
              <p:cNvSpPr txBox="1"/>
              <p:nvPr/>
            </p:nvSpPr>
            <p:spPr>
              <a:xfrm>
                <a:off x="9043553" y="3438647"/>
                <a:ext cx="1407628" cy="584776"/>
              </a:xfrm>
              <a:prstGeom prst="rect">
                <a:avLst/>
              </a:prstGeom>
              <a:noFill/>
            </p:spPr>
            <p:txBody>
              <a:bodyPr wrap="none">
                <a:spAutoFit/>
              </a:bodyPr>
              <a:lstStyle/>
              <a:p>
                <a:pPr algn="ctr" eaLnBrk="0" fontAlgn="base" hangingPunct="0">
                  <a:spcBef>
                    <a:spcPct val="0"/>
                  </a:spcBef>
                  <a:spcAft>
                    <a:spcPct val="0"/>
                  </a:spcAft>
                  <a:defRPr/>
                </a:pPr>
                <a:r>
                  <a:rPr lang="en-US" altLang="ja-JP" sz="1600" b="1" dirty="0">
                    <a:solidFill>
                      <a:srgbClr val="000000"/>
                    </a:solidFill>
                    <a:latin typeface="メイリオ" panose="020B0604030504040204" charset="-128"/>
                    <a:ea typeface="メイリオ" panose="020B0604030504040204" charset="-128"/>
                  </a:rPr>
                  <a:t>Pedestrian </a:t>
                </a:r>
              </a:p>
              <a:p>
                <a:pPr algn="ctr" eaLnBrk="0" fontAlgn="base" hangingPunct="0">
                  <a:spcBef>
                    <a:spcPct val="0"/>
                  </a:spcBef>
                  <a:spcAft>
                    <a:spcPct val="0"/>
                  </a:spcAft>
                  <a:defRPr/>
                </a:pPr>
                <a:r>
                  <a:rPr lang="en-US" altLang="ja-JP" sz="1600" b="1" dirty="0">
                    <a:solidFill>
                      <a:srgbClr val="000000"/>
                    </a:solidFill>
                    <a:latin typeface="メイリオ" panose="020B0604030504040204" charset="-128"/>
                    <a:ea typeface="メイリオ" panose="020B0604030504040204" charset="-128"/>
                  </a:rPr>
                  <a:t>Detection</a:t>
                </a:r>
                <a:endParaRPr lang="ja-JP" altLang="en-US" sz="1600" b="1" dirty="0">
                  <a:solidFill>
                    <a:srgbClr val="000000"/>
                  </a:solidFill>
                  <a:latin typeface="メイリオ" panose="020B0604030504040204" charset="-128"/>
                  <a:ea typeface="メイリオ" panose="020B0604030504040204" charset="-128"/>
                </a:endParaRPr>
              </a:p>
            </p:txBody>
          </p:sp>
        </p:grpSp>
        <p:grpSp>
          <p:nvGrpSpPr>
            <p:cNvPr id="18" name="グループ化 17">
              <a:extLst>
                <a:ext uri="{FF2B5EF4-FFF2-40B4-BE49-F238E27FC236}">
                  <a16:creationId xmlns:a16="http://schemas.microsoft.com/office/drawing/2014/main" id="{B5A6250F-C5E4-9A18-4FBA-CA7233E13113}"/>
                </a:ext>
              </a:extLst>
            </p:cNvPr>
            <p:cNvGrpSpPr/>
            <p:nvPr/>
          </p:nvGrpSpPr>
          <p:grpSpPr>
            <a:xfrm>
              <a:off x="1848305" y="4569088"/>
              <a:ext cx="1308423" cy="711567"/>
              <a:chOff x="685799" y="3213293"/>
              <a:chExt cx="2393303" cy="1330776"/>
            </a:xfrm>
          </p:grpSpPr>
          <p:sp>
            <p:nvSpPr>
              <p:cNvPr id="26" name="円/楕円 29">
                <a:extLst>
                  <a:ext uri="{FF2B5EF4-FFF2-40B4-BE49-F238E27FC236}">
                    <a16:creationId xmlns:a16="http://schemas.microsoft.com/office/drawing/2014/main" id="{E16B99FB-FC9E-82BE-F35A-9BD6B5F9D0F6}"/>
                  </a:ext>
                </a:extLst>
              </p:cNvPr>
              <p:cNvSpPr/>
              <p:nvPr/>
            </p:nvSpPr>
            <p:spPr>
              <a:xfrm>
                <a:off x="685799" y="3220177"/>
                <a:ext cx="2393303" cy="1323892"/>
              </a:xfrm>
              <a:prstGeom prst="ellipse">
                <a:avLst/>
              </a:prstGeom>
              <a:solidFill>
                <a:srgbClr val="FFFFFF"/>
              </a:solidFill>
              <a:ln w="25400" cap="flat" cmpd="sng" algn="ctr">
                <a:solidFill>
                  <a:srgbClr val="000000"/>
                </a:solidFill>
                <a:prstDash val="solid"/>
              </a:ln>
              <a:effectLst/>
            </p:spPr>
            <p:txBody>
              <a:bodyPr anchor="ctr"/>
              <a:lstStyle/>
              <a:p>
                <a:pPr algn="ctr" eaLnBrk="0" fontAlgn="base" hangingPunct="0">
                  <a:spcBef>
                    <a:spcPct val="0"/>
                  </a:spcBef>
                  <a:spcAft>
                    <a:spcPct val="0"/>
                  </a:spcAft>
                  <a:defRPr/>
                </a:pPr>
                <a:endParaRPr kumimoji="0" lang="ja-JP" altLang="en-US" sz="1600" kern="0">
                  <a:solidFill>
                    <a:srgbClr val="000000"/>
                  </a:solidFill>
                  <a:latin typeface="メイリオ" panose="020B0604030504040204" charset="-128"/>
                  <a:ea typeface="メイリオ" panose="020B0604030504040204" charset="-128"/>
                </a:endParaRPr>
              </a:p>
            </p:txBody>
          </p:sp>
          <p:sp>
            <p:nvSpPr>
              <p:cNvPr id="27" name="Freeform 16">
                <a:extLst>
                  <a:ext uri="{FF2B5EF4-FFF2-40B4-BE49-F238E27FC236}">
                    <a16:creationId xmlns:a16="http://schemas.microsoft.com/office/drawing/2014/main" id="{CF3FB501-352E-EC3F-F4EE-6CD7720E4D21}"/>
                  </a:ext>
                </a:extLst>
              </p:cNvPr>
              <p:cNvSpPr>
                <a:spLocks noChangeAspect="1" noEditPoints="1"/>
              </p:cNvSpPr>
              <p:nvPr/>
            </p:nvSpPr>
            <p:spPr bwMode="auto">
              <a:xfrm>
                <a:off x="1200288" y="3366828"/>
                <a:ext cx="1326101" cy="998623"/>
              </a:xfrm>
              <a:custGeom>
                <a:avLst/>
                <a:gdLst>
                  <a:gd name="T0" fmla="*/ 423 w 626"/>
                  <a:gd name="T1" fmla="*/ 229 h 453"/>
                  <a:gd name="T2" fmla="*/ 454 w 626"/>
                  <a:gd name="T3" fmla="*/ 290 h 453"/>
                  <a:gd name="T4" fmla="*/ 423 w 626"/>
                  <a:gd name="T5" fmla="*/ 352 h 453"/>
                  <a:gd name="T6" fmla="*/ 354 w 626"/>
                  <a:gd name="T7" fmla="*/ 362 h 453"/>
                  <a:gd name="T8" fmla="*/ 305 w 626"/>
                  <a:gd name="T9" fmla="*/ 315 h 453"/>
                  <a:gd name="T10" fmla="*/ 316 w 626"/>
                  <a:gd name="T11" fmla="*/ 245 h 453"/>
                  <a:gd name="T12" fmla="*/ 378 w 626"/>
                  <a:gd name="T13" fmla="*/ 215 h 453"/>
                  <a:gd name="T14" fmla="*/ 324 w 626"/>
                  <a:gd name="T15" fmla="*/ 186 h 453"/>
                  <a:gd name="T16" fmla="*/ 271 w 626"/>
                  <a:gd name="T17" fmla="*/ 241 h 453"/>
                  <a:gd name="T18" fmla="*/ 261 w 626"/>
                  <a:gd name="T19" fmla="*/ 320 h 453"/>
                  <a:gd name="T20" fmla="*/ 302 w 626"/>
                  <a:gd name="T21" fmla="*/ 386 h 453"/>
                  <a:gd name="T22" fmla="*/ 378 w 626"/>
                  <a:gd name="T23" fmla="*/ 412 h 453"/>
                  <a:gd name="T24" fmla="*/ 451 w 626"/>
                  <a:gd name="T25" fmla="*/ 386 h 453"/>
                  <a:gd name="T26" fmla="*/ 492 w 626"/>
                  <a:gd name="T27" fmla="*/ 320 h 453"/>
                  <a:gd name="T28" fmla="*/ 484 w 626"/>
                  <a:gd name="T29" fmla="*/ 241 h 453"/>
                  <a:gd name="T30" fmla="*/ 430 w 626"/>
                  <a:gd name="T31" fmla="*/ 186 h 453"/>
                  <a:gd name="T32" fmla="*/ 460 w 626"/>
                  <a:gd name="T33" fmla="*/ 86 h 453"/>
                  <a:gd name="T34" fmla="*/ 454 w 626"/>
                  <a:gd name="T35" fmla="*/ 89 h 453"/>
                  <a:gd name="T36" fmla="*/ 453 w 626"/>
                  <a:gd name="T37" fmla="*/ 130 h 453"/>
                  <a:gd name="T38" fmla="*/ 460 w 626"/>
                  <a:gd name="T39" fmla="*/ 145 h 453"/>
                  <a:gd name="T40" fmla="*/ 475 w 626"/>
                  <a:gd name="T41" fmla="*/ 151 h 453"/>
                  <a:gd name="T42" fmla="*/ 581 w 626"/>
                  <a:gd name="T43" fmla="*/ 151 h 453"/>
                  <a:gd name="T44" fmla="*/ 584 w 626"/>
                  <a:gd name="T45" fmla="*/ 147 h 453"/>
                  <a:gd name="T46" fmla="*/ 583 w 626"/>
                  <a:gd name="T47" fmla="*/ 101 h 453"/>
                  <a:gd name="T48" fmla="*/ 573 w 626"/>
                  <a:gd name="T49" fmla="*/ 89 h 453"/>
                  <a:gd name="T50" fmla="*/ 464 w 626"/>
                  <a:gd name="T51" fmla="*/ 86 h 453"/>
                  <a:gd name="T52" fmla="*/ 219 w 626"/>
                  <a:gd name="T53" fmla="*/ 88 h 453"/>
                  <a:gd name="T54" fmla="*/ 208 w 626"/>
                  <a:gd name="T55" fmla="*/ 126 h 453"/>
                  <a:gd name="T56" fmla="*/ 244 w 626"/>
                  <a:gd name="T57" fmla="*/ 137 h 453"/>
                  <a:gd name="T58" fmla="*/ 260 w 626"/>
                  <a:gd name="T59" fmla="*/ 111 h 453"/>
                  <a:gd name="T60" fmla="*/ 233 w 626"/>
                  <a:gd name="T61" fmla="*/ 84 h 453"/>
                  <a:gd name="T62" fmla="*/ 37 w 626"/>
                  <a:gd name="T63" fmla="*/ 74 h 453"/>
                  <a:gd name="T64" fmla="*/ 21 w 626"/>
                  <a:gd name="T65" fmla="*/ 401 h 453"/>
                  <a:gd name="T66" fmla="*/ 43 w 626"/>
                  <a:gd name="T67" fmla="*/ 424 h 453"/>
                  <a:gd name="T68" fmla="*/ 66 w 626"/>
                  <a:gd name="T69" fmla="*/ 432 h 453"/>
                  <a:gd name="T70" fmla="*/ 238 w 626"/>
                  <a:gd name="T71" fmla="*/ 0 h 453"/>
                  <a:gd name="T72" fmla="*/ 253 w 626"/>
                  <a:gd name="T73" fmla="*/ 6 h 453"/>
                  <a:gd name="T74" fmla="*/ 259 w 626"/>
                  <a:gd name="T75" fmla="*/ 21 h 453"/>
                  <a:gd name="T76" fmla="*/ 335 w 626"/>
                  <a:gd name="T77" fmla="*/ 43 h 453"/>
                  <a:gd name="T78" fmla="*/ 450 w 626"/>
                  <a:gd name="T79" fmla="*/ 43 h 453"/>
                  <a:gd name="T80" fmla="*/ 540 w 626"/>
                  <a:gd name="T81" fmla="*/ 43 h 453"/>
                  <a:gd name="T82" fmla="*/ 577 w 626"/>
                  <a:gd name="T83" fmla="*/ 43 h 453"/>
                  <a:gd name="T84" fmla="*/ 618 w 626"/>
                  <a:gd name="T85" fmla="*/ 65 h 453"/>
                  <a:gd name="T86" fmla="*/ 626 w 626"/>
                  <a:gd name="T87" fmla="*/ 401 h 453"/>
                  <a:gd name="T88" fmla="*/ 607 w 626"/>
                  <a:gd name="T89" fmla="*/ 443 h 453"/>
                  <a:gd name="T90" fmla="*/ 54 w 626"/>
                  <a:gd name="T91" fmla="*/ 453 h 453"/>
                  <a:gd name="T92" fmla="*/ 10 w 626"/>
                  <a:gd name="T93" fmla="*/ 432 h 453"/>
                  <a:gd name="T94" fmla="*/ 0 w 626"/>
                  <a:gd name="T95" fmla="*/ 95 h 453"/>
                  <a:gd name="T96" fmla="*/ 30 w 626"/>
                  <a:gd name="T97" fmla="*/ 52 h 453"/>
                  <a:gd name="T98" fmla="*/ 108 w 626"/>
                  <a:gd name="T99" fmla="*/ 43 h 453"/>
                  <a:gd name="T100" fmla="*/ 121 w 626"/>
                  <a:gd name="T101" fmla="*/ 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6" h="453">
                    <a:moveTo>
                      <a:pt x="378" y="215"/>
                    </a:moveTo>
                    <a:lnTo>
                      <a:pt x="402" y="219"/>
                    </a:lnTo>
                    <a:lnTo>
                      <a:pt x="423" y="229"/>
                    </a:lnTo>
                    <a:lnTo>
                      <a:pt x="439" y="245"/>
                    </a:lnTo>
                    <a:lnTo>
                      <a:pt x="450" y="265"/>
                    </a:lnTo>
                    <a:lnTo>
                      <a:pt x="454" y="290"/>
                    </a:lnTo>
                    <a:lnTo>
                      <a:pt x="450" y="315"/>
                    </a:lnTo>
                    <a:lnTo>
                      <a:pt x="439" y="335"/>
                    </a:lnTo>
                    <a:lnTo>
                      <a:pt x="423" y="352"/>
                    </a:lnTo>
                    <a:lnTo>
                      <a:pt x="402" y="362"/>
                    </a:lnTo>
                    <a:lnTo>
                      <a:pt x="378" y="367"/>
                    </a:lnTo>
                    <a:lnTo>
                      <a:pt x="354" y="362"/>
                    </a:lnTo>
                    <a:lnTo>
                      <a:pt x="333" y="352"/>
                    </a:lnTo>
                    <a:lnTo>
                      <a:pt x="316" y="335"/>
                    </a:lnTo>
                    <a:lnTo>
                      <a:pt x="305" y="315"/>
                    </a:lnTo>
                    <a:lnTo>
                      <a:pt x="302" y="290"/>
                    </a:lnTo>
                    <a:lnTo>
                      <a:pt x="305" y="265"/>
                    </a:lnTo>
                    <a:lnTo>
                      <a:pt x="316" y="245"/>
                    </a:lnTo>
                    <a:lnTo>
                      <a:pt x="333" y="229"/>
                    </a:lnTo>
                    <a:lnTo>
                      <a:pt x="354" y="219"/>
                    </a:lnTo>
                    <a:lnTo>
                      <a:pt x="378" y="215"/>
                    </a:lnTo>
                    <a:close/>
                    <a:moveTo>
                      <a:pt x="378" y="174"/>
                    </a:moveTo>
                    <a:lnTo>
                      <a:pt x="350" y="177"/>
                    </a:lnTo>
                    <a:lnTo>
                      <a:pt x="324" y="186"/>
                    </a:lnTo>
                    <a:lnTo>
                      <a:pt x="302" y="200"/>
                    </a:lnTo>
                    <a:lnTo>
                      <a:pt x="285" y="218"/>
                    </a:lnTo>
                    <a:lnTo>
                      <a:pt x="271" y="241"/>
                    </a:lnTo>
                    <a:lnTo>
                      <a:pt x="261" y="265"/>
                    </a:lnTo>
                    <a:lnTo>
                      <a:pt x="259" y="293"/>
                    </a:lnTo>
                    <a:lnTo>
                      <a:pt x="261" y="320"/>
                    </a:lnTo>
                    <a:lnTo>
                      <a:pt x="271" y="345"/>
                    </a:lnTo>
                    <a:lnTo>
                      <a:pt x="285" y="367"/>
                    </a:lnTo>
                    <a:lnTo>
                      <a:pt x="302" y="386"/>
                    </a:lnTo>
                    <a:lnTo>
                      <a:pt x="324" y="399"/>
                    </a:lnTo>
                    <a:lnTo>
                      <a:pt x="350" y="409"/>
                    </a:lnTo>
                    <a:lnTo>
                      <a:pt x="378" y="412"/>
                    </a:lnTo>
                    <a:lnTo>
                      <a:pt x="405" y="409"/>
                    </a:lnTo>
                    <a:lnTo>
                      <a:pt x="430" y="399"/>
                    </a:lnTo>
                    <a:lnTo>
                      <a:pt x="451" y="386"/>
                    </a:lnTo>
                    <a:lnTo>
                      <a:pt x="471" y="367"/>
                    </a:lnTo>
                    <a:lnTo>
                      <a:pt x="484" y="345"/>
                    </a:lnTo>
                    <a:lnTo>
                      <a:pt x="492" y="320"/>
                    </a:lnTo>
                    <a:lnTo>
                      <a:pt x="497" y="293"/>
                    </a:lnTo>
                    <a:lnTo>
                      <a:pt x="492" y="265"/>
                    </a:lnTo>
                    <a:lnTo>
                      <a:pt x="484" y="241"/>
                    </a:lnTo>
                    <a:lnTo>
                      <a:pt x="471" y="218"/>
                    </a:lnTo>
                    <a:lnTo>
                      <a:pt x="451" y="200"/>
                    </a:lnTo>
                    <a:lnTo>
                      <a:pt x="430" y="186"/>
                    </a:lnTo>
                    <a:lnTo>
                      <a:pt x="405" y="177"/>
                    </a:lnTo>
                    <a:lnTo>
                      <a:pt x="378" y="174"/>
                    </a:lnTo>
                    <a:close/>
                    <a:moveTo>
                      <a:pt x="460" y="86"/>
                    </a:moveTo>
                    <a:lnTo>
                      <a:pt x="456" y="86"/>
                    </a:lnTo>
                    <a:lnTo>
                      <a:pt x="454" y="86"/>
                    </a:lnTo>
                    <a:lnTo>
                      <a:pt x="454" y="89"/>
                    </a:lnTo>
                    <a:lnTo>
                      <a:pt x="453" y="92"/>
                    </a:lnTo>
                    <a:lnTo>
                      <a:pt x="453" y="97"/>
                    </a:lnTo>
                    <a:lnTo>
                      <a:pt x="453" y="130"/>
                    </a:lnTo>
                    <a:lnTo>
                      <a:pt x="454" y="136"/>
                    </a:lnTo>
                    <a:lnTo>
                      <a:pt x="457" y="141"/>
                    </a:lnTo>
                    <a:lnTo>
                      <a:pt x="460" y="145"/>
                    </a:lnTo>
                    <a:lnTo>
                      <a:pt x="464" y="148"/>
                    </a:lnTo>
                    <a:lnTo>
                      <a:pt x="469" y="151"/>
                    </a:lnTo>
                    <a:lnTo>
                      <a:pt x="475" y="151"/>
                    </a:lnTo>
                    <a:lnTo>
                      <a:pt x="573" y="151"/>
                    </a:lnTo>
                    <a:lnTo>
                      <a:pt x="579" y="151"/>
                    </a:lnTo>
                    <a:lnTo>
                      <a:pt x="581" y="151"/>
                    </a:lnTo>
                    <a:lnTo>
                      <a:pt x="583" y="151"/>
                    </a:lnTo>
                    <a:lnTo>
                      <a:pt x="584" y="149"/>
                    </a:lnTo>
                    <a:lnTo>
                      <a:pt x="584" y="147"/>
                    </a:lnTo>
                    <a:lnTo>
                      <a:pt x="584" y="141"/>
                    </a:lnTo>
                    <a:lnTo>
                      <a:pt x="584" y="107"/>
                    </a:lnTo>
                    <a:lnTo>
                      <a:pt x="583" y="101"/>
                    </a:lnTo>
                    <a:lnTo>
                      <a:pt x="581" y="96"/>
                    </a:lnTo>
                    <a:lnTo>
                      <a:pt x="577" y="92"/>
                    </a:lnTo>
                    <a:lnTo>
                      <a:pt x="573" y="89"/>
                    </a:lnTo>
                    <a:lnTo>
                      <a:pt x="568" y="86"/>
                    </a:lnTo>
                    <a:lnTo>
                      <a:pt x="562" y="86"/>
                    </a:lnTo>
                    <a:lnTo>
                      <a:pt x="464" y="86"/>
                    </a:lnTo>
                    <a:lnTo>
                      <a:pt x="460" y="86"/>
                    </a:lnTo>
                    <a:close/>
                    <a:moveTo>
                      <a:pt x="233" y="84"/>
                    </a:moveTo>
                    <a:lnTo>
                      <a:pt x="219" y="88"/>
                    </a:lnTo>
                    <a:lnTo>
                      <a:pt x="208" y="97"/>
                    </a:lnTo>
                    <a:lnTo>
                      <a:pt x="205" y="112"/>
                    </a:lnTo>
                    <a:lnTo>
                      <a:pt x="208" y="126"/>
                    </a:lnTo>
                    <a:lnTo>
                      <a:pt x="219" y="136"/>
                    </a:lnTo>
                    <a:lnTo>
                      <a:pt x="233" y="140"/>
                    </a:lnTo>
                    <a:lnTo>
                      <a:pt x="244" y="137"/>
                    </a:lnTo>
                    <a:lnTo>
                      <a:pt x="252" y="130"/>
                    </a:lnTo>
                    <a:lnTo>
                      <a:pt x="257" y="122"/>
                    </a:lnTo>
                    <a:lnTo>
                      <a:pt x="260" y="111"/>
                    </a:lnTo>
                    <a:lnTo>
                      <a:pt x="256" y="97"/>
                    </a:lnTo>
                    <a:lnTo>
                      <a:pt x="246" y="88"/>
                    </a:lnTo>
                    <a:lnTo>
                      <a:pt x="233" y="84"/>
                    </a:lnTo>
                    <a:close/>
                    <a:moveTo>
                      <a:pt x="66" y="65"/>
                    </a:moveTo>
                    <a:lnTo>
                      <a:pt x="51" y="67"/>
                    </a:lnTo>
                    <a:lnTo>
                      <a:pt x="37" y="74"/>
                    </a:lnTo>
                    <a:lnTo>
                      <a:pt x="26" y="85"/>
                    </a:lnTo>
                    <a:lnTo>
                      <a:pt x="21" y="97"/>
                    </a:lnTo>
                    <a:lnTo>
                      <a:pt x="21" y="401"/>
                    </a:lnTo>
                    <a:lnTo>
                      <a:pt x="25" y="410"/>
                    </a:lnTo>
                    <a:lnTo>
                      <a:pt x="33" y="419"/>
                    </a:lnTo>
                    <a:lnTo>
                      <a:pt x="43" y="424"/>
                    </a:lnTo>
                    <a:lnTo>
                      <a:pt x="54" y="429"/>
                    </a:lnTo>
                    <a:lnTo>
                      <a:pt x="62" y="432"/>
                    </a:lnTo>
                    <a:lnTo>
                      <a:pt x="66" y="432"/>
                    </a:lnTo>
                    <a:lnTo>
                      <a:pt x="66" y="65"/>
                    </a:lnTo>
                    <a:close/>
                    <a:moveTo>
                      <a:pt x="133" y="0"/>
                    </a:moveTo>
                    <a:lnTo>
                      <a:pt x="238" y="0"/>
                    </a:lnTo>
                    <a:lnTo>
                      <a:pt x="244" y="0"/>
                    </a:lnTo>
                    <a:lnTo>
                      <a:pt x="248" y="3"/>
                    </a:lnTo>
                    <a:lnTo>
                      <a:pt x="253" y="6"/>
                    </a:lnTo>
                    <a:lnTo>
                      <a:pt x="256" y="10"/>
                    </a:lnTo>
                    <a:lnTo>
                      <a:pt x="259" y="15"/>
                    </a:lnTo>
                    <a:lnTo>
                      <a:pt x="259" y="21"/>
                    </a:lnTo>
                    <a:lnTo>
                      <a:pt x="259" y="43"/>
                    </a:lnTo>
                    <a:lnTo>
                      <a:pt x="296" y="43"/>
                    </a:lnTo>
                    <a:lnTo>
                      <a:pt x="335" y="43"/>
                    </a:lnTo>
                    <a:lnTo>
                      <a:pt x="375" y="43"/>
                    </a:lnTo>
                    <a:lnTo>
                      <a:pt x="413" y="43"/>
                    </a:lnTo>
                    <a:lnTo>
                      <a:pt x="450" y="43"/>
                    </a:lnTo>
                    <a:lnTo>
                      <a:pt x="484" y="43"/>
                    </a:lnTo>
                    <a:lnTo>
                      <a:pt x="514" y="43"/>
                    </a:lnTo>
                    <a:lnTo>
                      <a:pt x="540" y="43"/>
                    </a:lnTo>
                    <a:lnTo>
                      <a:pt x="559" y="43"/>
                    </a:lnTo>
                    <a:lnTo>
                      <a:pt x="573" y="43"/>
                    </a:lnTo>
                    <a:lnTo>
                      <a:pt x="577" y="43"/>
                    </a:lnTo>
                    <a:lnTo>
                      <a:pt x="594" y="45"/>
                    </a:lnTo>
                    <a:lnTo>
                      <a:pt x="607" y="52"/>
                    </a:lnTo>
                    <a:lnTo>
                      <a:pt x="618" y="65"/>
                    </a:lnTo>
                    <a:lnTo>
                      <a:pt x="624" y="78"/>
                    </a:lnTo>
                    <a:lnTo>
                      <a:pt x="626" y="96"/>
                    </a:lnTo>
                    <a:lnTo>
                      <a:pt x="626" y="401"/>
                    </a:lnTo>
                    <a:lnTo>
                      <a:pt x="624" y="419"/>
                    </a:lnTo>
                    <a:lnTo>
                      <a:pt x="618" y="432"/>
                    </a:lnTo>
                    <a:lnTo>
                      <a:pt x="607" y="443"/>
                    </a:lnTo>
                    <a:lnTo>
                      <a:pt x="594" y="450"/>
                    </a:lnTo>
                    <a:lnTo>
                      <a:pt x="577" y="453"/>
                    </a:lnTo>
                    <a:lnTo>
                      <a:pt x="54" y="453"/>
                    </a:lnTo>
                    <a:lnTo>
                      <a:pt x="36" y="450"/>
                    </a:lnTo>
                    <a:lnTo>
                      <a:pt x="22" y="443"/>
                    </a:lnTo>
                    <a:lnTo>
                      <a:pt x="10" y="432"/>
                    </a:lnTo>
                    <a:lnTo>
                      <a:pt x="3" y="419"/>
                    </a:lnTo>
                    <a:lnTo>
                      <a:pt x="0" y="401"/>
                    </a:lnTo>
                    <a:lnTo>
                      <a:pt x="0" y="95"/>
                    </a:lnTo>
                    <a:lnTo>
                      <a:pt x="5" y="77"/>
                    </a:lnTo>
                    <a:lnTo>
                      <a:pt x="15" y="63"/>
                    </a:lnTo>
                    <a:lnTo>
                      <a:pt x="30" y="52"/>
                    </a:lnTo>
                    <a:lnTo>
                      <a:pt x="47" y="44"/>
                    </a:lnTo>
                    <a:lnTo>
                      <a:pt x="66" y="43"/>
                    </a:lnTo>
                    <a:lnTo>
                      <a:pt x="108" y="43"/>
                    </a:lnTo>
                    <a:lnTo>
                      <a:pt x="108" y="21"/>
                    </a:lnTo>
                    <a:lnTo>
                      <a:pt x="112" y="10"/>
                    </a:lnTo>
                    <a:lnTo>
                      <a:pt x="121" y="3"/>
                    </a:lnTo>
                    <a:lnTo>
                      <a:pt x="133" y="0"/>
                    </a:lnTo>
                    <a:close/>
                  </a:path>
                </a:pathLst>
              </a:custGeom>
              <a:solidFill>
                <a:srgbClr val="FFC000"/>
              </a:solidFill>
              <a:ln w="0">
                <a:noFill/>
                <a:prstDash val="solid"/>
                <a:round/>
              </a:ln>
            </p:spPr>
            <p:txBody>
              <a:bodyPr vert="horz" wrap="square" lIns="91440" tIns="45720" rIns="91440" bIns="45720" numCol="1" anchor="t" anchorCtr="0" compatLnSpc="1"/>
              <a:lstStyle/>
              <a:p>
                <a:pPr eaLnBrk="0" fontAlgn="base" hangingPunct="0">
                  <a:spcBef>
                    <a:spcPct val="0"/>
                  </a:spcBef>
                  <a:spcAft>
                    <a:spcPct val="0"/>
                  </a:spcAft>
                  <a:defRPr/>
                </a:pPr>
                <a:endParaRPr kumimoji="0" lang="ja-JP" altLang="en-US" kern="0">
                  <a:solidFill>
                    <a:srgbClr val="000000"/>
                  </a:solidFill>
                  <a:latin typeface="Times New Roman" panose="02020603050405020304" pitchFamily="18" charset="0"/>
                  <a:ea typeface="メイリオ" panose="020B0604030504040204" charset="-128"/>
                </a:endParaRPr>
              </a:p>
            </p:txBody>
          </p:sp>
          <p:sp>
            <p:nvSpPr>
              <p:cNvPr id="28" name="テキスト ボックス 27">
                <a:extLst>
                  <a:ext uri="{FF2B5EF4-FFF2-40B4-BE49-F238E27FC236}">
                    <a16:creationId xmlns:a16="http://schemas.microsoft.com/office/drawing/2014/main" id="{4A2B3D05-8EAF-7EC7-8065-74C9E89D6AFB}"/>
                  </a:ext>
                </a:extLst>
              </p:cNvPr>
              <p:cNvSpPr txBox="1"/>
              <p:nvPr/>
            </p:nvSpPr>
            <p:spPr>
              <a:xfrm>
                <a:off x="998026" y="3213293"/>
                <a:ext cx="1730623" cy="1274907"/>
              </a:xfrm>
              <a:prstGeom prst="rect">
                <a:avLst/>
              </a:prstGeom>
              <a:noFill/>
            </p:spPr>
            <p:txBody>
              <a:bodyPr wrap="none">
                <a:spAutoFit/>
              </a:bodyPr>
              <a:lstStyle/>
              <a:p>
                <a:pPr algn="ctr" eaLnBrk="0" fontAlgn="base" hangingPunct="0">
                  <a:spcBef>
                    <a:spcPct val="0"/>
                  </a:spcBef>
                  <a:spcAft>
                    <a:spcPct val="0"/>
                  </a:spcAft>
                  <a:defRPr/>
                </a:pPr>
                <a:r>
                  <a:rPr lang="en-US" altLang="ja-JP" sz="1600" b="1" dirty="0">
                    <a:solidFill>
                      <a:srgbClr val="000000"/>
                    </a:solidFill>
                    <a:latin typeface="+mj-lt"/>
                    <a:ea typeface="メイリオ" panose="020B0604030504040204" charset="-128"/>
                  </a:rPr>
                  <a:t>Camera</a:t>
                </a:r>
              </a:p>
              <a:p>
                <a:pPr algn="ctr" eaLnBrk="0" fontAlgn="base" hangingPunct="0">
                  <a:spcBef>
                    <a:spcPct val="0"/>
                  </a:spcBef>
                  <a:spcAft>
                    <a:spcPct val="0"/>
                  </a:spcAft>
                  <a:defRPr/>
                </a:pPr>
                <a:r>
                  <a:rPr lang="en-US" altLang="ja-JP" sz="1600" b="1" dirty="0">
                    <a:solidFill>
                      <a:srgbClr val="000000"/>
                    </a:solidFill>
                    <a:latin typeface="+mj-lt"/>
                    <a:ea typeface="メイリオ" panose="020B0604030504040204" charset="-128"/>
                  </a:rPr>
                  <a:t>Driver</a:t>
                </a:r>
                <a:endParaRPr lang="ja-JP" altLang="en-US" sz="1600" b="1" dirty="0">
                  <a:solidFill>
                    <a:srgbClr val="000000"/>
                  </a:solidFill>
                  <a:latin typeface="+mj-lt"/>
                  <a:ea typeface="メイリオ" panose="020B0604030504040204" charset="-128"/>
                </a:endParaRPr>
              </a:p>
            </p:txBody>
          </p:sp>
        </p:grpSp>
        <p:sp>
          <p:nvSpPr>
            <p:cNvPr id="19" name="正方形/長方形 18">
              <a:extLst>
                <a:ext uri="{FF2B5EF4-FFF2-40B4-BE49-F238E27FC236}">
                  <a16:creationId xmlns:a16="http://schemas.microsoft.com/office/drawing/2014/main" id="{EB2D2A68-4E54-412D-4682-C8A067B5CDA8}"/>
                </a:ext>
              </a:extLst>
            </p:cNvPr>
            <p:cNvSpPr/>
            <p:nvPr/>
          </p:nvSpPr>
          <p:spPr>
            <a:xfrm>
              <a:off x="3710642" y="3332572"/>
              <a:ext cx="1722716" cy="88828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Freeform 14">
              <a:extLst>
                <a:ext uri="{FF2B5EF4-FFF2-40B4-BE49-F238E27FC236}">
                  <a16:creationId xmlns:a16="http://schemas.microsoft.com/office/drawing/2014/main" id="{CFE4D09E-1400-FC42-5E96-4BD247FC8BDB}"/>
                </a:ext>
              </a:extLst>
            </p:cNvPr>
            <p:cNvSpPr>
              <a:spLocks noChangeAspect="1" noEditPoints="1"/>
            </p:cNvSpPr>
            <p:nvPr/>
          </p:nvSpPr>
          <p:spPr bwMode="auto">
            <a:xfrm>
              <a:off x="4145502" y="3401056"/>
              <a:ext cx="929380" cy="740842"/>
            </a:xfrm>
            <a:custGeom>
              <a:avLst/>
              <a:gdLst>
                <a:gd name="T0" fmla="*/ 723 w 906"/>
                <a:gd name="T1" fmla="*/ 395 h 694"/>
                <a:gd name="T2" fmla="*/ 91 w 906"/>
                <a:gd name="T3" fmla="*/ 513 h 694"/>
                <a:gd name="T4" fmla="*/ 244 w 906"/>
                <a:gd name="T5" fmla="*/ 452 h 694"/>
                <a:gd name="T6" fmla="*/ 454 w 906"/>
                <a:gd name="T7" fmla="*/ 337 h 694"/>
                <a:gd name="T8" fmla="*/ 846 w 906"/>
                <a:gd name="T9" fmla="*/ 91 h 694"/>
                <a:gd name="T10" fmla="*/ 887 w 906"/>
                <a:gd name="T11" fmla="*/ 110 h 694"/>
                <a:gd name="T12" fmla="*/ 906 w 906"/>
                <a:gd name="T13" fmla="*/ 152 h 694"/>
                <a:gd name="T14" fmla="*/ 904 w 906"/>
                <a:gd name="T15" fmla="*/ 649 h 694"/>
                <a:gd name="T16" fmla="*/ 885 w 906"/>
                <a:gd name="T17" fmla="*/ 681 h 694"/>
                <a:gd name="T18" fmla="*/ 846 w 906"/>
                <a:gd name="T19" fmla="*/ 694 h 694"/>
                <a:gd name="T20" fmla="*/ 133 w 906"/>
                <a:gd name="T21" fmla="*/ 692 h 694"/>
                <a:gd name="T22" fmla="*/ 106 w 906"/>
                <a:gd name="T23" fmla="*/ 672 h 694"/>
                <a:gd name="T24" fmla="*/ 93 w 906"/>
                <a:gd name="T25" fmla="*/ 645 h 694"/>
                <a:gd name="T26" fmla="*/ 798 w 906"/>
                <a:gd name="T27" fmla="*/ 634 h 694"/>
                <a:gd name="T28" fmla="*/ 831 w 906"/>
                <a:gd name="T29" fmla="*/ 622 h 694"/>
                <a:gd name="T30" fmla="*/ 844 w 906"/>
                <a:gd name="T31" fmla="*/ 594 h 694"/>
                <a:gd name="T32" fmla="*/ 848 w 906"/>
                <a:gd name="T33" fmla="*/ 568 h 694"/>
                <a:gd name="T34" fmla="*/ 846 w 906"/>
                <a:gd name="T35" fmla="*/ 556 h 694"/>
                <a:gd name="T36" fmla="*/ 225 w 906"/>
                <a:gd name="T37" fmla="*/ 91 h 694"/>
                <a:gd name="T38" fmla="*/ 271 w 906"/>
                <a:gd name="T39" fmla="*/ 106 h 694"/>
                <a:gd name="T40" fmla="*/ 299 w 906"/>
                <a:gd name="T41" fmla="*/ 142 h 694"/>
                <a:gd name="T42" fmla="*/ 299 w 906"/>
                <a:gd name="T43" fmla="*/ 191 h 694"/>
                <a:gd name="T44" fmla="*/ 271 w 906"/>
                <a:gd name="T45" fmla="*/ 227 h 694"/>
                <a:gd name="T46" fmla="*/ 225 w 906"/>
                <a:gd name="T47" fmla="*/ 242 h 694"/>
                <a:gd name="T48" fmla="*/ 180 w 906"/>
                <a:gd name="T49" fmla="*/ 227 h 694"/>
                <a:gd name="T50" fmla="*/ 153 w 906"/>
                <a:gd name="T51" fmla="*/ 191 h 694"/>
                <a:gd name="T52" fmla="*/ 153 w 906"/>
                <a:gd name="T53" fmla="*/ 142 h 694"/>
                <a:gd name="T54" fmla="*/ 182 w 906"/>
                <a:gd name="T55" fmla="*/ 106 h 694"/>
                <a:gd name="T56" fmla="*/ 225 w 906"/>
                <a:gd name="T57" fmla="*/ 91 h 694"/>
                <a:gd name="T58" fmla="*/ 61 w 906"/>
                <a:gd name="T59" fmla="*/ 545 h 694"/>
                <a:gd name="T60" fmla="*/ 755 w 906"/>
                <a:gd name="T61" fmla="*/ 61 h 694"/>
                <a:gd name="T62" fmla="*/ 61 w 906"/>
                <a:gd name="T63" fmla="*/ 0 h 694"/>
                <a:gd name="T64" fmla="*/ 774 w 906"/>
                <a:gd name="T65" fmla="*/ 4 h 694"/>
                <a:gd name="T66" fmla="*/ 802 w 906"/>
                <a:gd name="T67" fmla="*/ 25 h 694"/>
                <a:gd name="T68" fmla="*/ 814 w 906"/>
                <a:gd name="T69" fmla="*/ 51 h 694"/>
                <a:gd name="T70" fmla="*/ 815 w 906"/>
                <a:gd name="T71" fmla="*/ 541 h 694"/>
                <a:gd name="T72" fmla="*/ 804 w 906"/>
                <a:gd name="T73" fmla="*/ 577 h 694"/>
                <a:gd name="T74" fmla="*/ 776 w 906"/>
                <a:gd name="T75" fmla="*/ 600 h 694"/>
                <a:gd name="T76" fmla="*/ 61 w 906"/>
                <a:gd name="T77" fmla="*/ 603 h 694"/>
                <a:gd name="T78" fmla="*/ 23 w 906"/>
                <a:gd name="T79" fmla="*/ 590 h 694"/>
                <a:gd name="T80" fmla="*/ 2 w 906"/>
                <a:gd name="T81" fmla="*/ 558 h 694"/>
                <a:gd name="T82" fmla="*/ 0 w 906"/>
                <a:gd name="T83" fmla="*/ 61 h 694"/>
                <a:gd name="T84" fmla="*/ 6 w 906"/>
                <a:gd name="T85" fmla="*/ 38 h 694"/>
                <a:gd name="T86" fmla="*/ 23 w 906"/>
                <a:gd name="T87" fmla="*/ 14 h 694"/>
                <a:gd name="T88" fmla="*/ 61 w 906"/>
                <a:gd name="T89"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6" h="694">
                  <a:moveTo>
                    <a:pt x="575" y="182"/>
                  </a:moveTo>
                  <a:lnTo>
                    <a:pt x="723" y="395"/>
                  </a:lnTo>
                  <a:lnTo>
                    <a:pt x="723" y="513"/>
                  </a:lnTo>
                  <a:lnTo>
                    <a:pt x="91" y="513"/>
                  </a:lnTo>
                  <a:lnTo>
                    <a:pt x="182" y="395"/>
                  </a:lnTo>
                  <a:lnTo>
                    <a:pt x="244" y="452"/>
                  </a:lnTo>
                  <a:lnTo>
                    <a:pt x="396" y="273"/>
                  </a:lnTo>
                  <a:lnTo>
                    <a:pt x="454" y="337"/>
                  </a:lnTo>
                  <a:lnTo>
                    <a:pt x="575" y="182"/>
                  </a:lnTo>
                  <a:close/>
                  <a:moveTo>
                    <a:pt x="846" y="91"/>
                  </a:moveTo>
                  <a:lnTo>
                    <a:pt x="867" y="97"/>
                  </a:lnTo>
                  <a:lnTo>
                    <a:pt x="887" y="110"/>
                  </a:lnTo>
                  <a:lnTo>
                    <a:pt x="901" y="131"/>
                  </a:lnTo>
                  <a:lnTo>
                    <a:pt x="906" y="152"/>
                  </a:lnTo>
                  <a:lnTo>
                    <a:pt x="906" y="632"/>
                  </a:lnTo>
                  <a:lnTo>
                    <a:pt x="904" y="649"/>
                  </a:lnTo>
                  <a:lnTo>
                    <a:pt x="897" y="666"/>
                  </a:lnTo>
                  <a:lnTo>
                    <a:pt x="885" y="681"/>
                  </a:lnTo>
                  <a:lnTo>
                    <a:pt x="868" y="690"/>
                  </a:lnTo>
                  <a:lnTo>
                    <a:pt x="846" y="694"/>
                  </a:lnTo>
                  <a:lnTo>
                    <a:pt x="152" y="694"/>
                  </a:lnTo>
                  <a:lnTo>
                    <a:pt x="133" y="692"/>
                  </a:lnTo>
                  <a:lnTo>
                    <a:pt x="118" y="683"/>
                  </a:lnTo>
                  <a:lnTo>
                    <a:pt x="106" y="672"/>
                  </a:lnTo>
                  <a:lnTo>
                    <a:pt x="97" y="658"/>
                  </a:lnTo>
                  <a:lnTo>
                    <a:pt x="93" y="645"/>
                  </a:lnTo>
                  <a:lnTo>
                    <a:pt x="91" y="634"/>
                  </a:lnTo>
                  <a:lnTo>
                    <a:pt x="798" y="634"/>
                  </a:lnTo>
                  <a:lnTo>
                    <a:pt x="817" y="632"/>
                  </a:lnTo>
                  <a:lnTo>
                    <a:pt x="831" y="622"/>
                  </a:lnTo>
                  <a:lnTo>
                    <a:pt x="838" y="609"/>
                  </a:lnTo>
                  <a:lnTo>
                    <a:pt x="844" y="594"/>
                  </a:lnTo>
                  <a:lnTo>
                    <a:pt x="846" y="581"/>
                  </a:lnTo>
                  <a:lnTo>
                    <a:pt x="848" y="568"/>
                  </a:lnTo>
                  <a:lnTo>
                    <a:pt x="846" y="558"/>
                  </a:lnTo>
                  <a:lnTo>
                    <a:pt x="846" y="556"/>
                  </a:lnTo>
                  <a:lnTo>
                    <a:pt x="846" y="91"/>
                  </a:lnTo>
                  <a:close/>
                  <a:moveTo>
                    <a:pt x="225" y="91"/>
                  </a:moveTo>
                  <a:lnTo>
                    <a:pt x="250" y="95"/>
                  </a:lnTo>
                  <a:lnTo>
                    <a:pt x="271" y="106"/>
                  </a:lnTo>
                  <a:lnTo>
                    <a:pt x="288" y="121"/>
                  </a:lnTo>
                  <a:lnTo>
                    <a:pt x="299" y="142"/>
                  </a:lnTo>
                  <a:lnTo>
                    <a:pt x="303" y="167"/>
                  </a:lnTo>
                  <a:lnTo>
                    <a:pt x="299" y="191"/>
                  </a:lnTo>
                  <a:lnTo>
                    <a:pt x="288" y="212"/>
                  </a:lnTo>
                  <a:lnTo>
                    <a:pt x="271" y="227"/>
                  </a:lnTo>
                  <a:lnTo>
                    <a:pt x="250" y="239"/>
                  </a:lnTo>
                  <a:lnTo>
                    <a:pt x="225" y="242"/>
                  </a:lnTo>
                  <a:lnTo>
                    <a:pt x="201" y="239"/>
                  </a:lnTo>
                  <a:lnTo>
                    <a:pt x="180" y="227"/>
                  </a:lnTo>
                  <a:lnTo>
                    <a:pt x="165" y="212"/>
                  </a:lnTo>
                  <a:lnTo>
                    <a:pt x="153" y="191"/>
                  </a:lnTo>
                  <a:lnTo>
                    <a:pt x="150" y="167"/>
                  </a:lnTo>
                  <a:lnTo>
                    <a:pt x="153" y="142"/>
                  </a:lnTo>
                  <a:lnTo>
                    <a:pt x="165" y="121"/>
                  </a:lnTo>
                  <a:lnTo>
                    <a:pt x="182" y="106"/>
                  </a:lnTo>
                  <a:lnTo>
                    <a:pt x="203" y="95"/>
                  </a:lnTo>
                  <a:lnTo>
                    <a:pt x="225" y="91"/>
                  </a:lnTo>
                  <a:close/>
                  <a:moveTo>
                    <a:pt x="61" y="61"/>
                  </a:moveTo>
                  <a:lnTo>
                    <a:pt x="61" y="545"/>
                  </a:lnTo>
                  <a:lnTo>
                    <a:pt x="755" y="545"/>
                  </a:lnTo>
                  <a:lnTo>
                    <a:pt x="755" y="61"/>
                  </a:lnTo>
                  <a:lnTo>
                    <a:pt x="61" y="61"/>
                  </a:lnTo>
                  <a:close/>
                  <a:moveTo>
                    <a:pt x="61" y="0"/>
                  </a:moveTo>
                  <a:lnTo>
                    <a:pt x="755" y="0"/>
                  </a:lnTo>
                  <a:lnTo>
                    <a:pt x="774" y="4"/>
                  </a:lnTo>
                  <a:lnTo>
                    <a:pt x="791" y="14"/>
                  </a:lnTo>
                  <a:lnTo>
                    <a:pt x="802" y="25"/>
                  </a:lnTo>
                  <a:lnTo>
                    <a:pt x="810" y="38"/>
                  </a:lnTo>
                  <a:lnTo>
                    <a:pt x="814" y="51"/>
                  </a:lnTo>
                  <a:lnTo>
                    <a:pt x="815" y="61"/>
                  </a:lnTo>
                  <a:lnTo>
                    <a:pt x="815" y="541"/>
                  </a:lnTo>
                  <a:lnTo>
                    <a:pt x="814" y="560"/>
                  </a:lnTo>
                  <a:lnTo>
                    <a:pt x="804" y="577"/>
                  </a:lnTo>
                  <a:lnTo>
                    <a:pt x="793" y="590"/>
                  </a:lnTo>
                  <a:lnTo>
                    <a:pt x="776" y="600"/>
                  </a:lnTo>
                  <a:lnTo>
                    <a:pt x="755" y="603"/>
                  </a:lnTo>
                  <a:lnTo>
                    <a:pt x="61" y="603"/>
                  </a:lnTo>
                  <a:lnTo>
                    <a:pt x="40" y="600"/>
                  </a:lnTo>
                  <a:lnTo>
                    <a:pt x="23" y="590"/>
                  </a:lnTo>
                  <a:lnTo>
                    <a:pt x="10" y="575"/>
                  </a:lnTo>
                  <a:lnTo>
                    <a:pt x="2" y="558"/>
                  </a:lnTo>
                  <a:lnTo>
                    <a:pt x="0" y="541"/>
                  </a:lnTo>
                  <a:lnTo>
                    <a:pt x="0" y="61"/>
                  </a:lnTo>
                  <a:lnTo>
                    <a:pt x="2" y="51"/>
                  </a:lnTo>
                  <a:lnTo>
                    <a:pt x="6" y="38"/>
                  </a:lnTo>
                  <a:lnTo>
                    <a:pt x="12" y="25"/>
                  </a:lnTo>
                  <a:lnTo>
                    <a:pt x="23" y="14"/>
                  </a:lnTo>
                  <a:lnTo>
                    <a:pt x="40" y="4"/>
                  </a:lnTo>
                  <a:lnTo>
                    <a:pt x="61" y="0"/>
                  </a:lnTo>
                  <a:close/>
                </a:path>
              </a:pathLst>
            </a:custGeom>
            <a:solidFill>
              <a:srgbClr val="B3B3B3"/>
            </a:solidFill>
            <a:ln w="0">
              <a:noFill/>
              <a:prstDash val="solid"/>
              <a:round/>
            </a:ln>
          </p:spPr>
          <p:txBody>
            <a:bodyPr vert="horz" wrap="square" lIns="91440" tIns="45720" rIns="91440" bIns="45720" numCol="1" anchor="t" anchorCtr="0" compatLnSpc="1"/>
            <a:lstStyle/>
            <a:p>
              <a:pPr eaLnBrk="0" fontAlgn="base" hangingPunct="0">
                <a:spcBef>
                  <a:spcPct val="0"/>
                </a:spcBef>
                <a:spcAft>
                  <a:spcPct val="0"/>
                </a:spcAft>
                <a:defRPr/>
              </a:pPr>
              <a:endParaRPr kumimoji="0" lang="ja-JP" altLang="en-US" kern="0">
                <a:solidFill>
                  <a:srgbClr val="3333CC"/>
                </a:solidFill>
                <a:latin typeface="Times New Roman" panose="02020603050405020304" pitchFamily="18" charset="0"/>
                <a:ea typeface="メイリオ" panose="020B0604030504040204" charset="-128"/>
              </a:endParaRPr>
            </a:p>
          </p:txBody>
        </p:sp>
        <p:sp>
          <p:nvSpPr>
            <p:cNvPr id="21" name="テキスト ボックス 20">
              <a:extLst>
                <a:ext uri="{FF2B5EF4-FFF2-40B4-BE49-F238E27FC236}">
                  <a16:creationId xmlns:a16="http://schemas.microsoft.com/office/drawing/2014/main" id="{D090D193-33BE-8D11-163B-C212351DF77F}"/>
                </a:ext>
              </a:extLst>
            </p:cNvPr>
            <p:cNvSpPr txBox="1"/>
            <p:nvPr/>
          </p:nvSpPr>
          <p:spPr>
            <a:xfrm>
              <a:off x="3976028" y="3603289"/>
              <a:ext cx="1176019" cy="336375"/>
            </a:xfrm>
            <a:prstGeom prst="rect">
              <a:avLst/>
            </a:prstGeom>
            <a:noFill/>
          </p:spPr>
          <p:txBody>
            <a:bodyPr wrap="square">
              <a:spAutoFit/>
            </a:bodyPr>
            <a:lstStyle/>
            <a:p>
              <a:pPr algn="ctr" eaLnBrk="0" fontAlgn="base" hangingPunct="0">
                <a:spcBef>
                  <a:spcPct val="0"/>
                </a:spcBef>
                <a:spcAft>
                  <a:spcPct val="0"/>
                </a:spcAft>
                <a:defRPr/>
              </a:pPr>
              <a:r>
                <a:rPr lang="en-US" altLang="ja-JP" sz="1600" b="1" dirty="0">
                  <a:solidFill>
                    <a:srgbClr val="000000"/>
                  </a:solidFill>
                  <a:latin typeface="メイリオ" panose="020B0604030504040204" charset="-128"/>
                  <a:ea typeface="メイリオ" panose="020B0604030504040204" charset="-128"/>
                </a:rPr>
                <a:t>Images</a:t>
              </a:r>
              <a:endParaRPr lang="ja-JP" altLang="en-US" sz="1600" b="1" dirty="0">
                <a:solidFill>
                  <a:srgbClr val="000000"/>
                </a:solidFill>
                <a:latin typeface="メイリオ" panose="020B0604030504040204" charset="-128"/>
                <a:ea typeface="メイリオ" panose="020B0604030504040204" charset="-128"/>
              </a:endParaRPr>
            </a:p>
          </p:txBody>
        </p:sp>
        <p:sp>
          <p:nvSpPr>
            <p:cNvPr id="22" name="テキスト ボックス 21">
              <a:extLst>
                <a:ext uri="{FF2B5EF4-FFF2-40B4-BE49-F238E27FC236}">
                  <a16:creationId xmlns:a16="http://schemas.microsoft.com/office/drawing/2014/main" id="{3107BA5A-59DF-EA47-875F-CDD32249778D}"/>
                </a:ext>
              </a:extLst>
            </p:cNvPr>
            <p:cNvSpPr txBox="1"/>
            <p:nvPr/>
          </p:nvSpPr>
          <p:spPr>
            <a:xfrm>
              <a:off x="4467240" y="5974531"/>
              <a:ext cx="774056" cy="466423"/>
            </a:xfrm>
            <a:prstGeom prst="rect">
              <a:avLst/>
            </a:prstGeom>
            <a:noFill/>
          </p:spPr>
          <p:txBody>
            <a:bodyPr wrap="none">
              <a:spAutoFit/>
            </a:bodyPr>
            <a:lstStyle/>
            <a:p>
              <a:pPr algn="ctr" eaLnBrk="0" fontAlgn="base" hangingPunct="0">
                <a:spcBef>
                  <a:spcPct val="0"/>
                </a:spcBef>
                <a:spcAft>
                  <a:spcPct val="0"/>
                </a:spcAft>
                <a:defRPr/>
              </a:pPr>
              <a:r>
                <a:rPr lang="en-US" altLang="ja-JP" sz="2000" dirty="0">
                  <a:latin typeface="+mj-lt"/>
                  <a:ea typeface="メイリオ" panose="020B0604030504040204" charset="-128"/>
                  <a:cs typeface="Times New Roman" panose="02020603050405020304" pitchFamily="18" charset="0"/>
                </a:rPr>
                <a:t>N</a:t>
              </a:r>
              <a:r>
                <a:rPr lang="en-US" altLang="ja-JP" sz="2000" dirty="0">
                  <a:solidFill>
                    <a:srgbClr val="000000"/>
                  </a:solidFill>
                  <a:latin typeface="+mj-lt"/>
                  <a:ea typeface="メイリオ" panose="020B0604030504040204" charset="-128"/>
                  <a:cs typeface="Times New Roman" panose="02020603050405020304" pitchFamily="18" charset="0"/>
                </a:rPr>
                <a:t>ode</a:t>
              </a:r>
              <a:endParaRPr lang="ja-JP" altLang="en-US" sz="2000" dirty="0">
                <a:solidFill>
                  <a:srgbClr val="000000"/>
                </a:solidFill>
                <a:latin typeface="+mj-lt"/>
                <a:ea typeface="メイリオ" panose="020B0604030504040204" charset="-128"/>
                <a:cs typeface="Times New Roman" panose="02020603050405020304" pitchFamily="18" charset="0"/>
              </a:endParaRPr>
            </a:p>
          </p:txBody>
        </p:sp>
      </p:grpSp>
      <p:sp>
        <p:nvSpPr>
          <p:cNvPr id="39" name="テキスト プレースホルダー 2">
            <a:extLst>
              <a:ext uri="{FF2B5EF4-FFF2-40B4-BE49-F238E27FC236}">
                <a16:creationId xmlns:a16="http://schemas.microsoft.com/office/drawing/2014/main" id="{90738689-ECAF-17CA-FB61-C58785159B0A}"/>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5604159"/>
      </p:ext>
    </p:extLst>
  </p:cSld>
  <p:clrMapOvr>
    <a:masterClrMapping/>
  </p:clrMapOvr>
  <p:transition/>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zh-CN">
                <a:latin typeface="メイリオ" panose="020B0604030504040204" pitchFamily="50" charset="-128"/>
                <a:ea typeface="メイリオ" panose="020B0604030504040204" pitchFamily="50" charset="-128"/>
              </a:rPr>
              <a:t>ROS 1 </a:t>
            </a:r>
            <a:r>
              <a:rPr lang="en-US" altLang="zh-CN">
                <a:latin typeface="メイリオ" panose="020B0604030504040204" pitchFamily="50" charset="-128"/>
                <a:ea typeface="メイリオ" panose="020B0604030504040204" pitchFamily="50" charset="-128"/>
              </a:rPr>
              <a:t>&amp; </a:t>
            </a:r>
            <a:r>
              <a:rPr kumimoji="1" lang="en-US" altLang="zh-CN">
                <a:latin typeface="メイリオ" panose="020B0604030504040204" pitchFamily="50" charset="-128"/>
                <a:ea typeface="メイリオ" panose="020B0604030504040204" pitchFamily="50" charset="-128"/>
              </a:rPr>
              <a:t>ROS 2</a:t>
            </a:r>
            <a:endParaRPr kumimoji="1" lang="ja-JP" altLang="en-US">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107CA5D-888E-4CF3-795D-6293E8DD1E4F}"/>
              </a:ext>
            </a:extLst>
          </p:cNvPr>
          <p:cNvSpPr txBox="1"/>
          <p:nvPr/>
        </p:nvSpPr>
        <p:spPr>
          <a:xfrm>
            <a:off x="2792361" y="926316"/>
            <a:ext cx="6185668" cy="369332"/>
          </a:xfrm>
          <a:prstGeom prst="rect">
            <a:avLst/>
          </a:prstGeom>
          <a:noFill/>
        </p:spPr>
        <p:txBody>
          <a:bodyPr wrap="none" rtlCol="0">
            <a:spAutoFit/>
          </a:bodyPr>
          <a:lstStyle/>
          <a:p>
            <a:r>
              <a:rPr lang="en-US" altLang="zh-CN"/>
              <a:t>This research was conducted in the Application </a:t>
            </a:r>
            <a:r>
              <a:rPr lang="en-US" altLang="ja-JP"/>
              <a:t>L</a:t>
            </a:r>
            <a:r>
              <a:rPr lang="en-US" altLang="zh-CN"/>
              <a:t>ayer</a:t>
            </a:r>
            <a:endParaRPr lang="zh-CN" altLang="en-US"/>
          </a:p>
        </p:txBody>
      </p:sp>
      <p:sp>
        <p:nvSpPr>
          <p:cNvPr id="23" name="矢印: 下 22">
            <a:extLst>
              <a:ext uri="{FF2B5EF4-FFF2-40B4-BE49-F238E27FC236}">
                <a16:creationId xmlns:a16="http://schemas.microsoft.com/office/drawing/2014/main" id="{7C5188C6-53E5-3279-D1EA-18C1584619EA}"/>
              </a:ext>
            </a:extLst>
          </p:cNvPr>
          <p:cNvSpPr/>
          <p:nvPr/>
        </p:nvSpPr>
        <p:spPr bwMode="auto">
          <a:xfrm>
            <a:off x="7059561" y="1295648"/>
            <a:ext cx="255814" cy="440372"/>
          </a:xfrm>
          <a:prstGeom prst="downArrow">
            <a:avLst/>
          </a:prstGeom>
          <a:solidFill>
            <a:srgbClr val="FF0000"/>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4" name="テキスト プレースホルダー 2">
            <a:extLst>
              <a:ext uri="{FF2B5EF4-FFF2-40B4-BE49-F238E27FC236}">
                <a16:creationId xmlns:a16="http://schemas.microsoft.com/office/drawing/2014/main" id="{494A92DC-0E5C-13F4-FA12-C1E0C93158F8}"/>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a:ln>
                <a:noFill/>
              </a:ln>
              <a:solidFill>
                <a:srgbClr val="FFFFFF"/>
              </a:solidFill>
              <a:effectLst/>
              <a:uLnTx/>
              <a:uFillTx/>
              <a:latin typeface="メイリオ" panose="020B0604030504040204" pitchFamily="50" charset="-128"/>
              <a:ea typeface="メイリオ" panose="020B0604030504040204" pitchFamily="50" charset="-128"/>
            </a:endParaRPr>
          </a:p>
        </p:txBody>
      </p:sp>
      <p:grpSp>
        <p:nvGrpSpPr>
          <p:cNvPr id="3" name="グループ化 9">
            <a:extLst>
              <a:ext uri="{FF2B5EF4-FFF2-40B4-BE49-F238E27FC236}">
                <a16:creationId xmlns:a16="http://schemas.microsoft.com/office/drawing/2014/main" id="{B39E1460-90DD-313D-83A4-422277EA3BB9}"/>
              </a:ext>
            </a:extLst>
          </p:cNvPr>
          <p:cNvGrpSpPr/>
          <p:nvPr/>
        </p:nvGrpSpPr>
        <p:grpSpPr>
          <a:xfrm>
            <a:off x="94033" y="1864761"/>
            <a:ext cx="8883996" cy="4533850"/>
            <a:chOff x="-2968599" y="2375854"/>
            <a:chExt cx="9926370" cy="4127315"/>
          </a:xfrm>
        </p:grpSpPr>
        <p:sp>
          <p:nvSpPr>
            <p:cNvPr id="7" name="正方形/長方形 10">
              <a:extLst>
                <a:ext uri="{FF2B5EF4-FFF2-40B4-BE49-F238E27FC236}">
                  <a16:creationId xmlns:a16="http://schemas.microsoft.com/office/drawing/2014/main" id="{3D3AD449-205E-E9AE-8DCB-AF22E3787AB6}"/>
                </a:ext>
              </a:extLst>
            </p:cNvPr>
            <p:cNvSpPr/>
            <p:nvPr/>
          </p:nvSpPr>
          <p:spPr>
            <a:xfrm>
              <a:off x="3381094" y="4526178"/>
              <a:ext cx="3357471" cy="492429"/>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758" b="0" i="0" u="none" strike="noStrike" kern="0" cap="none" spc="0" normalizeH="0" baseline="0" noProof="0" dirty="0">
                  <a:ln>
                    <a:noFill/>
                  </a:ln>
                  <a:solidFill>
                    <a:srgbClr val="000000"/>
                  </a:solidFill>
                  <a:effectLst/>
                  <a:uLnTx/>
                  <a:uFillTx/>
                  <a:latin typeface="メイリオ"/>
                  <a:ea typeface="メイリオ"/>
                </a:rPr>
                <a:t>Abstract DDS Layer</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8" name="正方形/長方形 11">
              <a:extLst>
                <a:ext uri="{FF2B5EF4-FFF2-40B4-BE49-F238E27FC236}">
                  <a16:creationId xmlns:a16="http://schemas.microsoft.com/office/drawing/2014/main" id="{A9109565-D42B-57D5-C5EA-73379B1D4E09}"/>
                </a:ext>
              </a:extLst>
            </p:cNvPr>
            <p:cNvSpPr/>
            <p:nvPr/>
          </p:nvSpPr>
          <p:spPr>
            <a:xfrm>
              <a:off x="3381093" y="5175570"/>
              <a:ext cx="1718941" cy="492429"/>
            </a:xfrm>
            <a:prstGeom prst="rect">
              <a:avLst/>
            </a:prstGeom>
            <a:solidFill>
              <a:srgbClr val="FFFFFF">
                <a:lumMod val="75000"/>
              </a:srgbClr>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758" b="0" i="0" u="none" strike="noStrike" kern="0" cap="none" spc="0" normalizeH="0" baseline="0" noProof="0">
                  <a:ln>
                    <a:noFill/>
                  </a:ln>
                  <a:solidFill>
                    <a:srgbClr val="000000"/>
                  </a:solidFill>
                  <a:effectLst/>
                  <a:uLnTx/>
                  <a:uFillTx/>
                  <a:latin typeface="メイリオ"/>
                  <a:ea typeface="メイリオ"/>
                </a:rPr>
                <a:t>DDS</a:t>
              </a:r>
              <a:endParaRPr kumimoji="1" lang="ja-JP" altLang="en-US" sz="1758" b="0" i="0" u="none" strike="noStrike" kern="0" cap="none" spc="0" normalizeH="0" baseline="0" noProof="0">
                <a:ln>
                  <a:noFill/>
                </a:ln>
                <a:solidFill>
                  <a:srgbClr val="000000"/>
                </a:solidFill>
                <a:effectLst/>
                <a:uLnTx/>
                <a:uFillTx/>
                <a:latin typeface="メイリオ"/>
                <a:ea typeface="メイリオ"/>
              </a:endParaRPr>
            </a:p>
          </p:txBody>
        </p:sp>
        <p:sp>
          <p:nvSpPr>
            <p:cNvPr id="9" name="正方形/長方形 12">
              <a:extLst>
                <a:ext uri="{FF2B5EF4-FFF2-40B4-BE49-F238E27FC236}">
                  <a16:creationId xmlns:a16="http://schemas.microsoft.com/office/drawing/2014/main" id="{71C24467-40E7-9E09-8B3D-FE0C414D73C2}"/>
                </a:ext>
              </a:extLst>
            </p:cNvPr>
            <p:cNvSpPr/>
            <p:nvPr/>
          </p:nvSpPr>
          <p:spPr>
            <a:xfrm>
              <a:off x="3381094" y="6000673"/>
              <a:ext cx="3357470" cy="472655"/>
            </a:xfrm>
            <a:prstGeom prst="rect">
              <a:avLst/>
            </a:prstGeom>
            <a:solidFill>
              <a:srgbClr val="FFFFFF">
                <a:lumMod val="75000"/>
              </a:srgbClr>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srgbClr val="000000"/>
                  </a:solidFill>
                  <a:effectLst/>
                  <a:uLnTx/>
                  <a:uFillTx/>
                  <a:latin typeface="メイリオ"/>
                  <a:ea typeface="メイリオ"/>
                </a:rPr>
                <a:t>Linux/Windows/Mac/RTOS</a:t>
              </a:r>
              <a:endParaRPr kumimoji="1" lang="ja-JP" altLang="en-US" sz="1600" b="0" i="0" u="none" strike="noStrike" kern="0" cap="none" spc="0" normalizeH="0" baseline="0" noProof="0" dirty="0">
                <a:ln>
                  <a:noFill/>
                </a:ln>
                <a:solidFill>
                  <a:srgbClr val="000000"/>
                </a:solidFill>
                <a:effectLst/>
                <a:uLnTx/>
                <a:uFillTx/>
                <a:latin typeface="メイリオ"/>
                <a:ea typeface="メイリオ"/>
              </a:endParaRPr>
            </a:p>
          </p:txBody>
        </p:sp>
        <p:sp>
          <p:nvSpPr>
            <p:cNvPr id="10" name="正方形/長方形 13">
              <a:extLst>
                <a:ext uri="{FF2B5EF4-FFF2-40B4-BE49-F238E27FC236}">
                  <a16:creationId xmlns:a16="http://schemas.microsoft.com/office/drawing/2014/main" id="{7036D81D-577E-60F6-BE89-D893E7A947A2}"/>
                </a:ext>
              </a:extLst>
            </p:cNvPr>
            <p:cNvSpPr/>
            <p:nvPr/>
          </p:nvSpPr>
          <p:spPr>
            <a:xfrm>
              <a:off x="3381093" y="3974365"/>
              <a:ext cx="3357472" cy="492429"/>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758" b="0" i="0" u="none" strike="noStrike" kern="0" cap="none" spc="0" normalizeH="0" baseline="0" noProof="0" dirty="0">
                  <a:ln>
                    <a:noFill/>
                  </a:ln>
                  <a:solidFill>
                    <a:srgbClr val="000000"/>
                  </a:solidFill>
                  <a:effectLst/>
                  <a:uLnTx/>
                  <a:uFillTx/>
                  <a:latin typeface="メイリオ"/>
                  <a:ea typeface="メイリオ"/>
                </a:rPr>
                <a:t>Client Library</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11" name="正方形/長方形 14">
              <a:extLst>
                <a:ext uri="{FF2B5EF4-FFF2-40B4-BE49-F238E27FC236}">
                  <a16:creationId xmlns:a16="http://schemas.microsoft.com/office/drawing/2014/main" id="{5B553210-A605-B45D-4F64-4A1292428D63}"/>
                </a:ext>
              </a:extLst>
            </p:cNvPr>
            <p:cNvSpPr/>
            <p:nvPr/>
          </p:nvSpPr>
          <p:spPr>
            <a:xfrm>
              <a:off x="3289234" y="2375854"/>
              <a:ext cx="3449331" cy="960476"/>
            </a:xfrm>
            <a:prstGeom prst="rect">
              <a:avLst/>
            </a:prstGeom>
            <a:solidFill>
              <a:srgbClr val="FFFFFF"/>
            </a:solidFill>
            <a:ln w="15875" cap="flat" cmpd="sng" algn="ctr">
              <a:solidFill>
                <a:srgbClr val="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758" kern="0" dirty="0">
                  <a:solidFill>
                    <a:srgbClr val="000000"/>
                  </a:solidFill>
                  <a:latin typeface="メイリオ"/>
                  <a:ea typeface="メイリオ"/>
                </a:rPr>
                <a:t>Application</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12" name="円/楕円 153">
              <a:extLst>
                <a:ext uri="{FF2B5EF4-FFF2-40B4-BE49-F238E27FC236}">
                  <a16:creationId xmlns:a16="http://schemas.microsoft.com/office/drawing/2014/main" id="{0ED0C645-74FC-ECDC-5EBB-BE77882D5177}"/>
                </a:ext>
              </a:extLst>
            </p:cNvPr>
            <p:cNvSpPr/>
            <p:nvPr/>
          </p:nvSpPr>
          <p:spPr>
            <a:xfrm>
              <a:off x="3395837" y="2778846"/>
              <a:ext cx="973064" cy="439427"/>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Node</a:t>
              </a:r>
              <a:endParaRPr kumimoji="1" lang="ja-JP" altLang="en-US" sz="1600" b="0" i="0" u="none" strike="noStrike" kern="0" cap="none" spc="0" normalizeH="0" baseline="0" noProof="0" dirty="0">
                <a:ln>
                  <a:noFill/>
                </a:ln>
                <a:solidFill>
                  <a:srgbClr val="000000"/>
                </a:solidFill>
                <a:effectLst/>
                <a:uLnTx/>
                <a:uFillTx/>
                <a:latin typeface="メイリオ"/>
                <a:ea typeface="メイリオ"/>
              </a:endParaRPr>
            </a:p>
          </p:txBody>
        </p:sp>
        <p:sp>
          <p:nvSpPr>
            <p:cNvPr id="13" name="円/楕円 154">
              <a:extLst>
                <a:ext uri="{FF2B5EF4-FFF2-40B4-BE49-F238E27FC236}">
                  <a16:creationId xmlns:a16="http://schemas.microsoft.com/office/drawing/2014/main" id="{8CCE3726-F513-8339-63B9-5B718CF2F61A}"/>
                </a:ext>
              </a:extLst>
            </p:cNvPr>
            <p:cNvSpPr/>
            <p:nvPr/>
          </p:nvSpPr>
          <p:spPr>
            <a:xfrm>
              <a:off x="4512535" y="2778846"/>
              <a:ext cx="973063" cy="439427"/>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Node</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14" name="円/楕円 155">
              <a:extLst>
                <a:ext uri="{FF2B5EF4-FFF2-40B4-BE49-F238E27FC236}">
                  <a16:creationId xmlns:a16="http://schemas.microsoft.com/office/drawing/2014/main" id="{C4BD971B-B7B8-7D95-B683-D5EA4FE9A057}"/>
                </a:ext>
              </a:extLst>
            </p:cNvPr>
            <p:cNvSpPr/>
            <p:nvPr/>
          </p:nvSpPr>
          <p:spPr>
            <a:xfrm>
              <a:off x="5629234" y="2784039"/>
              <a:ext cx="973064" cy="439427"/>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Node</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cxnSp>
          <p:nvCxnSpPr>
            <p:cNvPr id="15" name="直線コネクタ 18">
              <a:extLst>
                <a:ext uri="{FF2B5EF4-FFF2-40B4-BE49-F238E27FC236}">
                  <a16:creationId xmlns:a16="http://schemas.microsoft.com/office/drawing/2014/main" id="{DB148762-505E-5590-058E-87D42F61A8AD}"/>
                </a:ext>
              </a:extLst>
            </p:cNvPr>
            <p:cNvCxnSpPr>
              <a:cxnSpLocks/>
            </p:cNvCxnSpPr>
            <p:nvPr/>
          </p:nvCxnSpPr>
          <p:spPr>
            <a:xfrm>
              <a:off x="-1843245" y="3490830"/>
              <a:ext cx="8801016" cy="0"/>
            </a:xfrm>
            <a:prstGeom prst="line">
              <a:avLst/>
            </a:prstGeom>
            <a:noFill/>
            <a:ln w="19050" cap="flat" cmpd="sng" algn="ctr">
              <a:solidFill>
                <a:srgbClr val="000000"/>
              </a:solidFill>
              <a:prstDash val="dash"/>
            </a:ln>
            <a:effectLst/>
          </p:spPr>
        </p:cxnSp>
        <p:sp>
          <p:nvSpPr>
            <p:cNvPr id="16" name="テキスト ボックス 19">
              <a:extLst>
                <a:ext uri="{FF2B5EF4-FFF2-40B4-BE49-F238E27FC236}">
                  <a16:creationId xmlns:a16="http://schemas.microsoft.com/office/drawing/2014/main" id="{1C7B8591-0871-FFAF-989D-703F0B30B7A8}"/>
                </a:ext>
              </a:extLst>
            </p:cNvPr>
            <p:cNvSpPr txBox="1"/>
            <p:nvPr/>
          </p:nvSpPr>
          <p:spPr>
            <a:xfrm>
              <a:off x="-2968599" y="2588371"/>
              <a:ext cx="1718592" cy="53234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rPr>
                <a:t>Application</a:t>
              </a:r>
              <a:endParaRPr kumimoji="1" lang="en-US" altLang="ja-JP" sz="1600" b="1" kern="0" dirty="0">
                <a:solidFill>
                  <a:srgbClr val="000000"/>
                </a:solidFil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rPr>
                <a:t>Layer</a:t>
              </a:r>
              <a:endParaRPr kumimoji="1" lang="en-US" altLang="ja-JP" sz="1200" b="1" i="0" u="none" strike="noStrike" kern="0" cap="none" spc="0" normalizeH="0" baseline="0" noProof="0" dirty="0">
                <a:ln>
                  <a:noFill/>
                </a:ln>
                <a:solidFill>
                  <a:srgbClr val="000000"/>
                </a:solidFill>
                <a:effectLst/>
                <a:uLnTx/>
                <a:uFillTx/>
              </a:endParaRPr>
            </a:p>
          </p:txBody>
        </p:sp>
        <p:sp>
          <p:nvSpPr>
            <p:cNvPr id="17" name="テキスト ボックス 20">
              <a:extLst>
                <a:ext uri="{FF2B5EF4-FFF2-40B4-BE49-F238E27FC236}">
                  <a16:creationId xmlns:a16="http://schemas.microsoft.com/office/drawing/2014/main" id="{7FA089DC-B1F0-9FE5-8653-AABB6EC75C94}"/>
                </a:ext>
              </a:extLst>
            </p:cNvPr>
            <p:cNvSpPr txBox="1"/>
            <p:nvPr/>
          </p:nvSpPr>
          <p:spPr>
            <a:xfrm>
              <a:off x="-2909202" y="4455866"/>
              <a:ext cx="1599798" cy="53234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kern="0" dirty="0">
                  <a:solidFill>
                    <a:srgbClr val="000000"/>
                  </a:solidFill>
                </a:rPr>
                <a:t>Layer</a:t>
              </a:r>
              <a:endParaRPr kumimoji="1" lang="ja-JP" altLang="en-US" sz="1200" b="1" i="0" u="none" strike="noStrike" kern="0" cap="none" spc="0" normalizeH="0" baseline="0" noProof="0" dirty="0">
                <a:ln>
                  <a:noFill/>
                </a:ln>
                <a:solidFill>
                  <a:srgbClr val="000000"/>
                </a:solidFill>
                <a:effectLst/>
                <a:uLnTx/>
                <a:uFillTx/>
              </a:endParaRPr>
            </a:p>
          </p:txBody>
        </p:sp>
        <p:sp>
          <p:nvSpPr>
            <p:cNvPr id="18" name="テキスト ボックス 21">
              <a:extLst>
                <a:ext uri="{FF2B5EF4-FFF2-40B4-BE49-F238E27FC236}">
                  <a16:creationId xmlns:a16="http://schemas.microsoft.com/office/drawing/2014/main" id="{9C9E8525-C837-0A7B-2E25-067F4458E07D}"/>
                </a:ext>
              </a:extLst>
            </p:cNvPr>
            <p:cNvSpPr txBox="1"/>
            <p:nvPr/>
          </p:nvSpPr>
          <p:spPr>
            <a:xfrm>
              <a:off x="-2578807" y="5970829"/>
              <a:ext cx="939008" cy="53234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rPr>
                <a:t>OS</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kern="0" dirty="0">
                  <a:solidFill>
                    <a:srgbClr val="000000"/>
                  </a:solidFill>
                </a:rPr>
                <a:t>Layer</a:t>
              </a:r>
              <a:endParaRPr kumimoji="1" lang="en-US" altLang="ja-JP" sz="1600" b="1" i="0" u="none" strike="noStrike" kern="0" cap="none" spc="0" normalizeH="0" baseline="0" noProof="0" dirty="0">
                <a:ln>
                  <a:noFill/>
                </a:ln>
                <a:solidFill>
                  <a:srgbClr val="000000"/>
                </a:solidFill>
                <a:effectLst/>
                <a:uLnTx/>
                <a:uFillTx/>
              </a:endParaRPr>
            </a:p>
          </p:txBody>
        </p:sp>
        <p:cxnSp>
          <p:nvCxnSpPr>
            <p:cNvPr id="19" name="直線コネクタ 22">
              <a:extLst>
                <a:ext uri="{FF2B5EF4-FFF2-40B4-BE49-F238E27FC236}">
                  <a16:creationId xmlns:a16="http://schemas.microsoft.com/office/drawing/2014/main" id="{7CEB6A54-DED2-D12C-FB98-4CEACB0A5BB5}"/>
                </a:ext>
              </a:extLst>
            </p:cNvPr>
            <p:cNvCxnSpPr>
              <a:cxnSpLocks/>
            </p:cNvCxnSpPr>
            <p:nvPr/>
          </p:nvCxnSpPr>
          <p:spPr>
            <a:xfrm>
              <a:off x="-1744372" y="5820036"/>
              <a:ext cx="8702143" cy="0"/>
            </a:xfrm>
            <a:prstGeom prst="line">
              <a:avLst/>
            </a:prstGeom>
            <a:noFill/>
            <a:ln w="19050" cap="flat" cmpd="sng" algn="ctr">
              <a:solidFill>
                <a:srgbClr val="000000"/>
              </a:solidFill>
              <a:prstDash val="dash"/>
            </a:ln>
            <a:effectLst/>
          </p:spPr>
        </p:cxnSp>
        <p:sp>
          <p:nvSpPr>
            <p:cNvPr id="20" name="正方形/長方形 23">
              <a:extLst>
                <a:ext uri="{FF2B5EF4-FFF2-40B4-BE49-F238E27FC236}">
                  <a16:creationId xmlns:a16="http://schemas.microsoft.com/office/drawing/2014/main" id="{DF4F5260-F203-DA1A-71E1-AF12798DA2B2}"/>
                </a:ext>
              </a:extLst>
            </p:cNvPr>
            <p:cNvSpPr/>
            <p:nvPr/>
          </p:nvSpPr>
          <p:spPr>
            <a:xfrm>
              <a:off x="5233566" y="5175569"/>
              <a:ext cx="1504998" cy="492429"/>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Intra-process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API</a:t>
              </a:r>
              <a:endParaRPr kumimoji="1" lang="ja-JP" altLang="en-US" sz="1400" b="0" i="0" u="none" strike="noStrike" kern="0" cap="none" spc="0" normalizeH="0" baseline="0" noProof="0" dirty="0">
                <a:ln>
                  <a:noFill/>
                </a:ln>
                <a:solidFill>
                  <a:srgbClr val="000000"/>
                </a:solidFill>
                <a:effectLst/>
                <a:uLnTx/>
                <a:uFillTx/>
                <a:latin typeface="メイリオ"/>
                <a:ea typeface="メイリオ"/>
              </a:endParaRPr>
            </a:p>
          </p:txBody>
        </p:sp>
        <p:sp>
          <p:nvSpPr>
            <p:cNvPr id="21" name="L 字 24">
              <a:extLst>
                <a:ext uri="{FF2B5EF4-FFF2-40B4-BE49-F238E27FC236}">
                  <a16:creationId xmlns:a16="http://schemas.microsoft.com/office/drawing/2014/main" id="{2165CC12-4494-93BE-02BD-F46947495DC6}"/>
                </a:ext>
              </a:extLst>
            </p:cNvPr>
            <p:cNvSpPr/>
            <p:nvPr/>
          </p:nvSpPr>
          <p:spPr>
            <a:xfrm rot="10800000">
              <a:off x="3298675" y="3904128"/>
              <a:ext cx="3516904" cy="1814383"/>
            </a:xfrm>
            <a:prstGeom prst="corner">
              <a:avLst>
                <a:gd name="adj1" fmla="val 66178"/>
                <a:gd name="adj2" fmla="val 74303"/>
              </a:avLst>
            </a:prstGeom>
            <a:noFill/>
            <a:ln w="28575"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758" b="0" i="0" u="none" strike="noStrike" kern="0" cap="none" spc="0" normalizeH="0" baseline="0" noProof="0">
                <a:ln>
                  <a:noFill/>
                </a:ln>
                <a:solidFill>
                  <a:srgbClr val="FFFFFF"/>
                </a:solidFill>
                <a:effectLst/>
                <a:uLnTx/>
                <a:uFillTx/>
                <a:latin typeface="メイリオ"/>
                <a:ea typeface="メイリオ"/>
              </a:endParaRPr>
            </a:p>
          </p:txBody>
        </p:sp>
        <p:sp>
          <p:nvSpPr>
            <p:cNvPr id="22" name="テキスト ボックス 25">
              <a:extLst>
                <a:ext uri="{FF2B5EF4-FFF2-40B4-BE49-F238E27FC236}">
                  <a16:creationId xmlns:a16="http://schemas.microsoft.com/office/drawing/2014/main" id="{AF1DDD60-F022-8E87-D86C-86CAA9796DD5}"/>
                </a:ext>
              </a:extLst>
            </p:cNvPr>
            <p:cNvSpPr txBox="1"/>
            <p:nvPr/>
          </p:nvSpPr>
          <p:spPr>
            <a:xfrm>
              <a:off x="3298674" y="3561198"/>
              <a:ext cx="995350" cy="333215"/>
            </a:xfrm>
            <a:prstGeom prst="rect">
              <a:avLst/>
            </a:prstGeom>
            <a:solidFill>
              <a:srgbClr val="FFC000"/>
            </a:solidFill>
            <a:ln w="19050" cap="flat" cmpd="sng" algn="ctr">
              <a:noFill/>
              <a:prstDash val="solid"/>
              <a:miter lim="800000"/>
            </a:ln>
            <a:effectLst/>
          </p:spPr>
          <p:txBody>
            <a:bodyPr wrap="square" rtlCol="0" anchor="ctr">
              <a:noAutofit/>
            </a:bodyPr>
            <a:lstStyle/>
            <a:p>
              <a:pPr marL="0" marR="0" lvl="0" indent="0" algn="ctr" defTabSz="893277"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000000"/>
                  </a:solidFill>
                  <a:effectLst/>
                  <a:uLnTx/>
                  <a:uFillTx/>
                </a:rPr>
                <a:t>ROS 2</a:t>
              </a:r>
              <a:endParaRPr kumimoji="0" lang="ja-JP" altLang="en-US" sz="1600" b="1" i="0" u="none" strike="noStrike" kern="0" cap="none" spc="0" normalizeH="0" baseline="0" noProof="0" dirty="0">
                <a:ln>
                  <a:noFill/>
                </a:ln>
                <a:solidFill>
                  <a:srgbClr val="000000"/>
                </a:solidFill>
                <a:effectLst/>
                <a:uLnTx/>
                <a:uFillTx/>
              </a:endParaRPr>
            </a:p>
          </p:txBody>
        </p:sp>
      </p:grpSp>
      <p:grpSp>
        <p:nvGrpSpPr>
          <p:cNvPr id="4" name="グループ化 3">
            <a:extLst>
              <a:ext uri="{FF2B5EF4-FFF2-40B4-BE49-F238E27FC236}">
                <a16:creationId xmlns:a16="http://schemas.microsoft.com/office/drawing/2014/main" id="{D434640D-5863-C928-3727-C5814C80F1FD}"/>
              </a:ext>
            </a:extLst>
          </p:cNvPr>
          <p:cNvGrpSpPr/>
          <p:nvPr/>
        </p:nvGrpSpPr>
        <p:grpSpPr>
          <a:xfrm>
            <a:off x="1676821" y="1711258"/>
            <a:ext cx="3421256" cy="4661037"/>
            <a:chOff x="1677049" y="1718638"/>
            <a:chExt cx="3613913" cy="4661037"/>
          </a:xfrm>
        </p:grpSpPr>
        <p:sp>
          <p:nvSpPr>
            <p:cNvPr id="27" name="正方形/長方形 12">
              <a:extLst>
                <a:ext uri="{FF2B5EF4-FFF2-40B4-BE49-F238E27FC236}">
                  <a16:creationId xmlns:a16="http://schemas.microsoft.com/office/drawing/2014/main" id="{51B11059-ADD7-7EF4-DA45-06DBA77628BD}"/>
                </a:ext>
              </a:extLst>
            </p:cNvPr>
            <p:cNvSpPr/>
            <p:nvPr/>
          </p:nvSpPr>
          <p:spPr>
            <a:xfrm>
              <a:off x="1686881" y="5860464"/>
              <a:ext cx="3565598" cy="519211"/>
            </a:xfrm>
            <a:prstGeom prst="rect">
              <a:avLst/>
            </a:prstGeom>
            <a:solidFill>
              <a:srgbClr val="FFFFFF">
                <a:lumMod val="75000"/>
              </a:srgbClr>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srgbClr val="000000"/>
                  </a:solidFill>
                  <a:effectLst/>
                  <a:uLnTx/>
                  <a:uFillTx/>
                  <a:latin typeface="メイリオ"/>
                  <a:ea typeface="メイリオ"/>
                </a:rPr>
                <a:t>Linux</a:t>
              </a:r>
              <a:endParaRPr kumimoji="1" lang="ja-JP" altLang="en-US" sz="1600" b="0" i="0" u="none" strike="noStrike" kern="0" cap="none" spc="0" normalizeH="0" baseline="0" noProof="0" dirty="0">
                <a:ln>
                  <a:noFill/>
                </a:ln>
                <a:solidFill>
                  <a:srgbClr val="000000"/>
                </a:solidFill>
                <a:effectLst/>
                <a:uLnTx/>
                <a:uFillTx/>
                <a:latin typeface="メイリオ"/>
                <a:ea typeface="メイリオ"/>
              </a:endParaRPr>
            </a:p>
          </p:txBody>
        </p:sp>
        <p:sp>
          <p:nvSpPr>
            <p:cNvPr id="28" name="正方形/長方形 13">
              <a:extLst>
                <a:ext uri="{FF2B5EF4-FFF2-40B4-BE49-F238E27FC236}">
                  <a16:creationId xmlns:a16="http://schemas.microsoft.com/office/drawing/2014/main" id="{57C156E6-129C-1ABA-B45F-79152E8DAED0}"/>
                </a:ext>
              </a:extLst>
            </p:cNvPr>
            <p:cNvSpPr/>
            <p:nvPr/>
          </p:nvSpPr>
          <p:spPr>
            <a:xfrm>
              <a:off x="1849082" y="3758371"/>
              <a:ext cx="3239700" cy="540933"/>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758" b="0" i="0" u="none" strike="noStrike" kern="0" cap="none" spc="0" normalizeH="0" baseline="0" noProof="0" dirty="0">
                  <a:ln>
                    <a:noFill/>
                  </a:ln>
                  <a:solidFill>
                    <a:srgbClr val="000000"/>
                  </a:solidFill>
                  <a:effectLst/>
                  <a:uLnTx/>
                  <a:uFillTx/>
                  <a:latin typeface="メイリオ"/>
                  <a:ea typeface="メイリオ"/>
                </a:rPr>
                <a:t>Client Library</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29" name="正方形/長方形 13">
              <a:extLst>
                <a:ext uri="{FF2B5EF4-FFF2-40B4-BE49-F238E27FC236}">
                  <a16:creationId xmlns:a16="http://schemas.microsoft.com/office/drawing/2014/main" id="{ED8682BE-162B-AC1E-7212-896A365C62CC}"/>
                </a:ext>
              </a:extLst>
            </p:cNvPr>
            <p:cNvSpPr/>
            <p:nvPr/>
          </p:nvSpPr>
          <p:spPr>
            <a:xfrm>
              <a:off x="1870785" y="4579687"/>
              <a:ext cx="2247406" cy="540933"/>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758" b="0" i="0" u="none" strike="noStrike" kern="0" cap="none" spc="0" normalizeH="0" baseline="0" noProof="0" dirty="0">
                  <a:ln>
                    <a:noFill/>
                  </a:ln>
                  <a:solidFill>
                    <a:srgbClr val="000000"/>
                  </a:solidFill>
                  <a:effectLst/>
                  <a:uLnTx/>
                  <a:uFillTx/>
                  <a:latin typeface="メイリオ"/>
                  <a:ea typeface="メイリオ"/>
                </a:rPr>
                <a:t>TCPROS/UDPROS</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31" name="正方形/長方形 23">
              <a:extLst>
                <a:ext uri="{FF2B5EF4-FFF2-40B4-BE49-F238E27FC236}">
                  <a16:creationId xmlns:a16="http://schemas.microsoft.com/office/drawing/2014/main" id="{47350B79-A4C9-13AE-D46C-8A748269ECF9}"/>
                </a:ext>
              </a:extLst>
            </p:cNvPr>
            <p:cNvSpPr/>
            <p:nvPr/>
          </p:nvSpPr>
          <p:spPr>
            <a:xfrm>
              <a:off x="4191001" y="4579687"/>
              <a:ext cx="897781" cy="540933"/>
            </a:xfrm>
            <a:prstGeom prst="rect">
              <a:avLst/>
            </a:prstGeom>
            <a:solidFill>
              <a:srgbClr val="FFFFFF"/>
            </a:solidFill>
            <a:ln w="15875"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err="1">
                  <a:ln>
                    <a:noFill/>
                  </a:ln>
                  <a:solidFill>
                    <a:srgbClr val="000000"/>
                  </a:solidFill>
                  <a:effectLst/>
                  <a:uLnTx/>
                  <a:uFillTx/>
                  <a:latin typeface="メイリオ"/>
                  <a:ea typeface="メイリオ"/>
                </a:rPr>
                <a:t>Nodelet</a:t>
              </a:r>
              <a:endParaRPr kumimoji="1" lang="en-US" altLang="ja-JP" sz="1400" b="0" i="0" u="none" strike="noStrike" kern="0" cap="none" spc="0" normalizeH="0" baseline="0" noProof="0" dirty="0">
                <a:ln>
                  <a:noFill/>
                </a:ln>
                <a:solidFill>
                  <a:srgbClr val="000000"/>
                </a:solidFill>
                <a:effectLst/>
                <a:uLnTx/>
                <a:uFillTx/>
                <a:latin typeface="メイリオ"/>
                <a:ea typeface="メイリオ"/>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srgbClr val="000000"/>
                  </a:solidFill>
                  <a:effectLst/>
                  <a:uLnTx/>
                  <a:uFillTx/>
                  <a:latin typeface="メイリオ"/>
                  <a:ea typeface="メイリオ"/>
                </a:rPr>
                <a:t>API</a:t>
              </a:r>
              <a:endParaRPr kumimoji="1" lang="ja-JP" altLang="en-US" sz="1400" b="0" i="0" u="none" strike="noStrike" kern="0" cap="none" spc="0" normalizeH="0" baseline="0" noProof="0" dirty="0">
                <a:ln>
                  <a:noFill/>
                </a:ln>
                <a:solidFill>
                  <a:srgbClr val="000000"/>
                </a:solidFill>
                <a:effectLst/>
                <a:uLnTx/>
                <a:uFillTx/>
                <a:latin typeface="メイリオ"/>
                <a:ea typeface="メイリオ"/>
              </a:endParaRPr>
            </a:p>
          </p:txBody>
        </p:sp>
        <p:sp>
          <p:nvSpPr>
            <p:cNvPr id="32" name="正方形/長方形 14">
              <a:extLst>
                <a:ext uri="{FF2B5EF4-FFF2-40B4-BE49-F238E27FC236}">
                  <a16:creationId xmlns:a16="http://schemas.microsoft.com/office/drawing/2014/main" id="{B40707FC-BDAC-5EF9-3E52-AF4E8B89898C}"/>
                </a:ext>
              </a:extLst>
            </p:cNvPr>
            <p:cNvSpPr/>
            <p:nvPr/>
          </p:nvSpPr>
          <p:spPr>
            <a:xfrm>
              <a:off x="3059278" y="1882760"/>
              <a:ext cx="2231684" cy="1055082"/>
            </a:xfrm>
            <a:prstGeom prst="rect">
              <a:avLst/>
            </a:prstGeom>
            <a:solidFill>
              <a:srgbClr val="FFFFFF"/>
            </a:solidFill>
            <a:ln w="15875" cap="flat" cmpd="sng" algn="ctr">
              <a:solidFill>
                <a:srgbClr val="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758" kern="0" dirty="0">
                  <a:solidFill>
                    <a:srgbClr val="000000"/>
                  </a:solidFill>
                  <a:latin typeface="メイリオ"/>
                  <a:ea typeface="メイリオ"/>
                </a:rPr>
                <a:t>Application</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34" name="円/楕円 154">
              <a:extLst>
                <a:ext uri="{FF2B5EF4-FFF2-40B4-BE49-F238E27FC236}">
                  <a16:creationId xmlns:a16="http://schemas.microsoft.com/office/drawing/2014/main" id="{EF6F47F4-0E29-42A9-3398-03DF515E2415}"/>
                </a:ext>
              </a:extLst>
            </p:cNvPr>
            <p:cNvSpPr/>
            <p:nvPr/>
          </p:nvSpPr>
          <p:spPr>
            <a:xfrm>
              <a:off x="3175946" y="2316168"/>
              <a:ext cx="870881" cy="482710"/>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Node</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35" name="円/楕円 155">
              <a:extLst>
                <a:ext uri="{FF2B5EF4-FFF2-40B4-BE49-F238E27FC236}">
                  <a16:creationId xmlns:a16="http://schemas.microsoft.com/office/drawing/2014/main" id="{1ED49811-3384-E4DC-1153-E39414EE399A}"/>
                </a:ext>
              </a:extLst>
            </p:cNvPr>
            <p:cNvSpPr/>
            <p:nvPr/>
          </p:nvSpPr>
          <p:spPr>
            <a:xfrm>
              <a:off x="4191000" y="2308806"/>
              <a:ext cx="870882" cy="482710"/>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Node</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36" name="円/楕円 154">
              <a:extLst>
                <a:ext uri="{FF2B5EF4-FFF2-40B4-BE49-F238E27FC236}">
                  <a16:creationId xmlns:a16="http://schemas.microsoft.com/office/drawing/2014/main" id="{62C2AEF1-39D2-E72D-ACF5-1EB78E99ED6A}"/>
                </a:ext>
              </a:extLst>
            </p:cNvPr>
            <p:cNvSpPr/>
            <p:nvPr/>
          </p:nvSpPr>
          <p:spPr>
            <a:xfrm>
              <a:off x="1849082" y="2329042"/>
              <a:ext cx="1022205" cy="482710"/>
            </a:xfrm>
            <a:prstGeom prst="ellipse">
              <a:avLst/>
            </a:prstGeom>
            <a:solidFill>
              <a:srgbClr val="FFFFFF"/>
            </a:solidFill>
            <a:ln w="12700" cap="flat" cmpd="sng" algn="ctr">
              <a:solidFill>
                <a:srgbClr val="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srgbClr val="000000"/>
                  </a:solidFill>
                  <a:effectLst/>
                  <a:uLnTx/>
                  <a:uFillTx/>
                  <a:latin typeface="メイリオ"/>
                  <a:ea typeface="メイリオ"/>
                </a:rPr>
                <a:t>Master</a:t>
              </a:r>
              <a:endParaRPr kumimoji="1" lang="ja-JP" altLang="en-US" sz="1758" b="0" i="0" u="none" strike="noStrike" kern="0" cap="none" spc="0" normalizeH="0" baseline="0" noProof="0" dirty="0">
                <a:ln>
                  <a:noFill/>
                </a:ln>
                <a:solidFill>
                  <a:srgbClr val="000000"/>
                </a:solidFill>
                <a:effectLst/>
                <a:uLnTx/>
                <a:uFillTx/>
                <a:latin typeface="メイリオ"/>
                <a:ea typeface="メイリオ"/>
              </a:endParaRPr>
            </a:p>
          </p:txBody>
        </p:sp>
        <p:sp>
          <p:nvSpPr>
            <p:cNvPr id="37" name="L 字 24">
              <a:extLst>
                <a:ext uri="{FF2B5EF4-FFF2-40B4-BE49-F238E27FC236}">
                  <a16:creationId xmlns:a16="http://schemas.microsoft.com/office/drawing/2014/main" id="{F9E41DD3-F2C0-855D-726E-DCFBD750DE2B}"/>
                </a:ext>
              </a:extLst>
            </p:cNvPr>
            <p:cNvSpPr/>
            <p:nvPr/>
          </p:nvSpPr>
          <p:spPr>
            <a:xfrm>
              <a:off x="1686881" y="2098211"/>
              <a:ext cx="3583209" cy="3337704"/>
            </a:xfrm>
            <a:prstGeom prst="corner">
              <a:avLst>
                <a:gd name="adj1" fmla="val 58971"/>
                <a:gd name="adj2" fmla="val 36455"/>
              </a:avLst>
            </a:prstGeom>
            <a:noFill/>
            <a:ln w="2857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758" b="0" i="0" u="none" strike="noStrike" kern="0" cap="none" spc="0" normalizeH="0" baseline="0" noProof="0">
                <a:ln>
                  <a:noFill/>
                </a:ln>
                <a:solidFill>
                  <a:srgbClr val="FFFFFF"/>
                </a:solidFill>
                <a:effectLst/>
                <a:uLnTx/>
                <a:uFillTx/>
                <a:latin typeface="メイリオ"/>
                <a:ea typeface="メイリオ"/>
              </a:endParaRPr>
            </a:p>
          </p:txBody>
        </p:sp>
        <p:sp>
          <p:nvSpPr>
            <p:cNvPr id="38" name="テキスト ボックス 25">
              <a:extLst>
                <a:ext uri="{FF2B5EF4-FFF2-40B4-BE49-F238E27FC236}">
                  <a16:creationId xmlns:a16="http://schemas.microsoft.com/office/drawing/2014/main" id="{DF14BCFD-BEAA-5FA3-BA3D-4CAB285B991F}"/>
                </a:ext>
              </a:extLst>
            </p:cNvPr>
            <p:cNvSpPr txBox="1"/>
            <p:nvPr/>
          </p:nvSpPr>
          <p:spPr>
            <a:xfrm>
              <a:off x="1677049" y="1718638"/>
              <a:ext cx="890828" cy="366036"/>
            </a:xfrm>
            <a:prstGeom prst="rect">
              <a:avLst/>
            </a:prstGeom>
            <a:solidFill>
              <a:schemeClr val="tx1"/>
            </a:solidFill>
            <a:ln w="19050" cap="flat" cmpd="sng" algn="ctr">
              <a:noFill/>
              <a:prstDash val="solid"/>
              <a:miter lim="800000"/>
            </a:ln>
            <a:effectLst/>
          </p:spPr>
          <p:txBody>
            <a:bodyPr wrap="square" rtlCol="0" anchor="ctr">
              <a:noAutofit/>
            </a:bodyPr>
            <a:lstStyle/>
            <a:p>
              <a:pPr marL="0" marR="0" lvl="0" indent="0" algn="ctr" defTabSz="893277"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chemeClr val="bg1"/>
                  </a:solidFill>
                  <a:effectLst/>
                  <a:uLnTx/>
                  <a:uFillTx/>
                </a:rPr>
                <a:t>ROS 1</a:t>
              </a:r>
              <a:endParaRPr kumimoji="0" lang="ja-JP" altLang="en-US" sz="1600" b="1" i="0" u="none" strike="noStrike" kern="0" cap="none" spc="0" normalizeH="0" baseline="0" noProof="0" dirty="0">
                <a:ln>
                  <a:noFill/>
                </a:ln>
                <a:solidFill>
                  <a:schemeClr val="bg1"/>
                </a:solidFill>
                <a:effectLst/>
                <a:uLnTx/>
                <a:uFillTx/>
              </a:endParaRPr>
            </a:p>
          </p:txBody>
        </p:sp>
      </p:grpSp>
      <p:sp>
        <p:nvSpPr>
          <p:cNvPr id="45" name="正方形/長方形 44">
            <a:extLst>
              <a:ext uri="{FF2B5EF4-FFF2-40B4-BE49-F238E27FC236}">
                <a16:creationId xmlns:a16="http://schemas.microsoft.com/office/drawing/2014/main" id="{CA2F375C-3C47-EE12-F81D-6AE3516307D7}"/>
              </a:ext>
            </a:extLst>
          </p:cNvPr>
          <p:cNvSpPr/>
          <p:nvPr/>
        </p:nvSpPr>
        <p:spPr bwMode="auto">
          <a:xfrm>
            <a:off x="5359552" y="1573163"/>
            <a:ext cx="45719" cy="4980037"/>
          </a:xfrm>
          <a:prstGeom prst="rect">
            <a:avLst/>
          </a:prstGeom>
          <a:solidFill>
            <a:schemeClr val="tx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39930335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rPr>
              <a:t>Autoware</a:t>
            </a:r>
            <a:endParaRPr kumimoji="1" lang="ja-JP" altLang="en-US"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53200"/>
            <a:ext cx="606424" cy="3048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01CF49B8-8C5A-B2FD-C079-EEE33527B562}"/>
              </a:ext>
            </a:extLst>
          </p:cNvPr>
          <p:cNvSpPr>
            <a:spLocks noGrp="1"/>
          </p:cNvSpPr>
          <p:nvPr>
            <p:ph idx="13"/>
          </p:nvPr>
        </p:nvSpPr>
        <p:spPr>
          <a:xfrm>
            <a:off x="163106" y="1052288"/>
            <a:ext cx="9035053" cy="1728188"/>
          </a:xfrm>
        </p:spPr>
        <p:txBody>
          <a:bodyPr/>
          <a:lstStyle/>
          <a:p>
            <a:pPr marL="135255" indent="-135255"/>
            <a:r>
              <a:rPr lang="ja-JP" altLang="en-US" dirty="0">
                <a:latin typeface="メイリオ"/>
                <a:ea typeface="メイリオ"/>
              </a:rPr>
              <a:t> A</a:t>
            </a:r>
            <a:r>
              <a:rPr lang="en-US" altLang="zh-CN" dirty="0" err="1">
                <a:latin typeface="メイリオ"/>
                <a:ea typeface="メイリオ"/>
              </a:rPr>
              <a:t>utonomous</a:t>
            </a:r>
            <a:r>
              <a:rPr lang="en-US" altLang="zh-CN" dirty="0">
                <a:latin typeface="メイリオ"/>
                <a:ea typeface="メイリオ"/>
              </a:rPr>
              <a:t>-driving software </a:t>
            </a:r>
            <a:r>
              <a:rPr kumimoji="1" lang="en-US" altLang="ja-JP" dirty="0">
                <a:latin typeface="メイリオ"/>
                <a:ea typeface="メイリオ"/>
              </a:rPr>
              <a:t>based on ROS 2</a:t>
            </a:r>
            <a:endParaRPr lang="zh-CN" altLang="en-US" dirty="0">
              <a:latin typeface="メイリオ"/>
              <a:ea typeface="メイリオ"/>
            </a:endParaRPr>
          </a:p>
          <a:p>
            <a:pPr marL="135255" indent="-135255"/>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Sensing, Localization, Perception, Planning, and </a:t>
            </a:r>
          </a:p>
          <a:p>
            <a:pPr marL="0" indent="0">
              <a:buNone/>
            </a:pPr>
            <a:r>
              <a:rPr lang="ja-JP" altLang="en-US" dirty="0">
                <a:latin typeface="メイリオ"/>
                <a:ea typeface="メイリオ"/>
              </a:rPr>
              <a:t>　</a:t>
            </a:r>
            <a:r>
              <a:rPr lang="en-US" altLang="ja-JP" dirty="0">
                <a:latin typeface="メイリオ"/>
                <a:ea typeface="メイリオ"/>
              </a:rPr>
              <a:t>Control, which are the components that control a </a:t>
            </a:r>
          </a:p>
          <a:p>
            <a:pPr marL="0" indent="0">
              <a:buNone/>
            </a:pPr>
            <a:r>
              <a:rPr lang="en-US" altLang="ja-JP" dirty="0">
                <a:latin typeface="メイリオ"/>
                <a:ea typeface="メイリオ"/>
              </a:rPr>
              <a:t>   vehicle </a:t>
            </a:r>
            <a:endParaRPr lang="ja-JP" altLang="en-US" dirty="0">
              <a:latin typeface="メイリオ" panose="020B0604030504040204" pitchFamily="50" charset="-128"/>
              <a:ea typeface="メイリオ" panose="020B0604030504040204" pitchFamily="50" charset="-128"/>
            </a:endParaRPr>
          </a:p>
        </p:txBody>
      </p:sp>
      <p:grpSp>
        <p:nvGrpSpPr>
          <p:cNvPr id="118" name="组合 117">
            <a:extLst>
              <a:ext uri="{FF2B5EF4-FFF2-40B4-BE49-F238E27FC236}">
                <a16:creationId xmlns:a16="http://schemas.microsoft.com/office/drawing/2014/main" id="{BC72C40D-832E-7E21-A179-743AFEEDAB81}"/>
              </a:ext>
            </a:extLst>
          </p:cNvPr>
          <p:cNvGrpSpPr/>
          <p:nvPr/>
        </p:nvGrpSpPr>
        <p:grpSpPr>
          <a:xfrm>
            <a:off x="529595" y="2780476"/>
            <a:ext cx="8007981" cy="4041563"/>
            <a:chOff x="144379" y="2165684"/>
            <a:chExt cx="8534394" cy="4514137"/>
          </a:xfrm>
        </p:grpSpPr>
        <p:cxnSp>
          <p:nvCxnSpPr>
            <p:cNvPr id="112" name="连接符: 肘形 111">
              <a:extLst>
                <a:ext uri="{FF2B5EF4-FFF2-40B4-BE49-F238E27FC236}">
                  <a16:creationId xmlns:a16="http://schemas.microsoft.com/office/drawing/2014/main" id="{D14B5ECD-74E7-0787-692B-5F7867AA8D81}"/>
                </a:ext>
              </a:extLst>
            </p:cNvPr>
            <p:cNvCxnSpPr>
              <a:endCxn id="19" idx="1"/>
            </p:cNvCxnSpPr>
            <p:nvPr/>
          </p:nvCxnSpPr>
          <p:spPr bwMode="auto">
            <a:xfrm rot="16200000" flipV="1">
              <a:off x="5816133" y="3085803"/>
              <a:ext cx="2756881" cy="2311957"/>
            </a:xfrm>
            <a:prstGeom prst="bentConnector4">
              <a:avLst>
                <a:gd name="adj1" fmla="val -1497"/>
                <a:gd name="adj2" fmla="val 113187"/>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図 6" descr="車, 輸送, 駐車, ミラー が含まれている画像&#10;&#10;自動的に生成された説明">
              <a:extLst>
                <a:ext uri="{FF2B5EF4-FFF2-40B4-BE49-F238E27FC236}">
                  <a16:creationId xmlns:a16="http://schemas.microsoft.com/office/drawing/2014/main" id="{046D92E4-A216-F9DA-7DE0-A00EB515E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7" y="6010117"/>
              <a:ext cx="2121234" cy="669704"/>
            </a:xfrm>
            <a:prstGeom prst="rect">
              <a:avLst/>
            </a:prstGeom>
          </p:spPr>
        </p:pic>
        <p:grpSp>
          <p:nvGrpSpPr>
            <p:cNvPr id="28" name="组合 27">
              <a:extLst>
                <a:ext uri="{FF2B5EF4-FFF2-40B4-BE49-F238E27FC236}">
                  <a16:creationId xmlns:a16="http://schemas.microsoft.com/office/drawing/2014/main" id="{050DC674-8E7F-7521-D2EE-CFE90257EDCE}"/>
                </a:ext>
              </a:extLst>
            </p:cNvPr>
            <p:cNvGrpSpPr/>
            <p:nvPr/>
          </p:nvGrpSpPr>
          <p:grpSpPr>
            <a:xfrm>
              <a:off x="637670" y="2333953"/>
              <a:ext cx="2117558" cy="1058779"/>
              <a:chOff x="637670" y="2333953"/>
              <a:chExt cx="2117558" cy="1058779"/>
            </a:xfrm>
          </p:grpSpPr>
          <p:sp>
            <p:nvSpPr>
              <p:cNvPr id="17" name="矩形: 圆角 16">
                <a:extLst>
                  <a:ext uri="{FF2B5EF4-FFF2-40B4-BE49-F238E27FC236}">
                    <a16:creationId xmlns:a16="http://schemas.microsoft.com/office/drawing/2014/main" id="{5A7E7E7C-44A4-DBF5-158A-85353C4B613A}"/>
                  </a:ext>
                </a:extLst>
              </p:cNvPr>
              <p:cNvSpPr/>
              <p:nvPr/>
            </p:nvSpPr>
            <p:spPr bwMode="auto">
              <a:xfrm>
                <a:off x="637670" y="2333953"/>
                <a:ext cx="2117558" cy="1058779"/>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0" name="文本框 19">
                <a:extLst>
                  <a:ext uri="{FF2B5EF4-FFF2-40B4-BE49-F238E27FC236}">
                    <a16:creationId xmlns:a16="http://schemas.microsoft.com/office/drawing/2014/main" id="{F19F9F0F-2D74-CEAB-827A-EB9E618CB26D}"/>
                  </a:ext>
                </a:extLst>
              </p:cNvPr>
              <p:cNvSpPr txBox="1"/>
              <p:nvPr/>
            </p:nvSpPr>
            <p:spPr>
              <a:xfrm>
                <a:off x="969737" y="2680262"/>
                <a:ext cx="1453420" cy="412517"/>
              </a:xfrm>
              <a:prstGeom prst="rect">
                <a:avLst/>
              </a:prstGeom>
              <a:noFill/>
            </p:spPr>
            <p:txBody>
              <a:bodyPr wrap="none" rtlCol="0">
                <a:spAutoFit/>
              </a:bodyPr>
              <a:lstStyle/>
              <a:p>
                <a:r>
                  <a:rPr lang="en-US" altLang="ja-JP"/>
                  <a:t>Perception</a:t>
                </a:r>
                <a:endParaRPr lang="zh-CN" altLang="en-US"/>
              </a:p>
            </p:txBody>
          </p:sp>
        </p:grpSp>
        <p:grpSp>
          <p:nvGrpSpPr>
            <p:cNvPr id="30" name="组合 29">
              <a:extLst>
                <a:ext uri="{FF2B5EF4-FFF2-40B4-BE49-F238E27FC236}">
                  <a16:creationId xmlns:a16="http://schemas.microsoft.com/office/drawing/2014/main" id="{EDB25F57-8023-5737-3165-0AAFDF883EB4}"/>
                </a:ext>
              </a:extLst>
            </p:cNvPr>
            <p:cNvGrpSpPr/>
            <p:nvPr/>
          </p:nvGrpSpPr>
          <p:grpSpPr>
            <a:xfrm>
              <a:off x="3304144" y="2333951"/>
              <a:ext cx="2117558" cy="1058779"/>
              <a:chOff x="3304144" y="2333951"/>
              <a:chExt cx="2117558" cy="1058779"/>
            </a:xfrm>
          </p:grpSpPr>
          <p:sp>
            <p:nvSpPr>
              <p:cNvPr id="18" name="矩形: 圆角 17">
                <a:extLst>
                  <a:ext uri="{FF2B5EF4-FFF2-40B4-BE49-F238E27FC236}">
                    <a16:creationId xmlns:a16="http://schemas.microsoft.com/office/drawing/2014/main" id="{47EA3795-0879-EB5E-12B3-FCB569847F81}"/>
                  </a:ext>
                </a:extLst>
              </p:cNvPr>
              <p:cNvSpPr/>
              <p:nvPr/>
            </p:nvSpPr>
            <p:spPr bwMode="auto">
              <a:xfrm>
                <a:off x="3304144" y="2333951"/>
                <a:ext cx="2117558" cy="1058779"/>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1" name="文本框 20">
                <a:extLst>
                  <a:ext uri="{FF2B5EF4-FFF2-40B4-BE49-F238E27FC236}">
                    <a16:creationId xmlns:a16="http://schemas.microsoft.com/office/drawing/2014/main" id="{AD8331CB-F3A6-2B18-A356-6C55195A2652}"/>
                  </a:ext>
                </a:extLst>
              </p:cNvPr>
              <p:cNvSpPr txBox="1"/>
              <p:nvPr/>
            </p:nvSpPr>
            <p:spPr>
              <a:xfrm>
                <a:off x="3753714" y="2657081"/>
                <a:ext cx="1218416" cy="412517"/>
              </a:xfrm>
              <a:prstGeom prst="rect">
                <a:avLst/>
              </a:prstGeom>
              <a:noFill/>
            </p:spPr>
            <p:txBody>
              <a:bodyPr wrap="none" rtlCol="0">
                <a:spAutoFit/>
              </a:bodyPr>
              <a:lstStyle/>
              <a:p>
                <a:r>
                  <a:rPr lang="en-US" altLang="ja-JP"/>
                  <a:t>Planning</a:t>
                </a:r>
                <a:endParaRPr lang="zh-CN" altLang="en-US"/>
              </a:p>
            </p:txBody>
          </p:sp>
        </p:grpSp>
        <p:grpSp>
          <p:nvGrpSpPr>
            <p:cNvPr id="31" name="组合 30">
              <a:extLst>
                <a:ext uri="{FF2B5EF4-FFF2-40B4-BE49-F238E27FC236}">
                  <a16:creationId xmlns:a16="http://schemas.microsoft.com/office/drawing/2014/main" id="{F0DA7CCE-C44C-DEA3-9759-8535522A18F1}"/>
                </a:ext>
              </a:extLst>
            </p:cNvPr>
            <p:cNvGrpSpPr/>
            <p:nvPr/>
          </p:nvGrpSpPr>
          <p:grpSpPr>
            <a:xfrm>
              <a:off x="6038594" y="2333951"/>
              <a:ext cx="2117558" cy="1058779"/>
              <a:chOff x="6037613" y="2333952"/>
              <a:chExt cx="2117558" cy="1058779"/>
            </a:xfrm>
          </p:grpSpPr>
          <p:sp>
            <p:nvSpPr>
              <p:cNvPr id="19" name="矩形: 圆角 18">
                <a:extLst>
                  <a:ext uri="{FF2B5EF4-FFF2-40B4-BE49-F238E27FC236}">
                    <a16:creationId xmlns:a16="http://schemas.microsoft.com/office/drawing/2014/main" id="{09CCD5BD-6704-AE1D-9E11-20736FE3C90E}"/>
                  </a:ext>
                </a:extLst>
              </p:cNvPr>
              <p:cNvSpPr/>
              <p:nvPr/>
            </p:nvSpPr>
            <p:spPr bwMode="auto">
              <a:xfrm>
                <a:off x="6037613" y="2333952"/>
                <a:ext cx="2117558" cy="1058779"/>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2" name="文本框 21">
                <a:extLst>
                  <a:ext uri="{FF2B5EF4-FFF2-40B4-BE49-F238E27FC236}">
                    <a16:creationId xmlns:a16="http://schemas.microsoft.com/office/drawing/2014/main" id="{799829A4-3F42-DD88-BB6D-B872072C583E}"/>
                  </a:ext>
                </a:extLst>
              </p:cNvPr>
              <p:cNvSpPr txBox="1"/>
              <p:nvPr/>
            </p:nvSpPr>
            <p:spPr>
              <a:xfrm>
                <a:off x="6590470" y="2661502"/>
                <a:ext cx="1066370" cy="412517"/>
              </a:xfrm>
              <a:prstGeom prst="rect">
                <a:avLst/>
              </a:prstGeom>
              <a:noFill/>
            </p:spPr>
            <p:txBody>
              <a:bodyPr wrap="none" rtlCol="0">
                <a:spAutoFit/>
              </a:bodyPr>
              <a:lstStyle/>
              <a:p>
                <a:r>
                  <a:rPr lang="en-US" altLang="ja-JP"/>
                  <a:t>Control</a:t>
                </a:r>
                <a:endParaRPr lang="zh-CN" altLang="en-US"/>
              </a:p>
            </p:txBody>
          </p:sp>
        </p:grpSp>
        <p:grpSp>
          <p:nvGrpSpPr>
            <p:cNvPr id="33" name="组合 32">
              <a:extLst>
                <a:ext uri="{FF2B5EF4-FFF2-40B4-BE49-F238E27FC236}">
                  <a16:creationId xmlns:a16="http://schemas.microsoft.com/office/drawing/2014/main" id="{B6891EF6-11B7-0D58-78B2-5761DB322AAD}"/>
                </a:ext>
              </a:extLst>
            </p:cNvPr>
            <p:cNvGrpSpPr/>
            <p:nvPr/>
          </p:nvGrpSpPr>
          <p:grpSpPr>
            <a:xfrm>
              <a:off x="697830" y="4748626"/>
              <a:ext cx="1852863" cy="601832"/>
              <a:chOff x="697830" y="4748626"/>
              <a:chExt cx="1852863" cy="601832"/>
            </a:xfrm>
          </p:grpSpPr>
          <p:sp>
            <p:nvSpPr>
              <p:cNvPr id="12" name="矩形: 圆角 11">
                <a:extLst>
                  <a:ext uri="{FF2B5EF4-FFF2-40B4-BE49-F238E27FC236}">
                    <a16:creationId xmlns:a16="http://schemas.microsoft.com/office/drawing/2014/main" id="{E16FEC3A-8516-C4BD-A64D-78B59E863A9A}"/>
                  </a:ext>
                </a:extLst>
              </p:cNvPr>
              <p:cNvSpPr/>
              <p:nvPr/>
            </p:nvSpPr>
            <p:spPr bwMode="auto">
              <a:xfrm>
                <a:off x="697830" y="4748626"/>
                <a:ext cx="1852863" cy="601832"/>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4" name="文本框 23">
                <a:extLst>
                  <a:ext uri="{FF2B5EF4-FFF2-40B4-BE49-F238E27FC236}">
                    <a16:creationId xmlns:a16="http://schemas.microsoft.com/office/drawing/2014/main" id="{6E8D41FE-C317-4F88-BAA8-027A456141D5}"/>
                  </a:ext>
                </a:extLst>
              </p:cNvPr>
              <p:cNvSpPr txBox="1"/>
              <p:nvPr/>
            </p:nvSpPr>
            <p:spPr>
              <a:xfrm>
                <a:off x="1077057" y="4863064"/>
                <a:ext cx="1132997" cy="412517"/>
              </a:xfrm>
              <a:prstGeom prst="rect">
                <a:avLst/>
              </a:prstGeom>
              <a:solidFill>
                <a:schemeClr val="bg1"/>
              </a:solidFill>
            </p:spPr>
            <p:txBody>
              <a:bodyPr wrap="none" rtlCol="0">
                <a:spAutoFit/>
              </a:bodyPr>
              <a:lstStyle/>
              <a:p>
                <a:r>
                  <a:rPr lang="en-US" altLang="ja-JP" dirty="0"/>
                  <a:t>Sensing</a:t>
                </a:r>
                <a:endParaRPr lang="zh-CN" altLang="en-US" dirty="0"/>
              </a:p>
            </p:txBody>
          </p:sp>
        </p:grpSp>
        <p:grpSp>
          <p:nvGrpSpPr>
            <p:cNvPr id="34" name="组合 33">
              <a:extLst>
                <a:ext uri="{FF2B5EF4-FFF2-40B4-BE49-F238E27FC236}">
                  <a16:creationId xmlns:a16="http://schemas.microsoft.com/office/drawing/2014/main" id="{A218CD69-F656-9D43-6F8E-8545A5FB8D1C}"/>
                </a:ext>
              </a:extLst>
            </p:cNvPr>
            <p:cNvGrpSpPr/>
            <p:nvPr/>
          </p:nvGrpSpPr>
          <p:grpSpPr>
            <a:xfrm>
              <a:off x="3264568" y="4787395"/>
              <a:ext cx="1852863" cy="601832"/>
              <a:chOff x="3235658" y="4771710"/>
              <a:chExt cx="1852863" cy="601832"/>
            </a:xfrm>
          </p:grpSpPr>
          <p:sp>
            <p:nvSpPr>
              <p:cNvPr id="13" name="矩形: 圆角 12">
                <a:extLst>
                  <a:ext uri="{FF2B5EF4-FFF2-40B4-BE49-F238E27FC236}">
                    <a16:creationId xmlns:a16="http://schemas.microsoft.com/office/drawing/2014/main" id="{20B6F252-8AC4-A480-99F0-438B70D792C8}"/>
                  </a:ext>
                </a:extLst>
              </p:cNvPr>
              <p:cNvSpPr/>
              <p:nvPr/>
            </p:nvSpPr>
            <p:spPr bwMode="auto">
              <a:xfrm>
                <a:off x="3235658" y="4771710"/>
                <a:ext cx="1852863" cy="601832"/>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5" name="文本框 24">
                <a:extLst>
                  <a:ext uri="{FF2B5EF4-FFF2-40B4-BE49-F238E27FC236}">
                    <a16:creationId xmlns:a16="http://schemas.microsoft.com/office/drawing/2014/main" id="{AB031063-0954-AE63-3315-BE581B2E0719}"/>
                  </a:ext>
                </a:extLst>
              </p:cNvPr>
              <p:cNvSpPr txBox="1"/>
              <p:nvPr/>
            </p:nvSpPr>
            <p:spPr>
              <a:xfrm>
                <a:off x="3531387" y="4888583"/>
                <a:ext cx="1310668" cy="412517"/>
              </a:xfrm>
              <a:prstGeom prst="rect">
                <a:avLst/>
              </a:prstGeom>
              <a:noFill/>
            </p:spPr>
            <p:txBody>
              <a:bodyPr wrap="none" rtlCol="0">
                <a:spAutoFit/>
              </a:bodyPr>
              <a:lstStyle/>
              <a:p>
                <a:r>
                  <a:rPr lang="en-US" altLang="ja-JP"/>
                  <a:t>Map</a:t>
                </a:r>
                <a:r>
                  <a:rPr lang="zh-CN" altLang="en-US"/>
                  <a:t> </a:t>
                </a:r>
                <a:r>
                  <a:rPr lang="en-US" altLang="zh-CN"/>
                  <a:t>data</a:t>
                </a:r>
                <a:endParaRPr lang="zh-CN" altLang="en-US"/>
              </a:p>
            </p:txBody>
          </p:sp>
        </p:grpSp>
        <p:grpSp>
          <p:nvGrpSpPr>
            <p:cNvPr id="27" name="组合 26">
              <a:extLst>
                <a:ext uri="{FF2B5EF4-FFF2-40B4-BE49-F238E27FC236}">
                  <a16:creationId xmlns:a16="http://schemas.microsoft.com/office/drawing/2014/main" id="{C16A251D-3684-40C9-3341-923C0D0AB809}"/>
                </a:ext>
              </a:extLst>
            </p:cNvPr>
            <p:cNvGrpSpPr/>
            <p:nvPr/>
          </p:nvGrpSpPr>
          <p:grpSpPr>
            <a:xfrm>
              <a:off x="5965313" y="4748626"/>
              <a:ext cx="2301981" cy="601832"/>
              <a:chOff x="6175154" y="4748626"/>
              <a:chExt cx="2301981" cy="601832"/>
            </a:xfrm>
          </p:grpSpPr>
          <p:sp>
            <p:nvSpPr>
              <p:cNvPr id="14" name="矩形: 圆角 13">
                <a:extLst>
                  <a:ext uri="{FF2B5EF4-FFF2-40B4-BE49-F238E27FC236}">
                    <a16:creationId xmlns:a16="http://schemas.microsoft.com/office/drawing/2014/main" id="{34A8CC4D-F176-12AA-F0F3-920B27D3D2B3}"/>
                  </a:ext>
                </a:extLst>
              </p:cNvPr>
              <p:cNvSpPr/>
              <p:nvPr/>
            </p:nvSpPr>
            <p:spPr bwMode="auto">
              <a:xfrm>
                <a:off x="6175154" y="4748626"/>
                <a:ext cx="2262158" cy="601832"/>
              </a:xfrm>
              <a:prstGeom prst="roundRect">
                <a:avLst/>
              </a:prstGeom>
              <a:solidFill>
                <a:schemeClr val="bg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6" name="文本框 25">
                <a:extLst>
                  <a:ext uri="{FF2B5EF4-FFF2-40B4-BE49-F238E27FC236}">
                    <a16:creationId xmlns:a16="http://schemas.microsoft.com/office/drawing/2014/main" id="{1FB8CEB3-8F7F-EAB6-3219-7F95BF6BED20}"/>
                  </a:ext>
                </a:extLst>
              </p:cNvPr>
              <p:cNvSpPr txBox="1"/>
              <p:nvPr/>
            </p:nvSpPr>
            <p:spPr>
              <a:xfrm>
                <a:off x="6214977" y="4850942"/>
                <a:ext cx="2262158" cy="412517"/>
              </a:xfrm>
              <a:prstGeom prst="rect">
                <a:avLst/>
              </a:prstGeom>
              <a:noFill/>
            </p:spPr>
            <p:txBody>
              <a:bodyPr wrap="square" rtlCol="0">
                <a:spAutoFit/>
              </a:bodyPr>
              <a:lstStyle/>
              <a:p>
                <a:r>
                  <a:rPr lang="en-US" altLang="zh-CN"/>
                  <a:t>Vehicle interface</a:t>
                </a:r>
                <a:endParaRPr lang="zh-CN" altLang="en-US"/>
              </a:p>
            </p:txBody>
          </p:sp>
        </p:grpSp>
        <p:grpSp>
          <p:nvGrpSpPr>
            <p:cNvPr id="37" name="组合 36">
              <a:extLst>
                <a:ext uri="{FF2B5EF4-FFF2-40B4-BE49-F238E27FC236}">
                  <a16:creationId xmlns:a16="http://schemas.microsoft.com/office/drawing/2014/main" id="{8404F1A1-5FB3-53BE-4D9F-4DA77978B823}"/>
                </a:ext>
              </a:extLst>
            </p:cNvPr>
            <p:cNvGrpSpPr/>
            <p:nvPr/>
          </p:nvGrpSpPr>
          <p:grpSpPr>
            <a:xfrm>
              <a:off x="873352" y="6010117"/>
              <a:ext cx="1501818" cy="601832"/>
              <a:chOff x="791857" y="5805712"/>
              <a:chExt cx="1501818" cy="601832"/>
            </a:xfrm>
          </p:grpSpPr>
          <p:sp>
            <p:nvSpPr>
              <p:cNvPr id="35" name="矩形 34">
                <a:extLst>
                  <a:ext uri="{FF2B5EF4-FFF2-40B4-BE49-F238E27FC236}">
                    <a16:creationId xmlns:a16="http://schemas.microsoft.com/office/drawing/2014/main" id="{DEA0FDCA-0979-78A4-D117-EFACD869EC1F}"/>
                  </a:ext>
                </a:extLst>
              </p:cNvPr>
              <p:cNvSpPr/>
              <p:nvPr/>
            </p:nvSpPr>
            <p:spPr bwMode="auto">
              <a:xfrm>
                <a:off x="791857" y="5805712"/>
                <a:ext cx="1501818" cy="601832"/>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36" name="文本框 35">
                <a:extLst>
                  <a:ext uri="{FF2B5EF4-FFF2-40B4-BE49-F238E27FC236}">
                    <a16:creationId xmlns:a16="http://schemas.microsoft.com/office/drawing/2014/main" id="{B0FACEAB-E90D-D2DF-3DD5-7202DF95F048}"/>
                  </a:ext>
                </a:extLst>
              </p:cNvPr>
              <p:cNvSpPr txBox="1"/>
              <p:nvPr/>
            </p:nvSpPr>
            <p:spPr>
              <a:xfrm>
                <a:off x="1053647" y="5922079"/>
                <a:ext cx="1016826" cy="412517"/>
              </a:xfrm>
              <a:prstGeom prst="rect">
                <a:avLst/>
              </a:prstGeom>
              <a:noFill/>
            </p:spPr>
            <p:txBody>
              <a:bodyPr wrap="none" rtlCol="0">
                <a:spAutoFit/>
              </a:bodyPr>
              <a:lstStyle/>
              <a:p>
                <a:r>
                  <a:rPr lang="en-US" altLang="zh-CN"/>
                  <a:t>Sensor</a:t>
                </a:r>
                <a:endParaRPr lang="zh-CN" altLang="en-US"/>
              </a:p>
            </p:txBody>
          </p:sp>
        </p:grpSp>
        <p:cxnSp>
          <p:nvCxnSpPr>
            <p:cNvPr id="39" name="直接箭头连接符 38">
              <a:extLst>
                <a:ext uri="{FF2B5EF4-FFF2-40B4-BE49-F238E27FC236}">
                  <a16:creationId xmlns:a16="http://schemas.microsoft.com/office/drawing/2014/main" id="{BA9BC8DE-AD5F-57B5-0C28-F48809153CE2}"/>
                </a:ext>
              </a:extLst>
            </p:cNvPr>
            <p:cNvCxnSpPr>
              <a:stCxn id="35" idx="0"/>
              <a:endCxn id="12" idx="2"/>
            </p:cNvCxnSpPr>
            <p:nvPr/>
          </p:nvCxnSpPr>
          <p:spPr bwMode="auto">
            <a:xfrm flipV="1">
              <a:off x="1624261" y="5350458"/>
              <a:ext cx="1" cy="659659"/>
            </a:xfrm>
            <a:prstGeom prst="straightConnector1">
              <a:avLst/>
            </a:prstGeom>
            <a:solidFill>
              <a:schemeClr val="accent1"/>
            </a:solidFill>
            <a:ln w="38100" cap="flat" cmpd="sng" algn="ctr">
              <a:solidFill>
                <a:schemeClr val="bg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51DFE189-6F65-9EED-32B7-76A7D6BD17DD}"/>
                </a:ext>
              </a:extLst>
            </p:cNvPr>
            <p:cNvCxnSpPr/>
            <p:nvPr/>
          </p:nvCxnSpPr>
          <p:spPr bwMode="auto">
            <a:xfrm flipV="1">
              <a:off x="1185679" y="3392730"/>
              <a:ext cx="0" cy="13558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a:extLst>
                <a:ext uri="{FF2B5EF4-FFF2-40B4-BE49-F238E27FC236}">
                  <a16:creationId xmlns:a16="http://schemas.microsoft.com/office/drawing/2014/main" id="{3A363F39-79DE-BC2B-5F9A-313803BEDF2F}"/>
                </a:ext>
              </a:extLst>
            </p:cNvPr>
            <p:cNvCxnSpPr>
              <a:stCxn id="12" idx="0"/>
              <a:endCxn id="10" idx="1"/>
            </p:cNvCxnSpPr>
            <p:nvPr/>
          </p:nvCxnSpPr>
          <p:spPr bwMode="auto">
            <a:xfrm rot="16200000" flipV="1">
              <a:off x="1249940" y="4374304"/>
              <a:ext cx="710259" cy="38386"/>
            </a:xfrm>
            <a:prstGeom prst="bentConnector4">
              <a:avLst>
                <a:gd name="adj1" fmla="val 28816"/>
                <a:gd name="adj2" fmla="val 56418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连接符: 肘形 52">
              <a:extLst>
                <a:ext uri="{FF2B5EF4-FFF2-40B4-BE49-F238E27FC236}">
                  <a16:creationId xmlns:a16="http://schemas.microsoft.com/office/drawing/2014/main" id="{349E6BF7-8C7D-87FA-D1E6-36418FD0F867}"/>
                </a:ext>
              </a:extLst>
            </p:cNvPr>
            <p:cNvCxnSpPr>
              <a:stCxn id="12" idx="0"/>
              <a:endCxn id="18" idx="2"/>
            </p:cNvCxnSpPr>
            <p:nvPr/>
          </p:nvCxnSpPr>
          <p:spPr bwMode="auto">
            <a:xfrm rot="5400000" flipH="1" flipV="1">
              <a:off x="2315644" y="2701348"/>
              <a:ext cx="1355896" cy="2738661"/>
            </a:xfrm>
            <a:prstGeom prst="bentConnector3">
              <a:avLst>
                <a:gd name="adj1" fmla="val 1489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连接符: 肘形 59">
              <a:extLst>
                <a:ext uri="{FF2B5EF4-FFF2-40B4-BE49-F238E27FC236}">
                  <a16:creationId xmlns:a16="http://schemas.microsoft.com/office/drawing/2014/main" id="{6033486E-5358-8B71-9AF3-1C6A6BB7E56D}"/>
                </a:ext>
              </a:extLst>
            </p:cNvPr>
            <p:cNvCxnSpPr>
              <a:stCxn id="13" idx="2"/>
              <a:endCxn id="17" idx="1"/>
            </p:cNvCxnSpPr>
            <p:nvPr/>
          </p:nvCxnSpPr>
          <p:spPr bwMode="auto">
            <a:xfrm rot="5400000" flipH="1">
              <a:off x="1151393" y="2349620"/>
              <a:ext cx="2525884" cy="3553330"/>
            </a:xfrm>
            <a:prstGeom prst="bentConnector4">
              <a:avLst>
                <a:gd name="adj1" fmla="val -9050"/>
                <a:gd name="adj2" fmla="val 10643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3A9E7993-6C66-40D6-EBC0-F1DCDA0657C9}"/>
                </a:ext>
              </a:extLst>
            </p:cNvPr>
            <p:cNvCxnSpPr>
              <a:stCxn id="14" idx="2"/>
              <a:endCxn id="15" idx="0"/>
            </p:cNvCxnSpPr>
            <p:nvPr/>
          </p:nvCxnSpPr>
          <p:spPr bwMode="auto">
            <a:xfrm flipH="1">
              <a:off x="7094554" y="5350458"/>
              <a:ext cx="1838" cy="659659"/>
            </a:xfrm>
            <a:prstGeom prst="straightConnector1">
              <a:avLst/>
            </a:prstGeom>
            <a:solidFill>
              <a:schemeClr val="accent1"/>
            </a:solidFill>
            <a:ln w="38100" cap="flat" cmpd="sng" algn="ctr">
              <a:solidFill>
                <a:schemeClr val="bg2">
                  <a:lumMod val="60000"/>
                  <a:lumOff val="40000"/>
                </a:schemeClr>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E406A737-D35B-B73B-776E-B0EE286786CF}"/>
                </a:ext>
              </a:extLst>
            </p:cNvPr>
            <p:cNvCxnSpPr>
              <a:stCxn id="13" idx="0"/>
            </p:cNvCxnSpPr>
            <p:nvPr/>
          </p:nvCxnSpPr>
          <p:spPr bwMode="auto">
            <a:xfrm flipH="1" flipV="1">
              <a:off x="4190998" y="4339283"/>
              <a:ext cx="2" cy="448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32F0912-5A7D-046E-2AEE-A23F599728C8}"/>
                </a:ext>
              </a:extLst>
            </p:cNvPr>
            <p:cNvCxnSpPr>
              <a:stCxn id="14" idx="0"/>
              <a:endCxn id="19" idx="2"/>
            </p:cNvCxnSpPr>
            <p:nvPr/>
          </p:nvCxnSpPr>
          <p:spPr bwMode="auto">
            <a:xfrm flipV="1">
              <a:off x="7096392" y="3392730"/>
              <a:ext cx="981" cy="13558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90A2B24E-81AA-27A7-5CA1-B686417DBC68}"/>
                </a:ext>
              </a:extLst>
            </p:cNvPr>
            <p:cNvCxnSpPr/>
            <p:nvPr/>
          </p:nvCxnSpPr>
          <p:spPr bwMode="auto">
            <a:xfrm>
              <a:off x="7519739" y="3392730"/>
              <a:ext cx="0" cy="138959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73">
              <a:extLst>
                <a:ext uri="{FF2B5EF4-FFF2-40B4-BE49-F238E27FC236}">
                  <a16:creationId xmlns:a16="http://schemas.microsoft.com/office/drawing/2014/main" id="{189B6AEF-7BA6-23EC-52E4-0D03CD092F4E}"/>
                </a:ext>
              </a:extLst>
            </p:cNvPr>
            <p:cNvCxnSpPr>
              <a:stCxn id="18" idx="3"/>
              <a:endCxn id="19" idx="1"/>
            </p:cNvCxnSpPr>
            <p:nvPr/>
          </p:nvCxnSpPr>
          <p:spPr bwMode="auto">
            <a:xfrm>
              <a:off x="5421702" y="2863341"/>
              <a:ext cx="6168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箭头连接符 75">
              <a:extLst>
                <a:ext uri="{FF2B5EF4-FFF2-40B4-BE49-F238E27FC236}">
                  <a16:creationId xmlns:a16="http://schemas.microsoft.com/office/drawing/2014/main" id="{EECB6171-C94A-5842-1743-242B259CD0D8}"/>
                </a:ext>
              </a:extLst>
            </p:cNvPr>
            <p:cNvCxnSpPr>
              <a:stCxn id="17" idx="3"/>
              <a:endCxn id="18" idx="1"/>
            </p:cNvCxnSpPr>
            <p:nvPr/>
          </p:nvCxnSpPr>
          <p:spPr bwMode="auto">
            <a:xfrm flipV="1">
              <a:off x="2755228" y="2863341"/>
              <a:ext cx="548916" cy="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连接符: 肘形 81">
              <a:extLst>
                <a:ext uri="{FF2B5EF4-FFF2-40B4-BE49-F238E27FC236}">
                  <a16:creationId xmlns:a16="http://schemas.microsoft.com/office/drawing/2014/main" id="{DE0BB3A1-892B-F861-561C-81342BAA297E}"/>
                </a:ext>
              </a:extLst>
            </p:cNvPr>
            <p:cNvCxnSpPr>
              <a:stCxn id="17" idx="2"/>
              <a:endCxn id="18" idx="3"/>
            </p:cNvCxnSpPr>
            <p:nvPr/>
          </p:nvCxnSpPr>
          <p:spPr bwMode="auto">
            <a:xfrm rot="5400000" flipH="1" flipV="1">
              <a:off x="3294379" y="1265410"/>
              <a:ext cx="529391" cy="3725253"/>
            </a:xfrm>
            <a:prstGeom prst="bentConnector4">
              <a:avLst>
                <a:gd name="adj1" fmla="val -43182"/>
                <a:gd name="adj2" fmla="val 108096"/>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23169EFE-0C22-6DCE-A209-0A871B068E2A}"/>
                </a:ext>
              </a:extLst>
            </p:cNvPr>
            <p:cNvCxnSpPr/>
            <p:nvPr/>
          </p:nvCxnSpPr>
          <p:spPr bwMode="auto">
            <a:xfrm flipV="1">
              <a:off x="6497053" y="4339283"/>
              <a:ext cx="0" cy="4093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连接符: 肘形 89">
              <a:extLst>
                <a:ext uri="{FF2B5EF4-FFF2-40B4-BE49-F238E27FC236}">
                  <a16:creationId xmlns:a16="http://schemas.microsoft.com/office/drawing/2014/main" id="{6E0FFB85-2691-ADB2-41E0-AA29CEA46E7E}"/>
                </a:ext>
              </a:extLst>
            </p:cNvPr>
            <p:cNvCxnSpPr>
              <a:endCxn id="19" idx="3"/>
            </p:cNvCxnSpPr>
            <p:nvPr/>
          </p:nvCxnSpPr>
          <p:spPr bwMode="auto">
            <a:xfrm rot="16200000" flipV="1">
              <a:off x="6857943" y="4161551"/>
              <a:ext cx="2790817" cy="19439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组合 31">
              <a:extLst>
                <a:ext uri="{FF2B5EF4-FFF2-40B4-BE49-F238E27FC236}">
                  <a16:creationId xmlns:a16="http://schemas.microsoft.com/office/drawing/2014/main" id="{F8B332D5-A127-48A4-1A23-6BD3914A3420}"/>
                </a:ext>
              </a:extLst>
            </p:cNvPr>
            <p:cNvGrpSpPr/>
            <p:nvPr/>
          </p:nvGrpSpPr>
          <p:grpSpPr>
            <a:xfrm>
              <a:off x="1585876" y="3737451"/>
              <a:ext cx="5210245" cy="601832"/>
              <a:chOff x="961469" y="3798381"/>
              <a:chExt cx="6629400" cy="601832"/>
            </a:xfrm>
          </p:grpSpPr>
          <p:sp>
            <p:nvSpPr>
              <p:cNvPr id="10" name="矩形: 圆角 9">
                <a:extLst>
                  <a:ext uri="{FF2B5EF4-FFF2-40B4-BE49-F238E27FC236}">
                    <a16:creationId xmlns:a16="http://schemas.microsoft.com/office/drawing/2014/main" id="{7290F8AA-8E94-9E6A-4458-45678D39C0CF}"/>
                  </a:ext>
                </a:extLst>
              </p:cNvPr>
              <p:cNvSpPr/>
              <p:nvPr/>
            </p:nvSpPr>
            <p:spPr bwMode="auto">
              <a:xfrm>
                <a:off x="961469" y="3798381"/>
                <a:ext cx="6629400" cy="601832"/>
              </a:xfrm>
              <a:prstGeom prst="round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23" name="文本框 22">
                <a:extLst>
                  <a:ext uri="{FF2B5EF4-FFF2-40B4-BE49-F238E27FC236}">
                    <a16:creationId xmlns:a16="http://schemas.microsoft.com/office/drawing/2014/main" id="{5534B72C-DBB6-B134-3BEC-091BDBB35B3C}"/>
                  </a:ext>
                </a:extLst>
              </p:cNvPr>
              <p:cNvSpPr txBox="1"/>
              <p:nvPr/>
            </p:nvSpPr>
            <p:spPr>
              <a:xfrm>
                <a:off x="3443828" y="3929258"/>
                <a:ext cx="2428797" cy="412517"/>
              </a:xfrm>
              <a:prstGeom prst="rect">
                <a:avLst/>
              </a:prstGeom>
              <a:noFill/>
            </p:spPr>
            <p:txBody>
              <a:bodyPr wrap="square" lIns="91440" tIns="45720" rIns="91440" bIns="45720" rtlCol="0" anchor="t">
                <a:spAutoFit/>
              </a:bodyPr>
              <a:lstStyle/>
              <a:p>
                <a:r>
                  <a:rPr lang="en-US" altLang="ja-JP" dirty="0"/>
                  <a:t>Localization</a:t>
                </a:r>
                <a:endParaRPr lang="zh-CN" altLang="en-US" dirty="0"/>
              </a:p>
            </p:txBody>
          </p:sp>
        </p:grpSp>
        <p:sp>
          <p:nvSpPr>
            <p:cNvPr id="116" name="矩形 115">
              <a:extLst>
                <a:ext uri="{FF2B5EF4-FFF2-40B4-BE49-F238E27FC236}">
                  <a16:creationId xmlns:a16="http://schemas.microsoft.com/office/drawing/2014/main" id="{778C799E-9E7C-C36D-5819-1BA6ED711598}"/>
                </a:ext>
              </a:extLst>
            </p:cNvPr>
            <p:cNvSpPr/>
            <p:nvPr/>
          </p:nvSpPr>
          <p:spPr bwMode="auto">
            <a:xfrm>
              <a:off x="144379" y="2165684"/>
              <a:ext cx="8534394" cy="3640028"/>
            </a:xfrm>
            <a:prstGeom prst="rect">
              <a:avLst/>
            </a:prstGeom>
            <a:noFill/>
            <a:ln w="38100" cap="flat" cmpd="sng" algn="ctr">
              <a:solidFill>
                <a:schemeClr val="bg2">
                  <a:lumMod val="40000"/>
                  <a:lumOff val="60000"/>
                </a:schemeClr>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grpSp>
      <p:sp>
        <p:nvSpPr>
          <p:cNvPr id="8" name="テキスト プレースホルダー 2">
            <a:extLst>
              <a:ext uri="{FF2B5EF4-FFF2-40B4-BE49-F238E27FC236}">
                <a16:creationId xmlns:a16="http://schemas.microsoft.com/office/drawing/2014/main" id="{90B78675-29AC-B8AF-523B-4884E9DA538F}"/>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15589902"/>
      </p:ext>
    </p:extLst>
  </p:cSld>
  <p:clrMapOvr>
    <a:masterClrMapping/>
  </p:clrMapOvr>
  <p:transition/>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DAG </a:t>
            </a:r>
            <a:r>
              <a:rPr kumimoji="1" lang="en-US" altLang="zh-CN" dirty="0">
                <a:latin typeface="メイリオ" panose="020B0604030504040204" pitchFamily="50" charset="-128"/>
                <a:ea typeface="メイリオ" panose="020B0604030504040204" pitchFamily="50" charset="-128"/>
              </a:rPr>
              <a:t>(Directed Acyclic Graph)</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304800" y="978019"/>
            <a:ext cx="8534400" cy="4561390"/>
          </a:xfrm>
        </p:spPr>
        <p:txBody>
          <a:bodyPr/>
          <a:lstStyle/>
          <a:p>
            <a:r>
              <a:rPr kumimoji="1" lang="en-US" altLang="ja-JP" dirty="0">
                <a:latin typeface="メイリオ" panose="020B0604030504040204" pitchFamily="50" charset="-128"/>
                <a:ea typeface="メイリオ" panose="020B0604030504040204" pitchFamily="50" charset="-128"/>
              </a:rPr>
              <a:t> </a:t>
            </a:r>
            <a:r>
              <a:rPr kumimoji="1" lang="en-US" altLang="zh-CN" dirty="0">
                <a:latin typeface="メイリオ" panose="020B0604030504040204" pitchFamily="50" charset="-128"/>
                <a:ea typeface="メイリオ" panose="020B0604030504040204" pitchFamily="50" charset="-128"/>
              </a:rPr>
              <a:t>ROS 2 topic communication typically constitutes a DAG like the following</a:t>
            </a: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楕円 2">
            <a:extLst>
              <a:ext uri="{FF2B5EF4-FFF2-40B4-BE49-F238E27FC236}">
                <a16:creationId xmlns:a16="http://schemas.microsoft.com/office/drawing/2014/main" id="{CC7E4164-89B8-DCA1-42E6-66BC279AA47A}"/>
              </a:ext>
            </a:extLst>
          </p:cNvPr>
          <p:cNvSpPr/>
          <p:nvPr/>
        </p:nvSpPr>
        <p:spPr bwMode="auto">
          <a:xfrm>
            <a:off x="427683" y="2086681"/>
            <a:ext cx="1157236"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NodeA</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5" name="正方形/長方形 4">
            <a:extLst>
              <a:ext uri="{FF2B5EF4-FFF2-40B4-BE49-F238E27FC236}">
                <a16:creationId xmlns:a16="http://schemas.microsoft.com/office/drawing/2014/main" id="{0EBD124E-6BEA-6081-25F1-7C8750C682A9}"/>
              </a:ext>
            </a:extLst>
          </p:cNvPr>
          <p:cNvSpPr/>
          <p:nvPr/>
        </p:nvSpPr>
        <p:spPr bwMode="auto">
          <a:xfrm>
            <a:off x="210100" y="3451797"/>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楕円 6">
            <a:extLst>
              <a:ext uri="{FF2B5EF4-FFF2-40B4-BE49-F238E27FC236}">
                <a16:creationId xmlns:a16="http://schemas.microsoft.com/office/drawing/2014/main" id="{434DD93D-C9F2-2BFE-663C-513ECEC84731}"/>
              </a:ext>
            </a:extLst>
          </p:cNvPr>
          <p:cNvSpPr/>
          <p:nvPr/>
        </p:nvSpPr>
        <p:spPr bwMode="auto">
          <a:xfrm>
            <a:off x="64352" y="4188447"/>
            <a:ext cx="1883895" cy="834028"/>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LocalizationNode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8" name="楕円 7">
            <a:extLst>
              <a:ext uri="{FF2B5EF4-FFF2-40B4-BE49-F238E27FC236}">
                <a16:creationId xmlns:a16="http://schemas.microsoft.com/office/drawing/2014/main" id="{A7CBDC02-C9B3-9F03-D10E-A62D5EEF2DFE}"/>
              </a:ext>
            </a:extLst>
          </p:cNvPr>
          <p:cNvSpPr/>
          <p:nvPr/>
        </p:nvSpPr>
        <p:spPr bwMode="auto">
          <a:xfrm>
            <a:off x="4422404" y="2515146"/>
            <a:ext cx="2180610"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PlanningNode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9" name="正方形/長方形 8">
            <a:extLst>
              <a:ext uri="{FF2B5EF4-FFF2-40B4-BE49-F238E27FC236}">
                <a16:creationId xmlns:a16="http://schemas.microsoft.com/office/drawing/2014/main" id="{0AEECD4D-50D8-F299-3C89-0FD05ED0C97D}"/>
              </a:ext>
            </a:extLst>
          </p:cNvPr>
          <p:cNvSpPr/>
          <p:nvPr/>
        </p:nvSpPr>
        <p:spPr bwMode="auto">
          <a:xfrm>
            <a:off x="81860" y="5729245"/>
            <a:ext cx="1848882"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/localization</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/topic</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11" name="直線矢印コネクタ 10">
            <a:extLst>
              <a:ext uri="{FF2B5EF4-FFF2-40B4-BE49-F238E27FC236}">
                <a16:creationId xmlns:a16="http://schemas.microsoft.com/office/drawing/2014/main" id="{43AAF081-8A6E-1E06-5104-BEAB4B2F27F0}"/>
              </a:ext>
            </a:extLst>
          </p:cNvPr>
          <p:cNvCxnSpPr>
            <a:stCxn id="3" idx="4"/>
            <a:endCxn id="5" idx="0"/>
          </p:cNvCxnSpPr>
          <p:nvPr/>
        </p:nvCxnSpPr>
        <p:spPr bwMode="auto">
          <a:xfrm>
            <a:off x="1006301" y="2998612"/>
            <a:ext cx="0" cy="4531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E9C68CAB-DE28-DCF3-3020-E8D601D200CA}"/>
              </a:ext>
            </a:extLst>
          </p:cNvPr>
          <p:cNvCxnSpPr>
            <a:cxnSpLocks/>
            <a:stCxn id="5" idx="2"/>
            <a:endCxn id="7" idx="0"/>
          </p:cNvCxnSpPr>
          <p:nvPr/>
        </p:nvCxnSpPr>
        <p:spPr bwMode="auto">
          <a:xfrm flipH="1">
            <a:off x="1006300" y="3795610"/>
            <a:ext cx="1" cy="3928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矢印コネクタ 14">
            <a:extLst>
              <a:ext uri="{FF2B5EF4-FFF2-40B4-BE49-F238E27FC236}">
                <a16:creationId xmlns:a16="http://schemas.microsoft.com/office/drawing/2014/main" id="{5B2160B5-E9B5-114E-7CA5-09E2A9BFE7B6}"/>
              </a:ext>
            </a:extLst>
          </p:cNvPr>
          <p:cNvCxnSpPr>
            <a:cxnSpLocks/>
            <a:stCxn id="7" idx="4"/>
            <a:endCxn id="9" idx="0"/>
          </p:cNvCxnSpPr>
          <p:nvPr/>
        </p:nvCxnSpPr>
        <p:spPr bwMode="auto">
          <a:xfrm>
            <a:off x="1006300" y="5022475"/>
            <a:ext cx="1" cy="7067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コネクタ: カギ線 30">
            <a:extLst>
              <a:ext uri="{FF2B5EF4-FFF2-40B4-BE49-F238E27FC236}">
                <a16:creationId xmlns:a16="http://schemas.microsoft.com/office/drawing/2014/main" id="{E38BA0C9-6860-CB2C-DB5D-2C8396A76B2F}"/>
              </a:ext>
            </a:extLst>
          </p:cNvPr>
          <p:cNvCxnSpPr>
            <a:stCxn id="9" idx="3"/>
            <a:endCxn id="8" idx="0"/>
          </p:cNvCxnSpPr>
          <p:nvPr/>
        </p:nvCxnSpPr>
        <p:spPr bwMode="auto">
          <a:xfrm flipV="1">
            <a:off x="1930742" y="2515146"/>
            <a:ext cx="3581967" cy="3386006"/>
          </a:xfrm>
          <a:prstGeom prst="bentConnector4">
            <a:avLst>
              <a:gd name="adj1" fmla="val 57204"/>
              <a:gd name="adj2" fmla="val 10675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正方形/長方形 32">
            <a:extLst>
              <a:ext uri="{FF2B5EF4-FFF2-40B4-BE49-F238E27FC236}">
                <a16:creationId xmlns:a16="http://schemas.microsoft.com/office/drawing/2014/main" id="{96F43E23-D123-790B-EBA1-CE6116A0DAF4}"/>
              </a:ext>
            </a:extLst>
          </p:cNvPr>
          <p:cNvSpPr/>
          <p:nvPr/>
        </p:nvSpPr>
        <p:spPr bwMode="auto">
          <a:xfrm>
            <a:off x="4727732" y="3388700"/>
            <a:ext cx="1569958"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35" name="直線矢印コネクタ 34">
            <a:extLst>
              <a:ext uri="{FF2B5EF4-FFF2-40B4-BE49-F238E27FC236}">
                <a16:creationId xmlns:a16="http://schemas.microsoft.com/office/drawing/2014/main" id="{D018307E-B0A0-222C-D351-C0C9220A389E}"/>
              </a:ext>
            </a:extLst>
          </p:cNvPr>
          <p:cNvCxnSpPr>
            <a:stCxn id="8" idx="4"/>
            <a:endCxn id="33" idx="0"/>
          </p:cNvCxnSpPr>
          <p:nvPr/>
        </p:nvCxnSpPr>
        <p:spPr bwMode="auto">
          <a:xfrm>
            <a:off x="5512709" y="2998612"/>
            <a:ext cx="2" cy="3900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楕円 35">
            <a:extLst>
              <a:ext uri="{FF2B5EF4-FFF2-40B4-BE49-F238E27FC236}">
                <a16:creationId xmlns:a16="http://schemas.microsoft.com/office/drawing/2014/main" id="{103CD4D7-3B02-4289-1C14-FA5BCBE6A516}"/>
              </a:ext>
            </a:extLst>
          </p:cNvPr>
          <p:cNvSpPr/>
          <p:nvPr/>
        </p:nvSpPr>
        <p:spPr bwMode="auto">
          <a:xfrm>
            <a:off x="4279617" y="4050350"/>
            <a:ext cx="2451737"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ObstacleChecker</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37" name="正方形/長方形 36">
            <a:extLst>
              <a:ext uri="{FF2B5EF4-FFF2-40B4-BE49-F238E27FC236}">
                <a16:creationId xmlns:a16="http://schemas.microsoft.com/office/drawing/2014/main" id="{267AFBF5-55C5-F55C-52D0-823E39CBEBF3}"/>
              </a:ext>
            </a:extLst>
          </p:cNvPr>
          <p:cNvSpPr/>
          <p:nvPr/>
        </p:nvSpPr>
        <p:spPr bwMode="auto">
          <a:xfrm>
            <a:off x="4677224" y="4880026"/>
            <a:ext cx="1656522"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/refine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8" name="楕円 37">
            <a:extLst>
              <a:ext uri="{FF2B5EF4-FFF2-40B4-BE49-F238E27FC236}">
                <a16:creationId xmlns:a16="http://schemas.microsoft.com/office/drawing/2014/main" id="{FF5A63DD-E969-8B41-CD0C-CA00DC3DA35E}"/>
              </a:ext>
            </a:extLst>
          </p:cNvPr>
          <p:cNvSpPr/>
          <p:nvPr/>
        </p:nvSpPr>
        <p:spPr bwMode="auto">
          <a:xfrm>
            <a:off x="6806257" y="4046996"/>
            <a:ext cx="2293046"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FeedbackNode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39" name="正方形/長方形 38">
            <a:extLst>
              <a:ext uri="{FF2B5EF4-FFF2-40B4-BE49-F238E27FC236}">
                <a16:creationId xmlns:a16="http://schemas.microsoft.com/office/drawing/2014/main" id="{1758ABE8-2EC5-2E3E-34BD-B643235B9461}"/>
              </a:ext>
            </a:extLst>
          </p:cNvPr>
          <p:cNvSpPr/>
          <p:nvPr/>
        </p:nvSpPr>
        <p:spPr bwMode="auto">
          <a:xfrm>
            <a:off x="7116504" y="3388700"/>
            <a:ext cx="167255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fback</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41" name="直線矢印コネクタ 40">
            <a:extLst>
              <a:ext uri="{FF2B5EF4-FFF2-40B4-BE49-F238E27FC236}">
                <a16:creationId xmlns:a16="http://schemas.microsoft.com/office/drawing/2014/main" id="{A75C5A96-CBEF-5B68-57A3-392DC303365C}"/>
              </a:ext>
            </a:extLst>
          </p:cNvPr>
          <p:cNvCxnSpPr>
            <a:stCxn id="33" idx="2"/>
            <a:endCxn id="36" idx="0"/>
          </p:cNvCxnSpPr>
          <p:nvPr/>
        </p:nvCxnSpPr>
        <p:spPr bwMode="auto">
          <a:xfrm flipH="1">
            <a:off x="5505486" y="3732513"/>
            <a:ext cx="7225" cy="3178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99D31E1A-F847-AC36-8423-69D923926BAB}"/>
              </a:ext>
            </a:extLst>
          </p:cNvPr>
          <p:cNvCxnSpPr>
            <a:stCxn id="36" idx="4"/>
            <a:endCxn id="37" idx="0"/>
          </p:cNvCxnSpPr>
          <p:nvPr/>
        </p:nvCxnSpPr>
        <p:spPr bwMode="auto">
          <a:xfrm flipH="1">
            <a:off x="5505485" y="4533816"/>
            <a:ext cx="1" cy="3462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コネクタ: カギ線 47">
            <a:extLst>
              <a:ext uri="{FF2B5EF4-FFF2-40B4-BE49-F238E27FC236}">
                <a16:creationId xmlns:a16="http://schemas.microsoft.com/office/drawing/2014/main" id="{A0141410-1C43-9EB7-326E-63A4E320F7F7}"/>
              </a:ext>
            </a:extLst>
          </p:cNvPr>
          <p:cNvCxnSpPr>
            <a:stCxn id="37" idx="3"/>
            <a:endCxn id="38" idx="4"/>
          </p:cNvCxnSpPr>
          <p:nvPr/>
        </p:nvCxnSpPr>
        <p:spPr bwMode="auto">
          <a:xfrm flipV="1">
            <a:off x="6333746" y="4530462"/>
            <a:ext cx="1619034" cy="521471"/>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a:extLst>
              <a:ext uri="{FF2B5EF4-FFF2-40B4-BE49-F238E27FC236}">
                <a16:creationId xmlns:a16="http://schemas.microsoft.com/office/drawing/2014/main" id="{4129BD79-294B-7DDA-9869-DB4025161397}"/>
              </a:ext>
            </a:extLst>
          </p:cNvPr>
          <p:cNvCxnSpPr>
            <a:stCxn id="38" idx="0"/>
            <a:endCxn id="39" idx="2"/>
          </p:cNvCxnSpPr>
          <p:nvPr/>
        </p:nvCxnSpPr>
        <p:spPr bwMode="auto">
          <a:xfrm flipV="1">
            <a:off x="7952780" y="3732513"/>
            <a:ext cx="0" cy="3144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コネクタ: カギ線 52">
            <a:extLst>
              <a:ext uri="{FF2B5EF4-FFF2-40B4-BE49-F238E27FC236}">
                <a16:creationId xmlns:a16="http://schemas.microsoft.com/office/drawing/2014/main" id="{79FA54A8-26CA-4232-A787-ACF62BC5D086}"/>
              </a:ext>
            </a:extLst>
          </p:cNvPr>
          <p:cNvCxnSpPr>
            <a:stCxn id="39" idx="0"/>
            <a:endCxn id="8" idx="6"/>
          </p:cNvCxnSpPr>
          <p:nvPr/>
        </p:nvCxnSpPr>
        <p:spPr bwMode="auto">
          <a:xfrm rot="16200000" flipV="1">
            <a:off x="6961987" y="2397907"/>
            <a:ext cx="631821" cy="134976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楕円 57">
            <a:extLst>
              <a:ext uri="{FF2B5EF4-FFF2-40B4-BE49-F238E27FC236}">
                <a16:creationId xmlns:a16="http://schemas.microsoft.com/office/drawing/2014/main" id="{6B8D7209-9811-1296-13AD-C1F5AA42D21D}"/>
              </a:ext>
            </a:extLst>
          </p:cNvPr>
          <p:cNvSpPr/>
          <p:nvPr/>
        </p:nvSpPr>
        <p:spPr bwMode="auto">
          <a:xfrm>
            <a:off x="4527679" y="5607234"/>
            <a:ext cx="1944739"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ControlNode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59" name="正方形/長方形 58">
            <a:extLst>
              <a:ext uri="{FF2B5EF4-FFF2-40B4-BE49-F238E27FC236}">
                <a16:creationId xmlns:a16="http://schemas.microsoft.com/office/drawing/2014/main" id="{3BEED198-568B-928A-B450-09B387D9F645}"/>
              </a:ext>
            </a:extLst>
          </p:cNvPr>
          <p:cNvSpPr/>
          <p:nvPr/>
        </p:nvSpPr>
        <p:spPr bwMode="auto">
          <a:xfrm>
            <a:off x="4819264" y="6386072"/>
            <a:ext cx="1361568"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/control</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cmd</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61" name="直線矢印コネクタ 60">
            <a:extLst>
              <a:ext uri="{FF2B5EF4-FFF2-40B4-BE49-F238E27FC236}">
                <a16:creationId xmlns:a16="http://schemas.microsoft.com/office/drawing/2014/main" id="{55B364C8-8A29-F91E-D703-187DFEB8B73B}"/>
              </a:ext>
            </a:extLst>
          </p:cNvPr>
          <p:cNvCxnSpPr>
            <a:stCxn id="37" idx="2"/>
            <a:endCxn id="58" idx="0"/>
          </p:cNvCxnSpPr>
          <p:nvPr/>
        </p:nvCxnSpPr>
        <p:spPr bwMode="auto">
          <a:xfrm flipH="1">
            <a:off x="5500049" y="5223839"/>
            <a:ext cx="5436" cy="3833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矢印コネクタ 62">
            <a:extLst>
              <a:ext uri="{FF2B5EF4-FFF2-40B4-BE49-F238E27FC236}">
                <a16:creationId xmlns:a16="http://schemas.microsoft.com/office/drawing/2014/main" id="{A377604D-48C1-322D-54A7-4046E7111F8F}"/>
              </a:ext>
            </a:extLst>
          </p:cNvPr>
          <p:cNvCxnSpPr>
            <a:stCxn id="58" idx="4"/>
            <a:endCxn id="59" idx="0"/>
          </p:cNvCxnSpPr>
          <p:nvPr/>
        </p:nvCxnSpPr>
        <p:spPr bwMode="auto">
          <a:xfrm flipH="1">
            <a:off x="5500048" y="6090700"/>
            <a:ext cx="1" cy="2953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楕円 67">
            <a:extLst>
              <a:ext uri="{FF2B5EF4-FFF2-40B4-BE49-F238E27FC236}">
                <a16:creationId xmlns:a16="http://schemas.microsoft.com/office/drawing/2014/main" id="{84EA6B91-CC52-0A78-5E5C-FCBCFD6196E4}"/>
              </a:ext>
            </a:extLst>
          </p:cNvPr>
          <p:cNvSpPr/>
          <p:nvPr/>
        </p:nvSpPr>
        <p:spPr bwMode="auto">
          <a:xfrm>
            <a:off x="2465843" y="4829772"/>
            <a:ext cx="114822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NodeC</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69" name="楕円 68">
            <a:extLst>
              <a:ext uri="{FF2B5EF4-FFF2-40B4-BE49-F238E27FC236}">
                <a16:creationId xmlns:a16="http://schemas.microsoft.com/office/drawing/2014/main" id="{0A7B60C4-B864-5E79-C2DA-72DC949047A8}"/>
              </a:ext>
            </a:extLst>
          </p:cNvPr>
          <p:cNvSpPr/>
          <p:nvPr/>
        </p:nvSpPr>
        <p:spPr bwMode="auto">
          <a:xfrm>
            <a:off x="2465844" y="2086681"/>
            <a:ext cx="114822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NodeB</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71" name="正方形/長方形 70">
            <a:extLst>
              <a:ext uri="{FF2B5EF4-FFF2-40B4-BE49-F238E27FC236}">
                <a16:creationId xmlns:a16="http://schemas.microsoft.com/office/drawing/2014/main" id="{26CE5A4A-CEFB-38BE-5B9F-F9CE7676CDFE}"/>
              </a:ext>
            </a:extLst>
          </p:cNvPr>
          <p:cNvSpPr/>
          <p:nvPr/>
        </p:nvSpPr>
        <p:spPr bwMode="auto">
          <a:xfrm>
            <a:off x="2243753" y="3451797"/>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2" name="正方形/長方形 71">
            <a:extLst>
              <a:ext uri="{FF2B5EF4-FFF2-40B4-BE49-F238E27FC236}">
                <a16:creationId xmlns:a16="http://schemas.microsoft.com/office/drawing/2014/main" id="{92EE4447-C21F-41E2-E467-9AEA2C4E1030}"/>
              </a:ext>
            </a:extLst>
          </p:cNvPr>
          <p:cNvSpPr/>
          <p:nvPr/>
        </p:nvSpPr>
        <p:spPr bwMode="auto">
          <a:xfrm>
            <a:off x="2243753" y="6229171"/>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ensor/topic/C</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74" name="直線矢印コネクタ 73">
            <a:extLst>
              <a:ext uri="{FF2B5EF4-FFF2-40B4-BE49-F238E27FC236}">
                <a16:creationId xmlns:a16="http://schemas.microsoft.com/office/drawing/2014/main" id="{7FED5349-4C6A-3201-5157-59B1824F40E4}"/>
              </a:ext>
            </a:extLst>
          </p:cNvPr>
          <p:cNvCxnSpPr>
            <a:stCxn id="69" idx="4"/>
            <a:endCxn id="71" idx="0"/>
          </p:cNvCxnSpPr>
          <p:nvPr/>
        </p:nvCxnSpPr>
        <p:spPr bwMode="auto">
          <a:xfrm>
            <a:off x="3039954" y="2998612"/>
            <a:ext cx="0" cy="4531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矢印コネクタ 77">
            <a:extLst>
              <a:ext uri="{FF2B5EF4-FFF2-40B4-BE49-F238E27FC236}">
                <a16:creationId xmlns:a16="http://schemas.microsoft.com/office/drawing/2014/main" id="{B7609613-6F80-BD9A-87A9-516828DE1193}"/>
              </a:ext>
            </a:extLst>
          </p:cNvPr>
          <p:cNvCxnSpPr>
            <a:stCxn id="68" idx="4"/>
            <a:endCxn id="72" idx="0"/>
          </p:cNvCxnSpPr>
          <p:nvPr/>
        </p:nvCxnSpPr>
        <p:spPr bwMode="auto">
          <a:xfrm>
            <a:off x="3039953" y="5741703"/>
            <a:ext cx="1" cy="487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コネクタ: カギ線 80">
            <a:extLst>
              <a:ext uri="{FF2B5EF4-FFF2-40B4-BE49-F238E27FC236}">
                <a16:creationId xmlns:a16="http://schemas.microsoft.com/office/drawing/2014/main" id="{3544812F-A25D-630E-A828-446B0DBD88A5}"/>
              </a:ext>
            </a:extLst>
          </p:cNvPr>
          <p:cNvCxnSpPr>
            <a:stCxn id="71" idx="2"/>
            <a:endCxn id="7" idx="6"/>
          </p:cNvCxnSpPr>
          <p:nvPr/>
        </p:nvCxnSpPr>
        <p:spPr bwMode="auto">
          <a:xfrm rot="5400000">
            <a:off x="2089176" y="3654682"/>
            <a:ext cx="809851" cy="109170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コネクタ: カギ線 84">
            <a:extLst>
              <a:ext uri="{FF2B5EF4-FFF2-40B4-BE49-F238E27FC236}">
                <a16:creationId xmlns:a16="http://schemas.microsoft.com/office/drawing/2014/main" id="{E5F6EDD9-3088-CCFE-4A27-709176970808}"/>
              </a:ext>
            </a:extLst>
          </p:cNvPr>
          <p:cNvCxnSpPr>
            <a:stCxn id="71" idx="3"/>
            <a:endCxn id="8" idx="2"/>
          </p:cNvCxnSpPr>
          <p:nvPr/>
        </p:nvCxnSpPr>
        <p:spPr bwMode="auto">
          <a:xfrm flipV="1">
            <a:off x="3836154" y="2756879"/>
            <a:ext cx="586250" cy="86682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コネクタ: カギ線 93">
            <a:extLst>
              <a:ext uri="{FF2B5EF4-FFF2-40B4-BE49-F238E27FC236}">
                <a16:creationId xmlns:a16="http://schemas.microsoft.com/office/drawing/2014/main" id="{57870953-356B-00AF-12CD-71BBC62E0C0C}"/>
              </a:ext>
            </a:extLst>
          </p:cNvPr>
          <p:cNvCxnSpPr>
            <a:stCxn id="72" idx="3"/>
            <a:endCxn id="36" idx="2"/>
          </p:cNvCxnSpPr>
          <p:nvPr/>
        </p:nvCxnSpPr>
        <p:spPr bwMode="auto">
          <a:xfrm flipV="1">
            <a:off x="3836154" y="4292083"/>
            <a:ext cx="443463" cy="2108995"/>
          </a:xfrm>
          <a:prstGeom prst="bentConnector3">
            <a:avLst>
              <a:gd name="adj1" fmla="val 6552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テキスト プレースホルダー 2">
            <a:extLst>
              <a:ext uri="{FF2B5EF4-FFF2-40B4-BE49-F238E27FC236}">
                <a16:creationId xmlns:a16="http://schemas.microsoft.com/office/drawing/2014/main" id="{B49C3ACF-D933-484C-A7F0-50DA794AADC6}"/>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00295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546F7-6805-4B28-855A-E0B440457E7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End-to-End </a:t>
            </a:r>
            <a:r>
              <a:rPr kumimoji="1" lang="en-US" altLang="zh-CN" dirty="0">
                <a:latin typeface="メイリオ" panose="020B0604030504040204" pitchFamily="50" charset="-128"/>
                <a:ea typeface="メイリオ" panose="020B0604030504040204" pitchFamily="50" charset="-128"/>
              </a:rPr>
              <a:t>Latency</a:t>
            </a:r>
            <a:endParaRPr kumimoji="1" lang="ja-JP" altLang="en-US"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9A9BBC12-DB44-46F1-BDF4-BF152BB405E2}"/>
              </a:ext>
            </a:extLst>
          </p:cNvPr>
          <p:cNvSpPr>
            <a:spLocks noGrp="1"/>
          </p:cNvSpPr>
          <p:nvPr>
            <p:ph idx="13"/>
          </p:nvPr>
        </p:nvSpPr>
        <p:spPr>
          <a:xfrm>
            <a:off x="210100" y="995505"/>
            <a:ext cx="9259941" cy="4561390"/>
          </a:xfrm>
        </p:spPr>
        <p:txBody>
          <a:bodyPr/>
          <a:lstStyle/>
          <a:p>
            <a:r>
              <a:rPr kumimoji="1" lang="en-US" altLang="ja-JP" sz="2300" dirty="0">
                <a:latin typeface="メイリオ" panose="020B0604030504040204" pitchFamily="50" charset="-128"/>
                <a:ea typeface="メイリオ" panose="020B0604030504040204" pitchFamily="50" charset="-128"/>
              </a:rPr>
              <a:t> The latency from the sensor node to the control node</a:t>
            </a:r>
          </a:p>
          <a:p>
            <a:endParaRPr kumimoji="1" lang="en-US" altLang="zh-CN" dirty="0">
              <a:latin typeface="メイリオ" panose="020B0604030504040204" pitchFamily="50" charset="-128"/>
              <a:ea typeface="メイリオ" panose="020B0604030504040204" pitchFamily="50" charset="-128"/>
            </a:endParaRPr>
          </a:p>
        </p:txBody>
      </p:sp>
      <p:sp>
        <p:nvSpPr>
          <p:cNvPr id="6" name="スライド番号プレースホルダー 5">
            <a:extLst>
              <a:ext uri="{FF2B5EF4-FFF2-40B4-BE49-F238E27FC236}">
                <a16:creationId xmlns:a16="http://schemas.microsoft.com/office/drawing/2014/main" id="{DC54C8B8-F94D-4C79-BCE1-3154A27E9BB8}"/>
              </a:ext>
            </a:extLst>
          </p:cNvPr>
          <p:cNvSpPr>
            <a:spLocks noGrp="1"/>
          </p:cNvSpPr>
          <p:nvPr>
            <p:ph type="sldNum" sz="quarter" idx="10"/>
          </p:nvPr>
        </p:nvSpPr>
        <p:spPr>
          <a:xfrm>
            <a:off x="8537576" y="6572984"/>
            <a:ext cx="606424" cy="296304"/>
          </a:xfrm>
          <a:solidFill>
            <a:schemeClr val="bg1"/>
          </a:solid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5CD4A6-B6C0-4D59-AF8F-F5056B56641C}" type="slidenum">
              <a:rPr kumimoji="1" lang="ja-JP" altLang="en-US" sz="1050" b="0" i="0" u="none" strike="noStrike" kern="1200" cap="none" spc="0" normalizeH="0" baseline="0" noProof="0" smtClean="0">
                <a:ln>
                  <a:noFill/>
                </a:ln>
                <a:solidFill>
                  <a:srgbClr val="000000"/>
                </a:solidFill>
                <a:effectLst/>
                <a:uLnTx/>
                <a:uFillTx/>
                <a:latin typeface="メイリオ" panose="020B0604030504040204" pitchFamily="50" charset="-128"/>
                <a:ea typeface="メイリオ" panose="020B0604030504040204" pitchFamily="50" charset="-128"/>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ja-JP" altLang="en-US" sz="105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sp>
        <p:nvSpPr>
          <p:cNvPr id="3" name="楕円 2">
            <a:extLst>
              <a:ext uri="{FF2B5EF4-FFF2-40B4-BE49-F238E27FC236}">
                <a16:creationId xmlns:a16="http://schemas.microsoft.com/office/drawing/2014/main" id="{CC7E4164-89B8-DCA1-42E6-66BC279AA47A}"/>
              </a:ext>
            </a:extLst>
          </p:cNvPr>
          <p:cNvSpPr/>
          <p:nvPr/>
        </p:nvSpPr>
        <p:spPr bwMode="auto">
          <a:xfrm>
            <a:off x="427683" y="2086681"/>
            <a:ext cx="1157236"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NodeA</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5" name="正方形/長方形 4">
            <a:extLst>
              <a:ext uri="{FF2B5EF4-FFF2-40B4-BE49-F238E27FC236}">
                <a16:creationId xmlns:a16="http://schemas.microsoft.com/office/drawing/2014/main" id="{0EBD124E-6BEA-6081-25F1-7C8750C682A9}"/>
              </a:ext>
            </a:extLst>
          </p:cNvPr>
          <p:cNvSpPr/>
          <p:nvPr/>
        </p:nvSpPr>
        <p:spPr bwMode="auto">
          <a:xfrm>
            <a:off x="210100" y="3451797"/>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ensor/topic/A</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 name="楕円 6">
            <a:extLst>
              <a:ext uri="{FF2B5EF4-FFF2-40B4-BE49-F238E27FC236}">
                <a16:creationId xmlns:a16="http://schemas.microsoft.com/office/drawing/2014/main" id="{434DD93D-C9F2-2BFE-663C-513ECEC84731}"/>
              </a:ext>
            </a:extLst>
          </p:cNvPr>
          <p:cNvSpPr/>
          <p:nvPr/>
        </p:nvSpPr>
        <p:spPr bwMode="auto">
          <a:xfrm>
            <a:off x="64352" y="4188447"/>
            <a:ext cx="1883895" cy="834028"/>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LocalizationNode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8" name="楕円 7">
            <a:extLst>
              <a:ext uri="{FF2B5EF4-FFF2-40B4-BE49-F238E27FC236}">
                <a16:creationId xmlns:a16="http://schemas.microsoft.com/office/drawing/2014/main" id="{A7CBDC02-C9B3-9F03-D10E-A62D5EEF2DFE}"/>
              </a:ext>
            </a:extLst>
          </p:cNvPr>
          <p:cNvSpPr/>
          <p:nvPr/>
        </p:nvSpPr>
        <p:spPr bwMode="auto">
          <a:xfrm>
            <a:off x="4422404" y="2515146"/>
            <a:ext cx="2180610"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PlanningNode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9" name="正方形/長方形 8">
            <a:extLst>
              <a:ext uri="{FF2B5EF4-FFF2-40B4-BE49-F238E27FC236}">
                <a16:creationId xmlns:a16="http://schemas.microsoft.com/office/drawing/2014/main" id="{0AEECD4D-50D8-F299-3C89-0FD05ED0C97D}"/>
              </a:ext>
            </a:extLst>
          </p:cNvPr>
          <p:cNvSpPr/>
          <p:nvPr/>
        </p:nvSpPr>
        <p:spPr bwMode="auto">
          <a:xfrm>
            <a:off x="81859" y="5729245"/>
            <a:ext cx="184888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/localization</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/topic</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11" name="直線矢印コネクタ 10">
            <a:extLst>
              <a:ext uri="{FF2B5EF4-FFF2-40B4-BE49-F238E27FC236}">
                <a16:creationId xmlns:a16="http://schemas.microsoft.com/office/drawing/2014/main" id="{43AAF081-8A6E-1E06-5104-BEAB4B2F27F0}"/>
              </a:ext>
            </a:extLst>
          </p:cNvPr>
          <p:cNvCxnSpPr>
            <a:stCxn id="3" idx="4"/>
            <a:endCxn id="5" idx="0"/>
          </p:cNvCxnSpPr>
          <p:nvPr/>
        </p:nvCxnSpPr>
        <p:spPr bwMode="auto">
          <a:xfrm>
            <a:off x="1006301" y="2998612"/>
            <a:ext cx="0" cy="45318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E9C68CAB-DE28-DCF3-3020-E8D601D200CA}"/>
              </a:ext>
            </a:extLst>
          </p:cNvPr>
          <p:cNvCxnSpPr>
            <a:cxnSpLocks/>
            <a:stCxn id="5" idx="2"/>
            <a:endCxn id="7" idx="0"/>
          </p:cNvCxnSpPr>
          <p:nvPr/>
        </p:nvCxnSpPr>
        <p:spPr bwMode="auto">
          <a:xfrm flipH="1">
            <a:off x="1006300" y="3795610"/>
            <a:ext cx="1" cy="39283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矢印コネクタ 14">
            <a:extLst>
              <a:ext uri="{FF2B5EF4-FFF2-40B4-BE49-F238E27FC236}">
                <a16:creationId xmlns:a16="http://schemas.microsoft.com/office/drawing/2014/main" id="{5B2160B5-E9B5-114E-7CA5-09E2A9BFE7B6}"/>
              </a:ext>
            </a:extLst>
          </p:cNvPr>
          <p:cNvCxnSpPr>
            <a:cxnSpLocks/>
            <a:stCxn id="7" idx="4"/>
            <a:endCxn id="9" idx="0"/>
          </p:cNvCxnSpPr>
          <p:nvPr/>
        </p:nvCxnSpPr>
        <p:spPr bwMode="auto">
          <a:xfrm>
            <a:off x="1006300" y="5022475"/>
            <a:ext cx="0" cy="70677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コネクタ: カギ線 30">
            <a:extLst>
              <a:ext uri="{FF2B5EF4-FFF2-40B4-BE49-F238E27FC236}">
                <a16:creationId xmlns:a16="http://schemas.microsoft.com/office/drawing/2014/main" id="{E38BA0C9-6860-CB2C-DB5D-2C8396A76B2F}"/>
              </a:ext>
            </a:extLst>
          </p:cNvPr>
          <p:cNvCxnSpPr>
            <a:stCxn id="9" idx="3"/>
            <a:endCxn id="8" idx="0"/>
          </p:cNvCxnSpPr>
          <p:nvPr/>
        </p:nvCxnSpPr>
        <p:spPr bwMode="auto">
          <a:xfrm flipV="1">
            <a:off x="1930740" y="2515146"/>
            <a:ext cx="3581969" cy="3386006"/>
          </a:xfrm>
          <a:prstGeom prst="bentConnector4">
            <a:avLst>
              <a:gd name="adj1" fmla="val 57204"/>
              <a:gd name="adj2" fmla="val 10675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正方形/長方形 32">
            <a:extLst>
              <a:ext uri="{FF2B5EF4-FFF2-40B4-BE49-F238E27FC236}">
                <a16:creationId xmlns:a16="http://schemas.microsoft.com/office/drawing/2014/main" id="{96F43E23-D123-790B-EBA1-CE6116A0DAF4}"/>
              </a:ext>
            </a:extLst>
          </p:cNvPr>
          <p:cNvSpPr/>
          <p:nvPr/>
        </p:nvSpPr>
        <p:spPr bwMode="auto">
          <a:xfrm>
            <a:off x="4727732" y="3388700"/>
            <a:ext cx="1569958"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/base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35" name="直線矢印コネクタ 34">
            <a:extLst>
              <a:ext uri="{FF2B5EF4-FFF2-40B4-BE49-F238E27FC236}">
                <a16:creationId xmlns:a16="http://schemas.microsoft.com/office/drawing/2014/main" id="{D018307E-B0A0-222C-D351-C0C9220A389E}"/>
              </a:ext>
            </a:extLst>
          </p:cNvPr>
          <p:cNvCxnSpPr>
            <a:stCxn id="8" idx="4"/>
            <a:endCxn id="33" idx="0"/>
          </p:cNvCxnSpPr>
          <p:nvPr/>
        </p:nvCxnSpPr>
        <p:spPr bwMode="auto">
          <a:xfrm>
            <a:off x="5512709" y="2998612"/>
            <a:ext cx="2" cy="39008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楕円 35">
            <a:extLst>
              <a:ext uri="{FF2B5EF4-FFF2-40B4-BE49-F238E27FC236}">
                <a16:creationId xmlns:a16="http://schemas.microsoft.com/office/drawing/2014/main" id="{103CD4D7-3B02-4289-1C14-FA5BCBE6A516}"/>
              </a:ext>
            </a:extLst>
          </p:cNvPr>
          <p:cNvSpPr/>
          <p:nvPr/>
        </p:nvSpPr>
        <p:spPr bwMode="auto">
          <a:xfrm>
            <a:off x="4279617" y="4050350"/>
            <a:ext cx="2451737"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ObstacleChecker</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37" name="正方形/長方形 36">
            <a:extLst>
              <a:ext uri="{FF2B5EF4-FFF2-40B4-BE49-F238E27FC236}">
                <a16:creationId xmlns:a16="http://schemas.microsoft.com/office/drawing/2014/main" id="{267AFBF5-55C5-F55C-52D0-823E39CBEBF3}"/>
              </a:ext>
            </a:extLst>
          </p:cNvPr>
          <p:cNvSpPr/>
          <p:nvPr/>
        </p:nvSpPr>
        <p:spPr bwMode="auto">
          <a:xfrm>
            <a:off x="4677224" y="4880026"/>
            <a:ext cx="1656522"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/refine</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38" name="楕円 37">
            <a:extLst>
              <a:ext uri="{FF2B5EF4-FFF2-40B4-BE49-F238E27FC236}">
                <a16:creationId xmlns:a16="http://schemas.microsoft.com/office/drawing/2014/main" id="{FF5A63DD-E969-8B41-CD0C-CA00DC3DA35E}"/>
              </a:ext>
            </a:extLst>
          </p:cNvPr>
          <p:cNvSpPr/>
          <p:nvPr/>
        </p:nvSpPr>
        <p:spPr bwMode="auto">
          <a:xfrm>
            <a:off x="6806257" y="4046996"/>
            <a:ext cx="2293046"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FeedbackNode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39" name="正方形/長方形 38">
            <a:extLst>
              <a:ext uri="{FF2B5EF4-FFF2-40B4-BE49-F238E27FC236}">
                <a16:creationId xmlns:a16="http://schemas.microsoft.com/office/drawing/2014/main" id="{1758ABE8-2EC5-2E3E-34BD-B643235B9461}"/>
              </a:ext>
            </a:extLst>
          </p:cNvPr>
          <p:cNvSpPr/>
          <p:nvPr/>
        </p:nvSpPr>
        <p:spPr bwMode="auto">
          <a:xfrm>
            <a:off x="7116504" y="3388700"/>
            <a:ext cx="167255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/planning</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fback</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41" name="直線矢印コネクタ 40">
            <a:extLst>
              <a:ext uri="{FF2B5EF4-FFF2-40B4-BE49-F238E27FC236}">
                <a16:creationId xmlns:a16="http://schemas.microsoft.com/office/drawing/2014/main" id="{A75C5A96-CBEF-5B68-57A3-392DC303365C}"/>
              </a:ext>
            </a:extLst>
          </p:cNvPr>
          <p:cNvCxnSpPr>
            <a:stCxn id="33" idx="2"/>
            <a:endCxn id="36" idx="0"/>
          </p:cNvCxnSpPr>
          <p:nvPr/>
        </p:nvCxnSpPr>
        <p:spPr bwMode="auto">
          <a:xfrm flipH="1">
            <a:off x="5505486" y="3732513"/>
            <a:ext cx="7225" cy="31783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99D31E1A-F847-AC36-8423-69D923926BAB}"/>
              </a:ext>
            </a:extLst>
          </p:cNvPr>
          <p:cNvCxnSpPr>
            <a:stCxn id="36" idx="4"/>
            <a:endCxn id="37" idx="0"/>
          </p:cNvCxnSpPr>
          <p:nvPr/>
        </p:nvCxnSpPr>
        <p:spPr bwMode="auto">
          <a:xfrm flipH="1">
            <a:off x="5505485" y="4533816"/>
            <a:ext cx="1" cy="34621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コネクタ: カギ線 47">
            <a:extLst>
              <a:ext uri="{FF2B5EF4-FFF2-40B4-BE49-F238E27FC236}">
                <a16:creationId xmlns:a16="http://schemas.microsoft.com/office/drawing/2014/main" id="{A0141410-1C43-9EB7-326E-63A4E320F7F7}"/>
              </a:ext>
            </a:extLst>
          </p:cNvPr>
          <p:cNvCxnSpPr>
            <a:stCxn id="37" idx="3"/>
            <a:endCxn id="38" idx="4"/>
          </p:cNvCxnSpPr>
          <p:nvPr/>
        </p:nvCxnSpPr>
        <p:spPr bwMode="auto">
          <a:xfrm flipV="1">
            <a:off x="6333746" y="4530462"/>
            <a:ext cx="1619034" cy="521471"/>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a:extLst>
              <a:ext uri="{FF2B5EF4-FFF2-40B4-BE49-F238E27FC236}">
                <a16:creationId xmlns:a16="http://schemas.microsoft.com/office/drawing/2014/main" id="{4129BD79-294B-7DDA-9869-DB4025161397}"/>
              </a:ext>
            </a:extLst>
          </p:cNvPr>
          <p:cNvCxnSpPr>
            <a:stCxn id="38" idx="0"/>
            <a:endCxn id="39" idx="2"/>
          </p:cNvCxnSpPr>
          <p:nvPr/>
        </p:nvCxnSpPr>
        <p:spPr bwMode="auto">
          <a:xfrm flipV="1">
            <a:off x="7952780" y="3732513"/>
            <a:ext cx="0" cy="3144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コネクタ: カギ線 52">
            <a:extLst>
              <a:ext uri="{FF2B5EF4-FFF2-40B4-BE49-F238E27FC236}">
                <a16:creationId xmlns:a16="http://schemas.microsoft.com/office/drawing/2014/main" id="{79FA54A8-26CA-4232-A787-ACF62BC5D086}"/>
              </a:ext>
            </a:extLst>
          </p:cNvPr>
          <p:cNvCxnSpPr>
            <a:stCxn id="39" idx="0"/>
            <a:endCxn id="8" idx="6"/>
          </p:cNvCxnSpPr>
          <p:nvPr/>
        </p:nvCxnSpPr>
        <p:spPr bwMode="auto">
          <a:xfrm rot="16200000" flipV="1">
            <a:off x="6961987" y="2397907"/>
            <a:ext cx="631821" cy="134976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楕円 57">
            <a:extLst>
              <a:ext uri="{FF2B5EF4-FFF2-40B4-BE49-F238E27FC236}">
                <a16:creationId xmlns:a16="http://schemas.microsoft.com/office/drawing/2014/main" id="{6B8D7209-9811-1296-13AD-C1F5AA42D21D}"/>
              </a:ext>
            </a:extLst>
          </p:cNvPr>
          <p:cNvSpPr/>
          <p:nvPr/>
        </p:nvSpPr>
        <p:spPr bwMode="auto">
          <a:xfrm>
            <a:off x="4527679" y="5607234"/>
            <a:ext cx="1944739" cy="483466"/>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ControlNode</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59" name="正方形/長方形 58">
            <a:extLst>
              <a:ext uri="{FF2B5EF4-FFF2-40B4-BE49-F238E27FC236}">
                <a16:creationId xmlns:a16="http://schemas.microsoft.com/office/drawing/2014/main" id="{3BEED198-568B-928A-B450-09B387D9F645}"/>
              </a:ext>
            </a:extLst>
          </p:cNvPr>
          <p:cNvSpPr/>
          <p:nvPr/>
        </p:nvSpPr>
        <p:spPr bwMode="auto">
          <a:xfrm>
            <a:off x="4819264" y="6386072"/>
            <a:ext cx="1361568"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/control</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a:t>
            </a:r>
            <a:r>
              <a:rPr kumimoji="1" lang="en-US" altLang="zh-CN" sz="1800" b="0" i="0" u="none" strike="noStrike" cap="none" normalizeH="0" baseline="0" dirty="0" err="1">
                <a:ln>
                  <a:noFill/>
                </a:ln>
                <a:solidFill>
                  <a:schemeClr val="tx1"/>
                </a:solidFill>
                <a:effectLst/>
                <a:latin typeface="Times New Roman" pitchFamily="18" charset="0"/>
                <a:ea typeface="メイリオ" pitchFamily="50" charset="-128"/>
                <a:cs typeface="メイリオ" pitchFamily="50" charset="-128"/>
              </a:rPr>
              <a:t>cmd</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61" name="直線矢印コネクタ 60">
            <a:extLst>
              <a:ext uri="{FF2B5EF4-FFF2-40B4-BE49-F238E27FC236}">
                <a16:creationId xmlns:a16="http://schemas.microsoft.com/office/drawing/2014/main" id="{55B364C8-8A29-F91E-D703-187DFEB8B73B}"/>
              </a:ext>
            </a:extLst>
          </p:cNvPr>
          <p:cNvCxnSpPr>
            <a:stCxn id="37" idx="2"/>
            <a:endCxn id="58" idx="0"/>
          </p:cNvCxnSpPr>
          <p:nvPr/>
        </p:nvCxnSpPr>
        <p:spPr bwMode="auto">
          <a:xfrm flipH="1">
            <a:off x="5500049" y="5223839"/>
            <a:ext cx="5436" cy="38339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矢印コネクタ 62">
            <a:extLst>
              <a:ext uri="{FF2B5EF4-FFF2-40B4-BE49-F238E27FC236}">
                <a16:creationId xmlns:a16="http://schemas.microsoft.com/office/drawing/2014/main" id="{A377604D-48C1-322D-54A7-4046E7111F8F}"/>
              </a:ext>
            </a:extLst>
          </p:cNvPr>
          <p:cNvCxnSpPr>
            <a:stCxn id="58" idx="4"/>
            <a:endCxn id="59" idx="0"/>
          </p:cNvCxnSpPr>
          <p:nvPr/>
        </p:nvCxnSpPr>
        <p:spPr bwMode="auto">
          <a:xfrm flipH="1">
            <a:off x="5500048" y="6090700"/>
            <a:ext cx="1" cy="29537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楕円 67">
            <a:extLst>
              <a:ext uri="{FF2B5EF4-FFF2-40B4-BE49-F238E27FC236}">
                <a16:creationId xmlns:a16="http://schemas.microsoft.com/office/drawing/2014/main" id="{84EA6B91-CC52-0A78-5E5C-FCBCFD6196E4}"/>
              </a:ext>
            </a:extLst>
          </p:cNvPr>
          <p:cNvSpPr/>
          <p:nvPr/>
        </p:nvSpPr>
        <p:spPr bwMode="auto">
          <a:xfrm>
            <a:off x="2465843" y="4829772"/>
            <a:ext cx="114822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NodeC</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69" name="楕円 68">
            <a:extLst>
              <a:ext uri="{FF2B5EF4-FFF2-40B4-BE49-F238E27FC236}">
                <a16:creationId xmlns:a16="http://schemas.microsoft.com/office/drawing/2014/main" id="{0A7B60C4-B864-5E79-C2DA-72DC949047A8}"/>
              </a:ext>
            </a:extLst>
          </p:cNvPr>
          <p:cNvSpPr/>
          <p:nvPr/>
        </p:nvSpPr>
        <p:spPr bwMode="auto">
          <a:xfrm>
            <a:off x="2465844" y="2086681"/>
            <a:ext cx="1148220" cy="911931"/>
          </a:xfrm>
          <a:prstGeom prst="ellipse">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メイリオ 本文"/>
                <a:ea typeface="メイリオ" pitchFamily="50" charset="-128"/>
                <a:cs typeface="メイリオ" pitchFamily="50" charset="-128"/>
              </a:rPr>
              <a:t>Sensor</a:t>
            </a:r>
          </a:p>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メイリオ 本文"/>
                <a:ea typeface="メイリオ" pitchFamily="50" charset="-128"/>
                <a:cs typeface="メイリオ" pitchFamily="50" charset="-128"/>
              </a:rPr>
              <a:t>NodeB</a:t>
            </a:r>
            <a:endParaRPr kumimoji="1" lang="zh-CN" altLang="en-US" sz="1800" b="0" i="0" u="none" strike="noStrike" cap="none" normalizeH="0" baseline="0" dirty="0">
              <a:ln>
                <a:noFill/>
              </a:ln>
              <a:solidFill>
                <a:schemeClr val="tx1"/>
              </a:solidFill>
              <a:effectLst/>
              <a:latin typeface="メイリオ 本文"/>
              <a:ea typeface="メイリオ" pitchFamily="50" charset="-128"/>
              <a:cs typeface="メイリオ" pitchFamily="50" charset="-128"/>
            </a:endParaRPr>
          </a:p>
        </p:txBody>
      </p:sp>
      <p:sp>
        <p:nvSpPr>
          <p:cNvPr id="71" name="正方形/長方形 70">
            <a:extLst>
              <a:ext uri="{FF2B5EF4-FFF2-40B4-BE49-F238E27FC236}">
                <a16:creationId xmlns:a16="http://schemas.microsoft.com/office/drawing/2014/main" id="{26CE5A4A-CEFB-38BE-5B9F-F9CE7676CDFE}"/>
              </a:ext>
            </a:extLst>
          </p:cNvPr>
          <p:cNvSpPr/>
          <p:nvPr/>
        </p:nvSpPr>
        <p:spPr bwMode="auto">
          <a:xfrm>
            <a:off x="2243753" y="3451797"/>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ensor/topic/B</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sp>
        <p:nvSpPr>
          <p:cNvPr id="72" name="正方形/長方形 71">
            <a:extLst>
              <a:ext uri="{FF2B5EF4-FFF2-40B4-BE49-F238E27FC236}">
                <a16:creationId xmlns:a16="http://schemas.microsoft.com/office/drawing/2014/main" id="{92EE4447-C21F-41E2-E467-9AEA2C4E1030}"/>
              </a:ext>
            </a:extLst>
          </p:cNvPr>
          <p:cNvSpPr/>
          <p:nvPr/>
        </p:nvSpPr>
        <p:spPr bwMode="auto">
          <a:xfrm>
            <a:off x="2243753" y="6229171"/>
            <a:ext cx="1592401" cy="343813"/>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90000"/>
              </a:lnSpc>
              <a:spcBef>
                <a:spcPct val="20000"/>
              </a:spcBef>
              <a:spcAft>
                <a:spcPct val="0"/>
              </a:spcAft>
              <a:buClrTx/>
              <a:buSzTx/>
              <a:buFontTx/>
              <a:buNone/>
              <a:tabLst/>
            </a:pPr>
            <a:r>
              <a:rPr kumimoji="1" lang="en-US" altLang="zh-CN" dirty="0">
                <a:latin typeface="Times New Roman" pitchFamily="18" charset="0"/>
                <a:ea typeface="メイリオ" pitchFamily="50" charset="-128"/>
                <a:cs typeface="メイリオ" pitchFamily="50" charset="-128"/>
              </a:rPr>
              <a:t>/s</a:t>
            </a:r>
            <a:r>
              <a:rPr kumimoji="1" lang="en-US" altLang="zh-CN"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rPr>
              <a:t>ensor/topic/C</a:t>
            </a:r>
            <a:endParaRPr kumimoji="1" lang="zh-CN" altLang="en-US" sz="1800" b="0" i="0" u="none" strike="noStrike" cap="none" normalizeH="0" baseline="0" dirty="0">
              <a:ln>
                <a:noFill/>
              </a:ln>
              <a:solidFill>
                <a:schemeClr val="tx1"/>
              </a:solidFill>
              <a:effectLst/>
              <a:latin typeface="Times New Roman" pitchFamily="18" charset="0"/>
              <a:ea typeface="メイリオ" pitchFamily="50" charset="-128"/>
              <a:cs typeface="メイリオ" pitchFamily="50" charset="-128"/>
            </a:endParaRPr>
          </a:p>
        </p:txBody>
      </p:sp>
      <p:cxnSp>
        <p:nvCxnSpPr>
          <p:cNvPr id="74" name="直線矢印コネクタ 73">
            <a:extLst>
              <a:ext uri="{FF2B5EF4-FFF2-40B4-BE49-F238E27FC236}">
                <a16:creationId xmlns:a16="http://schemas.microsoft.com/office/drawing/2014/main" id="{7FED5349-4C6A-3201-5157-59B1824F40E4}"/>
              </a:ext>
            </a:extLst>
          </p:cNvPr>
          <p:cNvCxnSpPr>
            <a:stCxn id="69" idx="4"/>
            <a:endCxn id="71" idx="0"/>
          </p:cNvCxnSpPr>
          <p:nvPr/>
        </p:nvCxnSpPr>
        <p:spPr bwMode="auto">
          <a:xfrm>
            <a:off x="3039954" y="2998612"/>
            <a:ext cx="0" cy="4531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矢印コネクタ 77">
            <a:extLst>
              <a:ext uri="{FF2B5EF4-FFF2-40B4-BE49-F238E27FC236}">
                <a16:creationId xmlns:a16="http://schemas.microsoft.com/office/drawing/2014/main" id="{B7609613-6F80-BD9A-87A9-516828DE1193}"/>
              </a:ext>
            </a:extLst>
          </p:cNvPr>
          <p:cNvCxnSpPr>
            <a:stCxn id="68" idx="4"/>
            <a:endCxn id="72" idx="0"/>
          </p:cNvCxnSpPr>
          <p:nvPr/>
        </p:nvCxnSpPr>
        <p:spPr bwMode="auto">
          <a:xfrm>
            <a:off x="3039953" y="5741703"/>
            <a:ext cx="1" cy="4874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コネクタ: カギ線 80">
            <a:extLst>
              <a:ext uri="{FF2B5EF4-FFF2-40B4-BE49-F238E27FC236}">
                <a16:creationId xmlns:a16="http://schemas.microsoft.com/office/drawing/2014/main" id="{3544812F-A25D-630E-A828-446B0DBD88A5}"/>
              </a:ext>
            </a:extLst>
          </p:cNvPr>
          <p:cNvCxnSpPr>
            <a:stCxn id="71" idx="2"/>
            <a:endCxn id="7" idx="6"/>
          </p:cNvCxnSpPr>
          <p:nvPr/>
        </p:nvCxnSpPr>
        <p:spPr bwMode="auto">
          <a:xfrm rot="5400000">
            <a:off x="2089176" y="3654682"/>
            <a:ext cx="809851" cy="109170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コネクタ: カギ線 84">
            <a:extLst>
              <a:ext uri="{FF2B5EF4-FFF2-40B4-BE49-F238E27FC236}">
                <a16:creationId xmlns:a16="http://schemas.microsoft.com/office/drawing/2014/main" id="{E5F6EDD9-3088-CCFE-4A27-709176970808}"/>
              </a:ext>
            </a:extLst>
          </p:cNvPr>
          <p:cNvCxnSpPr>
            <a:stCxn id="71" idx="3"/>
            <a:endCxn id="8" idx="2"/>
          </p:cNvCxnSpPr>
          <p:nvPr/>
        </p:nvCxnSpPr>
        <p:spPr bwMode="auto">
          <a:xfrm flipV="1">
            <a:off x="3836154" y="2756879"/>
            <a:ext cx="586250" cy="86682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コネクタ: カギ線 93">
            <a:extLst>
              <a:ext uri="{FF2B5EF4-FFF2-40B4-BE49-F238E27FC236}">
                <a16:creationId xmlns:a16="http://schemas.microsoft.com/office/drawing/2014/main" id="{57870953-356B-00AF-12CD-71BBC62E0C0C}"/>
              </a:ext>
            </a:extLst>
          </p:cNvPr>
          <p:cNvCxnSpPr>
            <a:stCxn id="72" idx="3"/>
            <a:endCxn id="36" idx="2"/>
          </p:cNvCxnSpPr>
          <p:nvPr/>
        </p:nvCxnSpPr>
        <p:spPr bwMode="auto">
          <a:xfrm flipV="1">
            <a:off x="3836154" y="4292083"/>
            <a:ext cx="443463" cy="2108995"/>
          </a:xfrm>
          <a:prstGeom prst="bentConnector3">
            <a:avLst>
              <a:gd name="adj1" fmla="val 6552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テキスト プレースホルダー 2">
            <a:extLst>
              <a:ext uri="{FF2B5EF4-FFF2-40B4-BE49-F238E27FC236}">
                <a16:creationId xmlns:a16="http://schemas.microsoft.com/office/drawing/2014/main" id="{6C33FFB7-F2A9-3554-7A9D-96EE20BEC1F8}"/>
              </a:ext>
            </a:extLst>
          </p:cNvPr>
          <p:cNvSpPr txBox="1">
            <a:spLocks/>
          </p:cNvSpPr>
          <p:nvPr/>
        </p:nvSpPr>
        <p:spPr bwMode="auto">
          <a:xfrm>
            <a:off x="304800" y="35962"/>
            <a:ext cx="1327355" cy="239342"/>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anose="05000000000000000000" pitchFamily="2" charset="2"/>
              <a:buNone/>
              <a:defRPr kumimoji="1" sz="1200" b="1">
                <a:solidFill>
                  <a:schemeClr val="bg1"/>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a:lstStyle>
          <a:p>
            <a:pPr marL="0" marR="0" lvl="0" indent="0" algn="l" defTabSz="4572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en-US" altLang="ja-JP"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rPr>
              <a:t>[Background]</a:t>
            </a:r>
            <a:endParaRPr kumimoji="1" lang="ja-JP" altLang="en-US" sz="1200" b="1" i="0" u="none" strike="noStrike" kern="120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20179175"/>
      </p:ext>
    </p:extLst>
  </p:cSld>
  <p:clrMapOvr>
    <a:masterClrMapping/>
  </p:clrMapOvr>
  <p:transition/>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3988</TotalTime>
  <Words>4805</Words>
  <Application>Microsoft Office PowerPoint</Application>
  <PresentationFormat>全屏显示(4:3)</PresentationFormat>
  <Paragraphs>831</Paragraphs>
  <Slides>38</Slides>
  <Notes>38</Notes>
  <HiddenSlides>1</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38</vt:i4>
      </vt:variant>
    </vt:vector>
  </HeadingPairs>
  <TitlesOfParts>
    <vt:vector size="54" baseType="lpstr">
      <vt:lpstr>-apple-system</vt:lpstr>
      <vt:lpstr>メイリオ</vt:lpstr>
      <vt:lpstr>Meiryo UI</vt:lpstr>
      <vt:lpstr>游ゴシック</vt:lpstr>
      <vt:lpstr>メイリオ 本文</vt:lpstr>
      <vt:lpstr>等线</vt:lpstr>
      <vt:lpstr>Arial</vt:lpstr>
      <vt:lpstr>Arial</vt:lpstr>
      <vt:lpstr>Calibri</vt:lpstr>
      <vt:lpstr>Calibri Light</vt:lpstr>
      <vt:lpstr>Cambria Math</vt:lpstr>
      <vt:lpstr>Century</vt:lpstr>
      <vt:lpstr>Times New Roman</vt:lpstr>
      <vt:lpstr>Wingdings</vt:lpstr>
      <vt:lpstr>Office テーマ</vt:lpstr>
      <vt:lpstr>theme</vt:lpstr>
      <vt:lpstr>PowerPoint 演示文稿</vt:lpstr>
      <vt:lpstr>Outline</vt:lpstr>
      <vt:lpstr>Autonomous-driving System</vt:lpstr>
      <vt:lpstr>ROS 2</vt:lpstr>
      <vt:lpstr>ROS 2 (publish and subscribe model)</vt:lpstr>
      <vt:lpstr>ROS 1 &amp; ROS 2</vt:lpstr>
      <vt:lpstr>Autoware</vt:lpstr>
      <vt:lpstr>DAG (Directed Acyclic Graph)</vt:lpstr>
      <vt:lpstr>End-to-End Latency</vt:lpstr>
      <vt:lpstr>Data flow deadline miss</vt:lpstr>
      <vt:lpstr>Contributions</vt:lpstr>
      <vt:lpstr> Goals of TILDE</vt:lpstr>
      <vt:lpstr>MessageTrackingTag</vt:lpstr>
      <vt:lpstr>Design</vt:lpstr>
      <vt:lpstr>Principle</vt:lpstr>
      <vt:lpstr>Principle</vt:lpstr>
      <vt:lpstr>Principle</vt:lpstr>
      <vt:lpstr>Principle</vt:lpstr>
      <vt:lpstr>Principle</vt:lpstr>
      <vt:lpstr>Functionalities</vt:lpstr>
      <vt:lpstr>Latency Viewer</vt:lpstr>
      <vt:lpstr>Latency Viewer</vt:lpstr>
      <vt:lpstr>Latency Viewer</vt:lpstr>
      <vt:lpstr>Deadline Detector</vt:lpstr>
      <vt:lpstr>Deadline Detector</vt:lpstr>
      <vt:lpstr>Deadline Detector</vt:lpstr>
      <vt:lpstr>Environment</vt:lpstr>
      <vt:lpstr>Overhead Measurement</vt:lpstr>
      <vt:lpstr>Overhead Measurement</vt:lpstr>
      <vt:lpstr>Overhead Measurement</vt:lpstr>
      <vt:lpstr>Deadline Miss Detection Rate Measurement</vt:lpstr>
      <vt:lpstr>Deadline Miss Detection Rate Measurement</vt:lpstr>
      <vt:lpstr>Conclusions</vt:lpstr>
      <vt:lpstr>Timing Challenges in the Measurement of Distributed Systems</vt:lpstr>
      <vt:lpstr>Design</vt:lpstr>
      <vt:lpstr>Design</vt:lpstr>
      <vt:lpstr>Design</vt:lpstr>
      <vt:lpstr>End-to-End Latency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he.x</cp:lastModifiedBy>
  <cp:revision>13</cp:revision>
  <dcterms:created xsi:type="dcterms:W3CDTF">2022-11-21T06:25:44Z</dcterms:created>
  <dcterms:modified xsi:type="dcterms:W3CDTF">2023-10-02T07:06:43Z</dcterms:modified>
</cp:coreProperties>
</file>