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22"/>
  </p:notesMasterIdLst>
  <p:sldIdLst>
    <p:sldId id="955" r:id="rId3"/>
    <p:sldId id="936" r:id="rId4"/>
    <p:sldId id="953" r:id="rId5"/>
    <p:sldId id="956" r:id="rId6"/>
    <p:sldId id="957" r:id="rId7"/>
    <p:sldId id="972" r:id="rId8"/>
    <p:sldId id="958" r:id="rId9"/>
    <p:sldId id="959" r:id="rId10"/>
    <p:sldId id="960" r:id="rId11"/>
    <p:sldId id="961" r:id="rId12"/>
    <p:sldId id="962" r:id="rId13"/>
    <p:sldId id="964" r:id="rId14"/>
    <p:sldId id="965" r:id="rId15"/>
    <p:sldId id="966" r:id="rId16"/>
    <p:sldId id="967" r:id="rId17"/>
    <p:sldId id="968" r:id="rId18"/>
    <p:sldId id="969" r:id="rId19"/>
    <p:sldId id="970" r:id="rId20"/>
    <p:sldId id="97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CBCA26C-C010-46D9-8B87-FC55145E448F}">
          <p14:sldIdLst>
            <p14:sldId id="955"/>
            <p14:sldId id="936"/>
          </p14:sldIdLst>
        </p14:section>
        <p14:section name="研究背景" id="{AB3805D5-9A59-4CDA-B957-534378525DBF}">
          <p14:sldIdLst>
            <p14:sldId id="953"/>
            <p14:sldId id="956"/>
            <p14:sldId id="957"/>
            <p14:sldId id="972"/>
            <p14:sldId id="958"/>
          </p14:sldIdLst>
        </p14:section>
        <p14:section name="提案手法" id="{334B77AB-F6A5-484A-85B1-3A514EA32B7D}">
          <p14:sldIdLst>
            <p14:sldId id="959"/>
            <p14:sldId id="960"/>
            <p14:sldId id="961"/>
            <p14:sldId id="962"/>
            <p14:sldId id="964"/>
            <p14:sldId id="965"/>
          </p14:sldIdLst>
        </p14:section>
        <p14:section name="評価" id="{33D8DE6A-8284-42E6-A0DC-C54C5437A600}">
          <p14:sldIdLst>
            <p14:sldId id="966"/>
            <p14:sldId id="967"/>
            <p14:sldId id="968"/>
            <p14:sldId id="969"/>
            <p14:sldId id="970"/>
            <p14:sldId id="971"/>
          </p14:sldIdLst>
        </p14:section>
        <p14:section name="まとめ" id="{2CC9BF19-2EC7-4C3B-8300-3D4DB0BA8146}">
          <p14:sldIdLst/>
        </p14:section>
        <p14:section name="補足資料" id="{3F6B4360-EEC4-4334-942C-A7144D0431A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79E"/>
    <a:srgbClr val="E9EEF3"/>
    <a:srgbClr val="142976"/>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autoAdjust="0"/>
    <p:restoredTop sz="83240" autoAdjust="0"/>
  </p:normalViewPr>
  <p:slideViewPr>
    <p:cSldViewPr snapToGrid="0">
      <p:cViewPr varScale="1">
        <p:scale>
          <a:sx n="67" d="100"/>
          <a:sy n="67" d="100"/>
        </p:scale>
        <p:origin x="18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38A15-7336-4549-8968-BA4FA9146E0A}" type="datetimeFigureOut">
              <a:rPr kumimoji="1" lang="ja-JP" altLang="en-US" smtClean="0"/>
              <a:t>2024/4/29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C8F8F-DDAF-4E07-93E7-285D6678987E}" type="slidenum">
              <a:rPr kumimoji="1" lang="ja-JP" altLang="en-US" smtClean="0"/>
              <a:t>‹#›</a:t>
            </a:fld>
            <a:endParaRPr kumimoji="1" lang="ja-JP" altLang="en-US"/>
          </a:p>
        </p:txBody>
      </p:sp>
    </p:spTree>
    <p:extLst>
      <p:ext uri="{BB962C8B-B14F-4D97-AF65-F5344CB8AC3E}">
        <p14:creationId xmlns:p14="http://schemas.microsoft.com/office/powerpoint/2010/main" val="4764777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Hello, everyone. My name </a:t>
            </a:r>
            <a:r>
              <a:rPr lang="en-US" altLang="ja-JP"/>
              <a:t>is </a:t>
            </a:r>
            <a:r>
              <a:rPr lang="en-US" altLang="ja-JP" sz="1200" b="1" u="sng" kern="0">
                <a:solidFill>
                  <a:srgbClr val="002060"/>
                </a:solidFill>
                <a:latin typeface="メイリオ"/>
                <a:ea typeface="メイリオ"/>
              </a:rPr>
              <a:t>Y</a:t>
            </a:r>
            <a:r>
              <a:rPr lang="en-US" altLang="zh-CN" sz="1200" b="1" u="sng" kern="0">
                <a:solidFill>
                  <a:srgbClr val="002060"/>
                </a:solidFill>
                <a:latin typeface="メイリオ"/>
                <a:ea typeface="メイリオ"/>
              </a:rPr>
              <a:t>ue Hou</a:t>
            </a:r>
            <a:r>
              <a:rPr lang="en-US" altLang="ja-JP"/>
              <a:t>, </a:t>
            </a:r>
            <a:r>
              <a:rPr lang="en-US" altLang="ja-JP" dirty="0"/>
              <a:t>a graduate school student from Saitama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a:t>Today, I’ll give a presentation on my research </a:t>
            </a:r>
            <a:r>
              <a:rPr lang="en-US" altLang="zh-CN" sz="1200"/>
              <a:t>which </a:t>
            </a:r>
            <a:r>
              <a:rPr lang="en-US" altLang="ja-JP" sz="1100"/>
              <a:t>names  [</a:t>
            </a:r>
            <a:r>
              <a:rPr lang="en-US" altLang="zh-CN" sz="1200" b="0" i="0" u="none" strike="noStrike" baseline="0">
                <a:latin typeface="NimbusRomNo9L-Regu"/>
              </a:rPr>
              <a:t>Energy Consumption Prediction Framework in Model-based Development for Edge Devices}</a:t>
            </a:r>
          </a:p>
          <a:p>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180" rtl="0" eaLnBrk="1" fontAlgn="base" latinLnBrk="0" hangingPunct="1">
              <a:lnSpc>
                <a:spcPct val="100000"/>
              </a:lnSpc>
              <a:spcBef>
                <a:spcPct val="0"/>
              </a:spcBef>
              <a:spcAft>
                <a:spcPct val="0"/>
              </a:spcAft>
              <a:buClrTx/>
              <a:buSzTx/>
              <a:buFontTx/>
              <a:buNone/>
              <a:tabLst/>
              <a:defRPr/>
            </a:pPr>
            <a:fld id="{BD99346F-3487-074D-9988-05AF151D132E}" type="slidenum">
              <a:rPr kumimoji="1" lang="ja-JP"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50" charset="-128"/>
                <a:cs typeface="+mn-cs"/>
              </a:rPr>
              <a:pPr marL="0" marR="0" lvl="0" indent="0" algn="r" defTabSz="914180"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77548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592931" lvl="1" indent="-135731" defTabSz="914400">
              <a:spcBef>
                <a:spcPts val="0"/>
              </a:spcBef>
            </a:pPr>
            <a:r>
              <a:rPr lang="en-US" altLang="ja-JP" kern="0"/>
              <a:t>Three-Tier Structure</a:t>
            </a:r>
          </a:p>
          <a:p>
            <a:pPr marL="1050131" lvl="2" indent="-135731" defTabSz="914400">
              <a:spcBef>
                <a:spcPts val="0"/>
              </a:spcBef>
            </a:pPr>
            <a:r>
              <a:rPr lang="en-US" altLang="ja-JP" kern="0"/>
              <a:t>Top Layer - CommonInstructionSet</a:t>
            </a:r>
          </a:p>
          <a:p>
            <a:pPr marL="1507331" lvl="3" indent="-135731" defTabSz="914400">
              <a:spcBef>
                <a:spcPts val="0"/>
              </a:spcBef>
            </a:pPr>
            <a:r>
              <a:rPr lang="en-US" altLang="ja-JP" kern="0"/>
              <a:t>Root element containing energy information for sets of instructions.</a:t>
            </a:r>
          </a:p>
          <a:p>
            <a:pPr marL="1050131" lvl="2" indent="-135731" defTabSz="914400">
              <a:spcBef>
                <a:spcPts val="0"/>
              </a:spcBef>
            </a:pPr>
            <a:r>
              <a:rPr lang="en-US" altLang="ja-JP" kern="0"/>
              <a:t>Middle Layer - Instruction</a:t>
            </a:r>
          </a:p>
          <a:p>
            <a:pPr marL="1507331" lvl="3" indent="-135731" defTabSz="914400">
              <a:spcBef>
                <a:spcPts val="0"/>
              </a:spcBef>
            </a:pPr>
            <a:r>
              <a:rPr lang="en-US" altLang="ja-JP" kern="0"/>
              <a:t>Each element describes energy consumption for a single instruction.</a:t>
            </a:r>
          </a:p>
          <a:p>
            <a:pPr marL="1507331" lvl="3" indent="-135731" defTabSz="914400">
              <a:spcBef>
                <a:spcPts val="0"/>
              </a:spcBef>
            </a:pPr>
            <a:r>
              <a:rPr lang="en-US" altLang="ja-JP" kern="0"/>
              <a:t>Attributes such as 'name' allow for individual representation and consideration.</a:t>
            </a:r>
          </a:p>
          <a:p>
            <a:pPr marL="1050131" lvl="2" indent="-135731" defTabSz="914400">
              <a:spcBef>
                <a:spcPts val="0"/>
              </a:spcBef>
            </a:pPr>
            <a:r>
              <a:rPr lang="en-US" altLang="ja-JP" kern="0"/>
              <a:t>Bottom Layer – PowerConsumption</a:t>
            </a:r>
          </a:p>
          <a:p>
            <a:pPr marL="1507331" lvl="3" indent="-135731" defTabSz="914400">
              <a:spcBef>
                <a:spcPts val="0"/>
              </a:spcBef>
            </a:pPr>
            <a:r>
              <a:rPr lang="en-US" altLang="ja-JP" kern="0"/>
              <a:t>Direct energy usage metrics for instructions.</a:t>
            </a:r>
          </a:p>
          <a:p>
            <a:pPr marL="1507331" lvl="3" indent="-135731" defTabSz="914400">
              <a:spcBef>
                <a:spcPts val="0"/>
              </a:spcBef>
            </a:pPr>
            <a:r>
              <a:rPr lang="en-US" altLang="ja-JP" kern="0"/>
              <a:t>Cost: Quantifies energy expenditure.</a:t>
            </a:r>
          </a:p>
          <a:p>
            <a:pPr marL="1507331" lvl="3" indent="-135731" defTabSz="914400">
              <a:spcBef>
                <a:spcPts val="0"/>
              </a:spcBef>
            </a:pPr>
            <a:r>
              <a:rPr lang="en-US" altLang="ja-JP" kern="0"/>
              <a:t>Impact: Evaluates the potential effects of resource competition in multicore systems, providing insights for future energy prediction models.</a:t>
            </a:r>
            <a:endParaRPr lang="en-US" altLang="zh-CN" b="0" i="0">
              <a:solidFill>
                <a:srgbClr val="ECECEC"/>
              </a:solidFill>
              <a:effectLst/>
              <a:highlight>
                <a:srgbClr val="212121"/>
              </a:highlight>
              <a:latin typeface="Söhne"/>
            </a:endParaRP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10</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84247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1" i="0">
                <a:solidFill>
                  <a:srgbClr val="ECECEC"/>
                </a:solidFill>
                <a:effectLst/>
                <a:highlight>
                  <a:srgbClr val="212121"/>
                </a:highlight>
                <a:latin typeface="Söhne"/>
              </a:rPr>
              <a:t>Slide Title: Measuring Execution Time &amp; Energy Consumption</a:t>
            </a:r>
          </a:p>
          <a:p>
            <a:pPr algn="l"/>
            <a:r>
              <a:rPr lang="en-US" altLang="zh-CN" b="1" i="0">
                <a:solidFill>
                  <a:srgbClr val="ECECEC"/>
                </a:solidFill>
                <a:effectLst/>
                <a:highlight>
                  <a:srgbClr val="212121"/>
                </a:highlight>
                <a:latin typeface="Söhne"/>
              </a:rPr>
              <a:t>Slide Content:</a:t>
            </a:r>
          </a:p>
          <a:p>
            <a:pPr algn="l">
              <a:buFont typeface="+mj-lt"/>
              <a:buAutoNum type="arabicPeriod"/>
            </a:pPr>
            <a:r>
              <a:rPr lang="en-US" altLang="zh-CN" b="1" i="0">
                <a:solidFill>
                  <a:srgbClr val="ECECEC"/>
                </a:solidFill>
                <a:effectLst/>
                <a:highlight>
                  <a:srgbClr val="212121"/>
                </a:highlight>
                <a:latin typeface="Söhne"/>
              </a:rPr>
              <a:t>Correlation of Time and Energy</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Premise</a:t>
            </a:r>
            <a:r>
              <a:rPr lang="en-US" altLang="zh-CN" b="0" i="0">
                <a:solidFill>
                  <a:srgbClr val="ECECEC"/>
                </a:solidFill>
                <a:effectLst/>
                <a:highlight>
                  <a:srgbClr val="212121"/>
                </a:highlight>
                <a:latin typeface="Söhne"/>
              </a:rPr>
              <a:t>: Execution time of code is directly linked to energy consumption.</a:t>
            </a:r>
          </a:p>
          <a:p>
            <a:pPr marL="742950" lvl="1" indent="-285750" algn="l">
              <a:buFont typeface="+mj-lt"/>
              <a:buAutoNum type="arabicPeriod"/>
            </a:pPr>
            <a:r>
              <a:rPr lang="en-US" altLang="zh-CN" b="1" i="0">
                <a:solidFill>
                  <a:srgbClr val="ECECEC"/>
                </a:solidFill>
                <a:effectLst/>
                <a:highlight>
                  <a:srgbClr val="212121"/>
                </a:highlight>
                <a:latin typeface="Söhne"/>
              </a:rPr>
              <a:t>Validation</a:t>
            </a:r>
            <a:r>
              <a:rPr lang="en-US" altLang="zh-CN" b="0" i="0">
                <a:solidFill>
                  <a:srgbClr val="ECECEC"/>
                </a:solidFill>
                <a:effectLst/>
                <a:highlight>
                  <a:srgbClr val="212121"/>
                </a:highlight>
                <a:latin typeface="Söhne"/>
              </a:rPr>
              <a:t>: Accurate time predictions validate energy consumption estimates.</a:t>
            </a:r>
          </a:p>
          <a:p>
            <a:pPr algn="l">
              <a:buFont typeface="+mj-lt"/>
              <a:buAutoNum type="arabicPeriod"/>
            </a:pPr>
            <a:r>
              <a:rPr lang="en-US" altLang="zh-CN" b="1" i="0">
                <a:solidFill>
                  <a:srgbClr val="ECECEC"/>
                </a:solidFill>
                <a:effectLst/>
                <a:highlight>
                  <a:srgbClr val="212121"/>
                </a:highlight>
                <a:latin typeface="Söhne"/>
              </a:rPr>
              <a:t>Importance of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Accuracy</a:t>
            </a:r>
            <a:r>
              <a:rPr lang="en-US" altLang="zh-CN" b="0" i="0">
                <a:solidFill>
                  <a:srgbClr val="ECECEC"/>
                </a:solidFill>
                <a:effectLst/>
                <a:highlight>
                  <a:srgbClr val="212121"/>
                </a:highlight>
                <a:latin typeface="Söhne"/>
              </a:rPr>
              <a:t>: Precise measurement of individual instructions is critical—errors directly affect overall prediction reliability.</a:t>
            </a:r>
          </a:p>
          <a:p>
            <a:pPr marL="742950" lvl="1" indent="-285750" algn="l">
              <a:buFont typeface="+mj-lt"/>
              <a:buAutoNum type="arabicPeriod"/>
            </a:pPr>
            <a:r>
              <a:rPr lang="en-US" altLang="zh-CN" b="1" i="0">
                <a:solidFill>
                  <a:srgbClr val="ECECEC"/>
                </a:solidFill>
                <a:effectLst/>
                <a:highlight>
                  <a:srgbClr val="212121"/>
                </a:highlight>
                <a:latin typeface="Söhne"/>
              </a:rPr>
              <a:t>Technique</a:t>
            </a:r>
            <a:r>
              <a:rPr lang="en-US" altLang="zh-CN" b="0" i="0">
                <a:solidFill>
                  <a:srgbClr val="ECECEC"/>
                </a:solidFill>
                <a:effectLst/>
                <a:highlight>
                  <a:srgbClr val="212121"/>
                </a:highlight>
                <a:latin typeface="Söhne"/>
              </a:rPr>
              <a:t>: A cyclic execution approach is commonly used for better precision in predicting individual instructions' time and energy use.</a:t>
            </a:r>
          </a:p>
          <a:p>
            <a:pPr algn="l">
              <a:buFont typeface="+mj-lt"/>
              <a:buAutoNum type="arabicPeriod"/>
            </a:pPr>
            <a:r>
              <a:rPr lang="en-US" altLang="zh-CN" b="1" i="0">
                <a:solidFill>
                  <a:srgbClr val="ECECEC"/>
                </a:solidFill>
                <a:effectLst/>
                <a:highlight>
                  <a:srgbClr val="212121"/>
                </a:highlight>
                <a:latin typeface="Söhne"/>
              </a:rPr>
              <a:t>Execution Time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Challenge</a:t>
            </a:r>
            <a:r>
              <a:rPr lang="en-US" altLang="zh-CN" b="0" i="0">
                <a:solidFill>
                  <a:srgbClr val="ECECEC"/>
                </a:solidFill>
                <a:effectLst/>
                <a:highlight>
                  <a:srgbClr val="212121"/>
                </a:highlight>
                <a:latin typeface="Söhne"/>
              </a:rPr>
              <a:t>: Selecting an accurate timing method is crucial for exact execution time capture.</a:t>
            </a:r>
          </a:p>
          <a:p>
            <a:pPr marL="742950" lvl="1" indent="-285750" algn="l">
              <a:buFont typeface="+mj-lt"/>
              <a:buAutoNum type="arabicPeriod"/>
            </a:pPr>
            <a:r>
              <a:rPr lang="en-US" altLang="zh-CN" b="1" i="0">
                <a:solidFill>
                  <a:srgbClr val="ECECEC"/>
                </a:solidFill>
                <a:effectLst/>
                <a:highlight>
                  <a:srgbClr val="212121"/>
                </a:highlight>
                <a:latin typeface="Söhne"/>
              </a:rPr>
              <a:t>Tools</a:t>
            </a:r>
            <a:r>
              <a:rPr lang="en-US" altLang="zh-CN" b="0" i="0">
                <a:solidFill>
                  <a:srgbClr val="ECECEC"/>
                </a:solidFill>
                <a:effectLst/>
                <a:highlight>
                  <a:srgbClr val="212121"/>
                </a:highlight>
                <a:latin typeface="Söhne"/>
              </a:rPr>
              <a:t>: While standard libraries offer timing functions, their precision may be insufficient.</a:t>
            </a:r>
          </a:p>
          <a:p>
            <a:pPr marL="742950" lvl="1" indent="-285750" algn="l">
              <a:buFont typeface="+mj-lt"/>
              <a:buAutoNum type="arabicPeriod"/>
            </a:pPr>
            <a:r>
              <a:rPr lang="en-US" altLang="zh-CN" b="1" i="0">
                <a:solidFill>
                  <a:srgbClr val="ECECEC"/>
                </a:solidFill>
                <a:effectLst/>
                <a:highlight>
                  <a:srgbClr val="212121"/>
                </a:highlight>
                <a:latin typeface="Söhne"/>
              </a:rPr>
              <a:t>Advanced Method</a:t>
            </a:r>
            <a:r>
              <a:rPr lang="en-US" altLang="zh-CN" b="0" i="0">
                <a:solidFill>
                  <a:srgbClr val="ECECEC"/>
                </a:solidFill>
                <a:effectLst/>
                <a:highlight>
                  <a:srgbClr val="212121"/>
                </a:highlight>
                <a:latin typeface="Söhne"/>
              </a:rPr>
              <a:t>: The experiment utilizes the DWT (Data Watchpoint and Trace Unit) on the SONY Spresense board, enhancing accuracy by directly accessing specific registers.</a:t>
            </a:r>
          </a:p>
          <a:p>
            <a:pPr marL="742950" lvl="1" indent="-285750" algn="l">
              <a:buFont typeface="+mj-lt"/>
              <a:buAutoNum type="arabicPeriod"/>
            </a:pPr>
            <a:r>
              <a:rPr lang="en-US" altLang="zh-CN" b="1" i="0">
                <a:solidFill>
                  <a:srgbClr val="ECECEC"/>
                </a:solidFill>
                <a:effectLst/>
                <a:highlight>
                  <a:srgbClr val="212121"/>
                </a:highlight>
                <a:latin typeface="Söhne"/>
              </a:rPr>
              <a:t>Consideration</a:t>
            </a:r>
            <a:r>
              <a:rPr lang="en-US" altLang="zh-CN" b="0" i="0">
                <a:solidFill>
                  <a:srgbClr val="ECECEC"/>
                </a:solidFill>
                <a:effectLst/>
                <a:highlight>
                  <a:srgbClr val="212121"/>
                </a:highlight>
                <a:latin typeface="Söhne"/>
              </a:rPr>
              <a:t>: Using DWT presents risks such as clock overruns, which must be managed.</a:t>
            </a:r>
          </a:p>
          <a:p>
            <a:pPr algn="l"/>
            <a:r>
              <a:rPr lang="en-US" altLang="zh-CN" b="1" i="0">
                <a:solidFill>
                  <a:srgbClr val="ECECEC"/>
                </a:solidFill>
                <a:effectLst/>
                <a:highlight>
                  <a:srgbClr val="212121"/>
                </a:highlight>
                <a:latin typeface="Söhne"/>
              </a:rPr>
              <a:t>Visual Aids:</a:t>
            </a:r>
          </a:p>
          <a:p>
            <a:pPr algn="l">
              <a:buFont typeface="Arial" panose="020B0604020202020204" pitchFamily="34" charset="0"/>
              <a:buChar char="•"/>
            </a:pPr>
            <a:r>
              <a:rPr lang="en-US" altLang="zh-CN" b="0" i="0">
                <a:solidFill>
                  <a:srgbClr val="ECECEC"/>
                </a:solidFill>
                <a:effectLst/>
                <a:highlight>
                  <a:srgbClr val="212121"/>
                </a:highlight>
                <a:latin typeface="Söhne"/>
              </a:rPr>
              <a:t>A diagram illustrating the relationship between code execution time and energy consumption.</a:t>
            </a:r>
          </a:p>
          <a:p>
            <a:pPr algn="l">
              <a:buFont typeface="Arial" panose="020B0604020202020204" pitchFamily="34" charset="0"/>
              <a:buChar char="•"/>
            </a:pPr>
            <a:r>
              <a:rPr lang="en-US" altLang="zh-CN" b="0" i="0">
                <a:solidFill>
                  <a:srgbClr val="ECECEC"/>
                </a:solidFill>
                <a:effectLst/>
                <a:highlight>
                  <a:srgbClr val="212121"/>
                </a:highlight>
                <a:latin typeface="Söhne"/>
              </a:rPr>
              <a:t>A flowchart depicting the steps for measuring instruction time and energy, highlighting the cyclic execution method and the use of DWT.</a:t>
            </a:r>
          </a:p>
          <a:p>
            <a:pPr algn="l">
              <a:buFont typeface="Arial" panose="020B0604020202020204" pitchFamily="34" charset="0"/>
              <a:buChar char="•"/>
            </a:pPr>
            <a:r>
              <a:rPr lang="en-US" altLang="zh-CN" b="0" i="0">
                <a:solidFill>
                  <a:srgbClr val="ECECEC"/>
                </a:solidFill>
                <a:effectLst/>
                <a:highlight>
                  <a:srgbClr val="212121"/>
                </a:highlight>
                <a:latin typeface="Söhne"/>
              </a:rPr>
              <a:t>A side note or a callout on the slide about the need for careful handling of the DWT to avoid clock overruns.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11</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4772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1" i="0">
                <a:solidFill>
                  <a:srgbClr val="ECECEC"/>
                </a:solidFill>
                <a:effectLst/>
                <a:highlight>
                  <a:srgbClr val="212121"/>
                </a:highlight>
                <a:latin typeface="Söhne"/>
              </a:rPr>
              <a:t>Slide Title: Measuring Execution Time &amp; Energy Consumption</a:t>
            </a:r>
          </a:p>
          <a:p>
            <a:pPr algn="l"/>
            <a:r>
              <a:rPr lang="en-US" altLang="zh-CN" b="1" i="0">
                <a:solidFill>
                  <a:srgbClr val="ECECEC"/>
                </a:solidFill>
                <a:effectLst/>
                <a:highlight>
                  <a:srgbClr val="212121"/>
                </a:highlight>
                <a:latin typeface="Söhne"/>
              </a:rPr>
              <a:t>Slide Content:</a:t>
            </a:r>
          </a:p>
          <a:p>
            <a:pPr algn="l">
              <a:buFont typeface="+mj-lt"/>
              <a:buAutoNum type="arabicPeriod"/>
            </a:pPr>
            <a:r>
              <a:rPr lang="en-US" altLang="zh-CN" b="1" i="0">
                <a:solidFill>
                  <a:srgbClr val="ECECEC"/>
                </a:solidFill>
                <a:effectLst/>
                <a:highlight>
                  <a:srgbClr val="212121"/>
                </a:highlight>
                <a:latin typeface="Söhne"/>
              </a:rPr>
              <a:t>Correlation of Time and Energy</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Premise</a:t>
            </a:r>
            <a:r>
              <a:rPr lang="en-US" altLang="zh-CN" b="0" i="0">
                <a:solidFill>
                  <a:srgbClr val="ECECEC"/>
                </a:solidFill>
                <a:effectLst/>
                <a:highlight>
                  <a:srgbClr val="212121"/>
                </a:highlight>
                <a:latin typeface="Söhne"/>
              </a:rPr>
              <a:t>: Execution time of code is directly linked to energy consumption.</a:t>
            </a:r>
          </a:p>
          <a:p>
            <a:pPr marL="742950" lvl="1" indent="-285750" algn="l">
              <a:buFont typeface="+mj-lt"/>
              <a:buAutoNum type="arabicPeriod"/>
            </a:pPr>
            <a:r>
              <a:rPr lang="en-US" altLang="zh-CN" b="1" i="0">
                <a:solidFill>
                  <a:srgbClr val="ECECEC"/>
                </a:solidFill>
                <a:effectLst/>
                <a:highlight>
                  <a:srgbClr val="212121"/>
                </a:highlight>
                <a:latin typeface="Söhne"/>
              </a:rPr>
              <a:t>Validation</a:t>
            </a:r>
            <a:r>
              <a:rPr lang="en-US" altLang="zh-CN" b="0" i="0">
                <a:solidFill>
                  <a:srgbClr val="ECECEC"/>
                </a:solidFill>
                <a:effectLst/>
                <a:highlight>
                  <a:srgbClr val="212121"/>
                </a:highlight>
                <a:latin typeface="Söhne"/>
              </a:rPr>
              <a:t>: Accurate time predictions validate energy consumption estimates.</a:t>
            </a:r>
          </a:p>
          <a:p>
            <a:pPr algn="l">
              <a:buFont typeface="+mj-lt"/>
              <a:buAutoNum type="arabicPeriod"/>
            </a:pPr>
            <a:r>
              <a:rPr lang="en-US" altLang="zh-CN" b="1" i="0">
                <a:solidFill>
                  <a:srgbClr val="ECECEC"/>
                </a:solidFill>
                <a:effectLst/>
                <a:highlight>
                  <a:srgbClr val="212121"/>
                </a:highlight>
                <a:latin typeface="Söhne"/>
              </a:rPr>
              <a:t>Importance of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Accuracy</a:t>
            </a:r>
            <a:r>
              <a:rPr lang="en-US" altLang="zh-CN" b="0" i="0">
                <a:solidFill>
                  <a:srgbClr val="ECECEC"/>
                </a:solidFill>
                <a:effectLst/>
                <a:highlight>
                  <a:srgbClr val="212121"/>
                </a:highlight>
                <a:latin typeface="Söhne"/>
              </a:rPr>
              <a:t>: Precise measurement of individual instructions is critical—errors directly affect overall prediction reliability.</a:t>
            </a:r>
          </a:p>
          <a:p>
            <a:pPr marL="742950" lvl="1" indent="-285750" algn="l">
              <a:buFont typeface="+mj-lt"/>
              <a:buAutoNum type="arabicPeriod"/>
            </a:pPr>
            <a:r>
              <a:rPr lang="en-US" altLang="zh-CN" b="1" i="0">
                <a:solidFill>
                  <a:srgbClr val="ECECEC"/>
                </a:solidFill>
                <a:effectLst/>
                <a:highlight>
                  <a:srgbClr val="212121"/>
                </a:highlight>
                <a:latin typeface="Söhne"/>
              </a:rPr>
              <a:t>Technique</a:t>
            </a:r>
            <a:r>
              <a:rPr lang="en-US" altLang="zh-CN" b="0" i="0">
                <a:solidFill>
                  <a:srgbClr val="ECECEC"/>
                </a:solidFill>
                <a:effectLst/>
                <a:highlight>
                  <a:srgbClr val="212121"/>
                </a:highlight>
                <a:latin typeface="Söhne"/>
              </a:rPr>
              <a:t>: A cyclic execution approach is commonly used for better precision in predicting individual instructions' time and energy use.</a:t>
            </a:r>
          </a:p>
          <a:p>
            <a:pPr algn="l">
              <a:buFont typeface="+mj-lt"/>
              <a:buAutoNum type="arabicPeriod"/>
            </a:pPr>
            <a:r>
              <a:rPr lang="en-US" altLang="zh-CN" b="1" i="0">
                <a:solidFill>
                  <a:srgbClr val="ECECEC"/>
                </a:solidFill>
                <a:effectLst/>
                <a:highlight>
                  <a:srgbClr val="212121"/>
                </a:highlight>
                <a:latin typeface="Söhne"/>
              </a:rPr>
              <a:t>Execution Time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Challenge</a:t>
            </a:r>
            <a:r>
              <a:rPr lang="en-US" altLang="zh-CN" b="0" i="0">
                <a:solidFill>
                  <a:srgbClr val="ECECEC"/>
                </a:solidFill>
                <a:effectLst/>
                <a:highlight>
                  <a:srgbClr val="212121"/>
                </a:highlight>
                <a:latin typeface="Söhne"/>
              </a:rPr>
              <a:t>: Selecting an accurate timing method is crucial for exact execution time capture.</a:t>
            </a:r>
          </a:p>
          <a:p>
            <a:pPr marL="742950" lvl="1" indent="-285750" algn="l">
              <a:buFont typeface="+mj-lt"/>
              <a:buAutoNum type="arabicPeriod"/>
            </a:pPr>
            <a:r>
              <a:rPr lang="en-US" altLang="zh-CN" b="1" i="0">
                <a:solidFill>
                  <a:srgbClr val="ECECEC"/>
                </a:solidFill>
                <a:effectLst/>
                <a:highlight>
                  <a:srgbClr val="212121"/>
                </a:highlight>
                <a:latin typeface="Söhne"/>
              </a:rPr>
              <a:t>Tools</a:t>
            </a:r>
            <a:r>
              <a:rPr lang="en-US" altLang="zh-CN" b="0" i="0">
                <a:solidFill>
                  <a:srgbClr val="ECECEC"/>
                </a:solidFill>
                <a:effectLst/>
                <a:highlight>
                  <a:srgbClr val="212121"/>
                </a:highlight>
                <a:latin typeface="Söhne"/>
              </a:rPr>
              <a:t>: While standard libraries offer timing functions, their precision may be insufficient.</a:t>
            </a:r>
          </a:p>
          <a:p>
            <a:pPr marL="742950" lvl="1" indent="-285750" algn="l">
              <a:buFont typeface="+mj-lt"/>
              <a:buAutoNum type="arabicPeriod"/>
            </a:pPr>
            <a:r>
              <a:rPr lang="en-US" altLang="zh-CN" b="1" i="0">
                <a:solidFill>
                  <a:srgbClr val="ECECEC"/>
                </a:solidFill>
                <a:effectLst/>
                <a:highlight>
                  <a:srgbClr val="212121"/>
                </a:highlight>
                <a:latin typeface="Söhne"/>
              </a:rPr>
              <a:t>Advanced Method</a:t>
            </a:r>
            <a:r>
              <a:rPr lang="en-US" altLang="zh-CN" b="0" i="0">
                <a:solidFill>
                  <a:srgbClr val="ECECEC"/>
                </a:solidFill>
                <a:effectLst/>
                <a:highlight>
                  <a:srgbClr val="212121"/>
                </a:highlight>
                <a:latin typeface="Söhne"/>
              </a:rPr>
              <a:t>: The experiment utilizes the DWT (Data Watchpoint and Trace Unit) on the SONY Spresense board, enhancing accuracy by directly accessing specific registers.</a:t>
            </a:r>
          </a:p>
          <a:p>
            <a:pPr marL="742950" lvl="1" indent="-285750" algn="l">
              <a:buFont typeface="+mj-lt"/>
              <a:buAutoNum type="arabicPeriod"/>
            </a:pPr>
            <a:r>
              <a:rPr lang="en-US" altLang="zh-CN" b="1" i="0">
                <a:solidFill>
                  <a:srgbClr val="ECECEC"/>
                </a:solidFill>
                <a:effectLst/>
                <a:highlight>
                  <a:srgbClr val="212121"/>
                </a:highlight>
                <a:latin typeface="Söhne"/>
              </a:rPr>
              <a:t>Consideration</a:t>
            </a:r>
            <a:r>
              <a:rPr lang="en-US" altLang="zh-CN" b="0" i="0">
                <a:solidFill>
                  <a:srgbClr val="ECECEC"/>
                </a:solidFill>
                <a:effectLst/>
                <a:highlight>
                  <a:srgbClr val="212121"/>
                </a:highlight>
                <a:latin typeface="Söhne"/>
              </a:rPr>
              <a:t>: Using DWT presents risks such as clock overruns, which must be managed.</a:t>
            </a:r>
          </a:p>
          <a:p>
            <a:pPr algn="l"/>
            <a:r>
              <a:rPr lang="en-US" altLang="zh-CN" b="1" i="0">
                <a:solidFill>
                  <a:srgbClr val="ECECEC"/>
                </a:solidFill>
                <a:effectLst/>
                <a:highlight>
                  <a:srgbClr val="212121"/>
                </a:highlight>
                <a:latin typeface="Söhne"/>
              </a:rPr>
              <a:t>Visual Aids:</a:t>
            </a:r>
          </a:p>
          <a:p>
            <a:pPr algn="l">
              <a:buFont typeface="Arial" panose="020B0604020202020204" pitchFamily="34" charset="0"/>
              <a:buChar char="•"/>
            </a:pPr>
            <a:r>
              <a:rPr lang="en-US" altLang="zh-CN" b="0" i="0">
                <a:solidFill>
                  <a:srgbClr val="ECECEC"/>
                </a:solidFill>
                <a:effectLst/>
                <a:highlight>
                  <a:srgbClr val="212121"/>
                </a:highlight>
                <a:latin typeface="Söhne"/>
              </a:rPr>
              <a:t>A diagram illustrating the relationship between code execution time and energy consumption.</a:t>
            </a:r>
          </a:p>
          <a:p>
            <a:pPr algn="l">
              <a:buFont typeface="Arial" panose="020B0604020202020204" pitchFamily="34" charset="0"/>
              <a:buChar char="•"/>
            </a:pPr>
            <a:r>
              <a:rPr lang="en-US" altLang="zh-CN" b="0" i="0">
                <a:solidFill>
                  <a:srgbClr val="ECECEC"/>
                </a:solidFill>
                <a:effectLst/>
                <a:highlight>
                  <a:srgbClr val="212121"/>
                </a:highlight>
                <a:latin typeface="Söhne"/>
              </a:rPr>
              <a:t>A flowchart depicting the steps for measuring instruction time and energy, highlighting the cyclic execution method and the use of DWT.</a:t>
            </a:r>
          </a:p>
          <a:p>
            <a:pPr algn="l">
              <a:buFont typeface="Arial" panose="020B0604020202020204" pitchFamily="34" charset="0"/>
              <a:buChar char="•"/>
            </a:pPr>
            <a:r>
              <a:rPr lang="en-US" altLang="zh-CN" b="0" i="0">
                <a:solidFill>
                  <a:srgbClr val="ECECEC"/>
                </a:solidFill>
                <a:effectLst/>
                <a:highlight>
                  <a:srgbClr val="212121"/>
                </a:highlight>
                <a:latin typeface="Söhne"/>
              </a:rPr>
              <a:t>A side note or a callout on the slide about the need for careful handling of the DWT to avoid clock overruns.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12</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51210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1" i="0">
                <a:solidFill>
                  <a:srgbClr val="ECECEC"/>
                </a:solidFill>
                <a:effectLst/>
                <a:highlight>
                  <a:srgbClr val="212121"/>
                </a:highlight>
                <a:latin typeface="Söhne"/>
              </a:rPr>
              <a:t>Slide Title: Measuring Execution Time &amp; Energy Consumption</a:t>
            </a:r>
          </a:p>
          <a:p>
            <a:pPr algn="l"/>
            <a:r>
              <a:rPr lang="en-US" altLang="zh-CN" b="1" i="0">
                <a:solidFill>
                  <a:srgbClr val="ECECEC"/>
                </a:solidFill>
                <a:effectLst/>
                <a:highlight>
                  <a:srgbClr val="212121"/>
                </a:highlight>
                <a:latin typeface="Söhne"/>
              </a:rPr>
              <a:t>Slide Content:</a:t>
            </a:r>
          </a:p>
          <a:p>
            <a:pPr algn="l">
              <a:buFont typeface="+mj-lt"/>
              <a:buAutoNum type="arabicPeriod"/>
            </a:pPr>
            <a:r>
              <a:rPr lang="en-US" altLang="zh-CN" b="1" i="0">
                <a:solidFill>
                  <a:srgbClr val="ECECEC"/>
                </a:solidFill>
                <a:effectLst/>
                <a:highlight>
                  <a:srgbClr val="212121"/>
                </a:highlight>
                <a:latin typeface="Söhne"/>
              </a:rPr>
              <a:t>Correlation of Time and Energy</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Premise</a:t>
            </a:r>
            <a:r>
              <a:rPr lang="en-US" altLang="zh-CN" b="0" i="0">
                <a:solidFill>
                  <a:srgbClr val="ECECEC"/>
                </a:solidFill>
                <a:effectLst/>
                <a:highlight>
                  <a:srgbClr val="212121"/>
                </a:highlight>
                <a:latin typeface="Söhne"/>
              </a:rPr>
              <a:t>: Execution time of code is directly linked to energy consumption.</a:t>
            </a:r>
          </a:p>
          <a:p>
            <a:pPr marL="742950" lvl="1" indent="-285750" algn="l">
              <a:buFont typeface="+mj-lt"/>
              <a:buAutoNum type="arabicPeriod"/>
            </a:pPr>
            <a:r>
              <a:rPr lang="en-US" altLang="zh-CN" b="1" i="0">
                <a:solidFill>
                  <a:srgbClr val="ECECEC"/>
                </a:solidFill>
                <a:effectLst/>
                <a:highlight>
                  <a:srgbClr val="212121"/>
                </a:highlight>
                <a:latin typeface="Söhne"/>
              </a:rPr>
              <a:t>Validation</a:t>
            </a:r>
            <a:r>
              <a:rPr lang="en-US" altLang="zh-CN" b="0" i="0">
                <a:solidFill>
                  <a:srgbClr val="ECECEC"/>
                </a:solidFill>
                <a:effectLst/>
                <a:highlight>
                  <a:srgbClr val="212121"/>
                </a:highlight>
                <a:latin typeface="Söhne"/>
              </a:rPr>
              <a:t>: Accurate time predictions validate energy consumption estimates.</a:t>
            </a:r>
          </a:p>
          <a:p>
            <a:pPr algn="l">
              <a:buFont typeface="+mj-lt"/>
              <a:buAutoNum type="arabicPeriod"/>
            </a:pPr>
            <a:r>
              <a:rPr lang="en-US" altLang="zh-CN" b="1" i="0">
                <a:solidFill>
                  <a:srgbClr val="ECECEC"/>
                </a:solidFill>
                <a:effectLst/>
                <a:highlight>
                  <a:srgbClr val="212121"/>
                </a:highlight>
                <a:latin typeface="Söhne"/>
              </a:rPr>
              <a:t>Importance of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Accuracy</a:t>
            </a:r>
            <a:r>
              <a:rPr lang="en-US" altLang="zh-CN" b="0" i="0">
                <a:solidFill>
                  <a:srgbClr val="ECECEC"/>
                </a:solidFill>
                <a:effectLst/>
                <a:highlight>
                  <a:srgbClr val="212121"/>
                </a:highlight>
                <a:latin typeface="Söhne"/>
              </a:rPr>
              <a:t>: Precise measurement of individual instructions is critical—errors directly affect overall prediction reliability.</a:t>
            </a:r>
          </a:p>
          <a:p>
            <a:pPr marL="742950" lvl="1" indent="-285750" algn="l">
              <a:buFont typeface="+mj-lt"/>
              <a:buAutoNum type="arabicPeriod"/>
            </a:pPr>
            <a:r>
              <a:rPr lang="en-US" altLang="zh-CN" b="1" i="0">
                <a:solidFill>
                  <a:srgbClr val="ECECEC"/>
                </a:solidFill>
                <a:effectLst/>
                <a:highlight>
                  <a:srgbClr val="212121"/>
                </a:highlight>
                <a:latin typeface="Söhne"/>
              </a:rPr>
              <a:t>Technique</a:t>
            </a:r>
            <a:r>
              <a:rPr lang="en-US" altLang="zh-CN" b="0" i="0">
                <a:solidFill>
                  <a:srgbClr val="ECECEC"/>
                </a:solidFill>
                <a:effectLst/>
                <a:highlight>
                  <a:srgbClr val="212121"/>
                </a:highlight>
                <a:latin typeface="Söhne"/>
              </a:rPr>
              <a:t>: A cyclic execution approach is commonly used for better precision in predicting individual instructions' time and energy use.</a:t>
            </a:r>
          </a:p>
          <a:p>
            <a:pPr algn="l">
              <a:buFont typeface="+mj-lt"/>
              <a:buAutoNum type="arabicPeriod"/>
            </a:pPr>
            <a:r>
              <a:rPr lang="en-US" altLang="zh-CN" b="1" i="0">
                <a:solidFill>
                  <a:srgbClr val="ECECEC"/>
                </a:solidFill>
                <a:effectLst/>
                <a:highlight>
                  <a:srgbClr val="212121"/>
                </a:highlight>
                <a:latin typeface="Söhne"/>
              </a:rPr>
              <a:t>Execution Time Measurement</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Challenge</a:t>
            </a:r>
            <a:r>
              <a:rPr lang="en-US" altLang="zh-CN" b="0" i="0">
                <a:solidFill>
                  <a:srgbClr val="ECECEC"/>
                </a:solidFill>
                <a:effectLst/>
                <a:highlight>
                  <a:srgbClr val="212121"/>
                </a:highlight>
                <a:latin typeface="Söhne"/>
              </a:rPr>
              <a:t>: Selecting an accurate timing method is crucial for exact execution time capture.</a:t>
            </a:r>
          </a:p>
          <a:p>
            <a:pPr marL="742950" lvl="1" indent="-285750" algn="l">
              <a:buFont typeface="+mj-lt"/>
              <a:buAutoNum type="arabicPeriod"/>
            </a:pPr>
            <a:r>
              <a:rPr lang="en-US" altLang="zh-CN" b="1" i="0">
                <a:solidFill>
                  <a:srgbClr val="ECECEC"/>
                </a:solidFill>
                <a:effectLst/>
                <a:highlight>
                  <a:srgbClr val="212121"/>
                </a:highlight>
                <a:latin typeface="Söhne"/>
              </a:rPr>
              <a:t>Tools</a:t>
            </a:r>
            <a:r>
              <a:rPr lang="en-US" altLang="zh-CN" b="0" i="0">
                <a:solidFill>
                  <a:srgbClr val="ECECEC"/>
                </a:solidFill>
                <a:effectLst/>
                <a:highlight>
                  <a:srgbClr val="212121"/>
                </a:highlight>
                <a:latin typeface="Söhne"/>
              </a:rPr>
              <a:t>: While standard libraries offer timing functions, their precision may be insufficient.</a:t>
            </a:r>
          </a:p>
          <a:p>
            <a:pPr marL="742950" lvl="1" indent="-285750" algn="l">
              <a:buFont typeface="+mj-lt"/>
              <a:buAutoNum type="arabicPeriod"/>
            </a:pPr>
            <a:r>
              <a:rPr lang="en-US" altLang="zh-CN" b="1" i="0">
                <a:solidFill>
                  <a:srgbClr val="ECECEC"/>
                </a:solidFill>
                <a:effectLst/>
                <a:highlight>
                  <a:srgbClr val="212121"/>
                </a:highlight>
                <a:latin typeface="Söhne"/>
              </a:rPr>
              <a:t>Advanced Method</a:t>
            </a:r>
            <a:r>
              <a:rPr lang="en-US" altLang="zh-CN" b="0" i="0">
                <a:solidFill>
                  <a:srgbClr val="ECECEC"/>
                </a:solidFill>
                <a:effectLst/>
                <a:highlight>
                  <a:srgbClr val="212121"/>
                </a:highlight>
                <a:latin typeface="Söhne"/>
              </a:rPr>
              <a:t>: The experiment utilizes the DWT (Data Watchpoint and Trace Unit) on the SONY Spresense board, enhancing accuracy by directly accessing specific registers.</a:t>
            </a:r>
          </a:p>
          <a:p>
            <a:pPr marL="742950" lvl="1" indent="-285750" algn="l">
              <a:buFont typeface="+mj-lt"/>
              <a:buAutoNum type="arabicPeriod"/>
            </a:pPr>
            <a:r>
              <a:rPr lang="en-US" altLang="zh-CN" b="1" i="0">
                <a:solidFill>
                  <a:srgbClr val="ECECEC"/>
                </a:solidFill>
                <a:effectLst/>
                <a:highlight>
                  <a:srgbClr val="212121"/>
                </a:highlight>
                <a:latin typeface="Söhne"/>
              </a:rPr>
              <a:t>Consideration</a:t>
            </a:r>
            <a:r>
              <a:rPr lang="en-US" altLang="zh-CN" b="0" i="0">
                <a:solidFill>
                  <a:srgbClr val="ECECEC"/>
                </a:solidFill>
                <a:effectLst/>
                <a:highlight>
                  <a:srgbClr val="212121"/>
                </a:highlight>
                <a:latin typeface="Söhne"/>
              </a:rPr>
              <a:t>: Using DWT presents risks such as clock overruns, which must be managed.</a:t>
            </a:r>
          </a:p>
          <a:p>
            <a:pPr algn="l"/>
            <a:r>
              <a:rPr lang="en-US" altLang="zh-CN" b="1" i="0">
                <a:solidFill>
                  <a:srgbClr val="ECECEC"/>
                </a:solidFill>
                <a:effectLst/>
                <a:highlight>
                  <a:srgbClr val="212121"/>
                </a:highlight>
                <a:latin typeface="Söhne"/>
              </a:rPr>
              <a:t>Visual Aids:</a:t>
            </a:r>
          </a:p>
          <a:p>
            <a:pPr algn="l">
              <a:buFont typeface="Arial" panose="020B0604020202020204" pitchFamily="34" charset="0"/>
              <a:buChar char="•"/>
            </a:pPr>
            <a:r>
              <a:rPr lang="en-US" altLang="zh-CN" b="0" i="0">
                <a:solidFill>
                  <a:srgbClr val="ECECEC"/>
                </a:solidFill>
                <a:effectLst/>
                <a:highlight>
                  <a:srgbClr val="212121"/>
                </a:highlight>
                <a:latin typeface="Söhne"/>
              </a:rPr>
              <a:t>A diagram illustrating the relationship between code execution time and energy consumption.</a:t>
            </a:r>
          </a:p>
          <a:p>
            <a:pPr algn="l">
              <a:buFont typeface="Arial" panose="020B0604020202020204" pitchFamily="34" charset="0"/>
              <a:buChar char="•"/>
            </a:pPr>
            <a:r>
              <a:rPr lang="en-US" altLang="zh-CN" b="0" i="0">
                <a:solidFill>
                  <a:srgbClr val="ECECEC"/>
                </a:solidFill>
                <a:effectLst/>
                <a:highlight>
                  <a:srgbClr val="212121"/>
                </a:highlight>
                <a:latin typeface="Söhne"/>
              </a:rPr>
              <a:t>A flowchart depicting the steps for measuring instruction time and energy, highlighting the cyclic execution method and the use of DWT.</a:t>
            </a:r>
          </a:p>
          <a:p>
            <a:pPr algn="l">
              <a:buFont typeface="Arial" panose="020B0604020202020204" pitchFamily="34" charset="0"/>
              <a:buChar char="•"/>
            </a:pPr>
            <a:r>
              <a:rPr lang="en-US" altLang="zh-CN" b="0" i="0">
                <a:solidFill>
                  <a:srgbClr val="ECECEC"/>
                </a:solidFill>
                <a:effectLst/>
                <a:highlight>
                  <a:srgbClr val="212121"/>
                </a:highlight>
                <a:latin typeface="Söhne"/>
              </a:rPr>
              <a:t>A side note or a callout on the slide about the need for careful handling of the DWT to avoid clock overruns.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13</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28745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For each step, an experiment was set up</a:t>
            </a:r>
          </a:p>
          <a:p>
            <a:pPr algn="l"/>
            <a:r>
              <a:rPr lang="en-US" altLang="zh-CN" b="0" i="0">
                <a:solidFill>
                  <a:srgbClr val="ECECEC"/>
                </a:solidFill>
                <a:effectLst/>
                <a:highlight>
                  <a:srgbClr val="212121"/>
                </a:highlight>
                <a:latin typeface="Söhne"/>
              </a:rPr>
              <a:t>The target device is a SONY Spresense development board. </a:t>
            </a:r>
          </a:p>
          <a:p>
            <a:pPr algn="l"/>
            <a:r>
              <a:rPr lang="en-US" altLang="zh-CN" b="0" i="0">
                <a:solidFill>
                  <a:srgbClr val="ECECEC"/>
                </a:solidFill>
                <a:effectLst/>
                <a:highlight>
                  <a:srgbClr val="212121"/>
                </a:highlight>
                <a:latin typeface="Söhne"/>
              </a:rPr>
              <a:t>This board has 6 ARM Cortex M4F.</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measurement device is an ordinary usb tester.</a:t>
            </a:r>
          </a:p>
          <a:p>
            <a:pPr algn="l"/>
            <a:r>
              <a:rPr lang="en-US" altLang="zh-CN" b="0" i="0">
                <a:solidFill>
                  <a:srgbClr val="ECECEC"/>
                </a:solidFill>
                <a:effectLst/>
                <a:highlight>
                  <a:srgbClr val="212121"/>
                </a:highlight>
                <a:latin typeface="Söhne"/>
              </a:rPr>
              <a:t>The tester has the ability to record data, as well as the ability to visualize the data.</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14</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1192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Code execution time is closely related to energy consumption, and to predict energy consumption, code time estimation can be synchronized and used as a validation.</a:t>
            </a:r>
          </a:p>
          <a:p>
            <a:pPr algn="l"/>
            <a:r>
              <a:rPr lang="en-US" altLang="zh-CN" b="0" i="0">
                <a:solidFill>
                  <a:srgbClr val="ECECEC"/>
                </a:solidFill>
                <a:effectLst/>
                <a:highlight>
                  <a:srgbClr val="212121"/>
                </a:highlight>
                <a:latin typeface="Söhne"/>
              </a:rPr>
              <a:t>To this end, we have listed the following basic evaluations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To guarantee cross-platform and cross-architecture properties, the Low Level Virtual Machine Intermediate Representation (LLVM-IR) code is used in the experiment.</a:t>
            </a:r>
          </a:p>
          <a:p>
            <a:pPr algn="l"/>
            <a:r>
              <a:rPr lang="en-US" altLang="zh-CN" b="0" i="0">
                <a:solidFill>
                  <a:srgbClr val="ECECEC"/>
                </a:solidFill>
                <a:effectLst/>
                <a:highlight>
                  <a:srgbClr val="212121"/>
                </a:highlight>
                <a:latin typeface="Söhne"/>
              </a:rPr>
              <a:t>LLVM-IR provides a unified, hardware-independent basic instruction set.</a:t>
            </a:r>
          </a:p>
          <a:p>
            <a:pPr algn="l"/>
            <a:r>
              <a:rPr lang="en-US" altLang="zh-CN" b="0" i="0">
                <a:solidFill>
                  <a:srgbClr val="ECECEC"/>
                </a:solidFill>
                <a:effectLst/>
                <a:highlight>
                  <a:srgbClr val="212121"/>
                </a:highlight>
                <a:latin typeface="Söhne"/>
              </a:rPr>
              <a:t>First, it measures the power consumption and execution time of the basic instructions on the target device.</a:t>
            </a:r>
          </a:p>
          <a:p>
            <a:pPr algn="l"/>
            <a:r>
              <a:rPr lang="en-US" altLang="zh-CN" b="0" i="0">
                <a:solidFill>
                  <a:srgbClr val="ECECEC"/>
                </a:solidFill>
                <a:effectLst/>
                <a:highlight>
                  <a:srgbClr val="212121"/>
                </a:highlight>
                <a:latin typeface="Söhne"/>
              </a:rPr>
              <a:t>We also create a test script to obtain the actual execution time and power consumption in a single-core environment.</a:t>
            </a:r>
          </a:p>
          <a:p>
            <a:pPr algn="l"/>
            <a:r>
              <a:rPr lang="en-US" altLang="zh-CN" b="0" i="0">
                <a:solidFill>
                  <a:srgbClr val="ECECEC"/>
                </a:solidFill>
                <a:effectLst/>
                <a:highlight>
                  <a:srgbClr val="212121"/>
                </a:highlight>
                <a:latin typeface="Söhne"/>
              </a:rPr>
              <a:t>Finally, based on the measured single instruction data, predictions are made at the LLVM-IR instruction level and compared to the measured values to analyze the prediction accuracy.</a:t>
            </a:r>
          </a:p>
          <a:p>
            <a:pPr algn="l"/>
            <a:r>
              <a:rPr lang="en-US" altLang="zh-CN" b="0" i="0">
                <a:solidFill>
                  <a:srgbClr val="ECECEC"/>
                </a:solidFill>
                <a:effectLst/>
                <a:highlight>
                  <a:srgbClr val="212121"/>
                </a:highlight>
                <a:latin typeface="Söhne"/>
              </a:rPr>
              <a:t>The figure shows the measured power consumption and execution time of a number of basic instructions. The unit of execution time is cycles, and the unit of energy is nanojoules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15</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64722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In order to verify the feasibility of our proposed approach</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test script performs a simple four arithmetic operations.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in this case, we focus only on the for statement, so when the number of loops is small, the error is large.As the number of loops is increased, the error gradually decreases. </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16</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07589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In addition, an evaluation using a model was conducted to determine if the proposed schema and estimation method are applicable in model-based development.</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model we prepared is shown in the figure below, using the for subsystem to perform the four arithmetic operations.</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In the actual case, the model works by receiving information from the outside and passing it to the model after the process is complete, and the test model is also used in the function call.</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17</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65070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Once the model has been created, Embedded Coder generates the code.</a:t>
            </a:r>
          </a:p>
          <a:p>
            <a:pPr algn="l"/>
            <a:r>
              <a:rPr lang="en-US" altLang="zh-CN" b="0" i="0">
                <a:solidFill>
                  <a:srgbClr val="ECECEC"/>
                </a:solidFill>
                <a:effectLst/>
                <a:highlight>
                  <a:srgbClr val="212121"/>
                </a:highlight>
                <a:latin typeface="Söhne"/>
              </a:rPr>
              <a:t>The for statement part of the generated code is shown in the figure on the left</a:t>
            </a:r>
          </a:p>
          <a:p>
            <a:pPr algn="l"/>
            <a:r>
              <a:rPr lang="en-US" altLang="zh-CN" b="0" i="0">
                <a:solidFill>
                  <a:srgbClr val="ECECEC"/>
                </a:solidFill>
                <a:effectLst/>
                <a:highlight>
                  <a:srgbClr val="212121"/>
                </a:highlight>
                <a:latin typeface="Söhne"/>
              </a:rPr>
              <a:t>.Next, it writes in the user's code with a function call</a:t>
            </a:r>
          </a:p>
          <a:p>
            <a:pPr algn="l"/>
            <a:r>
              <a:rPr lang="en-US" altLang="zh-CN" b="0" i="0">
                <a:solidFill>
                  <a:srgbClr val="ECECEC"/>
                </a:solidFill>
                <a:effectLst/>
                <a:highlight>
                  <a:srgbClr val="212121"/>
                </a:highlight>
                <a:latin typeface="Söhne"/>
              </a:rPr>
              <a:t>Finally, the actual power consumption is calculated by writing to the target device.</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18</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5437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b="0" i="0">
                <a:solidFill>
                  <a:srgbClr val="ECECEC"/>
                </a:solidFill>
                <a:effectLst/>
                <a:highlight>
                  <a:srgbClr val="212121"/>
                </a:highlight>
                <a:latin typeface="Söhne"/>
              </a:rPr>
              <a:t>The prediction part converts the user code into LLVM-IR instructions, and the prediction is performed by the designed prediction tool.</a:t>
            </a:r>
          </a:p>
          <a:p>
            <a:pPr algn="l"/>
            <a:endParaRPr lang="en-US" altLang="zh-CN" b="0" i="0">
              <a:solidFill>
                <a:srgbClr val="ECECEC"/>
              </a:solidFill>
              <a:effectLst/>
              <a:highlight>
                <a:srgbClr val="212121"/>
              </a:highlight>
              <a:latin typeface="Söhne"/>
            </a:endParaRPr>
          </a:p>
          <a:p>
            <a:pPr algn="l"/>
            <a:r>
              <a:rPr lang="en-US" altLang="zh-CN" b="0" i="0">
                <a:solidFill>
                  <a:srgbClr val="ECECEC"/>
                </a:solidFill>
                <a:effectLst/>
                <a:highlight>
                  <a:srgbClr val="212121"/>
                </a:highlight>
                <a:latin typeface="Söhne"/>
              </a:rPr>
              <a:t>The resulting error between actual and predicted power consumption is found to be 4%.</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19</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1317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2afd113ad6_0_4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22afd113ad6_0_4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altLang="ja-JP"/>
              <a:t>My presentation is divided into four parts.</a:t>
            </a:r>
          </a:p>
          <a:p>
            <a:r>
              <a:rPr lang="en-US" altLang="ja-JP"/>
              <a:t>First I will state the background knowledge about this research.</a:t>
            </a:r>
          </a:p>
          <a:p>
            <a:r>
              <a:rPr lang="en-US" altLang="ja-JP"/>
              <a:t>Secondly, I will explain in depth about the proposed </a:t>
            </a:r>
            <a:r>
              <a:rPr lang="en-US" altLang="zh-CN"/>
              <a:t>framework</a:t>
            </a:r>
            <a:r>
              <a:rPr lang="en-US" altLang="ja-JP"/>
              <a:t>, use cases </a:t>
            </a:r>
            <a:r>
              <a:rPr lang="en-US" altLang="zh-CN" b="0" i="0">
                <a:solidFill>
                  <a:srgbClr val="ECECEC"/>
                </a:solidFill>
                <a:effectLst/>
                <a:latin typeface="Söhne"/>
              </a:rPr>
              <a:t>and other things </a:t>
            </a:r>
            <a:r>
              <a:rPr lang="en-US" altLang="ja-JP"/>
              <a:t>of this research.</a:t>
            </a:r>
          </a:p>
          <a:p>
            <a:r>
              <a:rPr lang="en-US" altLang="ja-JP"/>
              <a:t>Finally</a:t>
            </a:r>
            <a:r>
              <a:rPr lang="zh-CN" altLang="en-US"/>
              <a:t>，</a:t>
            </a:r>
            <a:r>
              <a:rPr lang="en-US" altLang="ja-JP"/>
              <a:t>for this </a:t>
            </a:r>
            <a:r>
              <a:rPr lang="en-US" altLang="zh-CN"/>
              <a:t>research</a:t>
            </a:r>
            <a:r>
              <a:rPr lang="en-US" altLang="ja-JP"/>
              <a:t>, I have performed some testing, which will also be explained in detail in this presentation.</a:t>
            </a:r>
          </a:p>
        </p:txBody>
      </p:sp>
      <p:sp>
        <p:nvSpPr>
          <p:cNvPr id="293" name="Google Shape;293;g22afd113ad6_0_4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altLang="zh-CN"/>
              <a:t>So, First, I</a:t>
            </a:r>
            <a:r>
              <a:rPr lang="zh-CN" altLang="en-US"/>
              <a:t>‘</a:t>
            </a:r>
            <a:r>
              <a:rPr lang="en-US" altLang="zh-CN"/>
              <a:t>ll begin with background knowledge about this research.</a:t>
            </a:r>
            <a:endParaRPr lang="en-US" altLang="ja-JP"/>
          </a:p>
          <a:p>
            <a:pPr marL="0" lvl="0" indent="0" algn="l" rtl="0">
              <a:lnSpc>
                <a:spcPct val="100000"/>
              </a:lnSpc>
              <a:spcBef>
                <a:spcPts val="0"/>
              </a:spcBef>
              <a:spcAft>
                <a:spcPts val="0"/>
              </a:spcAft>
              <a:buSzPts val="1400"/>
              <a:buNone/>
            </a:pPr>
            <a:r>
              <a:rPr lang="en-US" altLang="zh-CN"/>
              <a:t>As the development of edge devices, those systems  embedded in devices is becoming more complex</a:t>
            </a:r>
          </a:p>
          <a:p>
            <a:pPr marL="0" lvl="0" indent="0" algn="l" rtl="0">
              <a:lnSpc>
                <a:spcPct val="100000"/>
              </a:lnSpc>
              <a:spcBef>
                <a:spcPts val="0"/>
              </a:spcBef>
              <a:spcAft>
                <a:spcPts val="0"/>
              </a:spcAft>
              <a:buSzPts val="1400"/>
              <a:buNone/>
            </a:pPr>
            <a:r>
              <a:rPr lang="en-US" altLang="zh-CN"/>
              <a:t>The cost of time and money spent on developing these systems is also becoming more and more significant.</a:t>
            </a:r>
          </a:p>
          <a:p>
            <a:pPr marL="0" lvl="0" indent="0" algn="l" rtl="0">
              <a:lnSpc>
                <a:spcPct val="100000"/>
              </a:lnSpc>
              <a:spcBef>
                <a:spcPts val="0"/>
              </a:spcBef>
              <a:spcAft>
                <a:spcPts val="0"/>
              </a:spcAft>
              <a:buSzPts val="1400"/>
              <a:buNone/>
            </a:pPr>
            <a:r>
              <a:rPr lang="en-US" altLang="zh-CN"/>
              <a:t>Moreover, the reusability of the code of the system developed by the traditional development method is limited.</a:t>
            </a:r>
            <a:r>
              <a:rPr lang="en-US" altLang="ja-JP"/>
              <a:t>.</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3</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1990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142976"/>
              </a:buClr>
              <a:buSzPts val="2400"/>
              <a:buFont typeface="Noto Sans Symbols"/>
              <a:buNone/>
              <a:tabLst/>
              <a:defRPr/>
            </a:pPr>
            <a:r>
              <a:rPr lang="en-US" altLang="ja-JP"/>
              <a:t>To deal with th</a:t>
            </a:r>
            <a:r>
              <a:rPr lang="en-US" altLang="zh-CN"/>
              <a:t>ese</a:t>
            </a:r>
            <a:r>
              <a:rPr lang="en-US" altLang="ja-JP"/>
              <a:t> problems, Model based development was proposed</a:t>
            </a:r>
            <a:endParaRPr lang="en-US" altLang="ja-JP">
              <a:latin typeface="Meiryo"/>
              <a:ea typeface="Meiryo"/>
              <a:cs typeface="Meiryo"/>
              <a:sym typeface="Meiryo"/>
            </a:endParaRPr>
          </a:p>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For better understand of mbd, let me first briefly introduce matlab which is often used in mbd</a:t>
            </a:r>
          </a:p>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What is MATLAB/Simulink</a:t>
            </a:r>
            <a:endParaRPr lang="en-US" altLang="ja-JP"/>
          </a:p>
          <a:p>
            <a:pPr marL="401241" marR="0" lvl="1" indent="-130968" algn="l" rtl="0">
              <a:lnSpc>
                <a:spcPct val="100000"/>
              </a:lnSpc>
              <a:spcBef>
                <a:spcPts val="400"/>
              </a:spcBef>
              <a:spcAft>
                <a:spcPts val="0"/>
              </a:spcAft>
              <a:buSzPts val="2000"/>
              <a:buChar char="⁃"/>
            </a:pPr>
            <a:r>
              <a:rPr lang="en-US" altLang="ja-JP"/>
              <a:t>MATLAB</a:t>
            </a:r>
          </a:p>
          <a:p>
            <a:pPr marL="858441" marR="0" lvl="2" indent="-130968" algn="l" defTabSz="914400" rtl="0" eaLnBrk="1" fontAlgn="auto" latinLnBrk="0" hangingPunct="1">
              <a:lnSpc>
                <a:spcPct val="100000"/>
              </a:lnSpc>
              <a:spcBef>
                <a:spcPts val="0"/>
              </a:spcBef>
              <a:spcAft>
                <a:spcPts val="0"/>
              </a:spcAft>
              <a:buClrTx/>
              <a:buSzTx/>
              <a:buFontTx/>
              <a:buChar char="⁃"/>
              <a:tabLst/>
              <a:defRPr/>
            </a:pPr>
            <a:r>
              <a:rPr lang="en-US" altLang="ja-JP"/>
              <a:t>A programming and numeric computing platform by MathWorks.</a:t>
            </a:r>
          </a:p>
          <a:p>
            <a:pPr marL="858441" lvl="2" indent="-130968">
              <a:buChar char="⁃"/>
            </a:pPr>
            <a:r>
              <a:rPr lang="en-US" altLang="ja-JP"/>
              <a:t>used for algorithm development, data analysis, visualization, and numerical computation.</a:t>
            </a:r>
          </a:p>
          <a:p>
            <a:pPr marL="401241" marR="0" lvl="1" indent="-130968" algn="l" rtl="0">
              <a:lnSpc>
                <a:spcPct val="100000"/>
              </a:lnSpc>
              <a:spcBef>
                <a:spcPts val="400"/>
              </a:spcBef>
              <a:spcAft>
                <a:spcPts val="0"/>
              </a:spcAft>
              <a:buSzPts val="2000"/>
              <a:buChar char="⁃"/>
            </a:pPr>
            <a:r>
              <a:rPr lang="en-US" altLang="ja-JP"/>
              <a:t>Simulink</a:t>
            </a:r>
          </a:p>
          <a:p>
            <a:pPr marL="858441" lvl="2" indent="-130968">
              <a:buChar char="⁃"/>
            </a:pPr>
            <a:r>
              <a:rPr lang="en-US" altLang="ja-JP"/>
              <a:t>A block diagram environment for Model-based Development , integrated with MATLAB. </a:t>
            </a:r>
          </a:p>
          <a:p>
            <a:pPr marL="858441" lvl="2" indent="-130968">
              <a:buChar char="⁃"/>
            </a:pPr>
            <a:r>
              <a:rPr lang="en-US" altLang="ja-JP"/>
              <a:t>It supports simulation, automatic code generation, and continuous test and verification of embedded systems.</a:t>
            </a:r>
          </a:p>
          <a:p>
            <a:pPr algn="l">
              <a:buFont typeface="+mj-lt"/>
              <a:buAutoNum type="arabicPeriod"/>
            </a:pPr>
            <a:r>
              <a:rPr lang="en-US" altLang="zh-CN" b="1" i="0">
                <a:solidFill>
                  <a:srgbClr val="ECECEC"/>
                </a:solidFill>
                <a:effectLst/>
                <a:highlight>
                  <a:srgbClr val="212121"/>
                </a:highlight>
                <a:latin typeface="Söhne"/>
              </a:rPr>
              <a:t>Why Use MATLAB/Simulink?</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Efficiency</a:t>
            </a:r>
            <a:r>
              <a:rPr lang="en-US" altLang="zh-CN" b="0" i="0">
                <a:solidFill>
                  <a:srgbClr val="ECECEC"/>
                </a:solidFill>
                <a:effectLst/>
                <a:highlight>
                  <a:srgbClr val="212121"/>
                </a:highlight>
                <a:latin typeface="Söhne"/>
              </a:rPr>
              <a:t>: Accelerates the pace of engineering and science by providing a high-level programming environment that simplifies complex numerical calculations and visualization.</a:t>
            </a:r>
          </a:p>
          <a:p>
            <a:pPr marL="742950" lvl="1" indent="-285750" algn="l">
              <a:buFont typeface="+mj-lt"/>
              <a:buAutoNum type="arabicPeriod"/>
            </a:pPr>
            <a:r>
              <a:rPr lang="en-US" altLang="zh-CN" b="1" i="0">
                <a:solidFill>
                  <a:srgbClr val="ECECEC"/>
                </a:solidFill>
                <a:effectLst/>
                <a:highlight>
                  <a:srgbClr val="212121"/>
                </a:highlight>
                <a:latin typeface="Söhne"/>
              </a:rPr>
              <a:t>Integration</a:t>
            </a:r>
            <a:r>
              <a:rPr lang="en-US" altLang="zh-CN" b="0" i="0">
                <a:solidFill>
                  <a:srgbClr val="ECECEC"/>
                </a:solidFill>
                <a:effectLst/>
                <a:highlight>
                  <a:srgbClr val="212121"/>
                </a:highlight>
                <a:latin typeface="Söhne"/>
              </a:rPr>
              <a:t>: Seamlessly integrates computing, visualizing, and programming in an easy-to-use environment where problems and solutions are expressed in familiar mathematical notation.</a:t>
            </a:r>
          </a:p>
          <a:p>
            <a:pPr marL="742950" lvl="1" indent="-285750" algn="l">
              <a:buFont typeface="+mj-lt"/>
              <a:buAutoNum type="arabicPeriod"/>
            </a:pPr>
            <a:r>
              <a:rPr lang="en-US" altLang="zh-CN" b="1" i="0">
                <a:solidFill>
                  <a:srgbClr val="ECECEC"/>
                </a:solidFill>
                <a:effectLst/>
                <a:highlight>
                  <a:srgbClr val="212121"/>
                </a:highlight>
                <a:latin typeface="Söhne"/>
              </a:rPr>
              <a:t>Versatility</a:t>
            </a:r>
            <a:r>
              <a:rPr lang="en-US" altLang="zh-CN" b="0" i="0">
                <a:solidFill>
                  <a:srgbClr val="ECECEC"/>
                </a:solidFill>
                <a:effectLst/>
                <a:highlight>
                  <a:srgbClr val="212121"/>
                </a:highlight>
                <a:latin typeface="Söhne"/>
              </a:rPr>
              <a:t>: Used in various industries, including engineering, finance, and biotechnology, for tasks ranging from developing control systems to financial modeling and analysis.</a:t>
            </a:r>
          </a:p>
          <a:p>
            <a:pPr marL="727473" lvl="2" indent="0">
              <a:buNone/>
            </a:pPr>
            <a:endParaRPr lang="en-US" altLang="ja-JP"/>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4</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1260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70273" marR="0" lvl="1" indent="0" algn="l" rtl="0">
              <a:lnSpc>
                <a:spcPct val="100000"/>
              </a:lnSpc>
              <a:spcBef>
                <a:spcPts val="400"/>
              </a:spcBef>
              <a:spcAft>
                <a:spcPts val="0"/>
              </a:spcAft>
              <a:buSzPts val="2000"/>
              <a:buNone/>
            </a:pPr>
            <a:r>
              <a:rPr lang="en-US" altLang="ja-JP"/>
              <a:t>So what is model based development</a:t>
            </a:r>
          </a:p>
          <a:p>
            <a:pPr marL="270273" marR="0" lvl="1" indent="0" algn="l" rtl="0">
              <a:lnSpc>
                <a:spcPct val="100000"/>
              </a:lnSpc>
              <a:spcBef>
                <a:spcPts val="400"/>
              </a:spcBef>
              <a:spcAft>
                <a:spcPts val="0"/>
              </a:spcAft>
              <a:buSzPts val="2000"/>
              <a:buNone/>
            </a:pPr>
            <a:r>
              <a:rPr lang="en-US" altLang="ja-JP"/>
              <a:t>Here I give a simple example of an equation and its corresponding model.</a:t>
            </a:r>
          </a:p>
          <a:p>
            <a:pPr marL="270273" marR="0" lvl="1" indent="0" algn="l" rtl="0">
              <a:lnSpc>
                <a:spcPct val="100000"/>
              </a:lnSpc>
              <a:spcBef>
                <a:spcPts val="400"/>
              </a:spcBef>
              <a:spcAft>
                <a:spcPts val="0"/>
              </a:spcAft>
              <a:buSzPts val="2000"/>
              <a:buNone/>
            </a:pPr>
            <a:r>
              <a:rPr lang="en-US" altLang="ja-JP"/>
              <a:t>You can see the left equation was translated into the model on right side by using 3 kinds of blocks.</a:t>
            </a:r>
          </a:p>
          <a:p>
            <a:pPr marL="270273" marR="0" lvl="1" indent="0" algn="l" rtl="0">
              <a:lnSpc>
                <a:spcPct val="100000"/>
              </a:lnSpc>
              <a:spcBef>
                <a:spcPts val="400"/>
              </a:spcBef>
              <a:spcAft>
                <a:spcPts val="0"/>
              </a:spcAft>
              <a:buSzPts val="2000"/>
              <a:buNone/>
            </a:pPr>
            <a:endParaRPr lang="en-US" altLang="ja-JP"/>
          </a:p>
          <a:p>
            <a:pPr marL="270273" marR="0" lvl="1" indent="0" algn="l" rtl="0">
              <a:lnSpc>
                <a:spcPct val="100000"/>
              </a:lnSpc>
              <a:spcBef>
                <a:spcPts val="400"/>
              </a:spcBef>
              <a:spcAft>
                <a:spcPts val="0"/>
              </a:spcAft>
              <a:buSzPts val="2000"/>
              <a:buNone/>
            </a:pPr>
            <a:r>
              <a:rPr lang="en-US" altLang="ja-JP"/>
              <a:t>As this example shows, mbd uses graphical models to guide design and implementation</a:t>
            </a:r>
          </a:p>
          <a:p>
            <a:pPr marL="270273" marR="0" lvl="1" indent="0" algn="l" rtl="0">
              <a:lnSpc>
                <a:spcPct val="100000"/>
              </a:lnSpc>
              <a:spcBef>
                <a:spcPts val="400"/>
              </a:spcBef>
              <a:spcAft>
                <a:spcPts val="0"/>
              </a:spcAft>
              <a:buSzPts val="2000"/>
              <a:buNone/>
            </a:pPr>
            <a:endParaRPr lang="en-US" altLang="ja-JP"/>
          </a:p>
          <a:p>
            <a:pPr marL="401241" marR="0" lvl="1" indent="-130968" algn="l" rtl="0">
              <a:lnSpc>
                <a:spcPct val="100000"/>
              </a:lnSpc>
              <a:spcBef>
                <a:spcPts val="400"/>
              </a:spcBef>
              <a:spcAft>
                <a:spcPts val="0"/>
              </a:spcAft>
              <a:buSzPts val="2000"/>
              <a:buChar char="⁃"/>
            </a:pPr>
            <a:r>
              <a:rPr lang="en-US" altLang="ja-JP"/>
              <a:t>simplifying system design and verification. It also allows engineers to verify system behavior and performance before writing code. In particular, MBD with MATLAB Simulink and Embedded Coder supports automatic code generation, reducing development time and coding errors.</a:t>
            </a:r>
          </a:p>
          <a:p>
            <a:pPr marL="401241" marR="0" lvl="1" indent="-130968" algn="l" rtl="0">
              <a:lnSpc>
                <a:spcPct val="100000"/>
              </a:lnSpc>
              <a:spcBef>
                <a:spcPts val="400"/>
              </a:spcBef>
              <a:spcAft>
                <a:spcPts val="0"/>
              </a:spcAft>
              <a:buSzPts val="2000"/>
              <a:buChar char="⁃"/>
            </a:pPr>
            <a:endParaRPr lang="en-US" altLang="ja-JP"/>
          </a:p>
          <a:p>
            <a:pPr marL="270273" marR="0" lvl="1" indent="0" algn="l" rtl="0">
              <a:lnSpc>
                <a:spcPct val="100000"/>
              </a:lnSpc>
              <a:spcBef>
                <a:spcPts val="400"/>
              </a:spcBef>
              <a:spcAft>
                <a:spcPts val="0"/>
              </a:spcAft>
              <a:buSzPts val="2000"/>
              <a:buNone/>
            </a:pPr>
            <a:r>
              <a:rPr lang="en-US" altLang="ja-JP"/>
              <a:t>The code I gaved here is generated by embedded coder for the above model</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5</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6718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70273" marR="0" lvl="1" indent="0" algn="l" rtl="0">
              <a:lnSpc>
                <a:spcPct val="100000"/>
              </a:lnSpc>
              <a:spcBef>
                <a:spcPts val="400"/>
              </a:spcBef>
              <a:spcAft>
                <a:spcPts val="0"/>
              </a:spcAft>
              <a:buSzPts val="2000"/>
              <a:buNone/>
            </a:pPr>
            <a:r>
              <a:rPr lang="en-US" altLang="ja-JP"/>
              <a:t>So what is model based development</a:t>
            </a:r>
          </a:p>
          <a:p>
            <a:pPr marL="270273" marR="0" lvl="1" indent="0" algn="l" rtl="0">
              <a:lnSpc>
                <a:spcPct val="100000"/>
              </a:lnSpc>
              <a:spcBef>
                <a:spcPts val="400"/>
              </a:spcBef>
              <a:spcAft>
                <a:spcPts val="0"/>
              </a:spcAft>
              <a:buSzPts val="2000"/>
              <a:buNone/>
            </a:pPr>
            <a:r>
              <a:rPr lang="en-US" altLang="ja-JP"/>
              <a:t>Here I give a simple example of an equation and its corresponding model.</a:t>
            </a:r>
          </a:p>
          <a:p>
            <a:pPr marL="270273" marR="0" lvl="1" indent="0" algn="l" rtl="0">
              <a:lnSpc>
                <a:spcPct val="100000"/>
              </a:lnSpc>
              <a:spcBef>
                <a:spcPts val="400"/>
              </a:spcBef>
              <a:spcAft>
                <a:spcPts val="0"/>
              </a:spcAft>
              <a:buSzPts val="2000"/>
              <a:buNone/>
            </a:pPr>
            <a:r>
              <a:rPr lang="en-US" altLang="ja-JP"/>
              <a:t>You can see the left equation was translated into the model on right side by using 3 kinds of blocks.</a:t>
            </a:r>
          </a:p>
          <a:p>
            <a:pPr marL="270273" marR="0" lvl="1" indent="0" algn="l" rtl="0">
              <a:lnSpc>
                <a:spcPct val="100000"/>
              </a:lnSpc>
              <a:spcBef>
                <a:spcPts val="400"/>
              </a:spcBef>
              <a:spcAft>
                <a:spcPts val="0"/>
              </a:spcAft>
              <a:buSzPts val="2000"/>
              <a:buNone/>
            </a:pPr>
            <a:endParaRPr lang="en-US" altLang="ja-JP"/>
          </a:p>
          <a:p>
            <a:pPr marL="270273" marR="0" lvl="1" indent="0" algn="l" rtl="0">
              <a:lnSpc>
                <a:spcPct val="100000"/>
              </a:lnSpc>
              <a:spcBef>
                <a:spcPts val="400"/>
              </a:spcBef>
              <a:spcAft>
                <a:spcPts val="0"/>
              </a:spcAft>
              <a:buSzPts val="2000"/>
              <a:buNone/>
            </a:pPr>
            <a:r>
              <a:rPr lang="en-US" altLang="ja-JP"/>
              <a:t>As this example shows, mbd uses graphical models to guide design and implementation</a:t>
            </a:r>
          </a:p>
          <a:p>
            <a:pPr marL="270273" marR="0" lvl="1" indent="0" algn="l" rtl="0">
              <a:lnSpc>
                <a:spcPct val="100000"/>
              </a:lnSpc>
              <a:spcBef>
                <a:spcPts val="400"/>
              </a:spcBef>
              <a:spcAft>
                <a:spcPts val="0"/>
              </a:spcAft>
              <a:buSzPts val="2000"/>
              <a:buNone/>
            </a:pPr>
            <a:endParaRPr lang="en-US" altLang="ja-JP"/>
          </a:p>
          <a:p>
            <a:pPr marL="401241" marR="0" lvl="1" indent="-130968" algn="l" rtl="0">
              <a:lnSpc>
                <a:spcPct val="100000"/>
              </a:lnSpc>
              <a:spcBef>
                <a:spcPts val="400"/>
              </a:spcBef>
              <a:spcAft>
                <a:spcPts val="0"/>
              </a:spcAft>
              <a:buSzPts val="2000"/>
              <a:buChar char="⁃"/>
            </a:pPr>
            <a:r>
              <a:rPr lang="en-US" altLang="ja-JP"/>
              <a:t>simplifying system design and verification. It also allows engineers to verify system behavior and performance before writing code. In particular, MBD with MATLAB Simulink and Embedded Coder supports automatic code generation, reducing development time and coding errors.</a:t>
            </a:r>
          </a:p>
          <a:p>
            <a:pPr marL="401241" marR="0" lvl="1" indent="-130968" algn="l" rtl="0">
              <a:lnSpc>
                <a:spcPct val="100000"/>
              </a:lnSpc>
              <a:spcBef>
                <a:spcPts val="400"/>
              </a:spcBef>
              <a:spcAft>
                <a:spcPts val="0"/>
              </a:spcAft>
              <a:buSzPts val="2000"/>
              <a:buChar char="⁃"/>
            </a:pPr>
            <a:endParaRPr lang="en-US" altLang="ja-JP"/>
          </a:p>
          <a:p>
            <a:pPr marL="270273" marR="0" lvl="1" indent="0" algn="l" rtl="0">
              <a:lnSpc>
                <a:spcPct val="100000"/>
              </a:lnSpc>
              <a:spcBef>
                <a:spcPts val="400"/>
              </a:spcBef>
              <a:spcAft>
                <a:spcPts val="0"/>
              </a:spcAft>
              <a:buSzPts val="2000"/>
              <a:buNone/>
            </a:pPr>
            <a:r>
              <a:rPr lang="en-US" altLang="ja-JP"/>
              <a:t>The code I gaved here is generated by embedded coder for the above model</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6</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459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altLang="zh-CN" b="1" i="0">
                <a:solidFill>
                  <a:srgbClr val="ECECEC"/>
                </a:solidFill>
                <a:effectLst/>
                <a:highlight>
                  <a:srgbClr val="212121"/>
                </a:highlight>
                <a:latin typeface="Söhne"/>
              </a:rPr>
              <a:t>What is LLVM-IR?</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LLVM-IR</a:t>
            </a:r>
            <a:r>
              <a:rPr lang="en-US" altLang="zh-CN" b="0" i="0">
                <a:solidFill>
                  <a:srgbClr val="ECECEC"/>
                </a:solidFill>
                <a:effectLst/>
                <a:highlight>
                  <a:srgbClr val="212121"/>
                </a:highlight>
                <a:latin typeface="Söhne"/>
              </a:rPr>
              <a:t> (Low Level Virtual Machine Intermediate Representation) is a low-level programming language used as the primary IR (intermediate representation) within the LLVM compiler framework.</a:t>
            </a:r>
          </a:p>
          <a:p>
            <a:pPr marL="742950" lvl="1" indent="-285750" algn="l">
              <a:buFont typeface="+mj-lt"/>
              <a:buAutoNum type="arabicPeriod"/>
            </a:pPr>
            <a:r>
              <a:rPr lang="en-US" altLang="zh-CN" b="0" i="0">
                <a:solidFill>
                  <a:srgbClr val="ECECEC"/>
                </a:solidFill>
                <a:effectLst/>
                <a:highlight>
                  <a:srgbClr val="212121"/>
                </a:highlight>
                <a:latin typeface="Söhne"/>
              </a:rPr>
              <a:t>It serves as a bridge between high-level languages and the machine code, enabling code analysis and transformation.</a:t>
            </a:r>
          </a:p>
          <a:p>
            <a:pPr algn="l">
              <a:buFont typeface="+mj-lt"/>
              <a:buAutoNum type="arabicPeriod"/>
            </a:pPr>
            <a:r>
              <a:rPr lang="en-US" altLang="zh-CN" b="1" i="0">
                <a:solidFill>
                  <a:srgbClr val="ECECEC"/>
                </a:solidFill>
                <a:effectLst/>
                <a:highlight>
                  <a:srgbClr val="212121"/>
                </a:highlight>
                <a:latin typeface="Söhne"/>
              </a:rPr>
              <a:t>Why Use LLVM-IR?</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Portability</a:t>
            </a:r>
            <a:r>
              <a:rPr lang="en-US" altLang="zh-CN" b="0" i="0">
                <a:solidFill>
                  <a:srgbClr val="ECECEC"/>
                </a:solidFill>
                <a:effectLst/>
                <a:highlight>
                  <a:srgbClr val="212121"/>
                </a:highlight>
                <a:latin typeface="Söhne"/>
              </a:rPr>
              <a:t>: LLVM-IR is designed to be independent of specific hardware architectures, which makes it easier to support multiple target platforms.</a:t>
            </a:r>
          </a:p>
          <a:p>
            <a:pPr marL="742950" lvl="1" indent="-285750" algn="l">
              <a:buFont typeface="+mj-lt"/>
              <a:buAutoNum type="arabicPeriod"/>
            </a:pPr>
            <a:r>
              <a:rPr lang="en-US" altLang="zh-CN" b="1" i="0">
                <a:solidFill>
                  <a:srgbClr val="ECECEC"/>
                </a:solidFill>
                <a:effectLst/>
                <a:highlight>
                  <a:srgbClr val="212121"/>
                </a:highlight>
                <a:latin typeface="Söhne"/>
              </a:rPr>
              <a:t>Optimization</a:t>
            </a:r>
            <a:r>
              <a:rPr lang="en-US" altLang="zh-CN" b="0" i="0">
                <a:solidFill>
                  <a:srgbClr val="ECECEC"/>
                </a:solidFill>
                <a:effectLst/>
                <a:highlight>
                  <a:srgbClr val="212121"/>
                </a:highlight>
                <a:latin typeface="Söhne"/>
              </a:rPr>
              <a:t>: It facilitates various optimizations both at the compile time and at run time. This modular IR can be optimized in multiple passes, improving performance and efficiency.</a:t>
            </a:r>
          </a:p>
          <a:p>
            <a:pPr marL="742950" lvl="1" indent="-285750" algn="l">
              <a:buFont typeface="+mj-lt"/>
              <a:buAutoNum type="arabicPeriod"/>
            </a:pPr>
            <a:r>
              <a:rPr lang="en-US" altLang="zh-CN" b="1" i="0">
                <a:solidFill>
                  <a:srgbClr val="ECECEC"/>
                </a:solidFill>
                <a:effectLst/>
                <a:highlight>
                  <a:srgbClr val="212121"/>
                </a:highlight>
                <a:latin typeface="Söhne"/>
              </a:rPr>
              <a:t>Flexibility</a:t>
            </a:r>
            <a:r>
              <a:rPr lang="en-US" altLang="zh-CN" b="0" i="0">
                <a:solidFill>
                  <a:srgbClr val="ECECEC"/>
                </a:solidFill>
                <a:effectLst/>
                <a:highlight>
                  <a:srgbClr val="212121"/>
                </a:highlight>
                <a:latin typeface="Söhne"/>
              </a:rPr>
              <a:t>: Being a central part of LLVM, it allows developers to create compilers for new programming languages more easily, or extend the capabilities of existing languages.</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7</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3501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altLang="zh-CN" b="1" i="0">
                <a:solidFill>
                  <a:srgbClr val="ECECEC"/>
                </a:solidFill>
                <a:effectLst/>
                <a:highlight>
                  <a:srgbClr val="212121"/>
                </a:highlight>
                <a:latin typeface="Söhne"/>
              </a:rPr>
              <a:t>Modeling</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Create a mathematical and visual representation of the physical system. This involves defining the system’s dynamics, controls, and interactions using graphical blocks or scripting.</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Allows for abstracting real-world processes into manageable, simulatable models.</a:t>
            </a:r>
          </a:p>
          <a:p>
            <a:pPr algn="l">
              <a:buFont typeface="+mj-lt"/>
              <a:buAutoNum type="arabicPeriod"/>
            </a:pPr>
            <a:r>
              <a:rPr lang="en-US" altLang="zh-CN" b="1" i="0">
                <a:solidFill>
                  <a:srgbClr val="ECECEC"/>
                </a:solidFill>
                <a:effectLst/>
                <a:highlight>
                  <a:srgbClr val="212121"/>
                </a:highlight>
                <a:latin typeface="Söhne"/>
              </a:rPr>
              <a:t>Simulation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Execute the model using simulation tools to predict the behavior of the system under various conditions.</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Validates the design by testing how the system will perform, helping to identify and correct issues early in the development cycle.</a:t>
            </a:r>
          </a:p>
          <a:p>
            <a:pPr algn="l">
              <a:buFont typeface="+mj-lt"/>
              <a:buAutoNum type="arabicPeriod"/>
            </a:pPr>
            <a:r>
              <a:rPr lang="en-US" altLang="zh-CN" b="1" i="0">
                <a:solidFill>
                  <a:srgbClr val="ECECEC"/>
                </a:solidFill>
                <a:effectLst/>
                <a:highlight>
                  <a:srgbClr val="212121"/>
                </a:highlight>
                <a:latin typeface="Söhne"/>
              </a:rPr>
              <a:t>Code Generation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Automatically convert the validated model into executable code that can be deployed on hardware. This step uses tools that translate the high-level model into lower-level code (e.g., C, C++).</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Facilitates rapid prototyping and reduces the potential for human error compared to manual coding.</a:t>
            </a:r>
          </a:p>
          <a:p>
            <a:pPr algn="l">
              <a:buFont typeface="+mj-lt"/>
              <a:buAutoNum type="arabicPeriod"/>
            </a:pPr>
            <a:r>
              <a:rPr lang="en-US" altLang="zh-CN" b="1" i="0">
                <a:solidFill>
                  <a:srgbClr val="ECECEC"/>
                </a:solidFill>
                <a:effectLst/>
                <a:highlight>
                  <a:srgbClr val="212121"/>
                </a:highlight>
                <a:latin typeface="Söhne"/>
              </a:rPr>
              <a:t>Compile</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Compile the generated code into a binary format that can be executed by the target hardware.</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Ensures the code is optimized and compatible with the hardware, ready for real-world testing and deployment.</a:t>
            </a:r>
          </a:p>
          <a:p>
            <a:pPr algn="l">
              <a:buFont typeface="+mj-lt"/>
              <a:buAutoNum type="arabicPeriod"/>
            </a:pPr>
            <a:r>
              <a:rPr lang="en-US" altLang="zh-CN" b="1" i="0">
                <a:solidFill>
                  <a:srgbClr val="ECECEC"/>
                </a:solidFill>
                <a:effectLst/>
                <a:highlight>
                  <a:srgbClr val="212121"/>
                </a:highlight>
                <a:latin typeface="Söhne"/>
              </a:rPr>
              <a:t>Write in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Upload and install the compiled code onto the physical hardware system.</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Allows the physical system to operate according to the design specified in the model, enabling actual system testing and deployment.</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8</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1034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afd113ad6_0_4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22afd113ad6_0_4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altLang="zh-CN" b="1" i="0">
                <a:solidFill>
                  <a:srgbClr val="ECECEC"/>
                </a:solidFill>
                <a:effectLst/>
                <a:highlight>
                  <a:srgbClr val="212121"/>
                </a:highlight>
                <a:latin typeface="Söhne"/>
              </a:rPr>
              <a:t>Modeling</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Create a mathematical and visual representation of the physical system. This involves defining the system’s dynamics, controls, and interactions using graphical blocks or scripting.</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Allows for abstracting real-world processes into manageable, simulatable models.</a:t>
            </a:r>
          </a:p>
          <a:p>
            <a:pPr algn="l">
              <a:buFont typeface="+mj-lt"/>
              <a:buAutoNum type="arabicPeriod"/>
            </a:pPr>
            <a:r>
              <a:rPr lang="en-US" altLang="zh-CN" b="1" i="0">
                <a:solidFill>
                  <a:srgbClr val="ECECEC"/>
                </a:solidFill>
                <a:effectLst/>
                <a:highlight>
                  <a:srgbClr val="212121"/>
                </a:highlight>
                <a:latin typeface="Söhne"/>
              </a:rPr>
              <a:t>Simulation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Execute the model using simulation tools to predict the behavior of the system under various conditions.</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Validates the design by testing how the system will perform, helping to identify and correct issues early in the development cycle.</a:t>
            </a:r>
          </a:p>
          <a:p>
            <a:pPr algn="l">
              <a:buFont typeface="+mj-lt"/>
              <a:buAutoNum type="arabicPeriod"/>
            </a:pPr>
            <a:r>
              <a:rPr lang="en-US" altLang="zh-CN" b="1" i="0">
                <a:solidFill>
                  <a:srgbClr val="ECECEC"/>
                </a:solidFill>
                <a:effectLst/>
                <a:highlight>
                  <a:srgbClr val="212121"/>
                </a:highlight>
                <a:latin typeface="Söhne"/>
              </a:rPr>
              <a:t>Code Generation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Automatically convert the validated model into executable code that can be deployed on hardware. This step uses tools that translate the high-level model into lower-level code (e.g., C, C++).</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Facilitates rapid prototyping and reduces the potential for human error compared to manual coding.</a:t>
            </a:r>
          </a:p>
          <a:p>
            <a:pPr algn="l">
              <a:buFont typeface="+mj-lt"/>
              <a:buAutoNum type="arabicPeriod"/>
            </a:pPr>
            <a:r>
              <a:rPr lang="en-US" altLang="zh-CN" b="1" i="0">
                <a:solidFill>
                  <a:srgbClr val="ECECEC"/>
                </a:solidFill>
                <a:effectLst/>
                <a:highlight>
                  <a:srgbClr val="212121"/>
                </a:highlight>
                <a:latin typeface="Söhne"/>
              </a:rPr>
              <a:t>Compile</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Compile the generated code into a binary format that can be executed by the target hardware.</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Ensures the code is optimized and compatible with the hardware, ready for real-world testing and deployment.</a:t>
            </a:r>
          </a:p>
          <a:p>
            <a:pPr algn="l">
              <a:buFont typeface="+mj-lt"/>
              <a:buAutoNum type="arabicPeriod"/>
            </a:pPr>
            <a:r>
              <a:rPr lang="en-US" altLang="zh-CN" b="1" i="0">
                <a:solidFill>
                  <a:srgbClr val="ECECEC"/>
                </a:solidFill>
                <a:effectLst/>
                <a:highlight>
                  <a:srgbClr val="212121"/>
                </a:highlight>
                <a:latin typeface="Söhne"/>
              </a:rPr>
              <a:t>Write in</a:t>
            </a:r>
            <a:endParaRPr lang="en-US" altLang="zh-CN" b="0" i="0">
              <a:solidFill>
                <a:srgbClr val="ECECEC"/>
              </a:solidFill>
              <a:effectLst/>
              <a:highlight>
                <a:srgbClr val="212121"/>
              </a:highlight>
              <a:latin typeface="Söhne"/>
            </a:endParaRPr>
          </a:p>
          <a:p>
            <a:pPr marL="742950" lvl="1" indent="-285750" algn="l">
              <a:buFont typeface="+mj-lt"/>
              <a:buAutoNum type="arabicPeriod"/>
            </a:pPr>
            <a:r>
              <a:rPr lang="en-US" altLang="zh-CN" b="1" i="0">
                <a:solidFill>
                  <a:srgbClr val="ECECEC"/>
                </a:solidFill>
                <a:effectLst/>
                <a:highlight>
                  <a:srgbClr val="212121"/>
                </a:highlight>
                <a:latin typeface="Söhne"/>
              </a:rPr>
              <a:t>Definition</a:t>
            </a:r>
            <a:r>
              <a:rPr lang="en-US" altLang="zh-CN" b="0" i="0">
                <a:solidFill>
                  <a:srgbClr val="ECECEC"/>
                </a:solidFill>
                <a:effectLst/>
                <a:highlight>
                  <a:srgbClr val="212121"/>
                </a:highlight>
                <a:latin typeface="Söhne"/>
              </a:rPr>
              <a:t>: Upload and install the compiled code onto the physical hardware system.</a:t>
            </a:r>
          </a:p>
          <a:p>
            <a:pPr marL="742950" lvl="1" indent="-285750" algn="l">
              <a:buFont typeface="+mj-lt"/>
              <a:buAutoNum type="arabicPeriod"/>
            </a:pPr>
            <a:r>
              <a:rPr lang="en-US" altLang="zh-CN" b="1" i="0">
                <a:solidFill>
                  <a:srgbClr val="ECECEC"/>
                </a:solidFill>
                <a:effectLst/>
                <a:highlight>
                  <a:srgbClr val="212121"/>
                </a:highlight>
                <a:latin typeface="Söhne"/>
              </a:rPr>
              <a:t>Purpose</a:t>
            </a:r>
            <a:r>
              <a:rPr lang="en-US" altLang="zh-CN" b="0" i="0">
                <a:solidFill>
                  <a:srgbClr val="ECECEC"/>
                </a:solidFill>
                <a:effectLst/>
                <a:highlight>
                  <a:srgbClr val="212121"/>
                </a:highlight>
                <a:latin typeface="Söhne"/>
              </a:rPr>
              <a:t>: Allows the physical system to operate according to the design specified in the model, enabling actual system testing and deployment.</a:t>
            </a:r>
          </a:p>
        </p:txBody>
      </p:sp>
      <p:sp>
        <p:nvSpPr>
          <p:cNvPr id="301" name="Google Shape;301;g22afd113ad6_0_4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altLang="ja-JP" sz="1200" b="0" i="0" u="none" strike="noStrike" cap="none">
                <a:solidFill>
                  <a:srgbClr val="000000"/>
                </a:solidFill>
                <a:latin typeface="Times New Roman"/>
                <a:ea typeface="Times New Roman"/>
                <a:cs typeface="Times New Roman"/>
                <a:sym typeface="Times New Roman"/>
              </a:rPr>
              <a:t>9</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7081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85655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303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866814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45226955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6351745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238037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376576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09131045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127246457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3"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18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3"/>
            <a:ext cx="2324100" cy="268841"/>
          </a:xfrm>
          <a:solidFill>
            <a:srgbClr val="336699"/>
          </a:solidFill>
        </p:spPr>
        <p:txBody>
          <a:bodyPr/>
          <a:lstStyle>
            <a:lvl1pPr marL="0" indent="0">
              <a:buNone/>
              <a:defRPr sz="9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01798" indent="-101798">
              <a:lnSpc>
                <a:spcPct val="100000"/>
              </a:lnSpc>
              <a:buFont typeface="Wingdings" panose="05000000000000000000" pitchFamily="2" charset="2"/>
              <a:buChar char="n"/>
              <a:defRPr sz="1800" b="1"/>
            </a:lvl1pPr>
            <a:lvl2pPr marL="300931" indent="-98227">
              <a:lnSpc>
                <a:spcPct val="100000"/>
              </a:lnSpc>
              <a:buFont typeface="メイリオ" panose="020B0604030504040204" pitchFamily="50" charset="-128"/>
              <a:buChar char="⁃"/>
              <a:defRPr sz="1500" b="0"/>
            </a:lvl2pPr>
            <a:lvl3pPr marL="504528" indent="-102692">
              <a:lnSpc>
                <a:spcPct val="100000"/>
              </a:lnSpc>
              <a:buFont typeface="Times New Roman" panose="02020603050405020304" pitchFamily="18" charset="0"/>
              <a:buChar char="̵"/>
              <a:defRPr sz="1500" b="0"/>
            </a:lvl3pPr>
            <a:lvl4pPr marL="708125" indent="-102692">
              <a:lnSpc>
                <a:spcPct val="100000"/>
              </a:lnSpc>
              <a:buFont typeface="メイリオ" panose="020B0604030504040204" pitchFamily="50" charset="-128"/>
              <a:buChar char="‑"/>
              <a:defRPr sz="1500" b="0"/>
            </a:lvl4pPr>
            <a:lvl5pPr marL="907256" indent="-98227">
              <a:lnSpc>
                <a:spcPct val="100000"/>
              </a:lnSpc>
              <a:buFont typeface="Times New Roman" panose="02020603050405020304" pitchFamily="18" charset="0"/>
              <a:buChar char="̵"/>
              <a:defRPr sz="15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1" y="6626320"/>
            <a:ext cx="8229602" cy="231680"/>
          </a:xfrm>
        </p:spPr>
        <p:txBody>
          <a:bodyPr/>
          <a:lstStyle>
            <a:lvl1pPr marL="0" indent="0">
              <a:buNone/>
              <a:defRPr sz="900"/>
            </a:lvl1pPr>
          </a:lstStyle>
          <a:p>
            <a:pPr lvl="0"/>
            <a:r>
              <a:rPr kumimoji="1" lang="ja-JP" altLang="en-US" dirty="0"/>
              <a:t>マスター テキストの書式設定</a:t>
            </a:r>
          </a:p>
        </p:txBody>
      </p:sp>
    </p:spTree>
    <p:extLst>
      <p:ext uri="{BB962C8B-B14F-4D97-AF65-F5344CB8AC3E}">
        <p14:creationId xmlns:p14="http://schemas.microsoft.com/office/powerpoint/2010/main" val="289315965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05233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6259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234498" name="Rectangle 2"/>
          <p:cNvSpPr>
            <a:spLocks noGrp="1" noChangeArrowheads="1"/>
          </p:cNvSpPr>
          <p:nvPr>
            <p:ph type="ctrTitle"/>
          </p:nvPr>
        </p:nvSpPr>
        <p:spPr>
          <a:xfrm>
            <a:off x="685800" y="2857500"/>
            <a:ext cx="7772400" cy="1143000"/>
          </a:xfrm>
        </p:spPr>
        <p:txBody>
          <a:bodyPr/>
          <a:lstStyle>
            <a:lvl1pPr algn="ctr">
              <a:defRPr sz="3000" u="none"/>
            </a:lvl1pPr>
          </a:lstStyle>
          <a:p>
            <a:pPr lvl="0"/>
            <a:r>
              <a:rPr lang="ja-JP" altLang="en-US" noProof="0"/>
              <a:t>マスター タイトルの書式設定</a:t>
            </a:r>
            <a:endParaRPr lang="ja-JP" altLang="en-US" noProof="0" dirty="0"/>
          </a:p>
        </p:txBody>
      </p:sp>
      <p:sp>
        <p:nvSpPr>
          <p:cNvPr id="234499" name="Rectangle 3"/>
          <p:cNvSpPr>
            <a:spLocks noGrp="1" noChangeArrowheads="1"/>
          </p:cNvSpPr>
          <p:nvPr>
            <p:ph type="subTitle" idx="1"/>
          </p:nvPr>
        </p:nvSpPr>
        <p:spPr>
          <a:xfrm>
            <a:off x="1371600" y="4419602"/>
            <a:ext cx="6400800" cy="1419225"/>
          </a:xfrm>
        </p:spPr>
        <p:txBody>
          <a:bodyPr/>
          <a:lstStyle>
            <a:lvl1pPr marL="0" indent="0" algn="ctr">
              <a:buFont typeface="Wingdings" pitchFamily="2" charset="2"/>
              <a:buNone/>
              <a:defRPr sz="1800">
                <a:latin typeface="Century" pitchFamily="18" charset="0"/>
                <a:ea typeface="ＭＳ ゴシック" pitchFamily="49" charset="-128"/>
              </a:defRPr>
            </a:lvl1pPr>
          </a:lstStyle>
          <a:p>
            <a:pPr lvl="0"/>
            <a:r>
              <a:rPr lang="ja-JP" altLang="en-US" noProof="0"/>
              <a:t>マスター サブタイトルの書式設定</a:t>
            </a:r>
            <a:endParaRPr lang="ja-JP" altLang="ja-JP" noProof="0" dirty="0"/>
          </a:p>
        </p:txBody>
      </p:sp>
      <p:sp>
        <p:nvSpPr>
          <p:cNvPr id="5" name="Rectangle 4"/>
          <p:cNvSpPr>
            <a:spLocks noGrp="1" noChangeArrowheads="1"/>
          </p:cNvSpPr>
          <p:nvPr>
            <p:ph type="sldNum" sz="quarter" idx="10"/>
          </p:nvPr>
        </p:nvSpPr>
        <p:spPr>
          <a:xfrm>
            <a:off x="7239000" y="6553200"/>
            <a:ext cx="1905000" cy="304800"/>
          </a:xfrm>
        </p:spPr>
        <p:txBody>
          <a:bodyPr/>
          <a:lstStyle>
            <a:lvl1pPr>
              <a:defRPr/>
            </a:lvl1pPr>
          </a:lstStyle>
          <a:p>
            <a:fld id="{9D5CD4A6-B6C0-4D59-AF8F-F5056B56641C}" type="slidenum">
              <a:rPr kumimoji="1" lang="ja-JP" altLang="en-US" smtClean="0"/>
              <a:t>‹#›</a:t>
            </a:fld>
            <a:endParaRPr kumimoji="1" lang="ja-JP" altLang="en-US"/>
          </a:p>
        </p:txBody>
      </p:sp>
    </p:spTree>
    <p:extLst>
      <p:ext uri="{BB962C8B-B14F-4D97-AF65-F5344CB8AC3E}">
        <p14:creationId xmlns:p14="http://schemas.microsoft.com/office/powerpoint/2010/main" val="300380932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13" name="コンテンツ プレースホルダー 12">
            <a:extLst>
              <a:ext uri="{FF2B5EF4-FFF2-40B4-BE49-F238E27FC236}">
                <a16:creationId xmlns:a16="http://schemas.microsoft.com/office/drawing/2014/main" id="{D0DBDDB7-EF81-4985-A107-D37CDB8F31C4}"/>
              </a:ext>
            </a:extLst>
          </p:cNvPr>
          <p:cNvSpPr>
            <a:spLocks noGrp="1"/>
          </p:cNvSpPr>
          <p:nvPr>
            <p:ph sz="quarter" idx="11"/>
          </p:nvPr>
        </p:nvSpPr>
        <p:spPr>
          <a:xfrm>
            <a:off x="1839515" y="194562"/>
            <a:ext cx="2732485" cy="370118"/>
          </a:xfrm>
          <a:solidFill>
            <a:srgbClr val="BFDDFD"/>
          </a:solidFill>
          <a:ln>
            <a:solidFill>
              <a:srgbClr val="606060"/>
            </a:solidFill>
          </a:ln>
        </p:spPr>
        <p:txBody>
          <a:bodyPr/>
          <a:lstStyle>
            <a:lvl1pPr marL="0" indent="0">
              <a:buNone/>
              <a:defRPr sz="825">
                <a:solidFill>
                  <a:srgbClr val="BFDDFD"/>
                </a:solidFill>
              </a:defRPr>
            </a:lvl1pPr>
          </a:lstStyle>
          <a:p>
            <a:pPr lvl="0"/>
            <a:r>
              <a:rPr kumimoji="1" lang="ja-JP" altLang="en-US" dirty="0"/>
              <a:t>マスター テキストの書式設定</a:t>
            </a:r>
          </a:p>
        </p:txBody>
      </p:sp>
      <p:sp>
        <p:nvSpPr>
          <p:cNvPr id="6" name="コンテンツ プレースホルダー 2">
            <a:extLst>
              <a:ext uri="{FF2B5EF4-FFF2-40B4-BE49-F238E27FC236}">
                <a16:creationId xmlns:a16="http://schemas.microsoft.com/office/drawing/2014/main" id="{90479FD0-AA4E-49DC-9FD2-56530E7731BC}"/>
              </a:ext>
            </a:extLst>
          </p:cNvPr>
          <p:cNvSpPr>
            <a:spLocks noGrp="1"/>
          </p:cNvSpPr>
          <p:nvPr>
            <p:ph idx="1"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400" b="1"/>
            </a:lvl2pPr>
            <a:lvl3pPr marL="672704" indent="-136922">
              <a:lnSpc>
                <a:spcPct val="100000"/>
              </a:lnSpc>
              <a:buFont typeface="Times New Roman" panose="02020603050405020304" pitchFamily="18" charset="0"/>
              <a:buChar char="̵"/>
              <a:defRPr sz="2400" b="1"/>
            </a:lvl3pPr>
            <a:lvl4pPr marL="944166" indent="-136922">
              <a:lnSpc>
                <a:spcPct val="100000"/>
              </a:lnSpc>
              <a:buFont typeface="メイリオ" panose="020B0604030504040204" pitchFamily="50" charset="-128"/>
              <a:buChar char="‑"/>
              <a:defRPr sz="2400" b="1"/>
            </a:lvl4pPr>
            <a:lvl5pPr marL="1209675" indent="-130969">
              <a:lnSpc>
                <a:spcPct val="100000"/>
              </a:lnSpc>
              <a:buFont typeface="Times New Roman" panose="02020603050405020304" pitchFamily="18" charset="0"/>
              <a:buChar char="̵"/>
              <a:defRPr sz="24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スライド番号プレースホルダー 2">
            <a:extLst>
              <a:ext uri="{FF2B5EF4-FFF2-40B4-BE49-F238E27FC236}">
                <a16:creationId xmlns:a16="http://schemas.microsoft.com/office/drawing/2014/main" id="{AC53ADC1-80AF-4E9A-8B2D-ED6E6ED6214C}"/>
              </a:ext>
            </a:extLst>
          </p:cNvPr>
          <p:cNvSpPr>
            <a:spLocks noGrp="1"/>
          </p:cNvSpPr>
          <p:nvPr>
            <p:ph type="sldNum" sz="quarter" idx="10"/>
          </p:nvPr>
        </p:nvSpPr>
        <p:spPr/>
        <p:txBody>
          <a:bodyPr/>
          <a:lstStyle/>
          <a:p>
            <a:fld id="{9D5CD4A6-B6C0-4D59-AF8F-F5056B56641C}" type="slidenum">
              <a:rPr kumimoji="1" lang="ja-JP" altLang="en-US" smtClean="0"/>
              <a:t>‹#›</a:t>
            </a:fld>
            <a:endParaRPr kumimoji="1" lang="ja-JP" altLang="en-US"/>
          </a:p>
        </p:txBody>
      </p:sp>
      <p:sp>
        <p:nvSpPr>
          <p:cNvPr id="14" name="テキスト ボックス 13">
            <a:extLst>
              <a:ext uri="{FF2B5EF4-FFF2-40B4-BE49-F238E27FC236}">
                <a16:creationId xmlns:a16="http://schemas.microsoft.com/office/drawing/2014/main" id="{AA7197DB-3ADA-4E8F-8C0E-A1974B85D296}"/>
              </a:ext>
            </a:extLst>
          </p:cNvPr>
          <p:cNvSpPr txBox="1"/>
          <p:nvPr/>
        </p:nvSpPr>
        <p:spPr>
          <a:xfrm>
            <a:off x="304800" y="341195"/>
            <a:ext cx="1652954" cy="523220"/>
          </a:xfrm>
          <a:prstGeom prst="rect">
            <a:avLst/>
          </a:prstGeom>
          <a:noFill/>
        </p:spPr>
        <p:txBody>
          <a:bodyPr wrap="square" rtlCol="0">
            <a:spAutoFit/>
          </a:bodyPr>
          <a:lstStyle/>
          <a:p>
            <a:r>
              <a:rPr kumimoji="1" lang="en-US" altLang="ja-JP" sz="2800" b="1" dirty="0">
                <a:solidFill>
                  <a:srgbClr val="142976"/>
                </a:solidFill>
                <a:latin typeface="+mj-lt"/>
              </a:rPr>
              <a:t>Outline</a:t>
            </a:r>
            <a:endParaRPr kumimoji="1" lang="ja-JP" altLang="en-US" sz="2800" b="1" dirty="0">
              <a:solidFill>
                <a:srgbClr val="142976"/>
              </a:solidFill>
              <a:latin typeface="+mj-lt"/>
            </a:endParaRPr>
          </a:p>
        </p:txBody>
      </p:sp>
    </p:spTree>
    <p:extLst>
      <p:ext uri="{BB962C8B-B14F-4D97-AF65-F5344CB8AC3E}">
        <p14:creationId xmlns:p14="http://schemas.microsoft.com/office/powerpoint/2010/main" val="209264546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400" b="1"/>
            </a:lvl1pPr>
            <a:lvl2pPr marL="401241" indent="-130969">
              <a:lnSpc>
                <a:spcPct val="100000"/>
              </a:lnSpc>
              <a:buFont typeface="メイリオ" panose="020B0604030504040204" pitchFamily="50" charset="-128"/>
              <a:buChar char="⁃"/>
              <a:defRPr sz="2000" b="0"/>
            </a:lvl2pPr>
            <a:lvl3pPr marL="672704" indent="-136922">
              <a:lnSpc>
                <a:spcPct val="100000"/>
              </a:lnSpc>
              <a:buFont typeface="Times New Roman" panose="02020603050405020304" pitchFamily="18" charset="0"/>
              <a:buChar char="̵"/>
              <a:defRPr sz="2000" b="0"/>
            </a:lvl3pPr>
            <a:lvl4pPr marL="944166" indent="-136922">
              <a:lnSpc>
                <a:spcPct val="100000"/>
              </a:lnSpc>
              <a:buFont typeface="メイリオ" panose="020B0604030504040204" pitchFamily="50" charset="-128"/>
              <a:buChar char="‑"/>
              <a:defRPr sz="2000" b="0"/>
            </a:lvl4pPr>
            <a:lvl5pPr marL="1209675" indent="-130969">
              <a:lnSpc>
                <a:spcPct val="100000"/>
              </a:lnSpc>
              <a:buFont typeface="Times New Roman" panose="02020603050405020304" pitchFamily="18" charset="0"/>
              <a:buChar char="̵"/>
              <a:defRPr sz="20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 name="テキスト プレースホルダー 2">
            <a:extLst>
              <a:ext uri="{FF2B5EF4-FFF2-40B4-BE49-F238E27FC236}">
                <a16:creationId xmlns:a16="http://schemas.microsoft.com/office/drawing/2014/main" id="{4B7BC3A2-DB33-4E22-ACA5-0108753F7024}"/>
              </a:ext>
            </a:extLst>
          </p:cNvPr>
          <p:cNvSpPr>
            <a:spLocks noGrp="1"/>
          </p:cNvSpPr>
          <p:nvPr>
            <p:ph type="body" sz="quarter" idx="14"/>
          </p:nvPr>
        </p:nvSpPr>
        <p:spPr>
          <a:xfrm>
            <a:off x="0" y="6626320"/>
            <a:ext cx="8229602" cy="231680"/>
          </a:xfrm>
        </p:spPr>
        <p:txBody>
          <a:bodyPr/>
          <a:lstStyle>
            <a:lvl1pPr marL="0" indent="0">
              <a:buNone/>
              <a:defRPr sz="1200"/>
            </a:lvl1pPr>
          </a:lstStyle>
          <a:p>
            <a:pPr lvl="0"/>
            <a:r>
              <a:rPr kumimoji="1" lang="ja-JP" altLang="en-US" dirty="0"/>
              <a:t>マスター テキストの書式設定</a:t>
            </a:r>
          </a:p>
        </p:txBody>
      </p:sp>
    </p:spTree>
    <p:extLst>
      <p:ext uri="{BB962C8B-B14F-4D97-AF65-F5344CB8AC3E}">
        <p14:creationId xmlns:p14="http://schemas.microsoft.com/office/powerpoint/2010/main" val="417210002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列挙">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50292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495300"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2756297" y="1154114"/>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Tree>
    <p:extLst>
      <p:ext uri="{BB962C8B-B14F-4D97-AF65-F5344CB8AC3E}">
        <p14:creationId xmlns:p14="http://schemas.microsoft.com/office/powerpoint/2010/main" val="253632017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列挙2">
    <p:spTree>
      <p:nvGrpSpPr>
        <p:cNvPr id="1" name=""/>
        <p:cNvGrpSpPr/>
        <p:nvPr/>
      </p:nvGrpSpPr>
      <p:grpSpPr>
        <a:xfrm>
          <a:off x="0" y="0"/>
          <a:ext cx="0" cy="0"/>
          <a:chOff x="0" y="0"/>
          <a:chExt cx="0" cy="0"/>
        </a:xfrm>
      </p:grpSpPr>
      <p:sp>
        <p:nvSpPr>
          <p:cNvPr id="14" name="テキスト プレースホルダー 2">
            <a:extLst>
              <a:ext uri="{FF2B5EF4-FFF2-40B4-BE49-F238E27FC236}">
                <a16:creationId xmlns:a16="http://schemas.microsoft.com/office/drawing/2014/main" id="{4D7F4786-DE04-4D88-8C2C-D1ECC2AAD31B}"/>
              </a:ext>
            </a:extLst>
          </p:cNvPr>
          <p:cNvSpPr>
            <a:spLocks noGrp="1"/>
          </p:cNvSpPr>
          <p:nvPr>
            <p:ph type="body" sz="quarter" idx="15" hasCustomPrompt="1"/>
          </p:nvPr>
        </p:nvSpPr>
        <p:spPr>
          <a:xfrm>
            <a:off x="496261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4</a:t>
            </a:r>
            <a:endParaRPr kumimoji="1" lang="ja-JP" altLang="en-US" dirty="0"/>
          </a:p>
        </p:txBody>
      </p:sp>
      <p:sp>
        <p:nvSpPr>
          <p:cNvPr id="13" name="テキスト プレースホルダー 2">
            <a:extLst>
              <a:ext uri="{FF2B5EF4-FFF2-40B4-BE49-F238E27FC236}">
                <a16:creationId xmlns:a16="http://schemas.microsoft.com/office/drawing/2014/main" id="{7FB3B49C-E3D1-4770-8A07-0A47082AF8DF}"/>
              </a:ext>
            </a:extLst>
          </p:cNvPr>
          <p:cNvSpPr>
            <a:spLocks noGrp="1"/>
          </p:cNvSpPr>
          <p:nvPr>
            <p:ph type="body" sz="quarter" idx="14" hasCustomPrompt="1"/>
          </p:nvPr>
        </p:nvSpPr>
        <p:spPr>
          <a:xfrm>
            <a:off x="561885" y="4114801"/>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3</a:t>
            </a:r>
            <a:endParaRPr kumimoji="1" lang="ja-JP" altLang="en-US" dirty="0"/>
          </a:p>
        </p:txBody>
      </p:sp>
      <p:sp>
        <p:nvSpPr>
          <p:cNvPr id="3" name="テキスト プレースホルダー 2">
            <a:extLst>
              <a:ext uri="{FF2B5EF4-FFF2-40B4-BE49-F238E27FC236}">
                <a16:creationId xmlns:a16="http://schemas.microsoft.com/office/drawing/2014/main" id="{C15B15AF-8E6F-4CAD-AF63-FD7688595BAD}"/>
              </a:ext>
            </a:extLst>
          </p:cNvPr>
          <p:cNvSpPr>
            <a:spLocks noGrp="1"/>
          </p:cNvSpPr>
          <p:nvPr>
            <p:ph type="body" sz="quarter" idx="13" hasCustomPrompt="1"/>
          </p:nvPr>
        </p:nvSpPr>
        <p:spPr>
          <a:xfrm>
            <a:off x="561885" y="1382713"/>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F3F63DFD-D18B-46E3-BFCA-D74D4C21273E}"/>
              </a:ext>
            </a:extLst>
          </p:cNvPr>
          <p:cNvSpPr>
            <a:spLocks noGrp="1"/>
          </p:cNvSpPr>
          <p:nvPr>
            <p:ph type="body" sz="quarter" idx="16" hasCustomPrompt="1"/>
          </p:nvPr>
        </p:nvSpPr>
        <p:spPr>
          <a:xfrm>
            <a:off x="4962615" y="1382712"/>
            <a:ext cx="3619500" cy="2187575"/>
          </a:xfrm>
          <a:solidFill>
            <a:srgbClr val="91B6DB"/>
          </a:solidFill>
          <a:ln w="19050">
            <a:solidFill>
              <a:srgbClr val="606060"/>
            </a:solidFill>
          </a:ln>
        </p:spPr>
        <p:txBody>
          <a:bodyPr anchor="ctr"/>
          <a:lstStyle>
            <a:lvl1pPr marL="0" indent="0" algn="ctr">
              <a:buNone/>
              <a:defRPr b="1">
                <a:solidFill>
                  <a:schemeClr val="bg1"/>
                </a:solidFill>
              </a:defRPr>
            </a:lvl1pPr>
          </a:lstStyle>
          <a:p>
            <a:pPr lvl="0"/>
            <a:r>
              <a:rPr kumimoji="1" lang="ja-JP" altLang="en-US" dirty="0"/>
              <a:t>要素</a:t>
            </a:r>
            <a:r>
              <a:rPr kumimoji="1" lang="en-US" altLang="ja-JP" dirty="0"/>
              <a:t>2</a:t>
            </a:r>
            <a:endParaRPr kumimoji="1" lang="ja-JP" altLang="en-US" dirty="0"/>
          </a:p>
        </p:txBody>
      </p:sp>
    </p:spTree>
    <p:extLst>
      <p:ext uri="{BB962C8B-B14F-4D97-AF65-F5344CB8AC3E}">
        <p14:creationId xmlns:p14="http://schemas.microsoft.com/office/powerpoint/2010/main" val="4412179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列挙3">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2">
            <a:extLst>
              <a:ext uri="{FF2B5EF4-FFF2-40B4-BE49-F238E27FC236}">
                <a16:creationId xmlns:a16="http://schemas.microsoft.com/office/drawing/2014/main" id="{84AB5286-29DD-4B70-B633-4DDB6959E324}"/>
              </a:ext>
            </a:extLst>
          </p:cNvPr>
          <p:cNvSpPr>
            <a:spLocks noGrp="1"/>
          </p:cNvSpPr>
          <p:nvPr>
            <p:ph type="body" sz="quarter" idx="16" hasCustomPrompt="1"/>
          </p:nvPr>
        </p:nvSpPr>
        <p:spPr>
          <a:xfrm>
            <a:off x="2756297" y="1154114"/>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11" name="コンテンツ プレースホルダー 2">
            <a:extLst>
              <a:ext uri="{FF2B5EF4-FFF2-40B4-BE49-F238E27FC236}">
                <a16:creationId xmlns:a16="http://schemas.microsoft.com/office/drawing/2014/main" id="{05653534-F7D2-4B44-9BA3-7885CAD8C018}"/>
              </a:ext>
            </a:extLst>
          </p:cNvPr>
          <p:cNvSpPr>
            <a:spLocks noGrp="1"/>
          </p:cNvSpPr>
          <p:nvPr>
            <p:ph idx="23" hasCustomPrompt="1"/>
          </p:nvPr>
        </p:nvSpPr>
        <p:spPr>
          <a:xfrm>
            <a:off x="2756297" y="1740023"/>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59C87E74-8A93-4D26-AED6-E0ADB7C878F2}"/>
              </a:ext>
            </a:extLst>
          </p:cNvPr>
          <p:cNvSpPr>
            <a:spLocks noGrp="1"/>
          </p:cNvSpPr>
          <p:nvPr>
            <p:ph type="body" sz="quarter" idx="24" hasCustomPrompt="1"/>
          </p:nvPr>
        </p:nvSpPr>
        <p:spPr>
          <a:xfrm>
            <a:off x="495300" y="4114800"/>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1EB97FB0-33A0-4BAC-87B0-F88A6C7000AE}"/>
              </a:ext>
            </a:extLst>
          </p:cNvPr>
          <p:cNvSpPr>
            <a:spLocks noGrp="1"/>
          </p:cNvSpPr>
          <p:nvPr>
            <p:ph idx="25" hasCustomPrompt="1"/>
          </p:nvPr>
        </p:nvSpPr>
        <p:spPr>
          <a:xfrm>
            <a:off x="495300" y="4700709"/>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6" name="テキスト プレースホルダー 2">
            <a:extLst>
              <a:ext uri="{FF2B5EF4-FFF2-40B4-BE49-F238E27FC236}">
                <a16:creationId xmlns:a16="http://schemas.microsoft.com/office/drawing/2014/main" id="{D2D69F95-9365-447A-98EB-A9A82816C48A}"/>
              </a:ext>
            </a:extLst>
          </p:cNvPr>
          <p:cNvSpPr>
            <a:spLocks noGrp="1"/>
          </p:cNvSpPr>
          <p:nvPr>
            <p:ph type="body" sz="quarter" idx="26" hasCustomPrompt="1"/>
          </p:nvPr>
        </p:nvSpPr>
        <p:spPr>
          <a:xfrm>
            <a:off x="5029200" y="4124053"/>
            <a:ext cx="3619500" cy="457199"/>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17" name="コンテンツ プレースホルダー 2">
            <a:extLst>
              <a:ext uri="{FF2B5EF4-FFF2-40B4-BE49-F238E27FC236}">
                <a16:creationId xmlns:a16="http://schemas.microsoft.com/office/drawing/2014/main" id="{930224AD-FB87-4331-954F-170EA3140AE0}"/>
              </a:ext>
            </a:extLst>
          </p:cNvPr>
          <p:cNvSpPr>
            <a:spLocks noGrp="1"/>
          </p:cNvSpPr>
          <p:nvPr>
            <p:ph idx="27" hasCustomPrompt="1"/>
          </p:nvPr>
        </p:nvSpPr>
        <p:spPr>
          <a:xfrm>
            <a:off x="5029200" y="4709962"/>
            <a:ext cx="3619500" cy="1601666"/>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52108518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4" name="テキスト プレースホルダー 2">
            <a:extLst>
              <a:ext uri="{FF2B5EF4-FFF2-40B4-BE49-F238E27FC236}">
                <a16:creationId xmlns:a16="http://schemas.microsoft.com/office/drawing/2014/main" id="{D2C88625-DFA4-44B8-9C9B-2875B2B9ACE8}"/>
              </a:ext>
            </a:extLst>
          </p:cNvPr>
          <p:cNvSpPr>
            <a:spLocks noGrp="1"/>
          </p:cNvSpPr>
          <p:nvPr>
            <p:ph type="body" sz="quarter" idx="25" hasCustomPrompt="1"/>
          </p:nvPr>
        </p:nvSpPr>
        <p:spPr>
          <a:xfrm>
            <a:off x="4708017" y="2208727"/>
            <a:ext cx="4129596"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5" name="コンテンツ プレースホルダー 2">
            <a:extLst>
              <a:ext uri="{FF2B5EF4-FFF2-40B4-BE49-F238E27FC236}">
                <a16:creationId xmlns:a16="http://schemas.microsoft.com/office/drawing/2014/main" id="{CA72AB96-035A-4635-BE49-802D7ED57860}"/>
              </a:ext>
            </a:extLst>
          </p:cNvPr>
          <p:cNvSpPr>
            <a:spLocks noGrp="1"/>
          </p:cNvSpPr>
          <p:nvPr>
            <p:ph idx="26" hasCustomPrompt="1"/>
          </p:nvPr>
        </p:nvSpPr>
        <p:spPr>
          <a:xfrm>
            <a:off x="4708017" y="2725028"/>
            <a:ext cx="4129596"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51390457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08728"/>
            <a:ext cx="8534399" cy="375133"/>
          </a:xfrm>
          <a:solidFill>
            <a:schemeClr val="bg2">
              <a:lumMod val="75000"/>
            </a:schemeClr>
          </a:solidFill>
          <a:ln w="19050">
            <a:solidFill>
              <a:srgbClr val="606060"/>
            </a:solidFill>
          </a:ln>
        </p:spPr>
        <p:txBody>
          <a:bodyPr anchor="ctr"/>
          <a:lstStyle>
            <a:lvl1pPr marL="0" indent="0" algn="l">
              <a:buNone/>
              <a:defRPr sz="135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304800" y="2725028"/>
            <a:ext cx="8534399" cy="3668401"/>
          </a:xfrm>
          <a:ln w="12700">
            <a:solidFill>
              <a:srgbClr val="606060"/>
            </a:solidFill>
          </a:ln>
        </p:spPr>
        <p:txBody>
          <a:bodyPr/>
          <a:lstStyle>
            <a:lvl1pPr marL="135731" indent="-135731">
              <a:lnSpc>
                <a:spcPts val="1875"/>
              </a:lnSpc>
              <a:buFont typeface="Wingdings" panose="05000000000000000000" pitchFamily="2" charset="2"/>
              <a:buChar char="n"/>
              <a:defRPr sz="1500" b="0">
                <a:solidFill>
                  <a:schemeClr val="tx1"/>
                </a:solidFill>
              </a:defRPr>
            </a:lvl1pPr>
            <a:lvl2pPr marL="401241" indent="-130969">
              <a:lnSpc>
                <a:spcPts val="1875"/>
              </a:lnSpc>
              <a:buFont typeface="メイリオ" panose="020B0604030504040204" pitchFamily="50" charset="-128"/>
              <a:buChar char="⁃"/>
              <a:defRPr sz="1200" b="0">
                <a:solidFill>
                  <a:schemeClr val="tx1"/>
                </a:solidFill>
              </a:defRPr>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988834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小見出し">
    <p:spTree>
      <p:nvGrpSpPr>
        <p:cNvPr id="1" name=""/>
        <p:cNvGrpSpPr/>
        <p:nvPr/>
      </p:nvGrpSpPr>
      <p:grpSpPr>
        <a:xfrm>
          <a:off x="0" y="0"/>
          <a:ext cx="0" cy="0"/>
          <a:chOff x="0" y="0"/>
          <a:chExt cx="0" cy="0"/>
        </a:xfrm>
      </p:grpSpPr>
      <p:sp>
        <p:nvSpPr>
          <p:cNvPr id="20" name="コンテンツ プレースホルダー 2">
            <a:extLst>
              <a:ext uri="{FF2B5EF4-FFF2-40B4-BE49-F238E27FC236}">
                <a16:creationId xmlns:a16="http://schemas.microsoft.com/office/drawing/2014/main" id="{AB9E185F-C3FA-4B04-93AF-F3FE9F40724D}"/>
              </a:ext>
            </a:extLst>
          </p:cNvPr>
          <p:cNvSpPr>
            <a:spLocks noGrp="1"/>
          </p:cNvSpPr>
          <p:nvPr>
            <p:ph idx="21"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12" name="テキスト プレースホルダー 2">
            <a:extLst>
              <a:ext uri="{FF2B5EF4-FFF2-40B4-BE49-F238E27FC236}">
                <a16:creationId xmlns:a16="http://schemas.microsoft.com/office/drawing/2014/main" id="{80EA95AD-16B8-43F8-8739-E50230C687E2}"/>
              </a:ext>
            </a:extLst>
          </p:cNvPr>
          <p:cNvSpPr>
            <a:spLocks noGrp="1"/>
          </p:cNvSpPr>
          <p:nvPr>
            <p:ph type="body" sz="quarter" idx="16" hasCustomPrompt="1"/>
          </p:nvPr>
        </p:nvSpPr>
        <p:spPr>
          <a:xfrm>
            <a:off x="304800" y="2297507"/>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8" name="テキスト プレースホルダー 2">
            <a:extLst>
              <a:ext uri="{FF2B5EF4-FFF2-40B4-BE49-F238E27FC236}">
                <a16:creationId xmlns:a16="http://schemas.microsoft.com/office/drawing/2014/main" id="{A66C52D7-43A9-4ADC-8CF9-9E3ED44D3793}"/>
              </a:ext>
            </a:extLst>
          </p:cNvPr>
          <p:cNvSpPr>
            <a:spLocks noGrp="1"/>
          </p:cNvSpPr>
          <p:nvPr>
            <p:ph type="body" sz="quarter" idx="19" hasCustomPrompt="1"/>
          </p:nvPr>
        </p:nvSpPr>
        <p:spPr>
          <a:xfrm>
            <a:off x="304800" y="3798574"/>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2</a:t>
            </a:r>
            <a:endParaRPr kumimoji="1" lang="ja-JP" altLang="en-US" dirty="0"/>
          </a:p>
        </p:txBody>
      </p:sp>
      <p:sp>
        <p:nvSpPr>
          <p:cNvPr id="19" name="テキスト プレースホルダー 2">
            <a:extLst>
              <a:ext uri="{FF2B5EF4-FFF2-40B4-BE49-F238E27FC236}">
                <a16:creationId xmlns:a16="http://schemas.microsoft.com/office/drawing/2014/main" id="{D9F9BF21-325A-421B-9773-6E51A67FE924}"/>
              </a:ext>
            </a:extLst>
          </p:cNvPr>
          <p:cNvSpPr>
            <a:spLocks noGrp="1"/>
          </p:cNvSpPr>
          <p:nvPr>
            <p:ph type="body" sz="quarter" idx="20" hasCustomPrompt="1"/>
          </p:nvPr>
        </p:nvSpPr>
        <p:spPr>
          <a:xfrm>
            <a:off x="304800" y="5299641"/>
            <a:ext cx="2247900" cy="1093788"/>
          </a:xfrm>
          <a:solidFill>
            <a:srgbClr val="91B6DB"/>
          </a:solidFill>
          <a:ln w="19050">
            <a:solidFill>
              <a:srgbClr val="606060"/>
            </a:solidFill>
          </a:ln>
        </p:spPr>
        <p:txBody>
          <a:bodyPr anchor="ctr"/>
          <a:lstStyle>
            <a:lvl1pPr marL="0" indent="0" algn="ctr">
              <a:buNone/>
              <a:defRPr sz="1800" b="1">
                <a:solidFill>
                  <a:schemeClr val="bg1"/>
                </a:solidFill>
              </a:defRPr>
            </a:lvl1pPr>
          </a:lstStyle>
          <a:p>
            <a:pPr lvl="0"/>
            <a:r>
              <a:rPr kumimoji="1" lang="ja-JP" altLang="en-US" dirty="0"/>
              <a:t>小見出し</a:t>
            </a:r>
            <a:r>
              <a:rPr kumimoji="1" lang="en-US" altLang="ja-JP" dirty="0"/>
              <a:t>3</a:t>
            </a:r>
            <a:endParaRPr kumimoji="1" lang="ja-JP" altLang="en-US" dirty="0"/>
          </a:p>
        </p:txBody>
      </p:sp>
      <p:sp>
        <p:nvSpPr>
          <p:cNvPr id="21" name="コンテンツ プレースホルダー 2">
            <a:extLst>
              <a:ext uri="{FF2B5EF4-FFF2-40B4-BE49-F238E27FC236}">
                <a16:creationId xmlns:a16="http://schemas.microsoft.com/office/drawing/2014/main" id="{E0293CFB-3FFD-4FEB-A619-E7CA00525DAE}"/>
              </a:ext>
            </a:extLst>
          </p:cNvPr>
          <p:cNvSpPr>
            <a:spLocks noGrp="1"/>
          </p:cNvSpPr>
          <p:nvPr>
            <p:ph idx="22" hasCustomPrompt="1"/>
          </p:nvPr>
        </p:nvSpPr>
        <p:spPr>
          <a:xfrm>
            <a:off x="2628900" y="2297507"/>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2" name="コンテンツ プレースホルダー 2">
            <a:extLst>
              <a:ext uri="{FF2B5EF4-FFF2-40B4-BE49-F238E27FC236}">
                <a16:creationId xmlns:a16="http://schemas.microsoft.com/office/drawing/2014/main" id="{2FF64880-6B53-4AE9-BFBA-43C8064ADD21}"/>
              </a:ext>
            </a:extLst>
          </p:cNvPr>
          <p:cNvSpPr>
            <a:spLocks noGrp="1"/>
          </p:cNvSpPr>
          <p:nvPr>
            <p:ph idx="23" hasCustomPrompt="1"/>
          </p:nvPr>
        </p:nvSpPr>
        <p:spPr>
          <a:xfrm>
            <a:off x="2628900" y="3800079"/>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
        <p:nvSpPr>
          <p:cNvPr id="23" name="コンテンツ プレースホルダー 2">
            <a:extLst>
              <a:ext uri="{FF2B5EF4-FFF2-40B4-BE49-F238E27FC236}">
                <a16:creationId xmlns:a16="http://schemas.microsoft.com/office/drawing/2014/main" id="{B7951231-30ED-48F4-B002-E2C797272CC4}"/>
              </a:ext>
            </a:extLst>
          </p:cNvPr>
          <p:cNvSpPr>
            <a:spLocks noGrp="1"/>
          </p:cNvSpPr>
          <p:nvPr>
            <p:ph idx="24" hasCustomPrompt="1"/>
          </p:nvPr>
        </p:nvSpPr>
        <p:spPr>
          <a:xfrm>
            <a:off x="2628900" y="5299641"/>
            <a:ext cx="6208713" cy="1093788"/>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161176263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FED41BC5-2D0C-402C-9200-C51B47D8F987}"/>
              </a:ext>
            </a:extLst>
          </p:cNvPr>
          <p:cNvSpPr>
            <a:spLocks noGrp="1"/>
          </p:cNvSpPr>
          <p:nvPr>
            <p:ph type="body" sz="quarter" idx="25" hasCustomPrompt="1"/>
          </p:nvPr>
        </p:nvSpPr>
        <p:spPr>
          <a:xfrm>
            <a:off x="2838450"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A</a:t>
            </a:r>
            <a:endParaRPr kumimoji="1" lang="ja-JP" altLang="en-US" dirty="0"/>
          </a:p>
        </p:txBody>
      </p:sp>
      <p:sp>
        <p:nvSpPr>
          <p:cNvPr id="3" name="テキスト プレースホルダー 2">
            <a:extLst>
              <a:ext uri="{FF2B5EF4-FFF2-40B4-BE49-F238E27FC236}">
                <a16:creationId xmlns:a16="http://schemas.microsoft.com/office/drawing/2014/main" id="{AB58A634-A425-43F4-89C7-3BACFA026920}"/>
              </a:ext>
            </a:extLst>
          </p:cNvPr>
          <p:cNvSpPr>
            <a:spLocks noGrp="1"/>
          </p:cNvSpPr>
          <p:nvPr>
            <p:ph type="body" sz="quarter" idx="21" hasCustomPrompt="1"/>
          </p:nvPr>
        </p:nvSpPr>
        <p:spPr>
          <a:xfrm>
            <a:off x="304800" y="3327521"/>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14" name="コンテンツ プレースホルダー 2">
            <a:extLst>
              <a:ext uri="{FF2B5EF4-FFF2-40B4-BE49-F238E27FC236}">
                <a16:creationId xmlns:a16="http://schemas.microsoft.com/office/drawing/2014/main" id="{C1308DAE-9045-45B2-B818-032E92AC85D9}"/>
              </a:ext>
            </a:extLst>
          </p:cNvPr>
          <p:cNvSpPr>
            <a:spLocks noGrp="1"/>
          </p:cNvSpPr>
          <p:nvPr>
            <p:ph idx="14" hasCustomPrompt="1"/>
          </p:nvPr>
        </p:nvSpPr>
        <p:spPr>
          <a:xfrm>
            <a:off x="2838451"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1" name="コンテンツ プレースホルダー 2">
            <a:extLst>
              <a:ext uri="{FF2B5EF4-FFF2-40B4-BE49-F238E27FC236}">
                <a16:creationId xmlns:a16="http://schemas.microsoft.com/office/drawing/2014/main" id="{8DA74F02-09F6-4F67-9A26-516D3B31D0EB}"/>
              </a:ext>
            </a:extLst>
          </p:cNvPr>
          <p:cNvSpPr>
            <a:spLocks noGrp="1"/>
          </p:cNvSpPr>
          <p:nvPr>
            <p:ph idx="15" hasCustomPrompt="1"/>
          </p:nvPr>
        </p:nvSpPr>
        <p:spPr>
          <a:xfrm>
            <a:off x="2838450"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3" name="コンテンツ プレースホルダー 2">
            <a:extLst>
              <a:ext uri="{FF2B5EF4-FFF2-40B4-BE49-F238E27FC236}">
                <a16:creationId xmlns:a16="http://schemas.microsoft.com/office/drawing/2014/main" id="{B4665B5A-F19A-4F2E-BAE1-1E8D257B98D6}"/>
              </a:ext>
            </a:extLst>
          </p:cNvPr>
          <p:cNvSpPr>
            <a:spLocks noGrp="1"/>
          </p:cNvSpPr>
          <p:nvPr>
            <p:ph idx="17" hasCustomPrompt="1"/>
          </p:nvPr>
        </p:nvSpPr>
        <p:spPr>
          <a:xfrm>
            <a:off x="5961063" y="332830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4" name="コンテンツ プレースホルダー 2">
            <a:extLst>
              <a:ext uri="{FF2B5EF4-FFF2-40B4-BE49-F238E27FC236}">
                <a16:creationId xmlns:a16="http://schemas.microsoft.com/office/drawing/2014/main" id="{819F3428-3B63-4056-BB84-43BB7D0562E7}"/>
              </a:ext>
            </a:extLst>
          </p:cNvPr>
          <p:cNvSpPr>
            <a:spLocks noGrp="1"/>
          </p:cNvSpPr>
          <p:nvPr>
            <p:ph idx="18" hasCustomPrompt="1"/>
          </p:nvPr>
        </p:nvSpPr>
        <p:spPr>
          <a:xfrm>
            <a:off x="5961063" y="4358647"/>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5" name="コンテンツ プレースホルダー 2">
            <a:extLst>
              <a:ext uri="{FF2B5EF4-FFF2-40B4-BE49-F238E27FC236}">
                <a16:creationId xmlns:a16="http://schemas.microsoft.com/office/drawing/2014/main" id="{0AC4181C-98E7-4D20-B064-D94DB6318924}"/>
              </a:ext>
            </a:extLst>
          </p:cNvPr>
          <p:cNvSpPr>
            <a:spLocks noGrp="1"/>
          </p:cNvSpPr>
          <p:nvPr>
            <p:ph idx="19" hasCustomPrompt="1"/>
          </p:nvPr>
        </p:nvSpPr>
        <p:spPr>
          <a:xfrm>
            <a:off x="5961063"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27" name="テキスト プレースホルダー 2">
            <a:extLst>
              <a:ext uri="{FF2B5EF4-FFF2-40B4-BE49-F238E27FC236}">
                <a16:creationId xmlns:a16="http://schemas.microsoft.com/office/drawing/2014/main" id="{658F181B-6616-4492-9992-1B7B977E3E6A}"/>
              </a:ext>
            </a:extLst>
          </p:cNvPr>
          <p:cNvSpPr>
            <a:spLocks noGrp="1"/>
          </p:cNvSpPr>
          <p:nvPr>
            <p:ph type="body" sz="quarter" idx="22" hasCustomPrompt="1"/>
          </p:nvPr>
        </p:nvSpPr>
        <p:spPr>
          <a:xfrm>
            <a:off x="304800" y="4358648"/>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8" name="テキスト プレースホルダー 2">
            <a:extLst>
              <a:ext uri="{FF2B5EF4-FFF2-40B4-BE49-F238E27FC236}">
                <a16:creationId xmlns:a16="http://schemas.microsoft.com/office/drawing/2014/main" id="{8DD76FB0-FA97-42EF-BA28-F965456B40DE}"/>
              </a:ext>
            </a:extLst>
          </p:cNvPr>
          <p:cNvSpPr>
            <a:spLocks noGrp="1"/>
          </p:cNvSpPr>
          <p:nvPr>
            <p:ph type="body" sz="quarter" idx="23" hasCustomPrompt="1"/>
          </p:nvPr>
        </p:nvSpPr>
        <p:spPr>
          <a:xfrm>
            <a:off x="304800" y="5388993"/>
            <a:ext cx="2303860" cy="879475"/>
          </a:xfrm>
          <a:solidFill>
            <a:srgbClr val="BFDDFD"/>
          </a:solidFill>
          <a:ln>
            <a:solidFill>
              <a:srgbClr val="606060"/>
            </a:solidFill>
          </a:ln>
        </p:spPr>
        <p:txBody>
          <a:bodyPr anchor="ctr"/>
          <a:lstStyle>
            <a:lvl1pPr marL="0" indent="0" algn="ctr">
              <a:buNone/>
              <a:defRPr sz="1800" b="1"/>
            </a:lvl1pPr>
          </a:lstStyle>
          <a:p>
            <a:pPr lvl="0"/>
            <a:r>
              <a:rPr kumimoji="1" lang="ja-JP" altLang="en-US" dirty="0"/>
              <a:t>項目</a:t>
            </a:r>
            <a:r>
              <a:rPr kumimoji="1" lang="en-US" altLang="ja-JP" dirty="0"/>
              <a:t>1</a:t>
            </a:r>
            <a:endParaRPr kumimoji="1" lang="ja-JP" altLang="en-US" dirty="0"/>
          </a:p>
        </p:txBody>
      </p:sp>
      <p:sp>
        <p:nvSpPr>
          <p:cNvPr id="29" name="コンテンツ プレースホルダー 2">
            <a:extLst>
              <a:ext uri="{FF2B5EF4-FFF2-40B4-BE49-F238E27FC236}">
                <a16:creationId xmlns:a16="http://schemas.microsoft.com/office/drawing/2014/main" id="{BE41FEB3-7FE9-4E47-9CA2-EA257B44A583}"/>
              </a:ext>
            </a:extLst>
          </p:cNvPr>
          <p:cNvSpPr>
            <a:spLocks noGrp="1"/>
          </p:cNvSpPr>
          <p:nvPr>
            <p:ph idx="24" hasCustomPrompt="1"/>
          </p:nvPr>
        </p:nvSpPr>
        <p:spPr>
          <a:xfrm>
            <a:off x="2838450" y="5388992"/>
            <a:ext cx="2876550" cy="890172"/>
          </a:xfrm>
          <a:ln w="38100">
            <a:solidFill>
              <a:schemeClr val="tx1">
                <a:lumMod val="65000"/>
                <a:lumOff val="35000"/>
              </a:schemeClr>
            </a:solidFill>
          </a:ln>
        </p:spPr>
        <p:txBody>
          <a:bodyPr anchor="ctr"/>
          <a:lstStyle>
            <a:lvl1pPr marL="0" indent="0" algn="ctr">
              <a:lnSpc>
                <a:spcPts val="2250"/>
              </a:lnSpc>
              <a:buFont typeface="Wingdings" panose="05000000000000000000" pitchFamily="2" charset="2"/>
              <a:buNone/>
              <a:defRPr sz="1500" b="1"/>
            </a:lvl1pPr>
            <a:lvl2pPr marL="401241" indent="-130969">
              <a:lnSpc>
                <a:spcPts val="2250"/>
              </a:lnSpc>
              <a:buFont typeface="メイリオ" panose="020B0604030504040204" pitchFamily="50" charset="-128"/>
              <a:buChar char="⁃"/>
              <a:defRPr sz="1350" b="0"/>
            </a:lvl2pPr>
            <a:lvl3pPr marL="672704" indent="-136922">
              <a:lnSpc>
                <a:spcPts val="2250"/>
              </a:lnSpc>
              <a:buFont typeface="Times New Roman" panose="02020603050405020304" pitchFamily="18" charset="0"/>
              <a:buChar char="̵"/>
              <a:defRPr sz="1200" b="0"/>
            </a:lvl3pPr>
            <a:lvl4pPr marL="944166" indent="-136922">
              <a:lnSpc>
                <a:spcPts val="2250"/>
              </a:lnSpc>
              <a:buFont typeface="メイリオ" panose="020B0604030504040204" pitchFamily="50" charset="-128"/>
              <a:buChar char="‑"/>
              <a:defRPr sz="1050" b="0"/>
            </a:lvl4pPr>
            <a:lvl5pPr marL="1209675" indent="-130969">
              <a:lnSpc>
                <a:spcPts val="2250"/>
              </a:lnSpc>
              <a:buFont typeface="Times New Roman" panose="02020603050405020304" pitchFamily="18" charset="0"/>
              <a:buChar char="̵"/>
              <a:defRPr sz="900" b="0"/>
            </a:lvl5pPr>
          </a:lstStyle>
          <a:p>
            <a:pPr lvl="0"/>
            <a:r>
              <a:rPr lang="ja-JP" altLang="en-US" dirty="0"/>
              <a:t>特徴</a:t>
            </a:r>
          </a:p>
        </p:txBody>
      </p:sp>
      <p:sp>
        <p:nvSpPr>
          <p:cNvPr id="30" name="テキスト プレースホルダー 8">
            <a:extLst>
              <a:ext uri="{FF2B5EF4-FFF2-40B4-BE49-F238E27FC236}">
                <a16:creationId xmlns:a16="http://schemas.microsoft.com/office/drawing/2014/main" id="{D9A9D6DF-7701-43EE-8DDD-75D1FDBD4154}"/>
              </a:ext>
            </a:extLst>
          </p:cNvPr>
          <p:cNvSpPr>
            <a:spLocks noGrp="1"/>
          </p:cNvSpPr>
          <p:nvPr>
            <p:ph type="body" sz="quarter" idx="26" hasCustomPrompt="1"/>
          </p:nvPr>
        </p:nvSpPr>
        <p:spPr>
          <a:xfrm>
            <a:off x="5961063" y="2359458"/>
            <a:ext cx="2876550" cy="878254"/>
          </a:xfrm>
          <a:solidFill>
            <a:srgbClr val="3D7BB9"/>
          </a:solidFill>
          <a:ln>
            <a:solidFill>
              <a:srgbClr val="606060"/>
            </a:solidFill>
          </a:ln>
        </p:spPr>
        <p:txBody>
          <a:bodyPr anchor="ctr"/>
          <a:lstStyle>
            <a:lvl1pPr marL="0" indent="0" algn="ctr">
              <a:buNone/>
              <a:defRPr sz="1800">
                <a:solidFill>
                  <a:schemeClr val="bg1"/>
                </a:solidFill>
              </a:defRPr>
            </a:lvl1pPr>
          </a:lstStyle>
          <a:p>
            <a:pPr lvl="0"/>
            <a:r>
              <a:rPr kumimoji="1" lang="en-US" altLang="ja-JP" dirty="0"/>
              <a:t>B</a:t>
            </a:r>
            <a:endParaRPr kumimoji="1" lang="ja-JP" altLang="en-US" dirty="0"/>
          </a:p>
        </p:txBody>
      </p:sp>
      <p:sp>
        <p:nvSpPr>
          <p:cNvPr id="32" name="コンテンツ プレースホルダー 2">
            <a:extLst>
              <a:ext uri="{FF2B5EF4-FFF2-40B4-BE49-F238E27FC236}">
                <a16:creationId xmlns:a16="http://schemas.microsoft.com/office/drawing/2014/main" id="{BEB8957E-D561-483C-BB55-890264B99BEB}"/>
              </a:ext>
            </a:extLst>
          </p:cNvPr>
          <p:cNvSpPr>
            <a:spLocks noGrp="1"/>
          </p:cNvSpPr>
          <p:nvPr>
            <p:ph idx="27" hasCustomPrompt="1"/>
          </p:nvPr>
        </p:nvSpPr>
        <p:spPr>
          <a:xfrm>
            <a:off x="304800" y="978021"/>
            <a:ext cx="8534400" cy="987619"/>
          </a:xfrm>
          <a:ln>
            <a:noFill/>
          </a:ln>
        </p:spPr>
        <p:txBody>
          <a:bodyPr/>
          <a:lstStyle>
            <a:lvl1pPr marL="135731" indent="-135731">
              <a:lnSpc>
                <a:spcPts val="1875"/>
              </a:lnSpc>
              <a:buFont typeface="Wingdings" panose="05000000000000000000" pitchFamily="2" charset="2"/>
              <a:buChar char="n"/>
              <a:defRPr sz="1500" b="1"/>
            </a:lvl1pPr>
            <a:lvl2pPr marL="401241" indent="-130969">
              <a:lnSpc>
                <a:spcPts val="1875"/>
              </a:lnSpc>
              <a:buFont typeface="メイリオ" panose="020B0604030504040204" pitchFamily="50" charset="-128"/>
              <a:buChar char="⁃"/>
              <a:defRPr sz="1200" b="0"/>
            </a:lvl2pPr>
            <a:lvl3pPr marL="672704" indent="-136922">
              <a:lnSpc>
                <a:spcPts val="1875"/>
              </a:lnSpc>
              <a:buFont typeface="Times New Roman" panose="02020603050405020304" pitchFamily="18" charset="0"/>
              <a:buChar char="̵"/>
              <a:defRPr sz="1200" b="1"/>
            </a:lvl3pPr>
            <a:lvl4pPr marL="944166" indent="-136922">
              <a:lnSpc>
                <a:spcPts val="1875"/>
              </a:lnSpc>
              <a:buFont typeface="メイリオ" panose="020B0604030504040204" pitchFamily="50" charset="-128"/>
              <a:buChar char="‑"/>
              <a:defRPr sz="1200" b="1"/>
            </a:lvl4pPr>
            <a:lvl5pPr marL="1209675" indent="-130969">
              <a:lnSpc>
                <a:spcPts val="1875"/>
              </a:lnSpc>
              <a:buFont typeface="Times New Roman" panose="02020603050405020304" pitchFamily="18" charset="0"/>
              <a:buChar char="̵"/>
              <a:defRPr sz="1200" b="1"/>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p:txBody>
      </p:sp>
    </p:spTree>
    <p:extLst>
      <p:ext uri="{BB962C8B-B14F-4D97-AF65-F5344CB8AC3E}">
        <p14:creationId xmlns:p14="http://schemas.microsoft.com/office/powerpoint/2010/main" val="31719224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2398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表">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100" u="none"/>
            </a:lvl1pPr>
          </a:lstStyle>
          <a:p>
            <a:r>
              <a:rPr kumimoji="1" lang="ja-JP" altLang="en-US"/>
              <a:t>マスター タイトルの書式設定</a:t>
            </a:r>
            <a:endParaRPr kumimoji="1" lang="ja-JP" altLang="en-US" dirty="0"/>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テキスト プレースホルダー 14">
            <a:extLst>
              <a:ext uri="{FF2B5EF4-FFF2-40B4-BE49-F238E27FC236}">
                <a16:creationId xmlns:a16="http://schemas.microsoft.com/office/drawing/2014/main" id="{81291BB6-0AF4-4EC0-8022-19E764753DD1}"/>
              </a:ext>
            </a:extLst>
          </p:cNvPr>
          <p:cNvSpPr>
            <a:spLocks noGrp="1"/>
          </p:cNvSpPr>
          <p:nvPr>
            <p:ph type="body" sz="quarter" idx="13" hasCustomPrompt="1"/>
          </p:nvPr>
        </p:nvSpPr>
        <p:spPr>
          <a:xfrm>
            <a:off x="2430066"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1" name="テキスト プレースホルダー 14">
            <a:extLst>
              <a:ext uri="{FF2B5EF4-FFF2-40B4-BE49-F238E27FC236}">
                <a16:creationId xmlns:a16="http://schemas.microsoft.com/office/drawing/2014/main" id="{DFF71C6F-6F3B-4F21-A558-73719D0617CF}"/>
              </a:ext>
            </a:extLst>
          </p:cNvPr>
          <p:cNvSpPr>
            <a:spLocks noGrp="1"/>
          </p:cNvSpPr>
          <p:nvPr>
            <p:ph type="body" sz="quarter" idx="14" hasCustomPrompt="1"/>
          </p:nvPr>
        </p:nvSpPr>
        <p:spPr>
          <a:xfrm>
            <a:off x="4572000"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2" name="テキスト プレースホルダー 14">
            <a:extLst>
              <a:ext uri="{FF2B5EF4-FFF2-40B4-BE49-F238E27FC236}">
                <a16:creationId xmlns:a16="http://schemas.microsoft.com/office/drawing/2014/main" id="{FD00A74C-241C-49C2-96A9-CACCE692F538}"/>
              </a:ext>
            </a:extLst>
          </p:cNvPr>
          <p:cNvSpPr>
            <a:spLocks noGrp="1"/>
          </p:cNvSpPr>
          <p:nvPr>
            <p:ph type="body" sz="quarter" idx="15" hasCustomPrompt="1"/>
          </p:nvPr>
        </p:nvSpPr>
        <p:spPr>
          <a:xfrm>
            <a:off x="6713934"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chemeClr val="bg1"/>
                </a:solidFill>
              </a:defRPr>
            </a:lvl1pPr>
          </a:lstStyle>
          <a:p>
            <a:pPr lvl="0"/>
            <a:r>
              <a:rPr kumimoji="1" lang="en-US" altLang="ja-JP" dirty="0"/>
              <a:t>A</a:t>
            </a:r>
            <a:endParaRPr kumimoji="1" lang="ja-JP" altLang="en-US" dirty="0"/>
          </a:p>
        </p:txBody>
      </p:sp>
      <p:sp>
        <p:nvSpPr>
          <p:cNvPr id="13" name="テキスト プレースホルダー 14">
            <a:extLst>
              <a:ext uri="{FF2B5EF4-FFF2-40B4-BE49-F238E27FC236}">
                <a16:creationId xmlns:a16="http://schemas.microsoft.com/office/drawing/2014/main" id="{82E8ABE5-6F49-4623-86DA-943A6FBC3091}"/>
              </a:ext>
            </a:extLst>
          </p:cNvPr>
          <p:cNvSpPr>
            <a:spLocks noGrp="1"/>
          </p:cNvSpPr>
          <p:nvPr>
            <p:ph type="body" sz="quarter" idx="16"/>
          </p:nvPr>
        </p:nvSpPr>
        <p:spPr>
          <a:xfrm>
            <a:off x="288132" y="1049044"/>
            <a:ext cx="2141934" cy="1320800"/>
          </a:xfrm>
          <a:solidFill>
            <a:srgbClr val="3D7BB9"/>
          </a:solidFill>
          <a:ln w="28575">
            <a:solidFill>
              <a:schemeClr val="bg2">
                <a:lumMod val="40000"/>
                <a:lumOff val="60000"/>
              </a:schemeClr>
            </a:solidFill>
          </a:ln>
        </p:spPr>
        <p:txBody>
          <a:bodyPr anchor="ctr"/>
          <a:lstStyle>
            <a:lvl1pPr marL="0" indent="0" algn="ctr">
              <a:buNone/>
              <a:defRPr>
                <a:solidFill>
                  <a:srgbClr val="3D7BB9"/>
                </a:solidFill>
              </a:defRPr>
            </a:lvl1pPr>
          </a:lstStyle>
          <a:p>
            <a:pPr lvl="0"/>
            <a:r>
              <a:rPr kumimoji="1" lang="ja-JP" altLang="en-US"/>
              <a:t>マスター テキストの書式設定</a:t>
            </a:r>
          </a:p>
        </p:txBody>
      </p:sp>
      <p:sp>
        <p:nvSpPr>
          <p:cNvPr id="14" name="テキスト プレースホルダー 14">
            <a:extLst>
              <a:ext uri="{FF2B5EF4-FFF2-40B4-BE49-F238E27FC236}">
                <a16:creationId xmlns:a16="http://schemas.microsoft.com/office/drawing/2014/main" id="{61790489-A18B-454C-BDBC-96A9E5F04E66}"/>
              </a:ext>
            </a:extLst>
          </p:cNvPr>
          <p:cNvSpPr>
            <a:spLocks noGrp="1"/>
          </p:cNvSpPr>
          <p:nvPr>
            <p:ph type="body" sz="quarter" idx="17" hasCustomPrompt="1"/>
          </p:nvPr>
        </p:nvSpPr>
        <p:spPr>
          <a:xfrm>
            <a:off x="288132" y="23698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1</a:t>
            </a:r>
            <a:endParaRPr kumimoji="1" lang="ja-JP" altLang="en-US" dirty="0"/>
          </a:p>
        </p:txBody>
      </p:sp>
      <p:sp>
        <p:nvSpPr>
          <p:cNvPr id="15" name="テキスト プレースホルダー 14">
            <a:extLst>
              <a:ext uri="{FF2B5EF4-FFF2-40B4-BE49-F238E27FC236}">
                <a16:creationId xmlns:a16="http://schemas.microsoft.com/office/drawing/2014/main" id="{BA92B4F7-8968-4CB6-882B-4840DB66050B}"/>
              </a:ext>
            </a:extLst>
          </p:cNvPr>
          <p:cNvSpPr>
            <a:spLocks noGrp="1"/>
          </p:cNvSpPr>
          <p:nvPr>
            <p:ph type="body" sz="quarter" idx="18" hasCustomPrompt="1"/>
          </p:nvPr>
        </p:nvSpPr>
        <p:spPr>
          <a:xfrm>
            <a:off x="288132" y="36906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項目</a:t>
            </a:r>
            <a:r>
              <a:rPr kumimoji="1" lang="en-US" altLang="ja-JP" dirty="0"/>
              <a:t>2</a:t>
            </a:r>
            <a:endParaRPr kumimoji="1" lang="ja-JP" altLang="en-US" dirty="0"/>
          </a:p>
        </p:txBody>
      </p:sp>
      <p:sp>
        <p:nvSpPr>
          <p:cNvPr id="16" name="テキスト プレースホルダー 14">
            <a:extLst>
              <a:ext uri="{FF2B5EF4-FFF2-40B4-BE49-F238E27FC236}">
                <a16:creationId xmlns:a16="http://schemas.microsoft.com/office/drawing/2014/main" id="{6D01931E-0383-423C-9718-D398B91CD2E0}"/>
              </a:ext>
            </a:extLst>
          </p:cNvPr>
          <p:cNvSpPr>
            <a:spLocks noGrp="1"/>
          </p:cNvSpPr>
          <p:nvPr>
            <p:ph type="body" sz="quarter" idx="19" hasCustomPrompt="1"/>
          </p:nvPr>
        </p:nvSpPr>
        <p:spPr>
          <a:xfrm>
            <a:off x="288132" y="5011444"/>
            <a:ext cx="2141934" cy="1320800"/>
          </a:xfrm>
          <a:solidFill>
            <a:srgbClr val="91B6DB"/>
          </a:solidFill>
          <a:ln w="28575">
            <a:solidFill>
              <a:schemeClr val="bg2">
                <a:lumMod val="40000"/>
                <a:lumOff val="60000"/>
              </a:schemeClr>
            </a:solidFill>
          </a:ln>
        </p:spPr>
        <p:txBody>
          <a:bodyPr anchor="ctr"/>
          <a:lstStyle>
            <a:lvl1pPr marL="0" indent="0" algn="ctr">
              <a:buNone/>
              <a:defRPr b="1">
                <a:solidFill>
                  <a:schemeClr val="tx1"/>
                </a:solidFill>
              </a:defRPr>
            </a:lvl1pPr>
          </a:lstStyle>
          <a:p>
            <a:pPr lvl="0"/>
            <a:r>
              <a:rPr kumimoji="1" lang="ja-JP" altLang="en-US" dirty="0"/>
              <a:t>項目</a:t>
            </a:r>
            <a:r>
              <a:rPr kumimoji="1" lang="en-US" altLang="ja-JP" dirty="0"/>
              <a:t>3</a:t>
            </a:r>
            <a:endParaRPr kumimoji="1" lang="ja-JP" altLang="en-US" dirty="0"/>
          </a:p>
        </p:txBody>
      </p:sp>
      <p:sp>
        <p:nvSpPr>
          <p:cNvPr id="17" name="テキスト プレースホルダー 14">
            <a:extLst>
              <a:ext uri="{FF2B5EF4-FFF2-40B4-BE49-F238E27FC236}">
                <a16:creationId xmlns:a16="http://schemas.microsoft.com/office/drawing/2014/main" id="{967E1739-9651-4F86-AC3E-9C94CB53EFED}"/>
              </a:ext>
            </a:extLst>
          </p:cNvPr>
          <p:cNvSpPr>
            <a:spLocks noGrp="1"/>
          </p:cNvSpPr>
          <p:nvPr>
            <p:ph type="body" sz="quarter" idx="20" hasCustomPrompt="1"/>
          </p:nvPr>
        </p:nvSpPr>
        <p:spPr>
          <a:xfrm>
            <a:off x="2430066"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lvl="0"/>
            <a:r>
              <a:rPr kumimoji="1" lang="ja-JP" altLang="en-US" dirty="0"/>
              <a:t>要素</a:t>
            </a:r>
          </a:p>
        </p:txBody>
      </p:sp>
      <p:sp>
        <p:nvSpPr>
          <p:cNvPr id="18" name="テキスト プレースホルダー 14">
            <a:extLst>
              <a:ext uri="{FF2B5EF4-FFF2-40B4-BE49-F238E27FC236}">
                <a16:creationId xmlns:a16="http://schemas.microsoft.com/office/drawing/2014/main" id="{C42B7102-F814-404A-8AA4-D18C00DD074B}"/>
              </a:ext>
            </a:extLst>
          </p:cNvPr>
          <p:cNvSpPr>
            <a:spLocks noGrp="1"/>
          </p:cNvSpPr>
          <p:nvPr>
            <p:ph type="body" sz="quarter" idx="21" hasCustomPrompt="1"/>
          </p:nvPr>
        </p:nvSpPr>
        <p:spPr>
          <a:xfrm>
            <a:off x="2430066"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19" name="テキスト プレースホルダー 14">
            <a:extLst>
              <a:ext uri="{FF2B5EF4-FFF2-40B4-BE49-F238E27FC236}">
                <a16:creationId xmlns:a16="http://schemas.microsoft.com/office/drawing/2014/main" id="{3368CAD4-E928-4F4B-9661-590AD221CA73}"/>
              </a:ext>
            </a:extLst>
          </p:cNvPr>
          <p:cNvSpPr>
            <a:spLocks noGrp="1"/>
          </p:cNvSpPr>
          <p:nvPr>
            <p:ph type="body" sz="quarter" idx="22" hasCustomPrompt="1"/>
          </p:nvPr>
        </p:nvSpPr>
        <p:spPr>
          <a:xfrm>
            <a:off x="2430066"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0" name="テキスト プレースホルダー 14">
            <a:extLst>
              <a:ext uri="{FF2B5EF4-FFF2-40B4-BE49-F238E27FC236}">
                <a16:creationId xmlns:a16="http://schemas.microsoft.com/office/drawing/2014/main" id="{B5B8589D-EA53-4DAB-99E2-9D9090823178}"/>
              </a:ext>
            </a:extLst>
          </p:cNvPr>
          <p:cNvSpPr>
            <a:spLocks noGrp="1"/>
          </p:cNvSpPr>
          <p:nvPr>
            <p:ph type="body" sz="quarter" idx="23" hasCustomPrompt="1"/>
          </p:nvPr>
        </p:nvSpPr>
        <p:spPr>
          <a:xfrm>
            <a:off x="4572000"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1" name="テキスト プレースホルダー 14">
            <a:extLst>
              <a:ext uri="{FF2B5EF4-FFF2-40B4-BE49-F238E27FC236}">
                <a16:creationId xmlns:a16="http://schemas.microsoft.com/office/drawing/2014/main" id="{3987225D-B364-439E-82C7-C7969A97A20E}"/>
              </a:ext>
            </a:extLst>
          </p:cNvPr>
          <p:cNvSpPr>
            <a:spLocks noGrp="1"/>
          </p:cNvSpPr>
          <p:nvPr>
            <p:ph type="body" sz="quarter" idx="24" hasCustomPrompt="1"/>
          </p:nvPr>
        </p:nvSpPr>
        <p:spPr>
          <a:xfrm>
            <a:off x="4572000" y="36906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2" name="テキスト プレースホルダー 14">
            <a:extLst>
              <a:ext uri="{FF2B5EF4-FFF2-40B4-BE49-F238E27FC236}">
                <a16:creationId xmlns:a16="http://schemas.microsoft.com/office/drawing/2014/main" id="{EDCB60A9-D806-4591-94E2-17F57DA2E9B7}"/>
              </a:ext>
            </a:extLst>
          </p:cNvPr>
          <p:cNvSpPr>
            <a:spLocks noGrp="1"/>
          </p:cNvSpPr>
          <p:nvPr>
            <p:ph type="body" sz="quarter" idx="25" hasCustomPrompt="1"/>
          </p:nvPr>
        </p:nvSpPr>
        <p:spPr>
          <a:xfrm>
            <a:off x="4572000"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3" name="テキスト プレースホルダー 14">
            <a:extLst>
              <a:ext uri="{FF2B5EF4-FFF2-40B4-BE49-F238E27FC236}">
                <a16:creationId xmlns:a16="http://schemas.microsoft.com/office/drawing/2014/main" id="{AF3B0A9A-E2DF-4E94-A6F5-2060D545FFC5}"/>
              </a:ext>
            </a:extLst>
          </p:cNvPr>
          <p:cNvSpPr>
            <a:spLocks noGrp="1"/>
          </p:cNvSpPr>
          <p:nvPr>
            <p:ph type="body" sz="quarter" idx="26" hasCustomPrompt="1"/>
          </p:nvPr>
        </p:nvSpPr>
        <p:spPr>
          <a:xfrm>
            <a:off x="6713934" y="23698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4" name="テキスト プレースホルダー 14">
            <a:extLst>
              <a:ext uri="{FF2B5EF4-FFF2-40B4-BE49-F238E27FC236}">
                <a16:creationId xmlns:a16="http://schemas.microsoft.com/office/drawing/2014/main" id="{BA5D4F1E-8689-4706-BCE9-1B9A870AE7C8}"/>
              </a:ext>
            </a:extLst>
          </p:cNvPr>
          <p:cNvSpPr>
            <a:spLocks noGrp="1"/>
          </p:cNvSpPr>
          <p:nvPr>
            <p:ph type="body" sz="quarter" idx="27" hasCustomPrompt="1"/>
          </p:nvPr>
        </p:nvSpPr>
        <p:spPr>
          <a:xfrm>
            <a:off x="6713934" y="3664010"/>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
        <p:nvSpPr>
          <p:cNvPr id="25" name="テキスト プレースホルダー 14">
            <a:extLst>
              <a:ext uri="{FF2B5EF4-FFF2-40B4-BE49-F238E27FC236}">
                <a16:creationId xmlns:a16="http://schemas.microsoft.com/office/drawing/2014/main" id="{690D4AE5-D21D-4E9C-91C3-982383AD8527}"/>
              </a:ext>
            </a:extLst>
          </p:cNvPr>
          <p:cNvSpPr>
            <a:spLocks noGrp="1"/>
          </p:cNvSpPr>
          <p:nvPr>
            <p:ph type="body" sz="quarter" idx="28" hasCustomPrompt="1"/>
          </p:nvPr>
        </p:nvSpPr>
        <p:spPr>
          <a:xfrm>
            <a:off x="6713934" y="5011444"/>
            <a:ext cx="2141934" cy="1320800"/>
          </a:xfrm>
          <a:noFill/>
          <a:ln w="28575">
            <a:solidFill>
              <a:schemeClr val="bg2">
                <a:lumMod val="40000"/>
                <a:lumOff val="60000"/>
              </a:schemeClr>
            </a:solidFill>
          </a:ln>
        </p:spPr>
        <p:txBody>
          <a:bodyPr anchor="ctr"/>
          <a:lstStyle>
            <a:lvl1pPr marL="0" indent="0" algn="ctr">
              <a:buNone/>
              <a:defRPr>
                <a:solidFill>
                  <a:srgbClr val="142976"/>
                </a:solidFill>
              </a:defRPr>
            </a:lvl1pPr>
          </a:lstStyle>
          <a:p>
            <a:pPr marL="0" marR="0" lvl="0" indent="0" algn="ctr" defTabSz="6858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1" lang="ja-JP" altLang="en-US" dirty="0"/>
              <a:t>要素</a:t>
            </a:r>
          </a:p>
        </p:txBody>
      </p:sp>
    </p:spTree>
    <p:extLst>
      <p:ext uri="{BB962C8B-B14F-4D97-AF65-F5344CB8AC3E}">
        <p14:creationId xmlns:p14="http://schemas.microsoft.com/office/powerpoint/2010/main" val="197336850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終わり">
    <p:spTree>
      <p:nvGrpSpPr>
        <p:cNvPr id="1" name=""/>
        <p:cNvGrpSpPr/>
        <p:nvPr/>
      </p:nvGrpSpPr>
      <p:grpSpPr>
        <a:xfrm>
          <a:off x="0" y="0"/>
          <a:ext cx="0" cy="0"/>
          <a:chOff x="0" y="0"/>
          <a:chExt cx="0" cy="0"/>
        </a:xfrm>
      </p:grpSpPr>
      <p:sp>
        <p:nvSpPr>
          <p:cNvPr id="4" name="Line 5"/>
          <p:cNvSpPr>
            <a:spLocks noChangeShapeType="1"/>
          </p:cNvSpPr>
          <p:nvPr/>
        </p:nvSpPr>
        <p:spPr bwMode="auto">
          <a:xfrm>
            <a:off x="304800" y="3784003"/>
            <a:ext cx="8496300" cy="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
        <p:nvSpPr>
          <p:cNvPr id="6" name="正方形/長方形 5">
            <a:extLst>
              <a:ext uri="{FF2B5EF4-FFF2-40B4-BE49-F238E27FC236}">
                <a16:creationId xmlns:a16="http://schemas.microsoft.com/office/drawing/2014/main" id="{F3CCFACF-2280-4039-9543-40CB1BCA1A89}"/>
              </a:ext>
            </a:extLst>
          </p:cNvPr>
          <p:cNvSpPr/>
          <p:nvPr/>
        </p:nvSpPr>
        <p:spPr bwMode="auto">
          <a:xfrm>
            <a:off x="0" y="2402519"/>
            <a:ext cx="9144000" cy="2052961"/>
          </a:xfrm>
          <a:prstGeom prst="rect">
            <a:avLst/>
          </a:prstGeom>
          <a:solidFill>
            <a:srgbClr val="3D7BB9"/>
          </a:solidFill>
          <a:ln w="9525" cap="flat" cmpd="sng" algn="ctr">
            <a:solidFill>
              <a:schemeClr val="tx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marL="0" marR="0" indent="0" algn="l" defTabSz="685800" rtl="0" eaLnBrk="1" fontAlgn="base" latinLnBrk="0" hangingPunct="1">
              <a:lnSpc>
                <a:spcPct val="90000"/>
              </a:lnSpc>
              <a:spcBef>
                <a:spcPct val="20000"/>
              </a:spcBef>
              <a:spcAft>
                <a:spcPct val="0"/>
              </a:spcAft>
              <a:buClrTx/>
              <a:buSzTx/>
              <a:buFontTx/>
              <a:buNone/>
              <a:tabLst/>
            </a:pPr>
            <a:endParaRPr kumimoji="1" lang="ja-JP" altLang="en-US" sz="135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51976287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600075" y="4748868"/>
            <a:ext cx="8515350" cy="317434"/>
          </a:xfrm>
        </p:spPr>
        <p:txBody>
          <a:bodyPr lIns="91440" rIns="91440" anchor="t">
            <a:normAutofit/>
          </a:bodyPr>
          <a:lstStyle>
            <a:lvl1pPr marL="0" indent="0" algn="l">
              <a:lnSpc>
                <a:spcPct val="100000"/>
              </a:lnSpc>
              <a:spcBef>
                <a:spcPts val="0"/>
              </a:spcBef>
              <a:buNone/>
              <a:defRPr sz="1600">
                <a:solidFill>
                  <a:schemeClr val="tx1">
                    <a:lumMod val="50000"/>
                    <a:lumOff val="50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開催日</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テキスト プレースホルダー 12"/>
          <p:cNvSpPr>
            <a:spLocks noGrp="1"/>
          </p:cNvSpPr>
          <p:nvPr>
            <p:ph type="body" sz="quarter" idx="13" hasCustomPrompt="1"/>
          </p:nvPr>
        </p:nvSpPr>
        <p:spPr>
          <a:xfrm>
            <a:off x="600075" y="5136561"/>
            <a:ext cx="8543925" cy="320675"/>
          </a:xfrm>
        </p:spPr>
        <p:txBody>
          <a:bodyPr vert="horz" lIns="91440" tIns="45720" rIns="91440" bIns="45720" rtlCol="0" anchor="t">
            <a:noAutofit/>
          </a:bodyPr>
          <a:lstStyle>
            <a:lvl1pPr>
              <a:defRPr lang="ja-JP" altLang="en-US" sz="1800" dirty="0">
                <a:solidFill>
                  <a:schemeClr val="tx1">
                    <a:lumMod val="65000"/>
                    <a:lumOff val="35000"/>
                  </a:schemeClr>
                </a:solidFill>
              </a:defRPr>
            </a:lvl1pPr>
          </a:lstStyle>
          <a:p>
            <a:pPr marL="0" lvl="0" indent="0">
              <a:spcBef>
                <a:spcPts val="0"/>
              </a:spcBef>
              <a:buNone/>
            </a:pPr>
            <a:r>
              <a:rPr kumimoji="1" lang="ja-JP" altLang="en-US" dirty="0"/>
              <a:t>講座名</a:t>
            </a:r>
          </a:p>
        </p:txBody>
      </p:sp>
      <p:sp>
        <p:nvSpPr>
          <p:cNvPr id="16" name="テキスト プレースホルダー 15"/>
          <p:cNvSpPr>
            <a:spLocks noGrp="1"/>
          </p:cNvSpPr>
          <p:nvPr>
            <p:ph type="body" sz="quarter" idx="14"/>
          </p:nvPr>
        </p:nvSpPr>
        <p:spPr>
          <a:xfrm>
            <a:off x="3841339" y="73506"/>
            <a:ext cx="5281841" cy="1331912"/>
          </a:xfrm>
        </p:spPr>
        <p:txBody>
          <a:bodyPr>
            <a:normAutofit/>
          </a:bodyPr>
          <a:lstStyle>
            <a:lvl1pPr algn="r">
              <a:lnSpc>
                <a:spcPts val="1040"/>
              </a:lnSpc>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p:txBody>
      </p:sp>
    </p:spTree>
    <p:extLst>
      <p:ext uri="{BB962C8B-B14F-4D97-AF65-F5344CB8AC3E}">
        <p14:creationId xmlns:p14="http://schemas.microsoft.com/office/powerpoint/2010/main" val="2701586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800"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0"/>
            <a:ext cx="2324100" cy="318370"/>
          </a:xfrm>
          <a:solidFill>
            <a:srgbClr val="336699"/>
          </a:solidFill>
        </p:spPr>
        <p:txBody>
          <a:bodyPr/>
          <a:lstStyle>
            <a:lvl1pPr marL="0" indent="0">
              <a:buNone/>
              <a:defRPr sz="16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800" b="0"/>
            </a:lvl1pPr>
            <a:lvl2pPr marL="401241" indent="-130969">
              <a:lnSpc>
                <a:spcPct val="100000"/>
              </a:lnSpc>
              <a:buFont typeface="メイリオ" panose="020B0604030504040204" pitchFamily="50" charset="-128"/>
              <a:buChar char="⁃"/>
              <a:defRPr sz="2400" b="0"/>
            </a:lvl2pPr>
            <a:lvl3pPr marL="672704" indent="-136922">
              <a:lnSpc>
                <a:spcPct val="100000"/>
              </a:lnSpc>
              <a:buFont typeface="Times New Roman" panose="02020603050405020304" pitchFamily="18" charset="0"/>
              <a:buChar char="̵"/>
              <a:defRPr sz="2400" b="0"/>
            </a:lvl3pPr>
            <a:lvl4pPr marL="944166" indent="-136922">
              <a:lnSpc>
                <a:spcPct val="100000"/>
              </a:lnSpc>
              <a:buFont typeface="メイリオ" panose="020B0604030504040204" pitchFamily="50" charset="-128"/>
              <a:buChar char="‑"/>
              <a:defRPr sz="2400" b="0"/>
            </a:lvl4pPr>
            <a:lvl5pPr marL="1209675" indent="-130969">
              <a:lnSpc>
                <a:spcPct val="100000"/>
              </a:lnSpc>
              <a:buFont typeface="Times New Roman" panose="02020603050405020304" pitchFamily="18" charset="0"/>
              <a:buChar char="̵"/>
              <a:defRPr sz="24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39461571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_タイトルとコンテンツ">
    <p:spTree>
      <p:nvGrpSpPr>
        <p:cNvPr id="1" name=""/>
        <p:cNvGrpSpPr/>
        <p:nvPr/>
      </p:nvGrpSpPr>
      <p:grpSpPr>
        <a:xfrm>
          <a:off x="0" y="0"/>
          <a:ext cx="0" cy="0"/>
          <a:chOff x="0" y="0"/>
          <a:chExt cx="0" cy="0"/>
        </a:xfrm>
      </p:grpSpPr>
      <p:sp>
        <p:nvSpPr>
          <p:cNvPr id="4" name="Rectangle 4"/>
          <p:cNvSpPr>
            <a:spLocks noGrp="1" noChangeArrowheads="1"/>
          </p:cNvSpPr>
          <p:nvPr>
            <p:ph type="sldNum" sz="quarter" idx="10"/>
          </p:nvPr>
        </p:nvSpPr>
        <p:spPr>
          <a:xfrm>
            <a:off x="8534402" y="6553200"/>
            <a:ext cx="606424" cy="304800"/>
          </a:xfrm>
        </p:spPr>
        <p:txBody>
          <a:bodyPr/>
          <a:lstStyle>
            <a:lvl1pPr>
              <a:defRPr/>
            </a:lvl1pPr>
          </a:lstStyle>
          <a:p>
            <a:fld id="{9D5CD4A6-B6C0-4D59-AF8F-F5056B56641C}"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1416F755-9938-4741-8E6C-9D654DC33FD9}"/>
              </a:ext>
            </a:extLst>
          </p:cNvPr>
          <p:cNvSpPr>
            <a:spLocks noGrp="1"/>
          </p:cNvSpPr>
          <p:nvPr>
            <p:ph type="title"/>
          </p:nvPr>
        </p:nvSpPr>
        <p:spPr>
          <a:xfrm>
            <a:off x="304800" y="381000"/>
            <a:ext cx="7772400" cy="457200"/>
          </a:xfrm>
        </p:spPr>
        <p:txBody>
          <a:bodyPr/>
          <a:lstStyle>
            <a:lvl1pPr>
              <a:defRPr sz="2400" b="1" u="none"/>
            </a:lvl1pPr>
          </a:lstStyle>
          <a:p>
            <a:r>
              <a:rPr kumimoji="1" lang="ja-JP" altLang="en-US" dirty="0"/>
              <a:t>マスター タイトルの書式設定</a:t>
            </a:r>
          </a:p>
        </p:txBody>
      </p:sp>
      <p:sp>
        <p:nvSpPr>
          <p:cNvPr id="10" name="テキスト プレースホルダー 9">
            <a:extLst>
              <a:ext uri="{FF2B5EF4-FFF2-40B4-BE49-F238E27FC236}">
                <a16:creationId xmlns:a16="http://schemas.microsoft.com/office/drawing/2014/main" id="{047A528C-E8EF-4C3D-A9FF-5C20ECF28D17}"/>
              </a:ext>
            </a:extLst>
          </p:cNvPr>
          <p:cNvSpPr>
            <a:spLocks noGrp="1"/>
          </p:cNvSpPr>
          <p:nvPr>
            <p:ph type="body" sz="quarter" idx="12" hasCustomPrompt="1"/>
          </p:nvPr>
        </p:nvSpPr>
        <p:spPr>
          <a:xfrm>
            <a:off x="304800" y="35961"/>
            <a:ext cx="2324100" cy="268841"/>
          </a:xfrm>
          <a:solidFill>
            <a:srgbClr val="336699"/>
          </a:solidFill>
        </p:spPr>
        <p:txBody>
          <a:bodyPr/>
          <a:lstStyle>
            <a:lvl1pPr marL="0" indent="0">
              <a:buNone/>
              <a:defRPr sz="1200" b="1">
                <a:solidFill>
                  <a:schemeClr val="bg1"/>
                </a:solidFill>
              </a:defRPr>
            </a:lvl1pPr>
          </a:lstStyle>
          <a:p>
            <a:pPr lvl="0"/>
            <a:r>
              <a:rPr kumimoji="1" lang="ja-JP" altLang="en-US" dirty="0"/>
              <a:t>サブタイトル</a:t>
            </a:r>
          </a:p>
        </p:txBody>
      </p:sp>
      <p:sp>
        <p:nvSpPr>
          <p:cNvPr id="9" name="コンテンツ プレースホルダー 2">
            <a:extLst>
              <a:ext uri="{FF2B5EF4-FFF2-40B4-BE49-F238E27FC236}">
                <a16:creationId xmlns:a16="http://schemas.microsoft.com/office/drawing/2014/main" id="{E8D0D8EC-D9B4-4B45-BD6E-5EF7852755C1}"/>
              </a:ext>
            </a:extLst>
          </p:cNvPr>
          <p:cNvSpPr>
            <a:spLocks noGrp="1"/>
          </p:cNvSpPr>
          <p:nvPr>
            <p:ph idx="13" hasCustomPrompt="1"/>
          </p:nvPr>
        </p:nvSpPr>
        <p:spPr>
          <a:xfrm>
            <a:off x="304800" y="978020"/>
            <a:ext cx="8534400" cy="5410200"/>
          </a:xfrm>
          <a:ln>
            <a:noFill/>
          </a:ln>
        </p:spPr>
        <p:txBody>
          <a:bodyPr/>
          <a:lstStyle>
            <a:lvl1pPr marL="135731" indent="-135731">
              <a:lnSpc>
                <a:spcPct val="100000"/>
              </a:lnSpc>
              <a:buFont typeface="Wingdings" panose="05000000000000000000" pitchFamily="2" charset="2"/>
              <a:buChar char="n"/>
              <a:defRPr sz="2000" b="1"/>
            </a:lvl1pPr>
            <a:lvl2pPr marL="401241" indent="-130969">
              <a:lnSpc>
                <a:spcPct val="100000"/>
              </a:lnSpc>
              <a:buFont typeface="メイリオ" panose="020B0604030504040204" pitchFamily="50" charset="-128"/>
              <a:buChar char="⁃"/>
              <a:defRPr sz="1800" b="0"/>
            </a:lvl2pPr>
            <a:lvl3pPr marL="672704" indent="-136922">
              <a:lnSpc>
                <a:spcPct val="100000"/>
              </a:lnSpc>
              <a:buFont typeface="Times New Roman" panose="02020603050405020304" pitchFamily="18" charset="0"/>
              <a:buChar char="̵"/>
              <a:defRPr sz="1800" b="0"/>
            </a:lvl3pPr>
            <a:lvl4pPr marL="944166" indent="-136922">
              <a:lnSpc>
                <a:spcPct val="100000"/>
              </a:lnSpc>
              <a:buFont typeface="メイリオ" panose="020B0604030504040204" pitchFamily="50" charset="-128"/>
              <a:buChar char="‑"/>
              <a:defRPr sz="1800" b="0"/>
            </a:lvl4pPr>
            <a:lvl5pPr marL="1209675" indent="-130969">
              <a:lnSpc>
                <a:spcPct val="100000"/>
              </a:lnSpc>
              <a:buFont typeface="Times New Roman" panose="02020603050405020304" pitchFamily="18" charset="0"/>
              <a:buChar char="̵"/>
              <a:defRPr sz="1800" b="0"/>
            </a:lvl5pPr>
          </a:lstStyle>
          <a:p>
            <a:pPr lvl="0"/>
            <a:r>
              <a:rPr lang="ja-JP" altLang="en-US" dirty="0"/>
              <a:t> 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0780250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タイトルとコンテンツ">
  <p:cSld name="4_タイトルとコンテンツ">
    <p:spTree>
      <p:nvGrpSpPr>
        <p:cNvPr id="1" name="Shape 144"/>
        <p:cNvGrpSpPr/>
        <p:nvPr/>
      </p:nvGrpSpPr>
      <p:grpSpPr>
        <a:xfrm>
          <a:off x="0" y="0"/>
          <a:ext cx="0" cy="0"/>
          <a:chOff x="0" y="0"/>
          <a:chExt cx="0" cy="0"/>
        </a:xfrm>
      </p:grpSpPr>
      <p:sp>
        <p:nvSpPr>
          <p:cNvPr id="145" name="Google Shape;145;g22afd113ad6_0_657"/>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Meiryo"/>
                <a:ea typeface="Meiryo"/>
                <a:cs typeface="Meiryo"/>
                <a:sym typeface="Meiryo"/>
              </a:defRPr>
            </a:lvl9pPr>
          </a:lstStyle>
          <a:p>
            <a:pPr marL="0" lvl="0" indent="0" algn="r" rtl="0">
              <a:spcBef>
                <a:spcPts val="0"/>
              </a:spcBef>
              <a:spcAft>
                <a:spcPts val="0"/>
              </a:spcAft>
              <a:buNone/>
            </a:pPr>
            <a:fld id="{00000000-1234-1234-1234-123412341234}" type="slidenum">
              <a:rPr lang="ja-JP"/>
              <a:t>‹#›</a:t>
            </a:fld>
            <a:endParaRPr/>
          </a:p>
        </p:txBody>
      </p:sp>
      <p:sp>
        <p:nvSpPr>
          <p:cNvPr id="146" name="Google Shape;146;g22afd113ad6_0_657"/>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22afd113ad6_0_657"/>
          <p:cNvSpPr txBox="1">
            <a:spLocks noGrp="1"/>
          </p:cNvSpPr>
          <p:nvPr>
            <p:ph type="body" idx="1"/>
          </p:nvPr>
        </p:nvSpPr>
        <p:spPr>
          <a:xfrm>
            <a:off x="304800" y="35961"/>
            <a:ext cx="2324100" cy="268800"/>
          </a:xfrm>
          <a:prstGeom prst="rect">
            <a:avLst/>
          </a:prstGeom>
          <a:solidFill>
            <a:srgbClr val="336699"/>
          </a:solid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lt1"/>
              </a:buClr>
              <a:buSzPts val="1200"/>
              <a:buNone/>
              <a:defRPr sz="1200" b="1">
                <a:solidFill>
                  <a:schemeClr val="lt1"/>
                </a:solidFill>
              </a:defRPr>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8" name="Google Shape;148;g22afd113ad6_0_657"/>
          <p:cNvSpPr txBox="1">
            <a:spLocks noGrp="1"/>
          </p:cNvSpPr>
          <p:nvPr>
            <p:ph type="body" idx="2"/>
          </p:nvPr>
        </p:nvSpPr>
        <p:spPr>
          <a:xfrm>
            <a:off x="304800" y="978020"/>
            <a:ext cx="8534400" cy="54102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142976"/>
              </a:buClr>
              <a:buSzPts val="2400"/>
              <a:buFont typeface="Noto Sans Symbols"/>
              <a:buChar char="■"/>
              <a:defRPr sz="2400" b="1"/>
            </a:lvl1pPr>
            <a:lvl2pPr marL="914400" lvl="1" indent="-355600" algn="l">
              <a:lnSpc>
                <a:spcPct val="100000"/>
              </a:lnSpc>
              <a:spcBef>
                <a:spcPts val="400"/>
              </a:spcBef>
              <a:spcAft>
                <a:spcPts val="0"/>
              </a:spcAft>
              <a:buClr>
                <a:srgbClr val="142976"/>
              </a:buClr>
              <a:buSzPts val="2000"/>
              <a:buFont typeface="Meiryo"/>
              <a:buChar char="⁃"/>
              <a:defRPr sz="2000" b="0"/>
            </a:lvl2pPr>
            <a:lvl3pPr marL="1371600" lvl="2" indent="-355600" algn="l">
              <a:lnSpc>
                <a:spcPct val="100000"/>
              </a:lnSpc>
              <a:spcBef>
                <a:spcPts val="400"/>
              </a:spcBef>
              <a:spcAft>
                <a:spcPts val="0"/>
              </a:spcAft>
              <a:buClr>
                <a:srgbClr val="142976"/>
              </a:buClr>
              <a:buSzPts val="2000"/>
              <a:buFont typeface="Times New Roman"/>
              <a:buChar char="̵"/>
              <a:defRPr sz="2000" b="0"/>
            </a:lvl3pPr>
            <a:lvl4pPr marL="1828800" lvl="3" indent="-355600" algn="l">
              <a:lnSpc>
                <a:spcPct val="100000"/>
              </a:lnSpc>
              <a:spcBef>
                <a:spcPts val="400"/>
              </a:spcBef>
              <a:spcAft>
                <a:spcPts val="0"/>
              </a:spcAft>
              <a:buClr>
                <a:srgbClr val="142976"/>
              </a:buClr>
              <a:buSzPts val="2000"/>
              <a:buFont typeface="Meiryo"/>
              <a:buChar char="‑"/>
              <a:defRPr sz="2000" b="0"/>
            </a:lvl4pPr>
            <a:lvl5pPr marL="2286000" lvl="4" indent="-355600" algn="l">
              <a:lnSpc>
                <a:spcPct val="100000"/>
              </a:lnSpc>
              <a:spcBef>
                <a:spcPts val="400"/>
              </a:spcBef>
              <a:spcAft>
                <a:spcPts val="0"/>
              </a:spcAft>
              <a:buClr>
                <a:srgbClr val="142976"/>
              </a:buClr>
              <a:buSzPts val="2000"/>
              <a:buFont typeface="Times New Roman"/>
              <a:buChar char="̵"/>
              <a:defRPr sz="20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g22afd113ad6_0_657"/>
          <p:cNvSpPr txBox="1">
            <a:spLocks noGrp="1"/>
          </p:cNvSpPr>
          <p:nvPr>
            <p:ph type="body" idx="3"/>
          </p:nvPr>
        </p:nvSpPr>
        <p:spPr>
          <a:xfrm>
            <a:off x="0" y="6626320"/>
            <a:ext cx="8229600" cy="231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rgbClr val="142976"/>
              </a:buClr>
              <a:buSzPts val="1200"/>
              <a:buNone/>
              <a:defRPr sz="1200"/>
            </a:lvl1pPr>
            <a:lvl2pPr marL="914400" lvl="1" indent="-342900" algn="l">
              <a:lnSpc>
                <a:spcPct val="100000"/>
              </a:lnSpc>
              <a:spcBef>
                <a:spcPts val="360"/>
              </a:spcBef>
              <a:spcAft>
                <a:spcPts val="0"/>
              </a:spcAft>
              <a:buClr>
                <a:srgbClr val="142976"/>
              </a:buClr>
              <a:buSzPts val="1800"/>
              <a:buChar char="•"/>
              <a:defRPr/>
            </a:lvl2pPr>
            <a:lvl3pPr marL="1371600" lvl="2" indent="-342900" algn="l">
              <a:lnSpc>
                <a:spcPct val="100000"/>
              </a:lnSpc>
              <a:spcBef>
                <a:spcPts val="360"/>
              </a:spcBef>
              <a:spcAft>
                <a:spcPts val="0"/>
              </a:spcAft>
              <a:buClr>
                <a:srgbClr val="142976"/>
              </a:buClr>
              <a:buSzPts val="1800"/>
              <a:buChar char="–"/>
              <a:defRPr/>
            </a:lvl3pPr>
            <a:lvl4pPr marL="1828800" lvl="3" indent="-342900" algn="l">
              <a:lnSpc>
                <a:spcPct val="100000"/>
              </a:lnSpc>
              <a:spcBef>
                <a:spcPts val="360"/>
              </a:spcBef>
              <a:spcAft>
                <a:spcPts val="0"/>
              </a:spcAft>
              <a:buClr>
                <a:srgbClr val="142976"/>
              </a:buClr>
              <a:buSzPts val="1800"/>
              <a:buChar char="–"/>
              <a:defRPr/>
            </a:lvl4pPr>
            <a:lvl5pPr marL="2286000" lvl="4" indent="-342900" algn="l">
              <a:lnSpc>
                <a:spcPct val="100000"/>
              </a:lnSpc>
              <a:spcBef>
                <a:spcPts val="360"/>
              </a:spcBef>
              <a:spcAft>
                <a:spcPts val="0"/>
              </a:spcAft>
              <a:buClr>
                <a:srgbClr val="142976"/>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6661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48824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124473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25865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32655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8889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884AFEC-E4FB-48E8-A358-790F9A631F70}" type="datetimeFigureOut">
              <a:rPr kumimoji="1" lang="ja-JP" altLang="en-US" smtClean="0"/>
              <a:t>2024/4/29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375581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4AFEC-E4FB-48E8-A358-790F9A631F70}" type="datetimeFigureOut">
              <a:rPr kumimoji="1" lang="ja-JP" altLang="en-US" smtClean="0"/>
              <a:t>2024/4/29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0CB8A-E0E0-4B40-8794-01AF0D73F1D8}" type="slidenum">
              <a:rPr kumimoji="1" lang="ja-JP" altLang="en-US" smtClean="0"/>
              <a:t>‹#›</a:t>
            </a:fld>
            <a:endParaRPr kumimoji="1" lang="ja-JP" altLang="en-US"/>
          </a:p>
        </p:txBody>
      </p:sp>
    </p:spTree>
    <p:extLst>
      <p:ext uri="{BB962C8B-B14F-4D97-AF65-F5344CB8AC3E}">
        <p14:creationId xmlns:p14="http://schemas.microsoft.com/office/powerpoint/2010/main" val="70889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5" r:id="rId12"/>
    <p:sldLayoutId id="2147483666" r:id="rId13"/>
    <p:sldLayoutId id="2147483667" r:id="rId14"/>
    <p:sldLayoutId id="2147483668" r:id="rId15"/>
    <p:sldLayoutId id="2147483669" r:id="rId16"/>
    <p:sldLayoutId id="2147483670" r:id="rId17"/>
    <p:sldLayoutId id="2147483671" r:id="rId18"/>
    <p:sldLayoutId id="2147483684" r:id="rId19"/>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412196"/>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r>
              <a:rPr lang="en-US" altLang="ja-JP" dirty="0"/>
              <a:t>aa</a:t>
            </a:r>
          </a:p>
        </p:txBody>
      </p:sp>
      <p:sp>
        <p:nvSpPr>
          <p:cNvPr id="1027" name="Rectangle 3"/>
          <p:cNvSpPr>
            <a:spLocks noGrp="1" noChangeArrowheads="1"/>
          </p:cNvSpPr>
          <p:nvPr>
            <p:ph type="body" idx="1"/>
          </p:nvPr>
        </p:nvSpPr>
        <p:spPr bwMode="auto">
          <a:xfrm>
            <a:off x="228600" y="1022352"/>
            <a:ext cx="8763000"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r>
              <a:rPr lang="en-US" altLang="ja-JP" dirty="0" err="1"/>
              <a:t>aaa</a:t>
            </a:r>
            <a:endParaRPr lang="en-US" altLang="ja-JP" dirty="0"/>
          </a:p>
          <a:p>
            <a:pPr lvl="1"/>
            <a:r>
              <a:rPr lang="ja-JP" altLang="en-US" dirty="0"/>
              <a:t>第 </a:t>
            </a:r>
            <a:r>
              <a:rPr lang="en-US" altLang="ja-JP" dirty="0"/>
              <a:t>2 </a:t>
            </a:r>
            <a:r>
              <a:rPr lang="ja-JP" altLang="en-US" dirty="0"/>
              <a:t>レベル</a:t>
            </a:r>
            <a:r>
              <a:rPr lang="en-US" altLang="ja-JP" dirty="0" err="1"/>
              <a:t>aaa</a:t>
            </a:r>
            <a:endParaRPr lang="en-US" altLang="ja-JP" dirty="0"/>
          </a:p>
          <a:p>
            <a:pPr lvl="2"/>
            <a:r>
              <a:rPr lang="ja-JP" altLang="en-US" dirty="0"/>
              <a:t>第 </a:t>
            </a:r>
            <a:r>
              <a:rPr lang="en-US" altLang="ja-JP" dirty="0"/>
              <a:t>3 </a:t>
            </a:r>
            <a:r>
              <a:rPr lang="ja-JP" altLang="en-US" dirty="0"/>
              <a:t>レベル</a:t>
            </a:r>
            <a:r>
              <a:rPr lang="en-US" altLang="ja-JP" dirty="0" err="1"/>
              <a:t>aaa</a:t>
            </a:r>
            <a:endParaRPr lang="en-US" altLang="ja-JP" dirty="0"/>
          </a:p>
          <a:p>
            <a:pPr lvl="3"/>
            <a:r>
              <a:rPr lang="ja-JP" altLang="en-US" dirty="0"/>
              <a:t>第 </a:t>
            </a:r>
            <a:r>
              <a:rPr lang="en-US" altLang="ja-JP" dirty="0"/>
              <a:t>4 </a:t>
            </a:r>
            <a:r>
              <a:rPr lang="ja-JP" altLang="en-US" dirty="0"/>
              <a:t>レベル</a:t>
            </a:r>
            <a:r>
              <a:rPr lang="en-US" altLang="ja-JP" dirty="0" err="1"/>
              <a:t>aaa</a:t>
            </a:r>
            <a:endParaRPr lang="en-US" altLang="ja-JP" dirty="0"/>
          </a:p>
          <a:p>
            <a:pPr lvl="4"/>
            <a:r>
              <a:rPr lang="ja-JP" altLang="en-US" dirty="0"/>
              <a:t>第 </a:t>
            </a:r>
            <a:r>
              <a:rPr lang="en-US" altLang="ja-JP" dirty="0"/>
              <a:t>5 </a:t>
            </a:r>
            <a:r>
              <a:rPr lang="ja-JP" altLang="en-US" dirty="0"/>
              <a:t>レベル</a:t>
            </a:r>
            <a:r>
              <a:rPr lang="en-US" altLang="ja-JP" dirty="0" err="1"/>
              <a:t>aaa</a:t>
            </a:r>
            <a:endParaRPr lang="en-US" altLang="ja-JP" dirty="0"/>
          </a:p>
        </p:txBody>
      </p:sp>
      <p:sp>
        <p:nvSpPr>
          <p:cNvPr id="233476" name="Rectangle 4"/>
          <p:cNvSpPr>
            <a:spLocks noGrp="1" noChangeArrowheads="1"/>
          </p:cNvSpPr>
          <p:nvPr>
            <p:ph type="sldNum" sz="quarter" idx="4"/>
          </p:nvPr>
        </p:nvSpPr>
        <p:spPr bwMode="auto">
          <a:xfrm>
            <a:off x="8534400" y="6553200"/>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50">
                <a:ea typeface="ＭＳ 明朝" panose="02020609040205080304" pitchFamily="17" charset="-128"/>
              </a:defRPr>
            </a:lvl1pPr>
          </a:lstStyle>
          <a:p>
            <a:fld id="{9D5CD4A6-B6C0-4D59-AF8F-F5056B56641C}" type="slidenum">
              <a:rPr kumimoji="1" lang="ja-JP" altLang="en-US" smtClean="0"/>
              <a:t>‹#›</a:t>
            </a:fld>
            <a:endParaRPr kumimoji="1" lang="ja-JP" altLang="en-US"/>
          </a:p>
        </p:txBody>
      </p:sp>
      <p:sp>
        <p:nvSpPr>
          <p:cNvPr id="1029" name="Line 5"/>
          <p:cNvSpPr>
            <a:spLocks noChangeShapeType="1"/>
          </p:cNvSpPr>
          <p:nvPr/>
        </p:nvSpPr>
        <p:spPr bwMode="auto">
          <a:xfrm>
            <a:off x="304800" y="836613"/>
            <a:ext cx="8496300" cy="0"/>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sz="1350"/>
          </a:p>
        </p:txBody>
      </p:sp>
    </p:spTree>
    <p:extLst>
      <p:ext uri="{BB962C8B-B14F-4D97-AF65-F5344CB8AC3E}">
        <p14:creationId xmlns:p14="http://schemas.microsoft.com/office/powerpoint/2010/main" val="11649639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15" r:id="rId16"/>
  </p:sldLayoutIdLst>
  <p:transition/>
  <p:hf hdr="0" ftr="0" dt="0"/>
  <p:txStyles>
    <p:titleStyle>
      <a:lvl1pPr algn="l" rtl="0" eaLnBrk="1" fontAlgn="base" hangingPunct="1">
        <a:spcBef>
          <a:spcPct val="0"/>
        </a:spcBef>
        <a:spcAft>
          <a:spcPct val="0"/>
        </a:spcAft>
        <a:defRPr kumimoji="1" sz="2400" u="sng">
          <a:solidFill>
            <a:srgbClr val="142976"/>
          </a:solidFill>
          <a:latin typeface="+mj-lt"/>
          <a:ea typeface="+mj-ea"/>
          <a:cs typeface="+mj-cs"/>
        </a:defRPr>
      </a:lvl1pPr>
      <a:lvl2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5pPr>
      <a:lvl6pPr marL="3429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6pPr>
      <a:lvl7pPr marL="6858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7pPr>
      <a:lvl8pPr marL="10287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8pPr>
      <a:lvl9pPr marL="1371600" algn="l" rtl="0" eaLnBrk="1" fontAlgn="base" hangingPunct="1">
        <a:spcBef>
          <a:spcPct val="0"/>
        </a:spcBef>
        <a:spcAft>
          <a:spcPct val="0"/>
        </a:spcAft>
        <a:defRPr kumimoji="1" sz="2400">
          <a:solidFill>
            <a:schemeClr val="tx2"/>
          </a:solidFill>
          <a:latin typeface="メイリオ" pitchFamily="50" charset="-128"/>
          <a:ea typeface="メイリオ" pitchFamily="50" charset="-128"/>
          <a:cs typeface="メイリオ" pitchFamily="50" charset="-128"/>
        </a:defRPr>
      </a:lvl9pPr>
    </p:titleStyle>
    <p:bodyStyle>
      <a:lvl1pPr marL="135731" indent="-135731" algn="l" rtl="0" eaLnBrk="1" fontAlgn="base" hangingPunct="1">
        <a:spcBef>
          <a:spcPct val="20000"/>
        </a:spcBef>
        <a:spcAft>
          <a:spcPct val="0"/>
        </a:spcAft>
        <a:buFont typeface="Wingdings" panose="05000000000000000000" pitchFamily="2" charset="2"/>
        <a:buChar char="l"/>
        <a:defRPr kumimoji="1" sz="2100">
          <a:solidFill>
            <a:srgbClr val="142976"/>
          </a:solidFill>
          <a:latin typeface="+mn-lt"/>
          <a:ea typeface="+mn-ea"/>
          <a:cs typeface="+mn-cs"/>
        </a:defRPr>
      </a:lvl1pPr>
      <a:lvl2pPr marL="401241" indent="-130969" algn="l" rtl="0" eaLnBrk="1" fontAlgn="base" hangingPunct="1">
        <a:spcBef>
          <a:spcPct val="20000"/>
        </a:spcBef>
        <a:spcAft>
          <a:spcPct val="0"/>
        </a:spcAft>
        <a:buFont typeface="Arial" panose="020B0604020202020204" pitchFamily="34" charset="0"/>
        <a:buChar char="•"/>
        <a:defRPr kumimoji="1" sz="1800">
          <a:solidFill>
            <a:srgbClr val="142976"/>
          </a:solidFill>
          <a:latin typeface="+mn-lt"/>
          <a:ea typeface="+mn-ea"/>
          <a:cs typeface="+mn-cs"/>
        </a:defRPr>
      </a:lvl2pPr>
      <a:lvl3pPr marL="672704" indent="-136922" algn="l" rtl="0" eaLnBrk="1" fontAlgn="base" hangingPunct="1">
        <a:spcBef>
          <a:spcPct val="20000"/>
        </a:spcBef>
        <a:spcAft>
          <a:spcPct val="0"/>
        </a:spcAft>
        <a:buFont typeface="Times New Roman" panose="02020603050405020304" pitchFamily="18" charset="0"/>
        <a:buChar char="–"/>
        <a:defRPr kumimoji="1" sz="1800">
          <a:solidFill>
            <a:srgbClr val="142976"/>
          </a:solidFill>
          <a:latin typeface="+mn-lt"/>
          <a:ea typeface="+mn-ea"/>
          <a:cs typeface="+mn-cs"/>
        </a:defRPr>
      </a:lvl3pPr>
      <a:lvl4pPr marL="944166" indent="-136922" algn="l" rtl="0" eaLnBrk="1" fontAlgn="base" hangingPunct="1">
        <a:spcBef>
          <a:spcPct val="20000"/>
        </a:spcBef>
        <a:spcAft>
          <a:spcPct val="0"/>
        </a:spcAft>
        <a:buChar char="–"/>
        <a:defRPr kumimoji="1" sz="1800">
          <a:solidFill>
            <a:srgbClr val="142976"/>
          </a:solidFill>
          <a:latin typeface="+mn-lt"/>
          <a:ea typeface="+mn-ea"/>
          <a:cs typeface="+mn-cs"/>
        </a:defRPr>
      </a:lvl4pPr>
      <a:lvl5pPr marL="1209675" indent="-130969" algn="l" rtl="0" eaLnBrk="1" fontAlgn="base" hangingPunct="1">
        <a:spcBef>
          <a:spcPct val="20000"/>
        </a:spcBef>
        <a:spcAft>
          <a:spcPct val="0"/>
        </a:spcAft>
        <a:buChar char="»"/>
        <a:defRPr kumimoji="1" sz="1800">
          <a:solidFill>
            <a:srgbClr val="142976"/>
          </a:solidFill>
          <a:latin typeface="+mn-lt"/>
          <a:ea typeface="+mn-ea"/>
          <a:cs typeface="+mn-cs"/>
        </a:defRPr>
      </a:lvl5pPr>
      <a:lvl6pPr marL="1552575" indent="-130969" algn="l" rtl="0" eaLnBrk="1" fontAlgn="base" hangingPunct="1">
        <a:spcBef>
          <a:spcPct val="20000"/>
        </a:spcBef>
        <a:spcAft>
          <a:spcPct val="0"/>
        </a:spcAft>
        <a:buChar char="»"/>
        <a:defRPr kumimoji="1" sz="1800">
          <a:solidFill>
            <a:schemeClr val="tx1"/>
          </a:solidFill>
          <a:latin typeface="+mn-lt"/>
          <a:ea typeface="+mn-ea"/>
          <a:cs typeface="+mn-cs"/>
        </a:defRPr>
      </a:lvl6pPr>
      <a:lvl7pPr marL="1895475" indent="-130969" algn="l" rtl="0" eaLnBrk="1" fontAlgn="base" hangingPunct="1">
        <a:spcBef>
          <a:spcPct val="20000"/>
        </a:spcBef>
        <a:spcAft>
          <a:spcPct val="0"/>
        </a:spcAft>
        <a:buChar char="»"/>
        <a:defRPr kumimoji="1" sz="1800">
          <a:solidFill>
            <a:schemeClr val="tx1"/>
          </a:solidFill>
          <a:latin typeface="+mn-lt"/>
          <a:ea typeface="+mn-ea"/>
          <a:cs typeface="+mn-cs"/>
        </a:defRPr>
      </a:lvl7pPr>
      <a:lvl8pPr marL="2238375" indent="-130969" algn="l" rtl="0" eaLnBrk="1" fontAlgn="base" hangingPunct="1">
        <a:spcBef>
          <a:spcPct val="20000"/>
        </a:spcBef>
        <a:spcAft>
          <a:spcPct val="0"/>
        </a:spcAft>
        <a:buChar char="»"/>
        <a:defRPr kumimoji="1" sz="1800">
          <a:solidFill>
            <a:schemeClr val="tx1"/>
          </a:solidFill>
          <a:latin typeface="+mn-lt"/>
          <a:ea typeface="+mn-ea"/>
          <a:cs typeface="+mn-cs"/>
        </a:defRPr>
      </a:lvl8pPr>
      <a:lvl9pPr marL="2581275" indent="-130969" algn="l" rtl="0" eaLnBrk="1" fontAlgn="base" hangingPunct="1">
        <a:spcBef>
          <a:spcPct val="20000"/>
        </a:spcBef>
        <a:spcAft>
          <a:spcPct val="0"/>
        </a:spcAft>
        <a:buChar char="»"/>
        <a:defRPr kumimoji="1" sz="18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5.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5.xm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5.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bwMode="auto">
          <a:xfrm>
            <a:off x="-45658" y="-76200"/>
            <a:ext cx="9222846" cy="4258925"/>
          </a:xfrm>
          <a:prstGeom prst="rect">
            <a:avLst/>
          </a:prstGeom>
          <a:solidFill>
            <a:srgbClr val="002060"/>
          </a:solidFill>
          <a:ln w="19050" cap="flat" cmpd="sng" algn="ctr">
            <a:noFill/>
            <a:prstDash val="solid"/>
            <a:round/>
            <a:headEnd type="none" w="med" len="med"/>
            <a:tailEnd type="triangle" w="med" len="med"/>
          </a:ln>
          <a:effec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90000"/>
              </a:lnSpc>
              <a:spcBef>
                <a:spcPct val="20000"/>
              </a:spcBef>
              <a:spcAft>
                <a:spcPct val="0"/>
              </a:spcAft>
              <a:buClrTx/>
              <a:buSzTx/>
              <a:buFontTx/>
              <a:buNone/>
              <a:tabLst/>
              <a:defRPr/>
            </a:pPr>
            <a:endParaRPr kumimoji="1" lang="ja-JP" altLang="en-US" sz="1800" b="1"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サブタイトル 5"/>
          <p:cNvSpPr txBox="1">
            <a:spLocks/>
          </p:cNvSpPr>
          <p:nvPr/>
        </p:nvSpPr>
        <p:spPr bwMode="auto">
          <a:xfrm>
            <a:off x="197926" y="4540511"/>
            <a:ext cx="8904502" cy="181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Wingdings" panose="05000000000000000000" pitchFamily="2" charset="2"/>
              <a:buNone/>
              <a:defRPr kumimoji="1" sz="2372">
                <a:solidFill>
                  <a:schemeClr val="tx1"/>
                </a:solidFill>
                <a:latin typeface="Century" pitchFamily="18" charset="0"/>
                <a:ea typeface="ＭＳ ゴシック" pitchFamily="49" charset="-128"/>
                <a:cs typeface="+mn-cs"/>
              </a:defRPr>
            </a:lvl1pPr>
            <a:lvl2pPr marL="528666" indent="-172561" algn="l" rtl="0" eaLnBrk="0" fontAlgn="base" hangingPunct="0">
              <a:spcBef>
                <a:spcPct val="20000"/>
              </a:spcBef>
              <a:spcAft>
                <a:spcPct val="0"/>
              </a:spcAft>
              <a:buFont typeface="Arial" panose="020B0604020202020204" pitchFamily="34" charset="0"/>
              <a:buChar char="•"/>
              <a:defRPr kumimoji="1" sz="2372">
                <a:solidFill>
                  <a:schemeClr val="tx1"/>
                </a:solidFill>
                <a:latin typeface="+mn-lt"/>
                <a:ea typeface="+mn-ea"/>
                <a:cs typeface="+mn-cs"/>
              </a:defRPr>
            </a:lvl2pPr>
            <a:lvl3pPr marL="886340" indent="-180406" algn="l" rtl="0" eaLnBrk="0" fontAlgn="base" hangingPunct="0">
              <a:spcBef>
                <a:spcPct val="20000"/>
              </a:spcBef>
              <a:spcAft>
                <a:spcPct val="0"/>
              </a:spcAft>
              <a:buFont typeface="Times New Roman" panose="02020603050405020304" pitchFamily="18" charset="0"/>
              <a:buChar char="–"/>
              <a:defRPr kumimoji="1" sz="2372">
                <a:solidFill>
                  <a:schemeClr val="tx1"/>
                </a:solidFill>
                <a:latin typeface="+mn-lt"/>
                <a:ea typeface="+mn-ea"/>
                <a:cs typeface="+mn-cs"/>
              </a:defRPr>
            </a:lvl3pPr>
            <a:lvl4pPr marL="1244013" indent="-180406" algn="l" rtl="0" eaLnBrk="0" fontAlgn="base" hangingPunct="0">
              <a:spcBef>
                <a:spcPct val="20000"/>
              </a:spcBef>
              <a:spcAft>
                <a:spcPct val="0"/>
              </a:spcAft>
              <a:buChar char="–"/>
              <a:defRPr kumimoji="1" sz="2372">
                <a:solidFill>
                  <a:schemeClr val="tx1"/>
                </a:solidFill>
                <a:latin typeface="+mn-lt"/>
                <a:ea typeface="+mn-ea"/>
                <a:cs typeface="+mn-cs"/>
              </a:defRPr>
            </a:lvl4pPr>
            <a:lvl5pPr marL="1593843" indent="-172561" algn="l" rtl="0" eaLnBrk="0" fontAlgn="base" hangingPunct="0">
              <a:spcBef>
                <a:spcPct val="20000"/>
              </a:spcBef>
              <a:spcAft>
                <a:spcPct val="0"/>
              </a:spcAft>
              <a:buChar char="»"/>
              <a:defRPr kumimoji="1" sz="2372">
                <a:solidFill>
                  <a:schemeClr val="tx1"/>
                </a:solidFill>
                <a:latin typeface="+mn-lt"/>
                <a:ea typeface="+mn-ea"/>
                <a:cs typeface="+mn-cs"/>
              </a:defRPr>
            </a:lvl5pPr>
            <a:lvl6pPr marL="2045640" indent="-172561" algn="l" rtl="0" fontAlgn="base">
              <a:spcBef>
                <a:spcPct val="20000"/>
              </a:spcBef>
              <a:spcAft>
                <a:spcPct val="0"/>
              </a:spcAft>
              <a:buChar char="»"/>
              <a:defRPr kumimoji="1" sz="2372">
                <a:solidFill>
                  <a:schemeClr val="tx1"/>
                </a:solidFill>
                <a:latin typeface="+mn-lt"/>
                <a:ea typeface="+mn-ea"/>
                <a:cs typeface="+mn-cs"/>
              </a:defRPr>
            </a:lvl6pPr>
            <a:lvl7pPr marL="2497438" indent="-172561" algn="l" rtl="0" fontAlgn="base">
              <a:spcBef>
                <a:spcPct val="20000"/>
              </a:spcBef>
              <a:spcAft>
                <a:spcPct val="0"/>
              </a:spcAft>
              <a:buChar char="»"/>
              <a:defRPr kumimoji="1" sz="2372">
                <a:solidFill>
                  <a:schemeClr val="tx1"/>
                </a:solidFill>
                <a:latin typeface="+mn-lt"/>
                <a:ea typeface="+mn-ea"/>
                <a:cs typeface="+mn-cs"/>
              </a:defRPr>
            </a:lvl7pPr>
            <a:lvl8pPr marL="2949236" indent="-172561" algn="l" rtl="0" fontAlgn="base">
              <a:spcBef>
                <a:spcPct val="20000"/>
              </a:spcBef>
              <a:spcAft>
                <a:spcPct val="0"/>
              </a:spcAft>
              <a:buChar char="»"/>
              <a:defRPr kumimoji="1" sz="2372">
                <a:solidFill>
                  <a:schemeClr val="tx1"/>
                </a:solidFill>
                <a:latin typeface="+mn-lt"/>
                <a:ea typeface="+mn-ea"/>
                <a:cs typeface="+mn-cs"/>
              </a:defRPr>
            </a:lvl8pPr>
            <a:lvl9pPr marL="3401034" indent="-172561" algn="l" rtl="0" fontAlgn="base">
              <a:spcBef>
                <a:spcPct val="20000"/>
              </a:spcBef>
              <a:spcAft>
                <a:spcPct val="0"/>
              </a:spcAft>
              <a:buChar char="»"/>
              <a:defRPr kumimoji="1" sz="2372">
                <a:solidFill>
                  <a:schemeClr val="tx1"/>
                </a:solidFill>
                <a:latin typeface="+mn-lt"/>
                <a:ea typeface="+mn-ea"/>
                <a:cs typeface="+mn-cs"/>
              </a:defRPr>
            </a:lvl9pPr>
          </a:lstStyle>
          <a:p>
            <a:pPr algn="l" defTabSz="914400">
              <a:defRPr/>
            </a:pPr>
            <a:r>
              <a:rPr lang="en-US" altLang="ja-JP" sz="2000" b="1" kern="0">
                <a:solidFill>
                  <a:srgbClr val="002060"/>
                </a:solidFill>
                <a:latin typeface="メイリオ"/>
                <a:ea typeface="メイリオ"/>
              </a:rPr>
              <a:t>   </a:t>
            </a:r>
            <a:r>
              <a:rPr lang="en-US" altLang="ja-JP" sz="2000" b="1" u="sng" kern="0">
                <a:solidFill>
                  <a:srgbClr val="002060"/>
                </a:solidFill>
                <a:latin typeface="メイリオ"/>
                <a:ea typeface="メイリオ"/>
              </a:rPr>
              <a:t>Y</a:t>
            </a:r>
            <a:r>
              <a:rPr lang="en-US" altLang="zh-CN" sz="2000" b="1" u="sng" kern="0">
                <a:solidFill>
                  <a:srgbClr val="002060"/>
                </a:solidFill>
                <a:latin typeface="メイリオ"/>
                <a:ea typeface="メイリオ"/>
              </a:rPr>
              <a:t>ue Hou</a:t>
            </a:r>
            <a:r>
              <a:rPr lang="en-US" altLang="ja-JP" sz="2000" b="1" kern="0">
                <a:solidFill>
                  <a:srgbClr val="002060"/>
                </a:solidFill>
                <a:latin typeface="メイリオ"/>
                <a:ea typeface="メイリオ"/>
              </a:rPr>
              <a:t>     </a:t>
            </a:r>
            <a:r>
              <a:rPr lang="en-US" altLang="ja-JP" sz="2000" kern="0">
                <a:solidFill>
                  <a:srgbClr val="002060"/>
                </a:solidFill>
                <a:latin typeface="メイリオ"/>
                <a:ea typeface="メイリオ"/>
              </a:rPr>
              <a:t>Azumi </a:t>
            </a:r>
            <a:r>
              <a:rPr lang="en-US" altLang="ja-JP" sz="2000" kern="0" dirty="0">
                <a:solidFill>
                  <a:srgbClr val="002060"/>
                </a:solidFill>
                <a:latin typeface="メイリオ"/>
                <a:ea typeface="メイリオ"/>
              </a:rPr>
              <a:t>Takuya</a:t>
            </a: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endParaRPr lang="en-US" altLang="ja-JP" sz="2000" b="1" u="sng" kern="0" dirty="0">
              <a:solidFill>
                <a:srgbClr val="002060"/>
              </a:solidFill>
              <a:latin typeface="メイリオ" panose="020B0604030504040204" pitchFamily="50" charset="-128"/>
              <a:ea typeface="メイリオ" panose="020B0604030504040204" pitchFamily="50" charset="-128"/>
            </a:endParaRPr>
          </a:p>
          <a:p>
            <a:pPr algn="l" defTabSz="914400">
              <a:defRPr/>
            </a:pPr>
            <a:r>
              <a:rPr lang="en-US" altLang="ja-JP" sz="1600" b="1" kern="0" dirty="0">
                <a:solidFill>
                  <a:srgbClr val="002060"/>
                </a:solidFill>
                <a:latin typeface="メイリオ"/>
                <a:ea typeface="メイリオ"/>
              </a:rPr>
              <a:t>   </a:t>
            </a:r>
            <a:r>
              <a:rPr lang="en-US" altLang="ja-JP" sz="1600" kern="0" dirty="0">
                <a:solidFill>
                  <a:srgbClr val="002060"/>
                </a:solidFill>
                <a:latin typeface="メイリオ"/>
                <a:ea typeface="メイリオ"/>
              </a:rPr>
              <a:t>Saitama Univ.       Saitama Univ</a:t>
            </a:r>
            <a:r>
              <a:rPr lang="en-US" altLang="ja-JP" sz="1600" kern="0">
                <a:solidFill>
                  <a:srgbClr val="002060"/>
                </a:solidFill>
                <a:latin typeface="メイリオ"/>
                <a:ea typeface="メイリオ"/>
              </a:rPr>
              <a:t>.    </a:t>
            </a:r>
          </a:p>
          <a:p>
            <a:pPr algn="l" defTabSz="914400">
              <a:defRPr/>
            </a:pPr>
            <a:r>
              <a:rPr lang="en-US" altLang="ja-JP" sz="1600" kern="0">
                <a:solidFill>
                  <a:srgbClr val="002060"/>
                </a:solidFill>
                <a:latin typeface="メイリオ"/>
                <a:ea typeface="メイリオ"/>
              </a:rPr>
              <a:t>        Japan                  Japan                           </a:t>
            </a:r>
          </a:p>
          <a:p>
            <a:pPr algn="l" defTabSz="914400">
              <a:defRPr/>
            </a:pPr>
            <a:r>
              <a:rPr lang="en-US" altLang="ja-JP" sz="1600" kern="0">
                <a:solidFill>
                  <a:srgbClr val="002060"/>
                </a:solidFill>
                <a:latin typeface="メイリオ"/>
                <a:ea typeface="メイリオ"/>
              </a:rPr>
              <a:t>                                                                 </a:t>
            </a:r>
            <a:endParaRPr lang="en-US" altLang="ja-JP" sz="1600" i="0" strike="noStrike" kern="0" cap="none" spc="0" normalizeH="0" baseline="0" noProof="0" dirty="0">
              <a:ln>
                <a:noFill/>
              </a:ln>
              <a:solidFill>
                <a:srgbClr val="002060"/>
              </a:solidFill>
              <a:uLnTx/>
              <a:uFillTx/>
              <a:latin typeface="メイリオ"/>
              <a:ea typeface="メイリオ"/>
            </a:endParaRPr>
          </a:p>
        </p:txBody>
      </p:sp>
      <p:cxnSp>
        <p:nvCxnSpPr>
          <p:cNvPr id="19" name="Straight Connector 7"/>
          <p:cNvCxnSpPr/>
          <p:nvPr/>
        </p:nvCxnSpPr>
        <p:spPr>
          <a:xfrm flipV="1">
            <a:off x="147654" y="4563725"/>
            <a:ext cx="3632" cy="149166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CE270422-A77D-41C5-AAB9-B1DCD4CD9F71}"/>
              </a:ext>
            </a:extLst>
          </p:cNvPr>
          <p:cNvGrpSpPr/>
          <p:nvPr/>
        </p:nvGrpSpPr>
        <p:grpSpPr>
          <a:xfrm>
            <a:off x="-45657" y="-80129"/>
            <a:ext cx="9410992" cy="4347329"/>
            <a:chOff x="-1" y="952956"/>
            <a:chExt cx="7356568" cy="2327479"/>
          </a:xfrm>
        </p:grpSpPr>
        <p:sp>
          <p:nvSpPr>
            <p:cNvPr id="10" name="正方形/長方形 9">
              <a:extLst>
                <a:ext uri="{FF2B5EF4-FFF2-40B4-BE49-F238E27FC236}">
                  <a16:creationId xmlns:a16="http://schemas.microsoft.com/office/drawing/2014/main" id="{704AF8A0-92B8-4124-9C8F-D88874E8787A}"/>
                </a:ext>
              </a:extLst>
            </p:cNvPr>
            <p:cNvSpPr/>
            <p:nvPr/>
          </p:nvSpPr>
          <p:spPr bwMode="auto">
            <a:xfrm>
              <a:off x="-1" y="952956"/>
              <a:ext cx="7235826" cy="2327479"/>
            </a:xfrm>
            <a:prstGeom prst="rect">
              <a:avLst/>
            </a:prstGeom>
            <a:solidFill>
              <a:srgbClr val="181E39"/>
            </a:solidFill>
            <a:ln w="9525" cap="flat" cmpd="sng" algn="ctr">
              <a:noFill/>
              <a:prstDash val="solid"/>
              <a:round/>
              <a:headEnd type="none" w="med" len="med"/>
              <a:tailEnd type="none" w="med" len="med"/>
            </a:ln>
            <a:effectLst/>
          </p:spPr>
          <p:txBody>
            <a:bodyPr vert="horz" wrap="square" lIns="396000" tIns="108000" rIns="90000" bIns="46800" numCol="1" rtlCol="0"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2400" b="1" i="0" u="none" strike="noStrike" kern="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81CBE590-098E-4F43-874D-D84F6A39032B}"/>
                </a:ext>
              </a:extLst>
            </p:cNvPr>
            <p:cNvSpPr/>
            <p:nvPr/>
          </p:nvSpPr>
          <p:spPr bwMode="auto">
            <a:xfrm>
              <a:off x="6621417" y="954310"/>
              <a:ext cx="735150" cy="2317999"/>
            </a:xfrm>
            <a:prstGeom prst="rect">
              <a:avLst/>
            </a:prstGeom>
            <a:gradFill>
              <a:gsLst>
                <a:gs pos="0">
                  <a:srgbClr val="181E39"/>
                </a:gs>
                <a:gs pos="29000">
                  <a:srgbClr val="1C2242">
                    <a:lumMod val="84000"/>
                    <a:alpha val="83000"/>
                  </a:srgbClr>
                </a:gs>
                <a:gs pos="100000">
                  <a:srgbClr val="1C2242">
                    <a:alpha val="0"/>
                  </a:srgbClr>
                </a:gs>
              </a:gsLst>
              <a:lin ang="0" scaled="0"/>
            </a:gra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L="0" marR="0" lvl="0" indent="0" defTabSz="914400" eaLnBrk="1" fontAlgn="auto" latinLnBrk="0" hangingPunct="1">
                <a:lnSpc>
                  <a:spcPct val="90000"/>
                </a:lnSpc>
                <a:spcBef>
                  <a:spcPct val="2000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endParaRPr>
            </a:p>
          </p:txBody>
        </p:sp>
      </p:grpSp>
      <p:sp>
        <p:nvSpPr>
          <p:cNvPr id="6" name="テキスト ボックス 5"/>
          <p:cNvSpPr txBox="1"/>
          <p:nvPr/>
        </p:nvSpPr>
        <p:spPr>
          <a:xfrm>
            <a:off x="147654" y="1840391"/>
            <a:ext cx="8978082" cy="2246769"/>
          </a:xfrm>
          <a:prstGeom prst="rect">
            <a:avLst/>
          </a:prstGeom>
          <a:noFill/>
        </p:spPr>
        <p:txBody>
          <a:bodyPr wrap="square" rtlCol="0">
            <a:spAutoFit/>
          </a:bodyPr>
          <a:lstStyle/>
          <a:p>
            <a:pPr marL="0" marR="0" lvl="0" indent="0" rtl="0">
              <a:lnSpc>
                <a:spcPct val="150000"/>
              </a:lnSpc>
              <a:spcBef>
                <a:spcPts val="0"/>
              </a:spcBef>
              <a:spcAft>
                <a:spcPts val="0"/>
              </a:spcAft>
              <a:buNone/>
            </a:pPr>
            <a:r>
              <a:rPr lang="en-US" altLang="ja-JP" sz="3200" b="1" i="0">
                <a:solidFill>
                  <a:schemeClr val="lt1"/>
                </a:solidFill>
                <a:latin typeface="メイリオ" panose="020B0604030504040204" pitchFamily="50" charset="-128"/>
                <a:ea typeface="メイリオ" panose="020B0604030504040204" pitchFamily="50" charset="-128"/>
                <a:sym typeface="Arial"/>
              </a:rPr>
              <a:t>Energy Consumption Prediction Framework in Model-based Development for Edge Devices</a:t>
            </a:r>
            <a:endParaRPr lang="en-US" altLang="ja-JP" sz="3200" b="1" i="0" dirty="0">
              <a:solidFill>
                <a:schemeClr val="lt1"/>
              </a:solidFill>
              <a:latin typeface="メイリオ" panose="020B0604030504040204" pitchFamily="50" charset="-128"/>
              <a:ea typeface="メイリオ" panose="020B0604030504040204" pitchFamily="50" charset="-128"/>
              <a:sym typeface="Arial"/>
            </a:endParaRPr>
          </a:p>
        </p:txBody>
      </p:sp>
      <p:sp>
        <p:nvSpPr>
          <p:cNvPr id="14" name="テキスト プレースホルダー 4">
            <a:extLst>
              <a:ext uri="{FF2B5EF4-FFF2-40B4-BE49-F238E27FC236}">
                <a16:creationId xmlns:a16="http://schemas.microsoft.com/office/drawing/2014/main" id="{DA06553E-A78F-4FEA-9D2C-A1D13FE5289E}"/>
              </a:ext>
            </a:extLst>
          </p:cNvPr>
          <p:cNvSpPr txBox="1">
            <a:spLocks/>
          </p:cNvSpPr>
          <p:nvPr/>
        </p:nvSpPr>
        <p:spPr bwMode="auto">
          <a:xfrm>
            <a:off x="2246737" y="-67678"/>
            <a:ext cx="6855691" cy="128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0975" indent="-180975" algn="r" rtl="0" eaLnBrk="0" fontAlgn="base" hangingPunct="0">
              <a:lnSpc>
                <a:spcPts val="1040"/>
              </a:lnSpc>
              <a:spcBef>
                <a:spcPct val="20000"/>
              </a:spcBef>
              <a:spcAft>
                <a:spcPts val="0"/>
              </a:spcAft>
              <a:buFont typeface="Wingdings" panose="05000000000000000000" pitchFamily="2" charset="2"/>
              <a:buChar char="l"/>
              <a:defRPr kumimoji="1" sz="1400">
                <a:solidFill>
                  <a:schemeClr val="bg1"/>
                </a:solidFill>
                <a:latin typeface="+mn-lt"/>
                <a:ea typeface="+mn-ea"/>
                <a:cs typeface="+mn-cs"/>
              </a:defRPr>
            </a:lvl1pPr>
            <a:lvl2pPr marL="534988" indent="-174625" algn="l" rtl="0" eaLnBrk="0" fontAlgn="base" hangingPunct="0">
              <a:spcBef>
                <a:spcPct val="20000"/>
              </a:spcBef>
              <a:spcAft>
                <a:spcPct val="0"/>
              </a:spcAft>
              <a:buFont typeface="Arial" panose="020B0604020202020204" pitchFamily="34" charset="0"/>
              <a:buChar char="•"/>
              <a:defRPr kumimoji="1" sz="2400">
                <a:solidFill>
                  <a:schemeClr val="bg1"/>
                </a:solidFill>
                <a:latin typeface="+mn-lt"/>
                <a:ea typeface="+mn-ea"/>
                <a:cs typeface="+mn-cs"/>
              </a:defRPr>
            </a:lvl2pPr>
            <a:lvl3pPr marL="896938" indent="-182563" algn="l" rtl="0" eaLnBrk="0" fontAlgn="base" hangingPunct="0">
              <a:spcBef>
                <a:spcPct val="20000"/>
              </a:spcBef>
              <a:spcAft>
                <a:spcPct val="0"/>
              </a:spcAft>
              <a:buFont typeface="Times New Roman" panose="02020603050405020304" pitchFamily="18" charset="0"/>
              <a:buChar char="–"/>
              <a:defRPr kumimoji="1" sz="2400">
                <a:solidFill>
                  <a:schemeClr val="bg1"/>
                </a:solidFill>
                <a:latin typeface="+mn-lt"/>
                <a:ea typeface="+mn-ea"/>
                <a:cs typeface="+mn-cs"/>
              </a:defRPr>
            </a:lvl3pPr>
            <a:lvl4pPr marL="1258888" indent="-182563" algn="l" rtl="0" eaLnBrk="0" fontAlgn="base" hangingPunct="0">
              <a:spcBef>
                <a:spcPct val="20000"/>
              </a:spcBef>
              <a:spcAft>
                <a:spcPct val="0"/>
              </a:spcAft>
              <a:buChar char="–"/>
              <a:defRPr kumimoji="1" sz="2400">
                <a:solidFill>
                  <a:schemeClr val="bg1"/>
                </a:solidFill>
                <a:latin typeface="+mn-lt"/>
                <a:ea typeface="+mn-ea"/>
                <a:cs typeface="+mn-cs"/>
              </a:defRPr>
            </a:lvl4pPr>
            <a:lvl5pPr marL="1612900" indent="-174625" algn="l" rtl="0" eaLnBrk="0" fontAlgn="base" hangingPunct="0">
              <a:spcBef>
                <a:spcPct val="20000"/>
              </a:spcBef>
              <a:spcAft>
                <a:spcPct val="0"/>
              </a:spcAft>
              <a:buChar char="»"/>
              <a:defRPr kumimoji="1" sz="2400">
                <a:solidFill>
                  <a:schemeClr val="bg1"/>
                </a:solidFill>
                <a:latin typeface="+mn-lt"/>
                <a:ea typeface="+mn-ea"/>
                <a:cs typeface="+mn-cs"/>
              </a:defRPr>
            </a:lvl5pPr>
            <a:lvl6pPr marL="2070100" indent="-174625" algn="l" rtl="0" fontAlgn="base">
              <a:spcBef>
                <a:spcPct val="20000"/>
              </a:spcBef>
              <a:spcAft>
                <a:spcPct val="0"/>
              </a:spcAft>
              <a:buChar char="»"/>
              <a:defRPr kumimoji="1" sz="2400">
                <a:solidFill>
                  <a:schemeClr val="tx1"/>
                </a:solidFill>
                <a:latin typeface="+mn-lt"/>
                <a:ea typeface="+mn-ea"/>
                <a:cs typeface="+mn-cs"/>
              </a:defRPr>
            </a:lvl6pPr>
            <a:lvl7pPr marL="2527300" indent="-174625" algn="l" rtl="0" fontAlgn="base">
              <a:spcBef>
                <a:spcPct val="20000"/>
              </a:spcBef>
              <a:spcAft>
                <a:spcPct val="0"/>
              </a:spcAft>
              <a:buChar char="»"/>
              <a:defRPr kumimoji="1" sz="2400">
                <a:solidFill>
                  <a:schemeClr val="tx1"/>
                </a:solidFill>
                <a:latin typeface="+mn-lt"/>
                <a:ea typeface="+mn-ea"/>
                <a:cs typeface="+mn-cs"/>
              </a:defRPr>
            </a:lvl7pPr>
            <a:lvl8pPr marL="2984500" indent="-174625" algn="l" rtl="0" fontAlgn="base">
              <a:spcBef>
                <a:spcPct val="20000"/>
              </a:spcBef>
              <a:spcAft>
                <a:spcPct val="0"/>
              </a:spcAft>
              <a:buChar char="»"/>
              <a:defRPr kumimoji="1" sz="2400">
                <a:solidFill>
                  <a:schemeClr val="tx1"/>
                </a:solidFill>
                <a:latin typeface="+mn-lt"/>
                <a:ea typeface="+mn-ea"/>
                <a:cs typeface="+mn-cs"/>
              </a:defRPr>
            </a:lvl8pPr>
            <a:lvl9pPr marL="3441700" indent="-174625" algn="l" rtl="0" fontAlgn="base">
              <a:spcBef>
                <a:spcPct val="20000"/>
              </a:spcBef>
              <a:spcAft>
                <a:spcPct val="0"/>
              </a:spcAft>
              <a:buChar char="»"/>
              <a:defRPr kumimoji="1" sz="24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ja-JP" sz="2000" kern="0">
                <a:latin typeface="メイリオ" panose="020B0604030504040204" pitchFamily="50" charset="-128"/>
                <a:ea typeface="メイリオ" panose="020B0604030504040204" pitchFamily="50" charset="-128"/>
              </a:rPr>
              <a:t>M</a:t>
            </a:r>
            <a:r>
              <a:rPr lang="en-US" altLang="zh-CN" sz="2000" kern="0">
                <a:latin typeface="メイリオ" panose="020B0604030504040204" pitchFamily="50" charset="-128"/>
                <a:ea typeface="メイリオ" panose="020B0604030504040204" pitchFamily="50" charset="-128"/>
              </a:rPr>
              <a:t>ay</a:t>
            </a:r>
            <a:r>
              <a:rPr lang="en-US" altLang="ja-JP" sz="2000" kern="0">
                <a:latin typeface="メイリオ" panose="020B0604030504040204" pitchFamily="50" charset="-128"/>
                <a:ea typeface="メイリオ" panose="020B0604030504040204" pitchFamily="50" charset="-128"/>
              </a:rPr>
              <a:t>. 13</a:t>
            </a:r>
            <a:r>
              <a:rPr lang="en-US" altLang="ja-JP" sz="2000" kern="0" baseline="30000">
                <a:latin typeface="メイリオ" panose="020B0604030504040204" pitchFamily="50" charset="-128"/>
                <a:ea typeface="メイリオ" panose="020B0604030504040204" pitchFamily="50" charset="-128"/>
              </a:rPr>
              <a:t>th</a:t>
            </a:r>
            <a:r>
              <a:rPr lang="en-US" altLang="ja-JP" sz="2000" kern="0">
                <a:latin typeface="メイリオ" panose="020B0604030504040204" pitchFamily="50" charset="-128"/>
                <a:ea typeface="メイリオ" panose="020B0604030504040204" pitchFamily="50" charset="-128"/>
              </a:rPr>
              <a:t> 2024 </a:t>
            </a:r>
            <a:endParaRPr lang="en-US" altLang="ja-JP" sz="2000" kern="0" dirty="0">
              <a:latin typeface="メイリオ" panose="020B0604030504040204" pitchFamily="50" charset="-128"/>
              <a:ea typeface="メイリオ" panose="020B0604030504040204" pitchFamily="50" charset="-128"/>
            </a:endParaRPr>
          </a:p>
          <a:p>
            <a:pPr marL="0" indent="0">
              <a:lnSpc>
                <a:spcPct val="100000"/>
              </a:lnSpc>
              <a:buNone/>
            </a:pPr>
            <a:r>
              <a:rPr lang="en-US" altLang="ja-JP" sz="2000">
                <a:latin typeface="メイリオ" panose="020B0604030504040204" pitchFamily="50" charset="-128"/>
                <a:ea typeface="メイリオ" panose="020B0604030504040204" pitchFamily="50" charset="-128"/>
              </a:rPr>
              <a:t>RAGE</a:t>
            </a:r>
            <a:endParaRPr lang="en-US" altLang="ja-JP" sz="2000" kern="0"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206BADC3-8326-401A-A1F0-949CB9CE6538}"/>
              </a:ext>
            </a:extLst>
          </p:cNvPr>
          <p:cNvSpPr>
            <a:spLocks noGrp="1"/>
          </p:cNvSpPr>
          <p:nvPr>
            <p:ph type="sldNum" sz="quarter" idx="12"/>
          </p:nvPr>
        </p:nvSpPr>
        <p:spPr/>
        <p:txBody>
          <a:bodyPr/>
          <a:lstStyle/>
          <a:p>
            <a:fld id="{4FAB73BC-B049-4115-A692-8D63A059BFB8}" type="slidenum">
              <a:rPr lang="en-US" smtClean="0">
                <a:latin typeface="メイリオ" panose="020B0604030504040204" pitchFamily="50" charset="-128"/>
                <a:ea typeface="メイリオ" panose="020B0604030504040204" pitchFamily="50" charset="-128"/>
              </a:rPr>
              <a:t>1</a:t>
            </a:fld>
            <a:endParaRPr lang="en-US">
              <a:latin typeface="メイリオ" panose="020B0604030504040204" pitchFamily="50" charset="-128"/>
              <a:ea typeface="メイリオ" panose="020B0604030504040204" pitchFamily="50" charset="-128"/>
            </a:endParaRPr>
          </a:p>
        </p:txBody>
      </p:sp>
      <p:pic>
        <p:nvPicPr>
          <p:cNvPr id="4" name="图片 4" descr="徽标, 公司名称&#10;&#10;描述已自动生成">
            <a:extLst>
              <a:ext uri="{FF2B5EF4-FFF2-40B4-BE49-F238E27FC236}">
                <a16:creationId xmlns:a16="http://schemas.microsoft.com/office/drawing/2014/main" id="{4491C9B0-B7C9-2AD3-43F3-A6D644EBBCEA}"/>
              </a:ext>
            </a:extLst>
          </p:cNvPr>
          <p:cNvPicPr>
            <a:picLocks noChangeAspect="1"/>
          </p:cNvPicPr>
          <p:nvPr/>
        </p:nvPicPr>
        <p:blipFill>
          <a:blip r:embed="rId3"/>
          <a:stretch>
            <a:fillRect/>
          </a:stretch>
        </p:blipFill>
        <p:spPr>
          <a:xfrm>
            <a:off x="7983795" y="5936795"/>
            <a:ext cx="1154234" cy="918849"/>
          </a:xfrm>
          <a:prstGeom prst="rect">
            <a:avLst/>
          </a:prstGeom>
        </p:spPr>
      </p:pic>
    </p:spTree>
    <p:extLst>
      <p:ext uri="{BB962C8B-B14F-4D97-AF65-F5344CB8AC3E}">
        <p14:creationId xmlns:p14="http://schemas.microsoft.com/office/powerpoint/2010/main" val="168633296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 Energy Consumption Description Schema</a:t>
            </a:r>
          </a:p>
          <a:p>
            <a:pPr marL="592931" lvl="1" indent="-135731" defTabSz="914400">
              <a:spcBef>
                <a:spcPts val="0"/>
              </a:spcBef>
            </a:pPr>
            <a:r>
              <a:rPr lang="en-US" altLang="ja-JP" kern="0"/>
              <a:t>Three-Tier Structure</a:t>
            </a:r>
          </a:p>
          <a:p>
            <a:pPr marL="1050131" lvl="2" indent="-135731" defTabSz="914400">
              <a:spcBef>
                <a:spcPts val="0"/>
              </a:spcBef>
            </a:pPr>
            <a:r>
              <a:rPr lang="en-US" altLang="ja-JP" kern="0"/>
              <a:t>Top Layer </a:t>
            </a:r>
          </a:p>
          <a:p>
            <a:pPr marL="1507331" lvl="3" indent="-135731" defTabSz="914400">
              <a:spcBef>
                <a:spcPts val="0"/>
              </a:spcBef>
            </a:pPr>
            <a:r>
              <a:rPr lang="en-US" altLang="ja-JP" kern="0"/>
              <a:t>CommonInstructionSet</a:t>
            </a:r>
          </a:p>
          <a:p>
            <a:pPr marL="1050131" lvl="2" indent="-135731" defTabSz="914400">
              <a:spcBef>
                <a:spcPts val="0"/>
              </a:spcBef>
            </a:pPr>
            <a:r>
              <a:rPr lang="en-US" altLang="ja-JP" kern="0"/>
              <a:t>Middle Layer </a:t>
            </a:r>
          </a:p>
          <a:p>
            <a:pPr marL="1507331" lvl="3" indent="-135731" defTabSz="914400">
              <a:spcBef>
                <a:spcPts val="0"/>
              </a:spcBef>
            </a:pPr>
            <a:r>
              <a:rPr lang="en-US" altLang="ja-JP" kern="0"/>
              <a:t>Instruction</a:t>
            </a:r>
          </a:p>
          <a:p>
            <a:pPr marL="1050131" lvl="2" indent="-135731" defTabSz="914400">
              <a:spcBef>
                <a:spcPts val="0"/>
              </a:spcBef>
            </a:pPr>
            <a:r>
              <a:rPr lang="en-US" altLang="ja-JP" kern="0"/>
              <a:t>Bottom Layer </a:t>
            </a:r>
          </a:p>
          <a:p>
            <a:pPr marL="1507331" lvl="3" indent="-135731" defTabSz="914400">
              <a:spcBef>
                <a:spcPts val="0"/>
              </a:spcBef>
            </a:pPr>
            <a:r>
              <a:rPr lang="en-US" altLang="ja-JP" kern="0"/>
              <a:t>PowerConsumption</a:t>
            </a: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10</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pic>
        <p:nvPicPr>
          <p:cNvPr id="4" name="图片 3">
            <a:extLst>
              <a:ext uri="{FF2B5EF4-FFF2-40B4-BE49-F238E27FC236}">
                <a16:creationId xmlns:a16="http://schemas.microsoft.com/office/drawing/2014/main" id="{80A95E41-E242-C14C-6A61-7011547F2951}"/>
              </a:ext>
            </a:extLst>
          </p:cNvPr>
          <p:cNvPicPr>
            <a:picLocks noChangeAspect="1"/>
          </p:cNvPicPr>
          <p:nvPr/>
        </p:nvPicPr>
        <p:blipFill>
          <a:blip r:embed="rId3"/>
          <a:stretch>
            <a:fillRect/>
          </a:stretch>
        </p:blipFill>
        <p:spPr>
          <a:xfrm>
            <a:off x="1827792" y="4209774"/>
            <a:ext cx="5488415" cy="1993473"/>
          </a:xfrm>
          <a:prstGeom prst="rect">
            <a:avLst/>
          </a:prstGeom>
        </p:spPr>
      </p:pic>
    </p:spTree>
    <p:extLst>
      <p:ext uri="{BB962C8B-B14F-4D97-AF65-F5344CB8AC3E}">
        <p14:creationId xmlns:p14="http://schemas.microsoft.com/office/powerpoint/2010/main" val="287440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Time and Energy Consumption of Instructions</a:t>
            </a:r>
          </a:p>
          <a:p>
            <a:pPr marL="592931" lvl="1" indent="-135731" defTabSz="914400">
              <a:spcBef>
                <a:spcPts val="0"/>
              </a:spcBef>
            </a:pPr>
            <a:r>
              <a:rPr lang="en-US" altLang="ja-JP" kern="0"/>
              <a:t>Correlation of Time and Energy</a:t>
            </a:r>
          </a:p>
          <a:p>
            <a:pPr marL="1050131" lvl="2" indent="-135731" defTabSz="914400">
              <a:spcBef>
                <a:spcPts val="0"/>
              </a:spcBef>
            </a:pPr>
            <a:r>
              <a:rPr lang="en-US" altLang="ja-JP" kern="0"/>
              <a:t>Premise: Execution time of code is directly linked to energy consumption.</a:t>
            </a:r>
          </a:p>
          <a:p>
            <a:pPr marL="1050131" lvl="2" indent="-135731" defTabSz="914400">
              <a:spcBef>
                <a:spcPts val="0"/>
              </a:spcBef>
            </a:pPr>
            <a:r>
              <a:rPr lang="en-US" altLang="ja-JP" kern="0"/>
              <a:t>Validation: Accurate time predictions validate energy consumption estimates.</a:t>
            </a:r>
          </a:p>
          <a:p>
            <a:pPr marL="1050131" lvl="2" indent="-135731" defTabSz="914400">
              <a:spcBef>
                <a:spcPts val="0"/>
              </a:spcBef>
            </a:pPr>
            <a:endParaRPr lang="en-US" altLang="ja-JP" kern="0"/>
          </a:p>
          <a:p>
            <a:pPr marL="592931" lvl="1" indent="-135731" defTabSz="914400">
              <a:spcBef>
                <a:spcPts val="0"/>
              </a:spcBef>
            </a:pPr>
            <a:r>
              <a:rPr lang="en-US" altLang="ja-JP" kern="0"/>
              <a:t>Importance of Measurement</a:t>
            </a:r>
          </a:p>
          <a:p>
            <a:pPr marL="1050131" lvl="2" indent="-135731" defTabSz="914400">
              <a:spcBef>
                <a:spcPts val="0"/>
              </a:spcBef>
            </a:pPr>
            <a:r>
              <a:rPr lang="en-US" altLang="ja-JP" kern="0"/>
              <a:t>Accuracy: Precise measurement of individual instructions is critical—errors directly affect overall prediction reliability.</a:t>
            </a:r>
          </a:p>
          <a:p>
            <a:pPr marL="1050131" lvl="2" indent="-135731" defTabSz="914400">
              <a:spcBef>
                <a:spcPts val="0"/>
              </a:spcBef>
            </a:pPr>
            <a:r>
              <a:rPr lang="en-US" altLang="ja-JP" kern="0"/>
              <a:t>Technique: A cyclic execution approach is commonly used for better precision in predicting individual instructions' time and energy use.</a:t>
            </a: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11</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spTree>
    <p:extLst>
      <p:ext uri="{BB962C8B-B14F-4D97-AF65-F5344CB8AC3E}">
        <p14:creationId xmlns:p14="http://schemas.microsoft.com/office/powerpoint/2010/main" val="321580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Time and Energy Consumption of Instructions</a:t>
            </a:r>
          </a:p>
          <a:p>
            <a:pPr marL="592931" lvl="1" indent="-135731" defTabSz="914400">
              <a:spcBef>
                <a:spcPts val="0"/>
              </a:spcBef>
            </a:pPr>
            <a:r>
              <a:rPr lang="en-US" altLang="ja-JP" kern="0"/>
              <a:t>Execution Time Measurement</a:t>
            </a:r>
          </a:p>
          <a:p>
            <a:pPr marL="1050131" lvl="2" indent="-135731" defTabSz="914400">
              <a:spcBef>
                <a:spcPts val="0"/>
              </a:spcBef>
            </a:pPr>
            <a:r>
              <a:rPr lang="en-US" altLang="ja-JP" kern="0"/>
              <a:t>Challenge: Selecting an accurate timing method is crucial for exact execution time capture.</a:t>
            </a:r>
          </a:p>
          <a:p>
            <a:pPr marL="1050131" lvl="2" indent="-135731" defTabSz="914400">
              <a:spcBef>
                <a:spcPts val="0"/>
              </a:spcBef>
            </a:pPr>
            <a:endParaRPr lang="en-US" altLang="ja-JP" kern="0"/>
          </a:p>
          <a:p>
            <a:pPr marL="1050131" lvl="2" indent="-135731" defTabSz="914400">
              <a:spcBef>
                <a:spcPts val="0"/>
              </a:spcBef>
            </a:pPr>
            <a:r>
              <a:rPr lang="en-US" altLang="ja-JP" kern="0"/>
              <a:t>Tools: While standard libraries offer timing functions, their precision may be insufficient.</a:t>
            </a:r>
          </a:p>
          <a:p>
            <a:pPr marL="1050131" lvl="2" indent="-135731" defTabSz="914400">
              <a:spcBef>
                <a:spcPts val="0"/>
              </a:spcBef>
            </a:pPr>
            <a:endParaRPr lang="en-US" altLang="ja-JP" kern="0"/>
          </a:p>
          <a:p>
            <a:pPr marL="1050131" lvl="2" indent="-135731" defTabSz="914400">
              <a:spcBef>
                <a:spcPts val="0"/>
              </a:spcBef>
            </a:pPr>
            <a:r>
              <a:rPr lang="en-US" altLang="ja-JP" kern="0"/>
              <a:t>Advanced Method: The experiment utilizes the DWT (Data Watchpoint and Trace Unit) on the SONY Spresense board, enhancing accuracy by directly accessing specific registers.</a:t>
            </a:r>
          </a:p>
          <a:p>
            <a:pPr marL="1050131" lvl="2" indent="-135731" defTabSz="914400">
              <a:spcBef>
                <a:spcPts val="0"/>
              </a:spcBef>
            </a:pPr>
            <a:endParaRPr lang="en-US" altLang="ja-JP" kern="0"/>
          </a:p>
          <a:p>
            <a:pPr marL="1050131" lvl="2" indent="-135731" defTabSz="914400">
              <a:spcBef>
                <a:spcPts val="0"/>
              </a:spcBef>
            </a:pPr>
            <a:r>
              <a:rPr lang="en-US" altLang="ja-JP" kern="0"/>
              <a:t>Consideration: Using DWT presents risks such as clock overruns, which must be managed.</a:t>
            </a: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12</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spTree>
    <p:extLst>
      <p:ext uri="{BB962C8B-B14F-4D97-AF65-F5344CB8AC3E}">
        <p14:creationId xmlns:p14="http://schemas.microsoft.com/office/powerpoint/2010/main" val="1129960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6576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Extract the Operation Part from Generated Code</a:t>
            </a: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13</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pic>
        <p:nvPicPr>
          <p:cNvPr id="6" name="图片 5">
            <a:extLst>
              <a:ext uri="{FF2B5EF4-FFF2-40B4-BE49-F238E27FC236}">
                <a16:creationId xmlns:a16="http://schemas.microsoft.com/office/drawing/2014/main" id="{4062FD09-9DB0-B329-9DAE-F80A1B02502C}"/>
              </a:ext>
            </a:extLst>
          </p:cNvPr>
          <p:cNvPicPr>
            <a:picLocks noChangeAspect="1"/>
          </p:cNvPicPr>
          <p:nvPr/>
        </p:nvPicPr>
        <p:blipFill>
          <a:blip r:embed="rId3"/>
          <a:stretch>
            <a:fillRect/>
          </a:stretch>
        </p:blipFill>
        <p:spPr>
          <a:xfrm>
            <a:off x="554247" y="2158278"/>
            <a:ext cx="2751140" cy="4229947"/>
          </a:xfrm>
          <a:prstGeom prst="rect">
            <a:avLst/>
          </a:prstGeom>
        </p:spPr>
      </p:pic>
      <p:pic>
        <p:nvPicPr>
          <p:cNvPr id="9" name="图片 8">
            <a:extLst>
              <a:ext uri="{FF2B5EF4-FFF2-40B4-BE49-F238E27FC236}">
                <a16:creationId xmlns:a16="http://schemas.microsoft.com/office/drawing/2014/main" id="{AEA27986-38BF-F69B-96F9-7EB47A651A38}"/>
              </a:ext>
            </a:extLst>
          </p:cNvPr>
          <p:cNvPicPr>
            <a:picLocks noChangeAspect="1"/>
          </p:cNvPicPr>
          <p:nvPr/>
        </p:nvPicPr>
        <p:blipFill>
          <a:blip r:embed="rId4"/>
          <a:stretch>
            <a:fillRect/>
          </a:stretch>
        </p:blipFill>
        <p:spPr>
          <a:xfrm>
            <a:off x="6089226" y="2097318"/>
            <a:ext cx="1863358" cy="1918705"/>
          </a:xfrm>
          <a:prstGeom prst="rect">
            <a:avLst/>
          </a:prstGeom>
        </p:spPr>
      </p:pic>
      <p:cxnSp>
        <p:nvCxnSpPr>
          <p:cNvPr id="11" name="直接箭头连接符 10">
            <a:extLst>
              <a:ext uri="{FF2B5EF4-FFF2-40B4-BE49-F238E27FC236}">
                <a16:creationId xmlns:a16="http://schemas.microsoft.com/office/drawing/2014/main" id="{2BDADD99-819C-3D65-942B-26B0665D8BF8}"/>
              </a:ext>
            </a:extLst>
          </p:cNvPr>
          <p:cNvCxnSpPr/>
          <p:nvPr/>
        </p:nvCxnSpPr>
        <p:spPr bwMode="auto">
          <a:xfrm flipV="1">
            <a:off x="2695787" y="3596640"/>
            <a:ext cx="3393439" cy="4673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5BC65FF5-5241-978C-CB52-AC4B0BB6A27E}"/>
              </a:ext>
            </a:extLst>
          </p:cNvPr>
          <p:cNvCxnSpPr/>
          <p:nvPr/>
        </p:nvCxnSpPr>
        <p:spPr bwMode="auto">
          <a:xfrm flipV="1">
            <a:off x="2306321" y="2350347"/>
            <a:ext cx="3782905" cy="27862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66044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Target device</a:t>
            </a:r>
          </a:p>
          <a:p>
            <a:pPr marL="592931" lvl="1" indent="-135731" defTabSz="914400">
              <a:spcBef>
                <a:spcPts val="0"/>
              </a:spcBef>
            </a:pPr>
            <a:r>
              <a:rPr lang="en-US" altLang="ja-JP" kern="0">
                <a:latin typeface="Meiryo"/>
                <a:ea typeface="Meiryo"/>
                <a:sym typeface="Meiryo"/>
              </a:rPr>
              <a:t>SONY Spresense (ARM Cortex M4F)</a:t>
            </a: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endParaRPr lang="en-US" altLang="ja-JP" kern="0">
              <a:latin typeface="Meiryo"/>
              <a:ea typeface="Meiryo"/>
              <a:sym typeface="Meiryo"/>
            </a:endParaRPr>
          </a:p>
          <a:p>
            <a:pPr marL="135731" indent="-135731" defTabSz="914400">
              <a:spcBef>
                <a:spcPts val="0"/>
              </a:spcBef>
            </a:pPr>
            <a:r>
              <a:rPr lang="en-US" altLang="ja-JP" kern="0">
                <a:latin typeface="Meiryo"/>
                <a:ea typeface="Meiryo"/>
                <a:sym typeface="Meiryo"/>
              </a:rPr>
              <a:t>Measurement device</a:t>
            </a:r>
          </a:p>
          <a:p>
            <a:pPr marL="592931" lvl="1" indent="-135731" defTabSz="914400">
              <a:spcBef>
                <a:spcPts val="0"/>
              </a:spcBef>
            </a:pPr>
            <a:r>
              <a:rPr lang="en-US" altLang="ja-JP" kern="0">
                <a:latin typeface="Meiryo"/>
                <a:ea typeface="Meiryo"/>
                <a:sym typeface="Meiryo"/>
              </a:rPr>
              <a:t>AVHzY CT-3 USB tester</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14</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4" name="Google Shape;367;g2bb7cc28b3e_0_452">
            <a:extLst>
              <a:ext uri="{FF2B5EF4-FFF2-40B4-BE49-F238E27FC236}">
                <a16:creationId xmlns:a16="http://schemas.microsoft.com/office/drawing/2014/main" id="{8EE82583-4F43-55DA-899B-6B1308DF0938}"/>
              </a:ext>
            </a:extLst>
          </p:cNvPr>
          <p:cNvPicPr preferRelativeResize="0"/>
          <p:nvPr/>
        </p:nvPicPr>
        <p:blipFill>
          <a:blip r:embed="rId3">
            <a:alphaModFix/>
          </a:blip>
          <a:stretch>
            <a:fillRect/>
          </a:stretch>
        </p:blipFill>
        <p:spPr>
          <a:xfrm rot="5400000">
            <a:off x="3892764" y="1096399"/>
            <a:ext cx="1358472" cy="2653108"/>
          </a:xfrm>
          <a:prstGeom prst="rect">
            <a:avLst/>
          </a:prstGeom>
          <a:noFill/>
          <a:ln>
            <a:noFill/>
          </a:ln>
        </p:spPr>
      </p:pic>
      <p:pic>
        <p:nvPicPr>
          <p:cNvPr id="7" name="Google Shape;365;g2bb7cc28b3e_0_452">
            <a:extLst>
              <a:ext uri="{FF2B5EF4-FFF2-40B4-BE49-F238E27FC236}">
                <a16:creationId xmlns:a16="http://schemas.microsoft.com/office/drawing/2014/main" id="{D588C513-F11D-0D5B-9F19-409D5B09DCEC}"/>
              </a:ext>
            </a:extLst>
          </p:cNvPr>
          <p:cNvPicPr preferRelativeResize="0"/>
          <p:nvPr/>
        </p:nvPicPr>
        <p:blipFill>
          <a:blip r:embed="rId4">
            <a:alphaModFix/>
          </a:blip>
          <a:stretch>
            <a:fillRect/>
          </a:stretch>
        </p:blipFill>
        <p:spPr>
          <a:xfrm>
            <a:off x="1217550" y="4326525"/>
            <a:ext cx="2971825" cy="1607175"/>
          </a:xfrm>
          <a:prstGeom prst="rect">
            <a:avLst/>
          </a:prstGeom>
          <a:noFill/>
          <a:ln>
            <a:noFill/>
          </a:ln>
        </p:spPr>
      </p:pic>
      <p:pic>
        <p:nvPicPr>
          <p:cNvPr id="10" name="Google Shape;366;g2bb7cc28b3e_0_452">
            <a:extLst>
              <a:ext uri="{FF2B5EF4-FFF2-40B4-BE49-F238E27FC236}">
                <a16:creationId xmlns:a16="http://schemas.microsoft.com/office/drawing/2014/main" id="{3CC0AAE0-029A-0AF7-C528-4A57ECA7DE3B}"/>
              </a:ext>
            </a:extLst>
          </p:cNvPr>
          <p:cNvPicPr preferRelativeResize="0"/>
          <p:nvPr/>
        </p:nvPicPr>
        <p:blipFill>
          <a:blip r:embed="rId5">
            <a:alphaModFix/>
          </a:blip>
          <a:stretch>
            <a:fillRect/>
          </a:stretch>
        </p:blipFill>
        <p:spPr>
          <a:xfrm>
            <a:off x="4750124" y="3826924"/>
            <a:ext cx="3701150" cy="2606375"/>
          </a:xfrm>
          <a:prstGeom prst="rect">
            <a:avLst/>
          </a:prstGeom>
          <a:noFill/>
          <a:ln>
            <a:noFill/>
          </a:ln>
        </p:spPr>
      </p:pic>
    </p:spTree>
    <p:extLst>
      <p:ext uri="{BB962C8B-B14F-4D97-AF65-F5344CB8AC3E}">
        <p14:creationId xmlns:p14="http://schemas.microsoft.com/office/powerpoint/2010/main" val="97244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Basic Evaluation</a:t>
            </a:r>
          </a:p>
          <a:p>
            <a:pPr marL="592931" lvl="1" indent="-135731" defTabSz="914400">
              <a:spcBef>
                <a:spcPts val="0"/>
              </a:spcBef>
            </a:pPr>
            <a:r>
              <a:rPr lang="en-US" altLang="ja-JP" kern="0">
                <a:latin typeface="Meiryo"/>
                <a:ea typeface="Meiryo"/>
                <a:sym typeface="Meiryo"/>
              </a:rPr>
              <a:t>Measure the power consumption and execution time of basic instructions on the target device</a:t>
            </a:r>
          </a:p>
          <a:p>
            <a:pPr marL="592931" lvl="1"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Create test scripts to obtain actual execution time and power consumption in a single core environment</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15</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9" name="图形 8">
            <a:extLst>
              <a:ext uri="{FF2B5EF4-FFF2-40B4-BE49-F238E27FC236}">
                <a16:creationId xmlns:a16="http://schemas.microsoft.com/office/drawing/2014/main" id="{B18E09A9-B302-0ED9-ED30-1A39AFB863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5706" y="2954189"/>
            <a:ext cx="5032587" cy="3522811"/>
          </a:xfrm>
          <a:prstGeom prst="rect">
            <a:avLst/>
          </a:prstGeom>
        </p:spPr>
      </p:pic>
    </p:spTree>
    <p:extLst>
      <p:ext uri="{BB962C8B-B14F-4D97-AF65-F5344CB8AC3E}">
        <p14:creationId xmlns:p14="http://schemas.microsoft.com/office/powerpoint/2010/main" val="149872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Basic Evaluation</a:t>
            </a:r>
          </a:p>
          <a:p>
            <a:pPr marL="592931" lvl="1" indent="-135731" defTabSz="914400">
              <a:spcBef>
                <a:spcPts val="0"/>
              </a:spcBef>
            </a:pPr>
            <a:r>
              <a:rPr lang="en-US" altLang="ja-JP" kern="0">
                <a:latin typeface="Meiryo"/>
                <a:ea typeface="Meiryo"/>
                <a:sym typeface="Meiryo"/>
              </a:rPr>
              <a:t>Test Scripts</a:t>
            </a:r>
          </a:p>
          <a:p>
            <a:pPr marL="1050131" lvl="2" indent="-135731" defTabSz="914400">
              <a:spcBef>
                <a:spcPts val="0"/>
              </a:spcBef>
            </a:pPr>
            <a:r>
              <a:rPr lang="en-US" altLang="ja-JP" kern="0">
                <a:latin typeface="Meiryo"/>
                <a:ea typeface="Meiryo"/>
                <a:sym typeface="Meiryo"/>
              </a:rPr>
              <a:t>Four arithmetic operations</a:t>
            </a:r>
            <a:r>
              <a:rPr lang="zh-CN" altLang="en-US" kern="0">
                <a:latin typeface="Meiryo"/>
                <a:ea typeface="Meiryo"/>
                <a:sym typeface="Meiryo"/>
              </a:rPr>
              <a:t>（</a:t>
            </a:r>
            <a:r>
              <a:rPr lang="en-US" altLang="zh-CN" kern="0">
                <a:latin typeface="Meiryo"/>
                <a:ea typeface="Meiryo"/>
                <a:sym typeface="Meiryo"/>
              </a:rPr>
              <a:t>add,sub,mul,div</a:t>
            </a:r>
            <a:r>
              <a:rPr lang="zh-CN" altLang="en-US" kern="0">
                <a:latin typeface="Meiryo"/>
                <a:ea typeface="Meiryo"/>
                <a:sym typeface="Meiryo"/>
              </a:rPr>
              <a:t>）</a:t>
            </a:r>
            <a:endParaRPr lang="en-US" altLang="ja-JP" kern="0">
              <a:latin typeface="Meiryo"/>
              <a:ea typeface="Meiryo"/>
              <a:sym typeface="Meiryo"/>
            </a:endParaRPr>
          </a:p>
          <a:p>
            <a:pPr marL="1050131" lvl="2"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Predicting power consumption</a:t>
            </a:r>
          </a:p>
          <a:p>
            <a:pPr marL="1050131" lvl="2" indent="-135731" defTabSz="914400">
              <a:spcBef>
                <a:spcPts val="0"/>
              </a:spcBef>
            </a:pPr>
            <a:r>
              <a:rPr lang="en-US" altLang="ja-JP" kern="0">
                <a:latin typeface="Meiryo"/>
                <a:ea typeface="Meiryo"/>
                <a:sym typeface="Meiryo"/>
              </a:rPr>
              <a:t>Focus on the “for</a:t>
            </a:r>
            <a:r>
              <a:rPr lang="zh-CN" altLang="en-US" kern="0">
                <a:latin typeface="Meiryo"/>
                <a:ea typeface="Meiryo"/>
                <a:sym typeface="Meiryo"/>
              </a:rPr>
              <a:t>”</a:t>
            </a:r>
            <a:r>
              <a:rPr lang="en-US" altLang="ja-JP" kern="0">
                <a:latin typeface="Meiryo"/>
                <a:ea typeface="Meiryo"/>
                <a:sym typeface="Meiryo"/>
              </a:rPr>
              <a:t> statement part</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16</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3" name="Google Shape;385;g2bb7cc28b3e_0_629">
            <a:extLst>
              <a:ext uri="{FF2B5EF4-FFF2-40B4-BE49-F238E27FC236}">
                <a16:creationId xmlns:a16="http://schemas.microsoft.com/office/drawing/2014/main" id="{B0ECD511-9C01-1290-3B6C-D87BC8F6F89D}"/>
              </a:ext>
            </a:extLst>
          </p:cNvPr>
          <p:cNvPicPr preferRelativeResize="0"/>
          <p:nvPr/>
        </p:nvPicPr>
        <p:blipFill>
          <a:blip r:embed="rId3">
            <a:alphaModFix/>
          </a:blip>
          <a:stretch>
            <a:fillRect/>
          </a:stretch>
        </p:blipFill>
        <p:spPr>
          <a:xfrm>
            <a:off x="1269308" y="2969929"/>
            <a:ext cx="2921692" cy="1756667"/>
          </a:xfrm>
          <a:prstGeom prst="rect">
            <a:avLst/>
          </a:prstGeom>
          <a:noFill/>
          <a:ln>
            <a:noFill/>
          </a:ln>
        </p:spPr>
      </p:pic>
      <p:pic>
        <p:nvPicPr>
          <p:cNvPr id="4" name="Google Shape;386;g2bb7cc28b3e_0_629">
            <a:extLst>
              <a:ext uri="{FF2B5EF4-FFF2-40B4-BE49-F238E27FC236}">
                <a16:creationId xmlns:a16="http://schemas.microsoft.com/office/drawing/2014/main" id="{C18F5E58-1FF8-08E3-C910-3B8AE78EAD6F}"/>
              </a:ext>
            </a:extLst>
          </p:cNvPr>
          <p:cNvPicPr preferRelativeResize="0"/>
          <p:nvPr/>
        </p:nvPicPr>
        <p:blipFill>
          <a:blip r:embed="rId4">
            <a:alphaModFix/>
          </a:blip>
          <a:stretch>
            <a:fillRect/>
          </a:stretch>
        </p:blipFill>
        <p:spPr>
          <a:xfrm>
            <a:off x="4953002" y="3081084"/>
            <a:ext cx="3787825" cy="3201549"/>
          </a:xfrm>
          <a:prstGeom prst="rect">
            <a:avLst/>
          </a:prstGeom>
          <a:noFill/>
          <a:ln>
            <a:noFill/>
          </a:ln>
        </p:spPr>
      </p:pic>
      <p:sp>
        <p:nvSpPr>
          <p:cNvPr id="6" name="文本框 5">
            <a:extLst>
              <a:ext uri="{FF2B5EF4-FFF2-40B4-BE49-F238E27FC236}">
                <a16:creationId xmlns:a16="http://schemas.microsoft.com/office/drawing/2014/main" id="{E47E7408-21F0-D34F-EB63-58B991AEBCD6}"/>
              </a:ext>
            </a:extLst>
          </p:cNvPr>
          <p:cNvSpPr txBox="1"/>
          <p:nvPr/>
        </p:nvSpPr>
        <p:spPr>
          <a:xfrm>
            <a:off x="2197796" y="4727921"/>
            <a:ext cx="1064715" cy="276999"/>
          </a:xfrm>
          <a:prstGeom prst="rect">
            <a:avLst/>
          </a:prstGeom>
          <a:noFill/>
        </p:spPr>
        <p:txBody>
          <a:bodyPr wrap="none" rtlCol="0">
            <a:spAutoFit/>
          </a:bodyPr>
          <a:lstStyle/>
          <a:p>
            <a:r>
              <a:rPr lang="en-US" altLang="ja-JP" sz="1200" kern="0">
                <a:latin typeface="Meiryo"/>
                <a:ea typeface="Meiryo"/>
                <a:sym typeface="Meiryo"/>
              </a:rPr>
              <a:t>Test Scripts</a:t>
            </a:r>
          </a:p>
        </p:txBody>
      </p:sp>
      <p:sp>
        <p:nvSpPr>
          <p:cNvPr id="7" name="文本框 6">
            <a:extLst>
              <a:ext uri="{FF2B5EF4-FFF2-40B4-BE49-F238E27FC236}">
                <a16:creationId xmlns:a16="http://schemas.microsoft.com/office/drawing/2014/main" id="{66ABA76A-8583-2D37-17A5-445625BEFBEB}"/>
              </a:ext>
            </a:extLst>
          </p:cNvPr>
          <p:cNvSpPr txBox="1"/>
          <p:nvPr/>
        </p:nvSpPr>
        <p:spPr>
          <a:xfrm>
            <a:off x="5160095" y="6332213"/>
            <a:ext cx="3592650" cy="276999"/>
          </a:xfrm>
          <a:prstGeom prst="rect">
            <a:avLst/>
          </a:prstGeom>
          <a:noFill/>
        </p:spPr>
        <p:txBody>
          <a:bodyPr wrap="none" rtlCol="0">
            <a:spAutoFit/>
          </a:bodyPr>
          <a:lstStyle/>
          <a:p>
            <a:r>
              <a:rPr lang="en-US" altLang="ja-JP" sz="1200" kern="0">
                <a:latin typeface="Meiryo"/>
                <a:ea typeface="Meiryo"/>
                <a:sym typeface="Meiryo"/>
              </a:rPr>
              <a:t>Power Consumption </a:t>
            </a:r>
            <a:r>
              <a:rPr lang="en-US" altLang="zh-CN" sz="1200" kern="0">
                <a:latin typeface="Meiryo"/>
                <a:ea typeface="Meiryo"/>
                <a:sym typeface="Meiryo"/>
              </a:rPr>
              <a:t>Prediction Focus on </a:t>
            </a:r>
            <a:r>
              <a:rPr lang="zh-CN" altLang="en-US" sz="1200" kern="0">
                <a:latin typeface="Meiryo"/>
                <a:ea typeface="Meiryo"/>
                <a:sym typeface="Meiryo"/>
              </a:rPr>
              <a:t>“</a:t>
            </a:r>
            <a:r>
              <a:rPr lang="en-US" altLang="zh-CN" sz="1200" kern="0">
                <a:latin typeface="Meiryo"/>
                <a:ea typeface="Meiryo"/>
                <a:sym typeface="Meiryo"/>
              </a:rPr>
              <a:t>for</a:t>
            </a:r>
            <a:r>
              <a:rPr lang="zh-CN" altLang="en-US" sz="1200" kern="0">
                <a:latin typeface="Meiryo"/>
                <a:ea typeface="Meiryo"/>
                <a:sym typeface="Meiryo"/>
              </a:rPr>
              <a:t>”</a:t>
            </a:r>
            <a:endParaRPr lang="en-US" altLang="ja-JP" sz="1200" kern="0">
              <a:latin typeface="Meiryo"/>
              <a:ea typeface="Meiryo"/>
              <a:sym typeface="Meiryo"/>
            </a:endParaRPr>
          </a:p>
        </p:txBody>
      </p:sp>
      <p:pic>
        <p:nvPicPr>
          <p:cNvPr id="10" name="图片 9">
            <a:extLst>
              <a:ext uri="{FF2B5EF4-FFF2-40B4-BE49-F238E27FC236}">
                <a16:creationId xmlns:a16="http://schemas.microsoft.com/office/drawing/2014/main" id="{56615612-1592-CAEF-BAB6-1F38BB8588CA}"/>
              </a:ext>
            </a:extLst>
          </p:cNvPr>
          <p:cNvPicPr>
            <a:picLocks noChangeAspect="1"/>
          </p:cNvPicPr>
          <p:nvPr/>
        </p:nvPicPr>
        <p:blipFill>
          <a:blip r:embed="rId5"/>
          <a:stretch>
            <a:fillRect/>
          </a:stretch>
        </p:blipFill>
        <p:spPr>
          <a:xfrm>
            <a:off x="1147389" y="5009889"/>
            <a:ext cx="3302692" cy="1272744"/>
          </a:xfrm>
          <a:prstGeom prst="rect">
            <a:avLst/>
          </a:prstGeom>
        </p:spPr>
      </p:pic>
      <p:sp>
        <p:nvSpPr>
          <p:cNvPr id="11" name="文本框 10">
            <a:extLst>
              <a:ext uri="{FF2B5EF4-FFF2-40B4-BE49-F238E27FC236}">
                <a16:creationId xmlns:a16="http://schemas.microsoft.com/office/drawing/2014/main" id="{C05F0E34-BC53-02A5-146C-FECBCCA77934}"/>
              </a:ext>
            </a:extLst>
          </p:cNvPr>
          <p:cNvSpPr txBox="1"/>
          <p:nvPr/>
        </p:nvSpPr>
        <p:spPr>
          <a:xfrm>
            <a:off x="1040547" y="6338500"/>
            <a:ext cx="3904693" cy="276999"/>
          </a:xfrm>
          <a:prstGeom prst="rect">
            <a:avLst/>
          </a:prstGeom>
          <a:noFill/>
        </p:spPr>
        <p:txBody>
          <a:bodyPr wrap="square" rtlCol="0">
            <a:spAutoFit/>
          </a:bodyPr>
          <a:lstStyle/>
          <a:p>
            <a:r>
              <a:rPr lang="en-US" altLang="zh-CN" sz="1200"/>
              <a:t>Time and Energy Consumption of Instructions</a:t>
            </a:r>
            <a:endParaRPr lang="zh-CN" altLang="en-US" sz="1200"/>
          </a:p>
        </p:txBody>
      </p:sp>
    </p:spTree>
    <p:extLst>
      <p:ext uri="{BB962C8B-B14F-4D97-AF65-F5344CB8AC3E}">
        <p14:creationId xmlns:p14="http://schemas.microsoft.com/office/powerpoint/2010/main" val="564187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17</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9" name="Google Shape;404;g2bb7cc28b3e_0_641">
            <a:extLst>
              <a:ext uri="{FF2B5EF4-FFF2-40B4-BE49-F238E27FC236}">
                <a16:creationId xmlns:a16="http://schemas.microsoft.com/office/drawing/2014/main" id="{2D54C57D-7E19-198A-66DE-690F3DC16A2C}"/>
              </a:ext>
            </a:extLst>
          </p:cNvPr>
          <p:cNvPicPr preferRelativeResize="0"/>
          <p:nvPr/>
        </p:nvPicPr>
        <p:blipFill>
          <a:blip r:embed="rId3">
            <a:alphaModFix/>
          </a:blip>
          <a:stretch>
            <a:fillRect/>
          </a:stretch>
        </p:blipFill>
        <p:spPr>
          <a:xfrm>
            <a:off x="1524671" y="1655821"/>
            <a:ext cx="6008399" cy="1692225"/>
          </a:xfrm>
          <a:prstGeom prst="rect">
            <a:avLst/>
          </a:prstGeom>
          <a:noFill/>
          <a:ln>
            <a:noFill/>
          </a:ln>
        </p:spPr>
      </p:pic>
      <p:pic>
        <p:nvPicPr>
          <p:cNvPr id="10" name="Google Shape;405;g2bb7cc28b3e_0_641">
            <a:extLst>
              <a:ext uri="{FF2B5EF4-FFF2-40B4-BE49-F238E27FC236}">
                <a16:creationId xmlns:a16="http://schemas.microsoft.com/office/drawing/2014/main" id="{7A0DC313-6D10-A5E1-BE17-B7215CAE16B7}"/>
              </a:ext>
            </a:extLst>
          </p:cNvPr>
          <p:cNvPicPr preferRelativeResize="0"/>
          <p:nvPr/>
        </p:nvPicPr>
        <p:blipFill>
          <a:blip r:embed="rId4">
            <a:alphaModFix/>
          </a:blip>
          <a:stretch>
            <a:fillRect/>
          </a:stretch>
        </p:blipFill>
        <p:spPr>
          <a:xfrm>
            <a:off x="1602357" y="3574375"/>
            <a:ext cx="5853025" cy="2902625"/>
          </a:xfrm>
          <a:prstGeom prst="rect">
            <a:avLst/>
          </a:prstGeom>
          <a:noFill/>
          <a:ln>
            <a:noFill/>
          </a:ln>
        </p:spPr>
      </p:pic>
      <p:sp>
        <p:nvSpPr>
          <p:cNvPr id="11" name="文本框 10">
            <a:extLst>
              <a:ext uri="{FF2B5EF4-FFF2-40B4-BE49-F238E27FC236}">
                <a16:creationId xmlns:a16="http://schemas.microsoft.com/office/drawing/2014/main" id="{4C90A05D-3BFD-65AE-A2D1-55B67077A167}"/>
              </a:ext>
            </a:extLst>
          </p:cNvPr>
          <p:cNvSpPr txBox="1"/>
          <p:nvPr/>
        </p:nvSpPr>
        <p:spPr>
          <a:xfrm>
            <a:off x="3430651" y="3283625"/>
            <a:ext cx="2196435" cy="276999"/>
          </a:xfrm>
          <a:prstGeom prst="rect">
            <a:avLst/>
          </a:prstGeom>
          <a:noFill/>
        </p:spPr>
        <p:txBody>
          <a:bodyPr wrap="none" rtlCol="0">
            <a:spAutoFit/>
          </a:bodyPr>
          <a:lstStyle/>
          <a:p>
            <a:r>
              <a:rPr lang="en-US" altLang="ja-JP" sz="1200" kern="0">
                <a:latin typeface="Meiryo"/>
                <a:ea typeface="Meiryo"/>
                <a:sym typeface="Meiryo"/>
              </a:rPr>
              <a:t>Overall Model Construction</a:t>
            </a:r>
          </a:p>
        </p:txBody>
      </p:sp>
      <p:sp>
        <p:nvSpPr>
          <p:cNvPr id="12" name="文本框 11">
            <a:extLst>
              <a:ext uri="{FF2B5EF4-FFF2-40B4-BE49-F238E27FC236}">
                <a16:creationId xmlns:a16="http://schemas.microsoft.com/office/drawing/2014/main" id="{72456C91-FFC8-675E-0543-3052FA98E432}"/>
              </a:ext>
            </a:extLst>
          </p:cNvPr>
          <p:cNvSpPr txBox="1"/>
          <p:nvPr/>
        </p:nvSpPr>
        <p:spPr>
          <a:xfrm>
            <a:off x="3173299" y="6476054"/>
            <a:ext cx="2925801" cy="276999"/>
          </a:xfrm>
          <a:prstGeom prst="rect">
            <a:avLst/>
          </a:prstGeom>
          <a:noFill/>
        </p:spPr>
        <p:txBody>
          <a:bodyPr wrap="none" rtlCol="0">
            <a:spAutoFit/>
          </a:bodyPr>
          <a:lstStyle/>
          <a:p>
            <a:r>
              <a:rPr lang="en-US" altLang="ja-JP" sz="1200" kern="0">
                <a:latin typeface="Meiryo"/>
                <a:ea typeface="Meiryo"/>
                <a:sym typeface="Meiryo"/>
              </a:rPr>
              <a:t>For Iterator Subsystem Construction</a:t>
            </a:r>
          </a:p>
        </p:txBody>
      </p:sp>
    </p:spTree>
    <p:extLst>
      <p:ext uri="{BB962C8B-B14F-4D97-AF65-F5344CB8AC3E}">
        <p14:creationId xmlns:p14="http://schemas.microsoft.com/office/powerpoint/2010/main" val="92012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a:p>
            <a:pPr marL="592931" lvl="1" indent="-135731" defTabSz="914400">
              <a:spcBef>
                <a:spcPts val="0"/>
              </a:spcBef>
            </a:pPr>
            <a:r>
              <a:rPr lang="en-US" altLang="ja-JP" kern="0">
                <a:latin typeface="Meiryo"/>
                <a:ea typeface="Meiryo"/>
                <a:sym typeface="Meiryo"/>
              </a:rPr>
              <a:t>Code generated by Embedded Coder</a:t>
            </a:r>
          </a:p>
          <a:p>
            <a:pPr marL="457200" lvl="1" indent="0" defTabSz="914400">
              <a:spcBef>
                <a:spcPts val="0"/>
              </a:spcBef>
              <a:buNone/>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Execute in user code with function calls</a:t>
            </a:r>
          </a:p>
          <a:p>
            <a:pPr marL="592931" lvl="1"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Convert to LLVM-IR instructions</a:t>
            </a:r>
          </a:p>
          <a:p>
            <a:pPr marL="457200" lvl="1" indent="0" defTabSz="914400">
              <a:spcBef>
                <a:spcPts val="0"/>
              </a:spcBef>
              <a:buNone/>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Make predictions with a prediction too</a:t>
            </a:r>
            <a:r>
              <a:rPr lang="en-US" altLang="zh-CN" kern="0">
                <a:latin typeface="Meiryo"/>
                <a:ea typeface="Meiryo"/>
                <a:sym typeface="Meiryo"/>
              </a:rPr>
              <a:t>l</a:t>
            </a: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18</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13" name="Google Shape;415;g2bb7cc28b3e_0_678">
            <a:extLst>
              <a:ext uri="{FF2B5EF4-FFF2-40B4-BE49-F238E27FC236}">
                <a16:creationId xmlns:a16="http://schemas.microsoft.com/office/drawing/2014/main" id="{101D6D10-C6D2-A2B8-3FE9-0FFB4197AA0E}"/>
              </a:ext>
            </a:extLst>
          </p:cNvPr>
          <p:cNvPicPr preferRelativeResize="0"/>
          <p:nvPr/>
        </p:nvPicPr>
        <p:blipFill>
          <a:blip r:embed="rId3">
            <a:alphaModFix/>
          </a:blip>
          <a:stretch>
            <a:fillRect/>
          </a:stretch>
        </p:blipFill>
        <p:spPr>
          <a:xfrm>
            <a:off x="839892" y="3827905"/>
            <a:ext cx="2887301" cy="2560320"/>
          </a:xfrm>
          <a:prstGeom prst="rect">
            <a:avLst/>
          </a:prstGeom>
          <a:noFill/>
          <a:ln>
            <a:noFill/>
          </a:ln>
        </p:spPr>
      </p:pic>
    </p:spTree>
    <p:extLst>
      <p:ext uri="{BB962C8B-B14F-4D97-AF65-F5344CB8AC3E}">
        <p14:creationId xmlns:p14="http://schemas.microsoft.com/office/powerpoint/2010/main" val="2579206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sym typeface="Meiryo"/>
              </a:rPr>
              <a:t>Evaluation with Models</a:t>
            </a:r>
          </a:p>
          <a:p>
            <a:pPr marL="592931" lvl="1" indent="-135731" defTabSz="914400">
              <a:spcBef>
                <a:spcPts val="0"/>
              </a:spcBef>
            </a:pPr>
            <a:r>
              <a:rPr lang="en-US" altLang="ja-JP" kern="0">
                <a:latin typeface="Meiryo"/>
                <a:ea typeface="Meiryo"/>
                <a:sym typeface="Meiryo"/>
              </a:rPr>
              <a:t>Result</a:t>
            </a:r>
          </a:p>
          <a:p>
            <a:pPr marL="1050131" lvl="2" indent="-135731" defTabSz="914400">
              <a:spcBef>
                <a:spcPts val="0"/>
              </a:spcBef>
            </a:pPr>
            <a:r>
              <a:rPr lang="en-US" altLang="ja-JP" kern="0">
                <a:latin typeface="Meiryo"/>
                <a:ea typeface="Meiryo"/>
                <a:sym typeface="Meiryo"/>
              </a:rPr>
              <a:t>Prediction</a:t>
            </a:r>
          </a:p>
          <a:p>
            <a:pPr marL="1507331" lvl="3" indent="-135731" defTabSz="914400">
              <a:spcBef>
                <a:spcPts val="0"/>
              </a:spcBef>
            </a:pPr>
            <a:r>
              <a:rPr lang="en-US" altLang="ja-JP" kern="0">
                <a:latin typeface="Meiryo"/>
                <a:ea typeface="Meiryo"/>
                <a:sym typeface="Meiryo"/>
              </a:rPr>
              <a:t>2,059,200,000 nJ</a:t>
            </a:r>
          </a:p>
          <a:p>
            <a:pPr marL="1050131" lvl="2" indent="-135731" defTabSz="914400">
              <a:spcBef>
                <a:spcPts val="0"/>
              </a:spcBef>
            </a:pPr>
            <a:r>
              <a:rPr lang="en-US" altLang="ja-JP" kern="0">
                <a:latin typeface="Meiryo"/>
                <a:ea typeface="Meiryo"/>
                <a:sym typeface="Meiryo"/>
              </a:rPr>
              <a:t>Measurement</a:t>
            </a:r>
          </a:p>
          <a:p>
            <a:pPr marL="1507331" lvl="3" indent="-135731" defTabSz="914400">
              <a:spcBef>
                <a:spcPts val="0"/>
              </a:spcBef>
            </a:pPr>
            <a:r>
              <a:rPr lang="en-US" altLang="ja-JP" kern="0">
                <a:latin typeface="Meiryo"/>
                <a:ea typeface="Meiryo"/>
                <a:sym typeface="Meiryo"/>
              </a:rPr>
              <a:t>1,980,000,000 nJ</a:t>
            </a:r>
          </a:p>
          <a:p>
            <a:pPr marL="1050131" lvl="2" indent="-135731" defTabSz="914400">
              <a:spcBef>
                <a:spcPts val="0"/>
              </a:spcBef>
            </a:pPr>
            <a:r>
              <a:rPr lang="en-US" altLang="ja-JP" kern="0">
                <a:latin typeface="Meiryo"/>
                <a:ea typeface="Meiryo"/>
                <a:sym typeface="Meiryo"/>
              </a:rPr>
              <a:t>Error: 4%</a:t>
            </a:r>
          </a:p>
          <a:p>
            <a:pPr marL="1050131" lvl="2" indent="-135731" defTabSz="914400">
              <a:spcBef>
                <a:spcPts val="0"/>
              </a:spcBef>
            </a:pPr>
            <a:endParaRPr lang="en-US" altLang="ja-JP" kern="0">
              <a:latin typeface="Meiryo"/>
              <a:ea typeface="Meiryo"/>
              <a:sym typeface="Meiryo"/>
            </a:endParaRPr>
          </a:p>
          <a:p>
            <a:pPr marL="592931" lvl="1" indent="-135731" defTabSz="914400">
              <a:spcBef>
                <a:spcPts val="0"/>
              </a:spcBef>
            </a:pPr>
            <a:r>
              <a:rPr lang="en-US" altLang="ja-JP" kern="0">
                <a:latin typeface="Meiryo"/>
                <a:ea typeface="Meiryo"/>
                <a:sym typeface="Meiryo"/>
              </a:rPr>
              <a:t>Error Analysis</a:t>
            </a:r>
          </a:p>
          <a:p>
            <a:pPr marL="1050131" lvl="2" indent="-135731" defTabSz="914400">
              <a:spcBef>
                <a:spcPts val="0"/>
              </a:spcBef>
            </a:pPr>
            <a:r>
              <a:rPr lang="en-US" altLang="ja-JP" kern="0">
                <a:latin typeface="Meiryo"/>
                <a:ea typeface="Meiryo"/>
                <a:sym typeface="Meiryo"/>
              </a:rPr>
              <a:t>Precision of the equipment</a:t>
            </a:r>
          </a:p>
          <a:p>
            <a:pPr marL="1507331" lvl="3" indent="-135731" defTabSz="914400">
              <a:spcBef>
                <a:spcPts val="0"/>
              </a:spcBef>
            </a:pPr>
            <a:r>
              <a:rPr lang="en-US" altLang="ja-JP" kern="0">
                <a:latin typeface="Meiryo"/>
                <a:ea typeface="Meiryo"/>
                <a:sym typeface="Meiryo"/>
              </a:rPr>
              <a:t>1,000 times per second</a:t>
            </a: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19</a:t>
            </a:fld>
            <a:endParaRPr sz="1050" b="0" i="0" u="none" strike="noStrike" cap="none">
              <a:solidFill>
                <a:srgbClr val="000000"/>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Experimental Environment</a:t>
            </a:r>
            <a:endParaRPr>
              <a:latin typeface="Meiryo"/>
              <a:ea typeface="Meiryo"/>
              <a:cs typeface="Meiryo"/>
              <a:sym typeface="Meiryo"/>
            </a:endParaRPr>
          </a:p>
        </p:txBody>
      </p:sp>
      <p:sp>
        <p:nvSpPr>
          <p:cNvPr id="2" name="Google Shape;305;g22afd113ad6_0_415">
            <a:extLst>
              <a:ext uri="{FF2B5EF4-FFF2-40B4-BE49-F238E27FC236}">
                <a16:creationId xmlns:a16="http://schemas.microsoft.com/office/drawing/2014/main" id="{6F429294-11BC-D357-287B-03E76CA5D96D}"/>
              </a:ext>
            </a:extLst>
          </p:cNvPr>
          <p:cNvSpPr txBox="1"/>
          <p:nvPr/>
        </p:nvSpPr>
        <p:spPr>
          <a:xfrm>
            <a:off x="304800" y="35961"/>
            <a:ext cx="1219200"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Evaluation</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pic>
        <p:nvPicPr>
          <p:cNvPr id="4" name="图片 3">
            <a:extLst>
              <a:ext uri="{FF2B5EF4-FFF2-40B4-BE49-F238E27FC236}">
                <a16:creationId xmlns:a16="http://schemas.microsoft.com/office/drawing/2014/main" id="{3333EE23-96D0-900C-2362-921D867A9B44}"/>
              </a:ext>
            </a:extLst>
          </p:cNvPr>
          <p:cNvPicPr>
            <a:picLocks noChangeAspect="1"/>
          </p:cNvPicPr>
          <p:nvPr/>
        </p:nvPicPr>
        <p:blipFill>
          <a:blip r:embed="rId3"/>
          <a:stretch>
            <a:fillRect/>
          </a:stretch>
        </p:blipFill>
        <p:spPr>
          <a:xfrm>
            <a:off x="5036334" y="1187027"/>
            <a:ext cx="3801218" cy="3833706"/>
          </a:xfrm>
          <a:prstGeom prst="rect">
            <a:avLst/>
          </a:prstGeom>
        </p:spPr>
      </p:pic>
    </p:spTree>
    <p:extLst>
      <p:ext uri="{BB962C8B-B14F-4D97-AF65-F5344CB8AC3E}">
        <p14:creationId xmlns:p14="http://schemas.microsoft.com/office/powerpoint/2010/main" val="292857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2afd113ad6_0_408"/>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kumimoji="1" lang="en-US" altLang="ja-JP">
                <a:latin typeface="メイリオ" panose="020B0604030504040204" pitchFamily="50" charset="-128"/>
                <a:ea typeface="メイリオ" panose="020B0604030504040204" pitchFamily="50" charset="-128"/>
              </a:rPr>
              <a:t>Outline</a:t>
            </a:r>
            <a:endParaRPr>
              <a:latin typeface="Meiryo"/>
              <a:ea typeface="Meiryo"/>
              <a:cs typeface="Meiryo"/>
              <a:sym typeface="Meiryo"/>
            </a:endParaRPr>
          </a:p>
        </p:txBody>
      </p:sp>
      <p:sp>
        <p:nvSpPr>
          <p:cNvPr id="296" name="Google Shape;296;g22afd113ad6_0_408"/>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2</a:t>
            </a:fld>
            <a:endParaRPr sz="1050" b="0" i="0" u="none" strike="noStrike" cap="none">
              <a:solidFill>
                <a:srgbClr val="000000"/>
              </a:solidFill>
              <a:latin typeface="Meiryo"/>
              <a:ea typeface="Meiryo"/>
              <a:cs typeface="Meiryo"/>
              <a:sym typeface="Meiryo"/>
            </a:endParaRPr>
          </a:p>
        </p:txBody>
      </p:sp>
      <p:sp>
        <p:nvSpPr>
          <p:cNvPr id="297" name="Google Shape;297;g22afd113ad6_0_408"/>
          <p:cNvSpPr txBox="1">
            <a:spLocks noGrp="1"/>
          </p:cNvSpPr>
          <p:nvPr>
            <p:ph type="body" idx="2"/>
          </p:nvPr>
        </p:nvSpPr>
        <p:spPr>
          <a:xfrm>
            <a:off x="304800" y="978020"/>
            <a:ext cx="8534400" cy="5697000"/>
          </a:xfrm>
          <a:prstGeom prst="rect">
            <a:avLst/>
          </a:prstGeom>
          <a:noFill/>
          <a:ln>
            <a:noFill/>
          </a:ln>
        </p:spPr>
        <p:txBody>
          <a:bodyPr spcFirstLastPara="1" wrap="square" lIns="91425" tIns="45700" rIns="91425" bIns="45700" anchor="t" anchorCtr="0">
            <a:noAutofit/>
          </a:bodyPr>
          <a:lstStyle/>
          <a:p>
            <a:r>
              <a:rPr kumimoji="1" lang="en-US" altLang="ja-JP">
                <a:latin typeface="メイリオ" panose="020B0604030504040204" pitchFamily="50" charset="-128"/>
                <a:ea typeface="メイリオ" panose="020B0604030504040204" pitchFamily="50" charset="-128"/>
              </a:rPr>
              <a:t>Background</a:t>
            </a:r>
            <a:endParaRPr kumimoji="1" lang="ja-JP" altLang="en-US">
              <a:latin typeface="メイリオ" panose="020B0604030504040204" pitchFamily="50" charset="-128"/>
              <a:ea typeface="メイリオ" panose="020B0604030504040204" pitchFamily="50" charset="-128"/>
            </a:endParaRPr>
          </a:p>
          <a:p>
            <a:endParaRPr kumimoji="1" lang="ja-JP" altLang="en-US">
              <a:latin typeface="メイリオ" panose="020B0604030504040204" pitchFamily="50" charset="-128"/>
              <a:ea typeface="メイリオ" panose="020B0604030504040204" pitchFamily="50" charset="-128"/>
            </a:endParaRPr>
          </a:p>
          <a:p>
            <a:r>
              <a:rPr lang="en-US" altLang="ja-JP">
                <a:latin typeface="メイリオ" panose="020B0604030504040204" pitchFamily="50" charset="-128"/>
                <a:ea typeface="メイリオ" panose="020B0604030504040204" pitchFamily="50" charset="-128"/>
              </a:rPr>
              <a:t>Proposed Prediction Framework</a:t>
            </a:r>
            <a:endParaRPr kumimoji="1" lang="ja-JP" altLang="en-US">
              <a:latin typeface="メイリオ" panose="020B0604030504040204" pitchFamily="50" charset="-128"/>
              <a:ea typeface="メイリオ" panose="020B0604030504040204" pitchFamily="50" charset="-128"/>
            </a:endParaRPr>
          </a:p>
          <a:p>
            <a:pPr marL="0" indent="0">
              <a:buNone/>
            </a:pPr>
            <a:endParaRPr kumimoji="1" lang="ja-JP" altLang="en-US">
              <a:latin typeface="メイリオ" panose="020B0604030504040204" pitchFamily="50" charset="-128"/>
              <a:ea typeface="メイリオ" panose="020B0604030504040204" pitchFamily="50" charset="-128"/>
            </a:endParaRPr>
          </a:p>
          <a:p>
            <a:r>
              <a:rPr kumimoji="1" lang="en-US" altLang="zh-CN">
                <a:latin typeface="メイリオ" panose="020B0604030504040204" pitchFamily="50" charset="-128"/>
                <a:ea typeface="メイリオ" panose="020B0604030504040204" pitchFamily="50" charset="-128"/>
              </a:rPr>
              <a:t>Evaluation</a:t>
            </a:r>
            <a:endParaRPr kumimoji="1" lang="ja-JP" altLang="en-US">
              <a:latin typeface="メイリオ" panose="020B0604030504040204" pitchFamily="50" charset="-128"/>
              <a:ea typeface="メイリオ" panose="020B0604030504040204" pitchFamily="50" charset="-128"/>
            </a:endParaRPr>
          </a:p>
          <a:p>
            <a:endParaRPr kumimoji="1" lang="ja-JP" altLang="en-US">
              <a:latin typeface="メイリオ" panose="020B0604030504040204" pitchFamily="50" charset="-128"/>
              <a:ea typeface="メイリオ" panose="020B0604030504040204" pitchFamily="50" charset="-128"/>
            </a:endParaRPr>
          </a:p>
          <a:p>
            <a:r>
              <a:rPr lang="en-US" altLang="zh-CN">
                <a:latin typeface="メイリオ" panose="020B0604030504040204" pitchFamily="50" charset="-128"/>
                <a:ea typeface="メイリオ" panose="020B0604030504040204" pitchFamily="50" charset="-128"/>
              </a:rPr>
              <a:t>Conclusion</a:t>
            </a:r>
            <a:endParaRPr kumimoji="1" lang="ja-JP" altLang="en-US">
              <a:latin typeface="メイリオ" panose="020B0604030504040204" pitchFamily="50" charset="-128"/>
              <a:ea typeface="メイリオ" panose="020B0604030504040204" pitchFamily="50" charset="-128"/>
            </a:endParaRPr>
          </a:p>
          <a:p>
            <a:pPr marL="0" lvl="0" indent="0" algn="l" rtl="0">
              <a:lnSpc>
                <a:spcPct val="100000"/>
              </a:lnSpc>
              <a:spcBef>
                <a:spcPts val="48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ja-JP"/>
              <a:t>Edge Device </a:t>
            </a:r>
            <a:endParaRPr>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3</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2087174"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a:solidFill>
                  <a:srgbClr val="FFFFFF"/>
                </a:solidFill>
                <a:latin typeface="Meiryo"/>
                <a:ea typeface="Meiryo"/>
                <a:cs typeface="Meiryo"/>
                <a:sym typeface="Meiryo"/>
              </a:rPr>
              <a:t>B</a:t>
            </a:r>
            <a:r>
              <a:rPr lang="en-US" altLang="ja-JP" sz="1200" b="1" i="0" u="none" strike="noStrike" cap="none">
                <a:solidFill>
                  <a:srgbClr val="FFFFFF"/>
                </a:solidFill>
                <a:latin typeface="Meiryo"/>
                <a:ea typeface="Meiryo"/>
                <a:cs typeface="Meiryo"/>
                <a:sym typeface="Meiryo"/>
              </a:rPr>
              <a:t>ackground</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sp>
        <p:nvSpPr>
          <p:cNvPr id="306" name="Google Shape;306;g22afd113ad6_0_415"/>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ja-JP">
                <a:latin typeface="Meiryo"/>
                <a:ea typeface="Meiryo"/>
                <a:cs typeface="Meiryo"/>
                <a:sym typeface="Meiryo"/>
              </a:rPr>
              <a:t> </a:t>
            </a:r>
            <a:r>
              <a:rPr lang="en-US" altLang="ja-JP"/>
              <a:t>Development of Edge Device </a:t>
            </a:r>
            <a:endParaRPr/>
          </a:p>
          <a:p>
            <a:pPr marL="401241" marR="0" lvl="1" indent="-130968" algn="l" rtl="0">
              <a:lnSpc>
                <a:spcPct val="100000"/>
              </a:lnSpc>
              <a:spcBef>
                <a:spcPts val="400"/>
              </a:spcBef>
              <a:spcAft>
                <a:spcPts val="0"/>
              </a:spcAft>
              <a:buSzPts val="2000"/>
              <a:buChar char="⁃"/>
            </a:pPr>
            <a:r>
              <a:rPr lang="en-US" altLang="ja-JP"/>
              <a:t> The count of devices is increasing</a:t>
            </a:r>
          </a:p>
          <a:p>
            <a:pPr marL="401241" marR="0" lvl="1" indent="-130968" algn="l" rtl="0">
              <a:lnSpc>
                <a:spcPct val="100000"/>
              </a:lnSpc>
              <a:spcBef>
                <a:spcPts val="400"/>
              </a:spcBef>
              <a:spcAft>
                <a:spcPts val="0"/>
              </a:spcAft>
              <a:buSzPts val="2000"/>
              <a:buChar char="⁃"/>
            </a:pPr>
            <a:r>
              <a:rPr lang="en-US" altLang="ja-JP"/>
              <a:t> Systems is becoming complex</a:t>
            </a:r>
          </a:p>
          <a:p>
            <a:pPr marL="270273" marR="0" lvl="1" indent="0" algn="l" rtl="0">
              <a:lnSpc>
                <a:spcPct val="100000"/>
              </a:lnSpc>
              <a:spcBef>
                <a:spcPts val="400"/>
              </a:spcBef>
              <a:spcAft>
                <a:spcPts val="0"/>
              </a:spcAft>
              <a:buSzPts val="2000"/>
              <a:buNone/>
            </a:pPr>
            <a:endParaRPr lang="ja-JP" altLang="en-US"/>
          </a:p>
          <a:p>
            <a:pPr marL="135731" lvl="0" indent="-135731" algn="l" rtl="0">
              <a:lnSpc>
                <a:spcPct val="100000"/>
              </a:lnSpc>
              <a:spcBef>
                <a:spcPts val="480"/>
              </a:spcBef>
              <a:spcAft>
                <a:spcPts val="0"/>
              </a:spcAft>
              <a:buClr>
                <a:srgbClr val="142976"/>
              </a:buClr>
              <a:buSzPts val="2400"/>
              <a:buFont typeface="Noto Sans Symbols"/>
              <a:buChar char="■"/>
            </a:pPr>
            <a:r>
              <a:rPr lang="ja-JP" altLang="en-US">
                <a:latin typeface="Meiryo"/>
                <a:ea typeface="Meiryo"/>
                <a:cs typeface="Meiryo"/>
                <a:sym typeface="Meiryo"/>
              </a:rPr>
              <a:t> </a:t>
            </a:r>
            <a:r>
              <a:rPr lang="en-US" altLang="ja-JP"/>
              <a:t>Development of S</a:t>
            </a:r>
            <a:r>
              <a:rPr lang="en-US" altLang="zh-CN"/>
              <a:t>ystems on </a:t>
            </a:r>
            <a:r>
              <a:rPr lang="en-US" altLang="ja-JP"/>
              <a:t>Edge Devices</a:t>
            </a:r>
            <a:endParaRPr lang="ja-JP" altLang="en-US"/>
          </a:p>
          <a:p>
            <a:pPr marL="401241" marR="0" lvl="1" indent="-130968" algn="l" rtl="0">
              <a:lnSpc>
                <a:spcPct val="100000"/>
              </a:lnSpc>
              <a:spcBef>
                <a:spcPts val="400"/>
              </a:spcBef>
              <a:spcAft>
                <a:spcPts val="0"/>
              </a:spcAft>
              <a:buSzPts val="2000"/>
              <a:buChar char="⁃"/>
            </a:pPr>
            <a:r>
              <a:rPr lang="en-US" altLang="ja-JP"/>
              <a:t> The cost is becoming significant.</a:t>
            </a:r>
          </a:p>
          <a:p>
            <a:pPr marL="401241" marR="0" lvl="1" indent="-130968" algn="l" rtl="0">
              <a:lnSpc>
                <a:spcPct val="100000"/>
              </a:lnSpc>
              <a:spcBef>
                <a:spcPts val="400"/>
              </a:spcBef>
              <a:spcAft>
                <a:spcPts val="0"/>
              </a:spcAft>
              <a:buSzPts val="2000"/>
              <a:buChar char="⁃"/>
            </a:pPr>
            <a:r>
              <a:rPr lang="ja-JP" altLang="en-US"/>
              <a:t> </a:t>
            </a:r>
            <a:r>
              <a:rPr lang="en-US" altLang="ja-JP"/>
              <a:t>T</a:t>
            </a:r>
            <a:r>
              <a:rPr lang="en-US" altLang="zh-CN"/>
              <a:t>he reusability of the code developed with traditional method is limited.</a:t>
            </a:r>
            <a:endParaRPr lang="ja-JP" altLang="en-US"/>
          </a:p>
          <a:p>
            <a:pPr marL="672703" lvl="0" indent="0" algn="l" rtl="0">
              <a:lnSpc>
                <a:spcPct val="100000"/>
              </a:lnSpc>
              <a:spcBef>
                <a:spcPts val="480"/>
              </a:spcBef>
              <a:spcAft>
                <a:spcPts val="0"/>
              </a:spcAft>
              <a:buSzPts val="2400"/>
              <a:buNone/>
            </a:pPr>
            <a:endParaRPr/>
          </a:p>
        </p:txBody>
      </p:sp>
    </p:spTree>
    <p:extLst>
      <p:ext uri="{BB962C8B-B14F-4D97-AF65-F5344CB8AC3E}">
        <p14:creationId xmlns:p14="http://schemas.microsoft.com/office/powerpoint/2010/main" val="22820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MATLAB/Simulink</a:t>
            </a:r>
            <a:endParaRPr>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4</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2087174"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research background</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sp>
        <p:nvSpPr>
          <p:cNvPr id="306" name="Google Shape;306;g22afd113ad6_0_415"/>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 What is MATLAB/Simulink</a:t>
            </a:r>
            <a:endParaRPr lang="en-US" altLang="ja-JP"/>
          </a:p>
          <a:p>
            <a:pPr marL="401241" marR="0" lvl="1" indent="-130968" algn="l" rtl="0">
              <a:lnSpc>
                <a:spcPct val="100000"/>
              </a:lnSpc>
              <a:spcBef>
                <a:spcPts val="400"/>
              </a:spcBef>
              <a:spcAft>
                <a:spcPts val="0"/>
              </a:spcAft>
              <a:buSzPts val="2000"/>
              <a:buChar char="⁃"/>
            </a:pPr>
            <a:r>
              <a:rPr lang="en-US" altLang="ja-JP"/>
              <a:t>MATLAB</a:t>
            </a:r>
          </a:p>
          <a:p>
            <a:pPr marL="858441" lvl="2" indent="-130968">
              <a:buChar char="⁃"/>
            </a:pPr>
            <a:r>
              <a:rPr lang="en-US" altLang="ja-JP"/>
              <a:t>A programming and numeric computing platform developed by MathWorks.</a:t>
            </a:r>
          </a:p>
          <a:p>
            <a:pPr marL="401241" marR="0" lvl="1" indent="-130968" algn="l" rtl="0">
              <a:lnSpc>
                <a:spcPct val="100000"/>
              </a:lnSpc>
              <a:spcBef>
                <a:spcPts val="400"/>
              </a:spcBef>
              <a:spcAft>
                <a:spcPts val="0"/>
              </a:spcAft>
              <a:buSzPts val="2000"/>
              <a:buChar char="⁃"/>
            </a:pPr>
            <a:r>
              <a:rPr lang="en-US" altLang="ja-JP"/>
              <a:t>Simulink</a:t>
            </a:r>
          </a:p>
          <a:p>
            <a:pPr marL="858441" lvl="2" indent="-130968">
              <a:buChar char="⁃"/>
            </a:pPr>
            <a:r>
              <a:rPr lang="en-US" altLang="ja-JP"/>
              <a:t>A block diagram environment for Model-based Development integrated with MATLAB. </a:t>
            </a:r>
            <a:br>
              <a:rPr lang="en-US" altLang="ja-JP"/>
            </a:br>
            <a:endParaRPr lang="en-US" altLang="ja-JP">
              <a:latin typeface="Meiryo"/>
              <a:ea typeface="Meiryo"/>
              <a:sym typeface="Meiryo"/>
            </a:endParaRPr>
          </a:p>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 Why Use MATLAB/Simulink</a:t>
            </a:r>
            <a:endParaRPr lang="en-US" altLang="ja-JP"/>
          </a:p>
          <a:p>
            <a:pPr marL="401241" marR="0" lvl="1" indent="-130968" algn="l" rtl="0">
              <a:lnSpc>
                <a:spcPct val="100000"/>
              </a:lnSpc>
              <a:spcBef>
                <a:spcPts val="400"/>
              </a:spcBef>
              <a:spcAft>
                <a:spcPts val="0"/>
              </a:spcAft>
              <a:buSzPts val="2000"/>
              <a:buChar char="⁃"/>
            </a:pPr>
            <a:r>
              <a:rPr lang="en-US" altLang="ja-JP"/>
              <a:t>Efficiency</a:t>
            </a:r>
          </a:p>
          <a:p>
            <a:pPr marL="858441" lvl="2" indent="-130968">
              <a:buChar char="⁃"/>
            </a:pPr>
            <a:r>
              <a:rPr lang="en-US" altLang="ja-JP"/>
              <a:t>Simplifies complex numerical calculations and visualization.</a:t>
            </a:r>
          </a:p>
          <a:p>
            <a:pPr marL="401241" marR="0" lvl="1" indent="-130968" algn="l" rtl="0">
              <a:lnSpc>
                <a:spcPct val="100000"/>
              </a:lnSpc>
              <a:spcBef>
                <a:spcPts val="400"/>
              </a:spcBef>
              <a:spcAft>
                <a:spcPts val="0"/>
              </a:spcAft>
              <a:buSzPts val="2000"/>
              <a:buChar char="⁃"/>
            </a:pPr>
            <a:r>
              <a:rPr lang="en-US" altLang="ja-JP"/>
              <a:t>Integration</a:t>
            </a:r>
          </a:p>
          <a:p>
            <a:pPr marL="858441" lvl="2" indent="-130968">
              <a:buChar char="⁃"/>
            </a:pPr>
            <a:r>
              <a:rPr lang="en-US" altLang="ja-JP"/>
              <a:t>Provides an easy-to-use environment.</a:t>
            </a:r>
          </a:p>
          <a:p>
            <a:pPr marL="401241" marR="0" lvl="1" indent="-130968" algn="l" rtl="0">
              <a:lnSpc>
                <a:spcPct val="100000"/>
              </a:lnSpc>
              <a:spcBef>
                <a:spcPts val="400"/>
              </a:spcBef>
              <a:spcAft>
                <a:spcPts val="0"/>
              </a:spcAft>
              <a:buSzPts val="2000"/>
              <a:buChar char="⁃"/>
            </a:pPr>
            <a:r>
              <a:rPr lang="en-US" altLang="ja-JP"/>
              <a:t>Versatility</a:t>
            </a:r>
          </a:p>
          <a:p>
            <a:pPr marL="858441" lvl="2" indent="-130968">
              <a:buChar char="⁃"/>
            </a:pPr>
            <a:r>
              <a:rPr lang="en-US" altLang="ja-JP"/>
              <a:t>Used in various industries, such as engineering and finance.</a:t>
            </a:r>
          </a:p>
        </p:txBody>
      </p:sp>
      <p:pic>
        <p:nvPicPr>
          <p:cNvPr id="4" name="图片 3">
            <a:extLst>
              <a:ext uri="{FF2B5EF4-FFF2-40B4-BE49-F238E27FC236}">
                <a16:creationId xmlns:a16="http://schemas.microsoft.com/office/drawing/2014/main" id="{34450957-BA75-664A-35B2-91DA63C42B6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74938" y="838200"/>
            <a:ext cx="2362614" cy="873140"/>
          </a:xfrm>
          <a:prstGeom prst="rect">
            <a:avLst/>
          </a:prstGeom>
        </p:spPr>
      </p:pic>
    </p:spTree>
    <p:extLst>
      <p:ext uri="{BB962C8B-B14F-4D97-AF65-F5344CB8AC3E}">
        <p14:creationId xmlns:p14="http://schemas.microsoft.com/office/powerpoint/2010/main" val="40122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Model-based Development (MBD) </a:t>
            </a:r>
            <a:endParaRPr>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5</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2087174"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research background</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mc:AlternateContent xmlns:mc="http://schemas.openxmlformats.org/markup-compatibility/2006" xmlns:a14="http://schemas.microsoft.com/office/drawing/2010/main">
        <mc:Choice Requires="a14">
          <p:sp>
            <p:nvSpPr>
              <p:cNvPr id="306" name="Google Shape;306;g22afd113ad6_0_415"/>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 What is MBD</a:t>
                </a:r>
                <a:endParaRPr lang="en-US" altLang="ja-JP"/>
              </a:p>
              <a:p>
                <a:pPr marL="401241" marR="0" lvl="1" indent="-130968" algn="l" rtl="0">
                  <a:lnSpc>
                    <a:spcPct val="100000"/>
                  </a:lnSpc>
                  <a:spcBef>
                    <a:spcPts val="400"/>
                  </a:spcBef>
                  <a:spcAft>
                    <a:spcPts val="0"/>
                  </a:spcAft>
                  <a:buSzPts val="2000"/>
                  <a:buChar char="⁃"/>
                </a:pPr>
                <a:r>
                  <a:rPr lang="en-US" altLang="ja-JP"/>
                  <a:t>uses graphical models to guide design and implementation</a:t>
                </a:r>
              </a:p>
              <a:p>
                <a:pPr marL="270273" marR="0" lvl="1" indent="0" algn="l" rtl="0">
                  <a:lnSpc>
                    <a:spcPct val="100000"/>
                  </a:lnSpc>
                  <a:spcBef>
                    <a:spcPts val="400"/>
                  </a:spcBef>
                  <a:spcAft>
                    <a:spcPts val="0"/>
                  </a:spcAft>
                  <a:buSzPts val="2000"/>
                  <a:buNone/>
                </a:pPr>
                <a:endParaRPr lang="en-US" altLang="ja-JP" b="0" i="1">
                  <a:latin typeface="Cambria Math" panose="02040503050406030204" pitchFamily="18" charset="0"/>
                </a:endParaRPr>
              </a:p>
              <a:p>
                <a:pPr marL="270273" marR="0" lvl="1" indent="0" algn="l" rtl="0">
                  <a:lnSpc>
                    <a:spcPct val="100000"/>
                  </a:lnSpc>
                  <a:spcBef>
                    <a:spcPts val="400"/>
                  </a:spcBef>
                  <a:spcAft>
                    <a:spcPts val="0"/>
                  </a:spcAft>
                  <a:buSzPts val="2000"/>
                  <a:buNone/>
                </a:pPr>
                <a:endParaRPr lang="en-US" altLang="ja-JP" b="0" i="1">
                  <a:latin typeface="Cambria Math" panose="02040503050406030204" pitchFamily="18" charset="0"/>
                </a:endParaRPr>
              </a:p>
              <a:p>
                <a:pPr marL="270273" marR="0" lvl="1" indent="0" algn="l" rtl="0">
                  <a:lnSpc>
                    <a:spcPct val="100000"/>
                  </a:lnSpc>
                  <a:spcBef>
                    <a:spcPts val="400"/>
                  </a:spcBef>
                  <a:spcAft>
                    <a:spcPts val="0"/>
                  </a:spcAft>
                  <a:buSzPts val="2000"/>
                  <a:buNone/>
                </a:pPr>
                <a:r>
                  <a:rPr lang="en-US" altLang="ja-JP" i="1">
                    <a:latin typeface="Cambria Math" panose="02040503050406030204" pitchFamily="18" charset="0"/>
                  </a:rPr>
                  <a:t>           </a:t>
                </a:r>
                <a14:m>
                  <m:oMath xmlns:m="http://schemas.openxmlformats.org/officeDocument/2006/math">
                    <m:r>
                      <a:rPr lang="en-US" altLang="ja-JP" b="0" i="1" smtClean="0">
                        <a:latin typeface="Cambria Math" panose="02040503050406030204" pitchFamily="18" charset="0"/>
                      </a:rPr>
                      <m:t>𝑜𝑢𝑡𝑝𝑢𝑡</m:t>
                    </m:r>
                    <m:r>
                      <a:rPr lang="en-US" altLang="ja-JP" b="0" i="1" smtClean="0">
                        <a:latin typeface="Cambria Math" panose="02040503050406030204" pitchFamily="18" charset="0"/>
                      </a:rPr>
                      <m:t>=</m:t>
                    </m:r>
                    <m:r>
                      <a:rPr lang="en-US" altLang="ja-JP" b="0" i="1" smtClean="0">
                        <a:latin typeface="Cambria Math" panose="02040503050406030204" pitchFamily="18" charset="0"/>
                      </a:rPr>
                      <m:t>𝑖𝑛𝑝𝑢𝑡</m:t>
                    </m:r>
                    <m:r>
                      <a:rPr lang="en-US" altLang="ja-JP" b="0" i="1" smtClean="0">
                        <a:latin typeface="Cambria Math" panose="02040503050406030204" pitchFamily="18" charset="0"/>
                      </a:rPr>
                      <m:t>1+</m:t>
                    </m:r>
                    <m:r>
                      <a:rPr lang="en-US" altLang="ja-JP" b="0" i="1" smtClean="0">
                        <a:latin typeface="Cambria Math" panose="02040503050406030204" pitchFamily="18" charset="0"/>
                      </a:rPr>
                      <m:t>𝑖𝑛𝑝𝑢𝑡</m:t>
                    </m:r>
                    <m:r>
                      <a:rPr lang="en-US" altLang="ja-JP" b="0" i="1" smtClean="0">
                        <a:latin typeface="Cambria Math" panose="02040503050406030204" pitchFamily="18" charset="0"/>
                      </a:rPr>
                      <m:t>2</m:t>
                    </m:r>
                  </m:oMath>
                </a14:m>
                <a:endParaRPr lang="en-US" altLang="ja-JP"/>
              </a:p>
              <a:p>
                <a:pPr marL="401241" marR="0" lvl="1" indent="-130968" algn="l" rtl="0">
                  <a:lnSpc>
                    <a:spcPct val="100000"/>
                  </a:lnSpc>
                  <a:spcBef>
                    <a:spcPts val="400"/>
                  </a:spcBef>
                  <a:spcAft>
                    <a:spcPts val="0"/>
                  </a:spcAft>
                  <a:buSzPts val="2000"/>
                  <a:buChar char="⁃"/>
                </a:pPr>
                <a:endParaRPr lang="en-US" altLang="ja-JP"/>
              </a:p>
              <a:p>
                <a:pPr marL="401241" marR="0" lvl="1" indent="-130968" algn="l" rtl="0">
                  <a:lnSpc>
                    <a:spcPct val="100000"/>
                  </a:lnSpc>
                  <a:spcBef>
                    <a:spcPts val="400"/>
                  </a:spcBef>
                  <a:spcAft>
                    <a:spcPts val="0"/>
                  </a:spcAft>
                  <a:buSzPts val="2000"/>
                  <a:buChar char="⁃"/>
                </a:pPr>
                <a:endParaRPr lang="en-US" altLang="ja-JP"/>
              </a:p>
              <a:p>
                <a:pPr marL="401241" marR="0" lvl="1" indent="-130968" algn="l" rtl="0">
                  <a:lnSpc>
                    <a:spcPct val="100000"/>
                  </a:lnSpc>
                  <a:spcBef>
                    <a:spcPts val="400"/>
                  </a:spcBef>
                  <a:spcAft>
                    <a:spcPts val="0"/>
                  </a:spcAft>
                  <a:buSzPts val="2000"/>
                  <a:buChar char="⁃"/>
                </a:pPr>
                <a:r>
                  <a:rPr lang="en-US" altLang="ja-JP"/>
                  <a:t>allows engineers to verify system behavior and performance by simulation</a:t>
                </a:r>
              </a:p>
              <a:p>
                <a:pPr marL="401241" marR="0" lvl="1" indent="-130968" algn="l" rtl="0">
                  <a:lnSpc>
                    <a:spcPct val="100000"/>
                  </a:lnSpc>
                  <a:spcBef>
                    <a:spcPts val="400"/>
                  </a:spcBef>
                  <a:spcAft>
                    <a:spcPts val="0"/>
                  </a:spcAft>
                  <a:buSzPts val="2000"/>
                  <a:buChar char="⁃"/>
                </a:pPr>
                <a:r>
                  <a:rPr lang="en-US" altLang="ja-JP"/>
                  <a:t>MBD with MATLAB/Simulink and Embedded Coder supports automatic code generation</a:t>
                </a:r>
              </a:p>
              <a:p>
                <a:pPr marL="270273" marR="0" lvl="1" indent="0" algn="l" rtl="0">
                  <a:lnSpc>
                    <a:spcPct val="100000"/>
                  </a:lnSpc>
                  <a:spcBef>
                    <a:spcPts val="400"/>
                  </a:spcBef>
                  <a:spcAft>
                    <a:spcPts val="0"/>
                  </a:spcAft>
                  <a:buSzPts val="2000"/>
                  <a:buNone/>
                </a:pPr>
                <a:endParaRPr lang="en-US" altLang="ja-JP"/>
              </a:p>
              <a:p>
                <a:pPr marL="401241" marR="0" lvl="1" indent="-130968" algn="l" rtl="0">
                  <a:lnSpc>
                    <a:spcPct val="100000"/>
                  </a:lnSpc>
                  <a:spcBef>
                    <a:spcPts val="400"/>
                  </a:spcBef>
                  <a:spcAft>
                    <a:spcPts val="0"/>
                  </a:spcAft>
                  <a:buSzPts val="2000"/>
                  <a:buChar char="⁃"/>
                </a:pPr>
                <a:endParaRPr lang="en-US" altLang="ja-JP">
                  <a:latin typeface="Meiryo"/>
                  <a:ea typeface="Meiryo"/>
                  <a:cs typeface="Meiryo"/>
                  <a:sym typeface="Meiryo"/>
                </a:endParaRPr>
              </a:p>
            </p:txBody>
          </p:sp>
        </mc:Choice>
        <mc:Fallback xmlns="">
          <p:sp>
            <p:nvSpPr>
              <p:cNvPr id="306" name="Google Shape;306;g22afd113ad6_0_415"/>
              <p:cNvSpPr txBox="1">
                <a:spLocks noGrp="1" noRot="1" noChangeAspect="1" noMove="1" noResize="1" noEditPoints="1" noAdjustHandles="1" noChangeArrowheads="1" noChangeShapeType="1" noTextEdit="1"/>
              </p:cNvSpPr>
              <p:nvPr>
                <p:ph type="body" idx="2"/>
              </p:nvPr>
            </p:nvSpPr>
            <p:spPr>
              <a:xfrm>
                <a:off x="304800" y="978025"/>
                <a:ext cx="8662800" cy="5410200"/>
              </a:xfrm>
              <a:prstGeom prst="rect">
                <a:avLst/>
              </a:prstGeom>
              <a:blipFill>
                <a:blip r:embed="rId3"/>
                <a:stretch>
                  <a:fillRect l="-985" t="-1126"/>
                </a:stretch>
              </a:blipFill>
              <a:ln>
                <a:no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B181E178-8DDB-DDBD-1BD9-068388CC9D7D}"/>
              </a:ext>
            </a:extLst>
          </p:cNvPr>
          <p:cNvPicPr>
            <a:picLocks noChangeAspect="1"/>
          </p:cNvPicPr>
          <p:nvPr/>
        </p:nvPicPr>
        <p:blipFill>
          <a:blip r:embed="rId4"/>
          <a:stretch>
            <a:fillRect/>
          </a:stretch>
        </p:blipFill>
        <p:spPr>
          <a:xfrm>
            <a:off x="4979206" y="2019378"/>
            <a:ext cx="2965472" cy="1346673"/>
          </a:xfrm>
          <a:prstGeom prst="rect">
            <a:avLst/>
          </a:prstGeom>
        </p:spPr>
      </p:pic>
      <p:cxnSp>
        <p:nvCxnSpPr>
          <p:cNvPr id="5" name="直接箭头连接符 4">
            <a:extLst>
              <a:ext uri="{FF2B5EF4-FFF2-40B4-BE49-F238E27FC236}">
                <a16:creationId xmlns:a16="http://schemas.microsoft.com/office/drawing/2014/main" id="{353F1C83-3249-F2E4-23A1-776167DCDA89}"/>
              </a:ext>
            </a:extLst>
          </p:cNvPr>
          <p:cNvCxnSpPr/>
          <p:nvPr/>
        </p:nvCxnSpPr>
        <p:spPr bwMode="auto">
          <a:xfrm>
            <a:off x="4344652" y="2662106"/>
            <a:ext cx="583096"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图片 6">
            <a:extLst>
              <a:ext uri="{FF2B5EF4-FFF2-40B4-BE49-F238E27FC236}">
                <a16:creationId xmlns:a16="http://schemas.microsoft.com/office/drawing/2014/main" id="{69BD8B7E-38A8-BEDB-4A15-9251C337E850}"/>
              </a:ext>
            </a:extLst>
          </p:cNvPr>
          <p:cNvPicPr>
            <a:picLocks noChangeAspect="1"/>
          </p:cNvPicPr>
          <p:nvPr/>
        </p:nvPicPr>
        <p:blipFill>
          <a:blip r:embed="rId5"/>
          <a:stretch>
            <a:fillRect/>
          </a:stretch>
        </p:blipFill>
        <p:spPr>
          <a:xfrm>
            <a:off x="3089264" y="4974269"/>
            <a:ext cx="2965472" cy="1578931"/>
          </a:xfrm>
          <a:prstGeom prst="rect">
            <a:avLst/>
          </a:prstGeom>
        </p:spPr>
      </p:pic>
    </p:spTree>
    <p:extLst>
      <p:ext uri="{BB962C8B-B14F-4D97-AF65-F5344CB8AC3E}">
        <p14:creationId xmlns:p14="http://schemas.microsoft.com/office/powerpoint/2010/main" val="4480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Model-based Development (MBD) </a:t>
            </a:r>
            <a:endParaRPr>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6</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2087174"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research background</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sp>
        <p:nvSpPr>
          <p:cNvPr id="306" name="Google Shape;306;g22afd113ad6_0_415"/>
          <p:cNvSpPr txBox="1">
            <a:spLocks noGrp="1"/>
          </p:cNvSpPr>
          <p:nvPr>
            <p:ph type="body" idx="2"/>
          </p:nvPr>
        </p:nvSpPr>
        <p:spPr>
          <a:xfrm>
            <a:off x="304800" y="978025"/>
            <a:ext cx="8662800" cy="5410200"/>
          </a:xfrm>
          <a:prstGeom prst="rect">
            <a:avLst/>
          </a:prstGeom>
          <a:noFill/>
          <a:ln>
            <a:noFill/>
          </a:ln>
        </p:spPr>
        <p:txBody>
          <a:bodyPr spcFirstLastPara="1" wrap="square" lIns="91425" tIns="45700" rIns="91425" bIns="45700" anchor="t" anchorCtr="0">
            <a:noAutofit/>
          </a:bodyPr>
          <a:lstStyle/>
          <a:p>
            <a:pPr marL="135731" lvl="0" indent="-135731" algn="l" rtl="0">
              <a:lnSpc>
                <a:spcPct val="100000"/>
              </a:lnSpc>
              <a:spcBef>
                <a:spcPts val="0"/>
              </a:spcBef>
              <a:spcAft>
                <a:spcPts val="0"/>
              </a:spcAft>
              <a:buClr>
                <a:srgbClr val="142976"/>
              </a:buClr>
              <a:buSzPts val="2400"/>
              <a:buFont typeface="Noto Sans Symbols"/>
              <a:buChar char="■"/>
            </a:pPr>
            <a:r>
              <a:rPr lang="en-US" altLang="ja-JP">
                <a:latin typeface="Meiryo"/>
                <a:ea typeface="Meiryo"/>
                <a:cs typeface="Meiryo"/>
                <a:sym typeface="Meiryo"/>
              </a:rPr>
              <a:t> </a:t>
            </a:r>
            <a:endParaRPr lang="en-US" altLang="ja-JP"/>
          </a:p>
          <a:p>
            <a:pPr marL="401241" marR="0" lvl="1" indent="-130968" algn="l" rtl="0">
              <a:lnSpc>
                <a:spcPct val="100000"/>
              </a:lnSpc>
              <a:spcBef>
                <a:spcPts val="400"/>
              </a:spcBef>
              <a:spcAft>
                <a:spcPts val="0"/>
              </a:spcAft>
              <a:buSzPts val="2000"/>
              <a:buChar char="⁃"/>
            </a:pPr>
            <a:endParaRPr lang="en-US" altLang="ja-JP">
              <a:latin typeface="Meiryo"/>
              <a:ea typeface="Meiryo"/>
              <a:cs typeface="Meiryo"/>
              <a:sym typeface="Meiryo"/>
            </a:endParaRPr>
          </a:p>
        </p:txBody>
      </p:sp>
      <p:sp>
        <p:nvSpPr>
          <p:cNvPr id="4" name="矩形 3">
            <a:extLst>
              <a:ext uri="{FF2B5EF4-FFF2-40B4-BE49-F238E27FC236}">
                <a16:creationId xmlns:a16="http://schemas.microsoft.com/office/drawing/2014/main" id="{1E71763F-2658-B1F6-706A-07820CAFCA31}"/>
              </a:ext>
            </a:extLst>
          </p:cNvPr>
          <p:cNvSpPr/>
          <p:nvPr/>
        </p:nvSpPr>
        <p:spPr bwMode="auto">
          <a:xfrm>
            <a:off x="1730587" y="2753360"/>
            <a:ext cx="1551092" cy="52154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6" name="矩形 5">
            <a:extLst>
              <a:ext uri="{FF2B5EF4-FFF2-40B4-BE49-F238E27FC236}">
                <a16:creationId xmlns:a16="http://schemas.microsoft.com/office/drawing/2014/main" id="{0E8E15FF-8646-7970-CA37-F82A1BB15BE8}"/>
              </a:ext>
            </a:extLst>
          </p:cNvPr>
          <p:cNvSpPr/>
          <p:nvPr/>
        </p:nvSpPr>
        <p:spPr bwMode="auto">
          <a:xfrm>
            <a:off x="2506133" y="3850153"/>
            <a:ext cx="1551092" cy="52154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8" name="矩形 7">
            <a:extLst>
              <a:ext uri="{FF2B5EF4-FFF2-40B4-BE49-F238E27FC236}">
                <a16:creationId xmlns:a16="http://schemas.microsoft.com/office/drawing/2014/main" id="{AD3B6235-00F3-C8F3-7F17-4297D461223A}"/>
              </a:ext>
            </a:extLst>
          </p:cNvPr>
          <p:cNvSpPr/>
          <p:nvPr/>
        </p:nvSpPr>
        <p:spPr bwMode="auto">
          <a:xfrm>
            <a:off x="3796454" y="4946946"/>
            <a:ext cx="1551092" cy="52154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9" name="矩形 8">
            <a:extLst>
              <a:ext uri="{FF2B5EF4-FFF2-40B4-BE49-F238E27FC236}">
                <a16:creationId xmlns:a16="http://schemas.microsoft.com/office/drawing/2014/main" id="{18E7FF91-FF5E-83EE-5AB2-073B58F87A09}"/>
              </a:ext>
            </a:extLst>
          </p:cNvPr>
          <p:cNvSpPr/>
          <p:nvPr/>
        </p:nvSpPr>
        <p:spPr bwMode="auto">
          <a:xfrm>
            <a:off x="5086777" y="3850153"/>
            <a:ext cx="1551092" cy="52154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10" name="矩形 9">
            <a:extLst>
              <a:ext uri="{FF2B5EF4-FFF2-40B4-BE49-F238E27FC236}">
                <a16:creationId xmlns:a16="http://schemas.microsoft.com/office/drawing/2014/main" id="{CA4090F3-8A63-2525-967D-E5F97E883F3B}"/>
              </a:ext>
            </a:extLst>
          </p:cNvPr>
          <p:cNvSpPr/>
          <p:nvPr/>
        </p:nvSpPr>
        <p:spPr bwMode="auto">
          <a:xfrm>
            <a:off x="5862323" y="2753594"/>
            <a:ext cx="1551092" cy="52154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
        <p:nvSpPr>
          <p:cNvPr id="11" name="矩形 10">
            <a:extLst>
              <a:ext uri="{FF2B5EF4-FFF2-40B4-BE49-F238E27FC236}">
                <a16:creationId xmlns:a16="http://schemas.microsoft.com/office/drawing/2014/main" id="{AEB12C77-F1CC-4C1D-33F9-E987AF2D6235}"/>
              </a:ext>
            </a:extLst>
          </p:cNvPr>
          <p:cNvSpPr/>
          <p:nvPr/>
        </p:nvSpPr>
        <p:spPr bwMode="auto">
          <a:xfrm>
            <a:off x="6637869" y="1656567"/>
            <a:ext cx="1551092" cy="52154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102032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2afd113ad6_0_415"/>
          <p:cNvSpPr txBox="1">
            <a:spLocks noGrp="1"/>
          </p:cNvSpPr>
          <p:nvPr>
            <p:ph type="title"/>
          </p:nvPr>
        </p:nvSpPr>
        <p:spPr>
          <a:xfrm>
            <a:off x="304800" y="381000"/>
            <a:ext cx="857504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sz="1800">
                <a:latin typeface="Meiryo"/>
                <a:ea typeface="Meiryo"/>
                <a:cs typeface="Meiryo"/>
                <a:sym typeface="Meiryo"/>
              </a:rPr>
              <a:t>Low Level Virtual Machine Intermediate Representation </a:t>
            </a:r>
            <a:r>
              <a:rPr lang="zh-CN" altLang="en-US" sz="1800">
                <a:latin typeface="Meiryo"/>
                <a:ea typeface="Meiryo"/>
                <a:cs typeface="Meiryo"/>
                <a:sym typeface="Meiryo"/>
              </a:rPr>
              <a:t>（</a:t>
            </a:r>
            <a:r>
              <a:rPr lang="en-US" altLang="zh-CN" sz="1800">
                <a:latin typeface="Meiryo"/>
                <a:ea typeface="Meiryo"/>
                <a:cs typeface="Meiryo"/>
                <a:sym typeface="Meiryo"/>
              </a:rPr>
              <a:t>LLVM-IR</a:t>
            </a:r>
            <a:r>
              <a:rPr lang="zh-CN" altLang="en-US" sz="1800">
                <a:latin typeface="Meiryo"/>
                <a:ea typeface="Meiryo"/>
                <a:cs typeface="Meiryo"/>
                <a:sym typeface="Meiryo"/>
              </a:rPr>
              <a:t>）</a:t>
            </a:r>
            <a:endParaRPr sz="1800">
              <a:latin typeface="Meiryo"/>
              <a:ea typeface="Meiryo"/>
              <a:cs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7</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1"/>
            <a:ext cx="2087174"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research background</a:t>
            </a:r>
            <a:r>
              <a:rPr lang="ja-JP" sz="1200" b="1" i="0" u="none" strike="noStrike" cap="none">
                <a:solidFill>
                  <a:srgbClr val="FFFFFF"/>
                </a:solidFill>
                <a:latin typeface="Meiryo"/>
                <a:ea typeface="Meiryo"/>
                <a:cs typeface="Meiryo"/>
                <a:sym typeface="Meiryo"/>
              </a:rPr>
              <a:t>]</a:t>
            </a:r>
            <a:endParaRPr sz="1200" b="1" i="0" u="none" strike="noStrike" cap="none">
              <a:solidFill>
                <a:srgbClr val="FFFFFF"/>
              </a:solidFill>
              <a:latin typeface="Meiryo"/>
              <a:ea typeface="Meiryo"/>
              <a:cs typeface="Meiryo"/>
              <a:sym typeface="Meiryo"/>
            </a:endParaRPr>
          </a:p>
        </p:txBody>
      </p:sp>
      <p:sp>
        <p:nvSpPr>
          <p:cNvPr id="4" name="Google Shape;306;g22afd113ad6_0_415">
            <a:extLst>
              <a:ext uri="{FF2B5EF4-FFF2-40B4-BE49-F238E27FC236}">
                <a16:creationId xmlns:a16="http://schemas.microsoft.com/office/drawing/2014/main" id="{DA03A8C6-B789-1B52-AF4A-CDDEE5A5FE87}"/>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 What is LLVM-IR</a:t>
            </a:r>
            <a:endParaRPr lang="en-US" altLang="ja-JP" kern="0"/>
          </a:p>
          <a:p>
            <a:pPr marL="401241" lvl="1" indent="-130968" defTabSz="914400"/>
            <a:r>
              <a:rPr lang="en-US" altLang="ja-JP" kern="0"/>
              <a:t>A low-level programming language used as the primary IR within the LLVM compiler framework.</a:t>
            </a:r>
          </a:p>
          <a:p>
            <a:pPr marL="401241" lvl="1" indent="-130968" defTabSz="914400"/>
            <a:r>
              <a:rPr lang="en-US" altLang="ja-JP" kern="0"/>
              <a:t>Serves as a bridge between high-level languages and the machine code, enabling code analysis and transformation.</a:t>
            </a:r>
            <a:br>
              <a:rPr lang="en-US" altLang="ja-JP" kern="0"/>
            </a:br>
            <a:endParaRPr lang="en-US" altLang="ja-JP" kern="0">
              <a:latin typeface="Meiryo"/>
              <a:ea typeface="Meiryo"/>
              <a:sym typeface="Meiryo"/>
            </a:endParaRPr>
          </a:p>
          <a:p>
            <a:pPr marL="135731" indent="-135731" defTabSz="914400">
              <a:spcBef>
                <a:spcPts val="0"/>
              </a:spcBef>
            </a:pPr>
            <a:r>
              <a:rPr lang="en-US" altLang="ja-JP" kern="0">
                <a:latin typeface="Meiryo"/>
                <a:ea typeface="Meiryo"/>
                <a:cs typeface="Meiryo"/>
                <a:sym typeface="Meiryo"/>
              </a:rPr>
              <a:t> Why Use LLVM-IR</a:t>
            </a:r>
            <a:endParaRPr lang="en-US" altLang="ja-JP" kern="0"/>
          </a:p>
          <a:p>
            <a:pPr marL="401241" lvl="1" indent="-130968" defTabSz="914400"/>
            <a:r>
              <a:rPr lang="en-US" altLang="ja-JP" kern="0"/>
              <a:t>Portability</a:t>
            </a:r>
          </a:p>
          <a:p>
            <a:pPr marL="858441" lvl="2" indent="-130968" defTabSz="914400"/>
            <a:r>
              <a:rPr lang="en-US" altLang="ja-JP" kern="0"/>
              <a:t>Eas</a:t>
            </a:r>
            <a:r>
              <a:rPr lang="en-US" altLang="zh-CN" kern="0"/>
              <a:t>y</a:t>
            </a:r>
            <a:r>
              <a:rPr lang="en-US" altLang="ja-JP" kern="0"/>
              <a:t> to support multiple target platforms.</a:t>
            </a:r>
          </a:p>
          <a:p>
            <a:pPr marL="401241" lvl="1" indent="-130968" defTabSz="914400"/>
            <a:r>
              <a:rPr lang="en-US" altLang="ja-JP" kern="0"/>
              <a:t>Optimization</a:t>
            </a:r>
          </a:p>
          <a:p>
            <a:pPr marL="858441" lvl="2" indent="-130968" defTabSz="914400"/>
            <a:r>
              <a:rPr lang="en-US" altLang="ja-JP" kern="0"/>
              <a:t>Facilitates various optimizations both at the compile time and at run time. </a:t>
            </a:r>
          </a:p>
          <a:p>
            <a:pPr marL="401241" lvl="1" indent="-130968" defTabSz="914400"/>
            <a:r>
              <a:rPr lang="en-US" altLang="ja-JP" kern="0"/>
              <a:t>Flexibility</a:t>
            </a:r>
          </a:p>
          <a:p>
            <a:pPr marL="858441" lvl="2" indent="-130968" defTabSz="914400"/>
            <a:r>
              <a:rPr lang="en-US" altLang="ja-JP" kern="0"/>
              <a:t>Allows developers to create compilers for new programming languages more easily, or extend the capabilities of existing languages.</a:t>
            </a:r>
          </a:p>
        </p:txBody>
      </p:sp>
    </p:spTree>
    <p:extLst>
      <p:ext uri="{BB962C8B-B14F-4D97-AF65-F5344CB8AC3E}">
        <p14:creationId xmlns:p14="http://schemas.microsoft.com/office/powerpoint/2010/main" val="45861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 MBD Sequence</a:t>
            </a:r>
          </a:p>
          <a:p>
            <a:pPr marL="592931" lvl="1" indent="-135731" defTabSz="914400">
              <a:spcBef>
                <a:spcPts val="0"/>
              </a:spcBef>
            </a:pPr>
            <a:r>
              <a:rPr lang="en-US" altLang="ja-JP" kern="0">
                <a:latin typeface="Meiryo"/>
                <a:ea typeface="Meiryo"/>
                <a:cs typeface="Meiryo"/>
                <a:sym typeface="Meiryo"/>
              </a:rPr>
              <a:t>Modeling</a:t>
            </a:r>
          </a:p>
          <a:p>
            <a:pPr marL="592931" lvl="1" indent="-135731" defTabSz="914400">
              <a:spcBef>
                <a:spcPts val="0"/>
              </a:spcBef>
            </a:pPr>
            <a:r>
              <a:rPr lang="en-US" altLang="ja-JP" kern="0">
                <a:latin typeface="Meiryo"/>
                <a:ea typeface="Meiryo"/>
                <a:cs typeface="Meiryo"/>
                <a:sym typeface="Meiryo"/>
              </a:rPr>
              <a:t>Simulation</a:t>
            </a:r>
          </a:p>
          <a:p>
            <a:pPr marL="592931" lvl="1" indent="-135731" defTabSz="914400">
              <a:spcBef>
                <a:spcPts val="0"/>
              </a:spcBef>
            </a:pPr>
            <a:r>
              <a:rPr lang="en-US" altLang="ja-JP" kern="0">
                <a:latin typeface="Meiryo"/>
                <a:ea typeface="Meiryo"/>
                <a:cs typeface="Meiryo"/>
                <a:sym typeface="Meiryo"/>
              </a:rPr>
              <a:t>Code Generation</a:t>
            </a:r>
          </a:p>
          <a:p>
            <a:pPr marL="592931" lvl="1" indent="-135731" defTabSz="914400">
              <a:spcBef>
                <a:spcPts val="0"/>
              </a:spcBef>
            </a:pPr>
            <a:r>
              <a:rPr lang="en-US" altLang="ja-JP" kern="0">
                <a:latin typeface="Meiryo"/>
                <a:ea typeface="Meiryo"/>
                <a:cs typeface="Meiryo"/>
                <a:sym typeface="Meiryo"/>
              </a:rPr>
              <a:t>Compile</a:t>
            </a:r>
          </a:p>
          <a:p>
            <a:pPr marL="592931" lvl="1" indent="-135731" defTabSz="914400">
              <a:spcBef>
                <a:spcPts val="0"/>
              </a:spcBef>
            </a:pPr>
            <a:r>
              <a:rPr lang="en-US" altLang="ja-JP" kern="0">
                <a:latin typeface="Meiryo"/>
                <a:ea typeface="Meiryo"/>
                <a:cs typeface="Meiryo"/>
                <a:sym typeface="Meiryo"/>
              </a:rPr>
              <a:t>Write in</a:t>
            </a:r>
          </a:p>
          <a:p>
            <a:pPr marL="592931" lvl="1" indent="-135731" defTabSz="914400">
              <a:spcBef>
                <a:spcPts val="0"/>
              </a:spcBef>
            </a:pPr>
            <a:endParaRPr lang="en-US" altLang="ja-JP" kern="0"/>
          </a:p>
          <a:p>
            <a:pPr marL="270273" lvl="1" indent="0" defTabSz="914400">
              <a:buNone/>
            </a:pP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8</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System Model</a:t>
            </a:r>
            <a:endParaRPr>
              <a:latin typeface="Meiryo"/>
              <a:ea typeface="Meiryo"/>
              <a:cs typeface="Meiryo"/>
              <a:sym typeface="Meiryo"/>
            </a:endParaRPr>
          </a:p>
        </p:txBody>
      </p:sp>
      <p:pic>
        <p:nvPicPr>
          <p:cNvPr id="7" name="图片 6">
            <a:extLst>
              <a:ext uri="{FF2B5EF4-FFF2-40B4-BE49-F238E27FC236}">
                <a16:creationId xmlns:a16="http://schemas.microsoft.com/office/drawing/2014/main" id="{A474F084-B511-AF61-992A-A410D91BE66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49906" y="2447407"/>
            <a:ext cx="7572587" cy="4080643"/>
          </a:xfrm>
          <a:prstGeom prst="rect">
            <a:avLst/>
          </a:prstGeom>
        </p:spPr>
      </p:pic>
      <p:cxnSp>
        <p:nvCxnSpPr>
          <p:cNvPr id="21" name="连接符: 肘形 20">
            <a:extLst>
              <a:ext uri="{FF2B5EF4-FFF2-40B4-BE49-F238E27FC236}">
                <a16:creationId xmlns:a16="http://schemas.microsoft.com/office/drawing/2014/main" id="{952F4EAA-D1D0-A7FE-9B35-40A0E6ABEBBA}"/>
              </a:ext>
            </a:extLst>
          </p:cNvPr>
          <p:cNvCxnSpPr/>
          <p:nvPr/>
        </p:nvCxnSpPr>
        <p:spPr bwMode="auto">
          <a:xfrm>
            <a:off x="778933" y="2896572"/>
            <a:ext cx="7643560" cy="463001"/>
          </a:xfrm>
          <a:prstGeom prst="bentConnector3">
            <a:avLst>
              <a:gd name="adj1" fmla="val 73483"/>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连接符: 肘形 33">
            <a:extLst>
              <a:ext uri="{FF2B5EF4-FFF2-40B4-BE49-F238E27FC236}">
                <a16:creationId xmlns:a16="http://schemas.microsoft.com/office/drawing/2014/main" id="{B2503F4D-569E-9E9D-4DEE-1F489EC77F63}"/>
              </a:ext>
            </a:extLst>
          </p:cNvPr>
          <p:cNvCxnSpPr/>
          <p:nvPr/>
        </p:nvCxnSpPr>
        <p:spPr bwMode="auto">
          <a:xfrm>
            <a:off x="849906" y="2896572"/>
            <a:ext cx="7572587" cy="1451908"/>
          </a:xfrm>
          <a:prstGeom prst="bentConnector3">
            <a:avLst>
              <a:gd name="adj1" fmla="val -716"/>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a:extLst>
              <a:ext uri="{FF2B5EF4-FFF2-40B4-BE49-F238E27FC236}">
                <a16:creationId xmlns:a16="http://schemas.microsoft.com/office/drawing/2014/main" id="{3648E77F-3E18-92E4-F524-48F629AF3E28}"/>
              </a:ext>
            </a:extLst>
          </p:cNvPr>
          <p:cNvCxnSpPr/>
          <p:nvPr/>
        </p:nvCxnSpPr>
        <p:spPr bwMode="auto">
          <a:xfrm>
            <a:off x="8422493" y="3359573"/>
            <a:ext cx="0" cy="988907"/>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7628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7" name="图片 6">
            <a:extLst>
              <a:ext uri="{FF2B5EF4-FFF2-40B4-BE49-F238E27FC236}">
                <a16:creationId xmlns:a16="http://schemas.microsoft.com/office/drawing/2014/main" id="{A474F084-B511-AF61-992A-A410D91BE66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49906" y="2447407"/>
            <a:ext cx="7572587" cy="4080643"/>
          </a:xfrm>
          <a:prstGeom prst="rect">
            <a:avLst/>
          </a:prstGeom>
        </p:spPr>
      </p:pic>
      <p:sp>
        <p:nvSpPr>
          <p:cNvPr id="8" name="Google Shape;306;g22afd113ad6_0_415">
            <a:extLst>
              <a:ext uri="{FF2B5EF4-FFF2-40B4-BE49-F238E27FC236}">
                <a16:creationId xmlns:a16="http://schemas.microsoft.com/office/drawing/2014/main" id="{AC2C8DAB-5075-CAC0-F544-9EB21C80BCB3}"/>
              </a:ext>
            </a:extLst>
          </p:cNvPr>
          <p:cNvSpPr txBox="1">
            <a:spLocks/>
          </p:cNvSpPr>
          <p:nvPr/>
        </p:nvSpPr>
        <p:spPr bwMode="auto">
          <a:xfrm>
            <a:off x="304800" y="978025"/>
            <a:ext cx="8662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45700" rIns="91425" bIns="45700" numCol="1" anchor="t" anchorCtr="0" compatLnSpc="1">
            <a:prstTxWarp prst="textNoShape">
              <a:avLst/>
            </a:prstTxWarp>
            <a:noAutofit/>
          </a:bodyPr>
          <a:lstStyle>
            <a:lvl1pPr marL="457200" lvl="0" indent="-381000" algn="l" rtl="0" eaLnBrk="1" fontAlgn="base" hangingPunct="1">
              <a:lnSpc>
                <a:spcPct val="100000"/>
              </a:lnSpc>
              <a:spcBef>
                <a:spcPts val="480"/>
              </a:spcBef>
              <a:spcAft>
                <a:spcPts val="0"/>
              </a:spcAft>
              <a:buClr>
                <a:srgbClr val="142976"/>
              </a:buClr>
              <a:buSzPts val="2400"/>
              <a:buFont typeface="Noto Sans Symbols"/>
              <a:buChar char="■"/>
              <a:defRPr kumimoji="1" sz="2400" b="1">
                <a:solidFill>
                  <a:srgbClr val="142976"/>
                </a:solidFill>
                <a:latin typeface="+mn-lt"/>
                <a:ea typeface="+mn-ea"/>
                <a:cs typeface="+mn-cs"/>
              </a:defRPr>
            </a:lvl1pPr>
            <a:lvl2pPr marL="914400" lvl="1"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2pPr>
            <a:lvl3pPr marL="1371600" lvl="2"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3pPr>
            <a:lvl4pPr marL="1828800" lvl="3" indent="-355600" algn="l" rtl="0" eaLnBrk="1" fontAlgn="base" hangingPunct="1">
              <a:lnSpc>
                <a:spcPct val="100000"/>
              </a:lnSpc>
              <a:spcBef>
                <a:spcPts val="400"/>
              </a:spcBef>
              <a:spcAft>
                <a:spcPts val="0"/>
              </a:spcAft>
              <a:buClr>
                <a:srgbClr val="142976"/>
              </a:buClr>
              <a:buSzPts val="2000"/>
              <a:buFont typeface="Meiryo"/>
              <a:buChar char="‑"/>
              <a:defRPr kumimoji="1" sz="2000" b="0">
                <a:solidFill>
                  <a:srgbClr val="142976"/>
                </a:solidFill>
                <a:latin typeface="+mn-lt"/>
                <a:ea typeface="+mn-ea"/>
                <a:cs typeface="+mn-cs"/>
              </a:defRPr>
            </a:lvl4pPr>
            <a:lvl5pPr marL="2286000" lvl="4" indent="-355600" algn="l" rtl="0" eaLnBrk="1" fontAlgn="base" hangingPunct="1">
              <a:lnSpc>
                <a:spcPct val="100000"/>
              </a:lnSpc>
              <a:spcBef>
                <a:spcPts val="400"/>
              </a:spcBef>
              <a:spcAft>
                <a:spcPts val="0"/>
              </a:spcAft>
              <a:buClr>
                <a:srgbClr val="142976"/>
              </a:buClr>
              <a:buSzPts val="2000"/>
              <a:buFont typeface="Times New Roman"/>
              <a:buChar char="̵"/>
              <a:defRPr kumimoji="1" sz="2000" b="0">
                <a:solidFill>
                  <a:srgbClr val="142976"/>
                </a:solidFill>
                <a:latin typeface="+mn-lt"/>
                <a:ea typeface="+mn-ea"/>
                <a:cs typeface="+mn-cs"/>
              </a:defRPr>
            </a:lvl5pPr>
            <a:lvl6pPr marL="2743200" lvl="5"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6pPr>
            <a:lvl7pPr marL="3200400" lvl="6"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7pPr>
            <a:lvl8pPr marL="3657600" lvl="7"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8pPr>
            <a:lvl9pPr marL="4114800" lvl="8" indent="-342900" algn="l" rtl="0" eaLnBrk="1" fontAlgn="base" hangingPunct="1">
              <a:lnSpc>
                <a:spcPct val="100000"/>
              </a:lnSpc>
              <a:spcBef>
                <a:spcPts val="360"/>
              </a:spcBef>
              <a:spcAft>
                <a:spcPts val="0"/>
              </a:spcAft>
              <a:buClr>
                <a:schemeClr val="dk1"/>
              </a:buClr>
              <a:buSzPts val="1800"/>
              <a:buChar char="»"/>
              <a:defRPr kumimoji="1" sz="1800">
                <a:solidFill>
                  <a:schemeClr val="tx1"/>
                </a:solidFill>
                <a:latin typeface="+mn-lt"/>
                <a:ea typeface="+mn-ea"/>
                <a:cs typeface="+mn-cs"/>
              </a:defRPr>
            </a:lvl9pPr>
          </a:lstStyle>
          <a:p>
            <a:pPr marL="135731" indent="-135731" defTabSz="914400">
              <a:spcBef>
                <a:spcPts val="0"/>
              </a:spcBef>
            </a:pPr>
            <a:r>
              <a:rPr lang="en-US" altLang="ja-JP" kern="0">
                <a:latin typeface="Meiryo"/>
                <a:ea typeface="Meiryo"/>
                <a:cs typeface="Meiryo"/>
                <a:sym typeface="Meiryo"/>
              </a:rPr>
              <a:t> Energy Consumption Description Schema</a:t>
            </a:r>
          </a:p>
          <a:p>
            <a:pPr marL="592931" lvl="1" indent="-135731" defTabSz="914400">
              <a:spcBef>
                <a:spcPts val="0"/>
              </a:spcBef>
            </a:pPr>
            <a:r>
              <a:rPr lang="en-US" altLang="ja-JP" kern="0">
                <a:latin typeface="Meiryo"/>
                <a:ea typeface="Meiryo"/>
                <a:cs typeface="Meiryo"/>
                <a:sym typeface="Meiryo"/>
              </a:rPr>
              <a:t>Objective</a:t>
            </a:r>
          </a:p>
          <a:p>
            <a:pPr marL="1050131" lvl="2" indent="-135731" defTabSz="914400">
              <a:spcBef>
                <a:spcPts val="0"/>
              </a:spcBef>
            </a:pPr>
            <a:r>
              <a:rPr lang="en-US" altLang="ja-JP" kern="0">
                <a:latin typeface="Meiryo"/>
                <a:ea typeface="Meiryo"/>
                <a:cs typeface="Meiryo"/>
                <a:sym typeface="Meiryo"/>
              </a:rPr>
              <a:t>Provide a universal framework to describe energy consumption for any given instruction.</a:t>
            </a:r>
          </a:p>
          <a:p>
            <a:pPr marL="270273" lvl="1" indent="0" defTabSz="914400">
              <a:buNone/>
            </a:pPr>
            <a:br>
              <a:rPr lang="en-US" altLang="ja-JP" kern="0"/>
            </a:br>
            <a:endParaRPr lang="en-US" altLang="ja-JP" kern="0"/>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a:p>
            <a:pPr marL="270273" lvl="1" indent="0" defTabSz="914400">
              <a:buNone/>
            </a:pPr>
            <a:endParaRPr lang="en-US" altLang="ja-JP" kern="0">
              <a:latin typeface="Meiryo"/>
              <a:ea typeface="Meiryo"/>
              <a:sym typeface="Meiryo"/>
            </a:endParaRPr>
          </a:p>
        </p:txBody>
      </p:sp>
      <p:sp>
        <p:nvSpPr>
          <p:cNvPr id="304" name="Google Shape;304;g22afd113ad6_0_415"/>
          <p:cNvSpPr txBox="1">
            <a:spLocks noGrp="1"/>
          </p:cNvSpPr>
          <p:nvPr>
            <p:ph type="sldNum" idx="12"/>
          </p:nvPr>
        </p:nvSpPr>
        <p:spPr>
          <a:xfrm>
            <a:off x="8534402" y="6553200"/>
            <a:ext cx="6063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50"/>
              <a:buFont typeface="Meiryo"/>
              <a:buNone/>
            </a:pPr>
            <a:fld id="{00000000-1234-1234-1234-123412341234}" type="slidenum">
              <a:rPr lang="en-US" altLang="ja-JP" sz="1050" b="0" i="0" u="none" strike="noStrike" cap="none">
                <a:solidFill>
                  <a:srgbClr val="000000"/>
                </a:solidFill>
                <a:latin typeface="Meiryo"/>
                <a:ea typeface="Meiryo"/>
                <a:cs typeface="Meiryo"/>
                <a:sym typeface="Meiryo"/>
              </a:rPr>
              <a:t>9</a:t>
            </a:fld>
            <a:endParaRPr sz="1050" b="0" i="0" u="none" strike="noStrike" cap="none">
              <a:solidFill>
                <a:srgbClr val="000000"/>
              </a:solidFill>
              <a:latin typeface="Meiryo"/>
              <a:ea typeface="Meiryo"/>
              <a:cs typeface="Meiryo"/>
              <a:sym typeface="Meiryo"/>
            </a:endParaRPr>
          </a:p>
        </p:txBody>
      </p:sp>
      <p:sp>
        <p:nvSpPr>
          <p:cNvPr id="305" name="Google Shape;305;g22afd113ad6_0_415"/>
          <p:cNvSpPr txBox="1"/>
          <p:nvPr/>
        </p:nvSpPr>
        <p:spPr>
          <a:xfrm>
            <a:off x="304800" y="35960"/>
            <a:ext cx="3156373" cy="268800"/>
          </a:xfrm>
          <a:prstGeom prst="rect">
            <a:avLst/>
          </a:prstGeom>
          <a:solidFill>
            <a:srgbClr val="3366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Noto Sans Symbols"/>
              <a:buNone/>
            </a:pPr>
            <a:r>
              <a:rPr lang="ja-JP" sz="1200" b="1" i="0" u="none" strike="noStrike" cap="none">
                <a:solidFill>
                  <a:srgbClr val="FFFFFF"/>
                </a:solidFill>
                <a:latin typeface="Meiryo"/>
                <a:ea typeface="Meiryo"/>
                <a:cs typeface="Meiryo"/>
                <a:sym typeface="Meiryo"/>
              </a:rPr>
              <a:t>[</a:t>
            </a:r>
            <a:r>
              <a:rPr lang="en-US" altLang="ja-JP" sz="1200" b="1" i="0" u="none" strike="noStrike" cap="none">
                <a:solidFill>
                  <a:srgbClr val="FFFFFF"/>
                </a:solidFill>
                <a:latin typeface="Meiryo"/>
                <a:ea typeface="Meiryo"/>
                <a:cs typeface="Meiryo"/>
                <a:sym typeface="Meiryo"/>
              </a:rPr>
              <a:t>Proposed Prediction Framework]</a:t>
            </a:r>
            <a:endParaRPr lang="en-US" sz="1200" b="1" i="0" u="none" strike="noStrike" cap="none">
              <a:solidFill>
                <a:srgbClr val="FFFFFF"/>
              </a:solidFill>
              <a:latin typeface="Meiryo"/>
              <a:ea typeface="Meiryo"/>
              <a:cs typeface="Meiryo"/>
              <a:sym typeface="Meiryo"/>
            </a:endParaRPr>
          </a:p>
        </p:txBody>
      </p:sp>
      <p:sp>
        <p:nvSpPr>
          <p:cNvPr id="5" name="Google Shape;303;g22afd113ad6_0_415">
            <a:extLst>
              <a:ext uri="{FF2B5EF4-FFF2-40B4-BE49-F238E27FC236}">
                <a16:creationId xmlns:a16="http://schemas.microsoft.com/office/drawing/2014/main" id="{726E3CCA-9CE7-487C-8B24-907E63BE61FB}"/>
              </a:ext>
            </a:extLst>
          </p:cNvPr>
          <p:cNvSpPr txBox="1">
            <a:spLocks noGrp="1"/>
          </p:cNvSpPr>
          <p:nvPr>
            <p:ph type="title"/>
          </p:nvPr>
        </p:nvSpPr>
        <p:spPr>
          <a:xfrm>
            <a:off x="304800" y="3810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ltLang="zh-CN">
                <a:latin typeface="Meiryo"/>
                <a:ea typeface="Meiryo"/>
                <a:cs typeface="Meiryo"/>
                <a:sym typeface="Meiryo"/>
              </a:rPr>
              <a:t>Proposed Method</a:t>
            </a:r>
            <a:endParaRPr>
              <a:latin typeface="Meiryo"/>
              <a:ea typeface="Meiryo"/>
              <a:cs typeface="Meiryo"/>
              <a:sym typeface="Meiryo"/>
            </a:endParaRPr>
          </a:p>
        </p:txBody>
      </p:sp>
      <p:sp>
        <p:nvSpPr>
          <p:cNvPr id="2" name="矩形 1">
            <a:extLst>
              <a:ext uri="{FF2B5EF4-FFF2-40B4-BE49-F238E27FC236}">
                <a16:creationId xmlns:a16="http://schemas.microsoft.com/office/drawing/2014/main" id="{412B35D0-3B78-008E-50E5-FF3C77E166EE}"/>
              </a:ext>
            </a:extLst>
          </p:cNvPr>
          <p:cNvSpPr/>
          <p:nvPr/>
        </p:nvSpPr>
        <p:spPr bwMode="auto">
          <a:xfrm>
            <a:off x="1532466" y="5274734"/>
            <a:ext cx="1028701" cy="1155700"/>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メイリオ" pitchFamily="50" charset="-128"/>
              <a:cs typeface="メイリオ" pitchFamily="50" charset="-128"/>
            </a:endParaRPr>
          </a:p>
        </p:txBody>
      </p:sp>
    </p:spTree>
    <p:extLst>
      <p:ext uri="{BB962C8B-B14F-4D97-AF65-F5344CB8AC3E}">
        <p14:creationId xmlns:p14="http://schemas.microsoft.com/office/powerpoint/2010/main" val="65601296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メイリオ" pitchFamily="50" charset="-128"/>
            <a:cs typeface="メイリオ" pitchFamily="50"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id="{77BCE7FD-25F5-4A03-908E-D82D0EA6D8F2}" vid="{8554D31C-7222-4E35-8FE7-7DB0C361625F}"/>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28039</TotalTime>
  <Words>3161</Words>
  <Application>Microsoft Office PowerPoint</Application>
  <PresentationFormat>全屏显示(4:3)</PresentationFormat>
  <Paragraphs>415</Paragraphs>
  <Slides>19</Slides>
  <Notes>19</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19</vt:i4>
      </vt:variant>
    </vt:vector>
  </HeadingPairs>
  <TitlesOfParts>
    <vt:vector size="34" baseType="lpstr">
      <vt:lpstr>Meiryo</vt:lpstr>
      <vt:lpstr>Meiryo</vt:lpstr>
      <vt:lpstr>NimbusRomNo9L-Regu</vt:lpstr>
      <vt:lpstr>Noto Sans Symbols</vt:lpstr>
      <vt:lpstr>Söhne</vt:lpstr>
      <vt:lpstr>游ゴシック</vt:lpstr>
      <vt:lpstr>Arial</vt:lpstr>
      <vt:lpstr>Calibri</vt:lpstr>
      <vt:lpstr>Calibri Light</vt:lpstr>
      <vt:lpstr>Cambria Math</vt:lpstr>
      <vt:lpstr>Century</vt:lpstr>
      <vt:lpstr>Times New Roman</vt:lpstr>
      <vt:lpstr>Wingdings</vt:lpstr>
      <vt:lpstr>Office テーマ</vt:lpstr>
      <vt:lpstr>theme</vt:lpstr>
      <vt:lpstr>PowerPoint 演示文稿</vt:lpstr>
      <vt:lpstr>Outline</vt:lpstr>
      <vt:lpstr>Edge Device </vt:lpstr>
      <vt:lpstr>MATLAB/Simulink</vt:lpstr>
      <vt:lpstr>Model-based Development (MBD) </vt:lpstr>
      <vt:lpstr>Model-based Development (MBD) </vt:lpstr>
      <vt:lpstr>Low Level Virtual Machine Intermediate Representation （LLVM-IR）</vt:lpstr>
      <vt:lpstr>System Model</vt:lpstr>
      <vt:lpstr>Proposed Method</vt:lpstr>
      <vt:lpstr>Proposed Method</vt:lpstr>
      <vt:lpstr>Proposed Method</vt:lpstr>
      <vt:lpstr>Proposed Method</vt:lpstr>
      <vt:lpstr>Proposed Method</vt:lpstr>
      <vt:lpstr>Experimental Environment</vt:lpstr>
      <vt:lpstr>Experimental</vt:lpstr>
      <vt:lpstr>Experimental</vt:lpstr>
      <vt:lpstr>Experimental</vt:lpstr>
      <vt:lpstr>Experimental Environment</vt:lpstr>
      <vt:lpstr>Experimental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t.onozawa.507@ms.saitama-u.ac.jp</dc:creator>
  <cp:lastModifiedBy>YUE HOU</cp:lastModifiedBy>
  <cp:revision>23</cp:revision>
  <dcterms:created xsi:type="dcterms:W3CDTF">2022-11-21T06:25:44Z</dcterms:created>
  <dcterms:modified xsi:type="dcterms:W3CDTF">2024-04-29T06:09:37Z</dcterms:modified>
</cp:coreProperties>
</file>