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0"/>
    <p:restoredTop sz="94638"/>
  </p:normalViewPr>
  <p:slideViewPr>
    <p:cSldViewPr snapToGrid="0">
      <p:cViewPr>
        <p:scale>
          <a:sx n="140" d="100"/>
          <a:sy n="140" d="100"/>
        </p:scale>
        <p:origin x="14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FA2-3F2D-AE4A-722B-92D09DA4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95CC-CDCA-8FAB-F817-A7412269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CED-687D-8007-FBEC-131A444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F1B3-2D13-4503-819C-40DF279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E914-DBA9-27D5-5377-D620AED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1FB-1883-DDF2-5626-DEC50EE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A965-4D65-DFB5-A00E-347944FD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EF77-E936-7474-0F7E-F2F81AB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25DA-2E6D-C462-D741-F01B0C6F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193C-B2D3-C324-C970-F9D77FB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2BED7-12AE-F9BE-FFD4-9353381CE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4972-6A7F-995C-FEBC-54656951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29F1-42AE-C7CF-7074-52406BBD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114B-9829-E81B-DF6B-874ED8A1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1948-95C6-1818-EF9C-FAFA873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2123-A8B9-8DF7-3B9E-8F39D84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445-5243-7509-386C-A4C635B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489B-02E9-F277-0235-5249B0A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527-BC98-D555-0DED-1B25E673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E814-8132-990F-7078-17EF4B0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80CF-5A29-5F95-406F-A6209A0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AC2-637E-19FF-4079-A9ABC81A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0B6-3F97-4BAC-1195-8D3BC2B5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63BA-A212-1607-6D76-C10D00B5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AF42-5E21-95A7-8ABD-DDBC99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F82-302B-6978-B2A1-08F7052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72B-D3A1-9029-ED0A-68061D35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8634-C8BC-A687-6E91-3C1C8B59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EC06-BFB7-2212-E06E-0FDF467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D169-7571-FA20-BC63-AC0CBC8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E11B-1FF5-3B57-D214-2FF15B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5533-CB14-2F47-8307-9C18FF18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3ED5-ECC9-D113-1152-96E4ED2B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FFD4-75D7-7861-5926-7C477AE2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68D95-625C-4CF9-DA7A-73980EF2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917BC-ABC2-37DE-F05D-0C82A851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7180C-2F41-96C9-E8C7-3137908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10B9-9C67-B73D-6F71-09F62E5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BD2D8-E632-14AC-22E2-7BEA9BE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18B-8AF5-9A8D-A293-F417454E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DE45-B621-34EC-AFE8-9E3A0A7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53347-DBDD-5FEA-2158-CD9A7F4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C809-BC2E-F61B-B354-2DB605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0109-A559-EFCE-0672-8908088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42A6-9B84-B80D-8047-17D578B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686E-0C96-C977-0832-24740E1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7B15-F8B5-5F8C-3161-F48F6B5F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2EAA-DCA7-B2C5-7ABC-B6B763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C1C8-7ADE-8BCD-C1B2-F31B2A7C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179F-8A2F-4593-C2B3-110DCC3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92B7-B946-91FC-AC25-AFA1250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169F-717F-587A-183E-6A6AF95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BDD-E18B-CC45-7D5F-409A60E6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D7CE-7697-1113-AD70-F065BB3C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3D01-1BA3-779B-A147-B698FA91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6AC5-3D1A-A4A7-6A9C-AFE42A7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246E-6B38-A3BD-174B-973CDFB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CC9E-B173-DA63-4F94-31BBFDB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C60A-6921-8A89-8951-9C53239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84D5-00DD-E4DE-05A9-5C06A8F4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0B5E-1DC0-068C-E2F6-C8A8353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DF47-0FB1-FB8E-B2EB-B7FD4A6C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1F25-8D39-3A86-F476-1A6E26BD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NUL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1" y="221323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119742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CE0A67E-FCCC-1561-8F65-7EF1B9E68BB0}"/>
              </a:ext>
            </a:extLst>
          </p:cNvPr>
          <p:cNvGrpSpPr/>
          <p:nvPr/>
        </p:nvGrpSpPr>
        <p:grpSpPr>
          <a:xfrm>
            <a:off x="1497524" y="2077659"/>
            <a:ext cx="6089848" cy="3029001"/>
            <a:chOff x="1497524" y="2077659"/>
            <a:chExt cx="6089848" cy="3029001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155B2573-F316-10DD-90FA-79537815DD41}"/>
                </a:ext>
              </a:extLst>
            </p:cNvPr>
            <p:cNvSpPr/>
            <p:nvPr/>
          </p:nvSpPr>
          <p:spPr>
            <a:xfrm rot="5400000">
              <a:off x="2906233" y="354683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28985" y="2333191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58338" y="232321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04164" y="233989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43331" y="2093627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16116" y="2092953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179882" y="2077659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33276" y="2080268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2386258" y="2897714"/>
              <a:ext cx="1240972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 Calibration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7F752-23DD-FCA7-D9A4-DF3E85C56135}"/>
                </a:ext>
              </a:extLst>
            </p:cNvPr>
            <p:cNvSpPr/>
            <p:nvPr/>
          </p:nvSpPr>
          <p:spPr>
            <a:xfrm>
              <a:off x="5443888" y="2896835"/>
              <a:ext cx="1360715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Wind Speed Range Filter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3857189" y="2896836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2386257" y="3719149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3857189" y="3716013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5177237" y="3712942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6497285" y="3713326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5995489" y="273549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47B492A-2B83-9DF5-801F-7A765793ABA3}"/>
                </a:ext>
              </a:extLst>
            </p:cNvPr>
            <p:cNvSpPr/>
            <p:nvPr/>
          </p:nvSpPr>
          <p:spPr>
            <a:xfrm rot="10800000">
              <a:off x="5232765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3641308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3644059" y="396034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9D8E2814-7D1C-7D20-5945-DCA4E0CA8BBB}"/>
                </a:ext>
              </a:extLst>
            </p:cNvPr>
            <p:cNvSpPr/>
            <p:nvPr/>
          </p:nvSpPr>
          <p:spPr>
            <a:xfrm>
              <a:off x="4962049" y="396714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DB3E9253-11C7-1549-5F16-30359315B5A6}"/>
                </a:ext>
              </a:extLst>
            </p:cNvPr>
            <p:cNvSpPr/>
            <p:nvPr/>
          </p:nvSpPr>
          <p:spPr>
            <a:xfrm>
              <a:off x="6281491" y="396714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497525" y="4594420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497524" y="4849231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3660940" y="4594420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3660939" y="4849231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1981092" y="4540442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1987005" y="4795253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163195" y="4540442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163194" y="4795253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5373555" y="4539501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A6F2A99F-BA14-F366-9281-13DFBDE1C5AB}"/>
                </a:ext>
              </a:extLst>
            </p:cNvPr>
            <p:cNvSpPr/>
            <p:nvPr/>
          </p:nvSpPr>
          <p:spPr>
            <a:xfrm rot="5400000">
              <a:off x="6941816" y="437335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72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8</cp:revision>
  <dcterms:created xsi:type="dcterms:W3CDTF">2025-02-11T21:00:21Z</dcterms:created>
  <dcterms:modified xsi:type="dcterms:W3CDTF">2025-03-03T22:01:47Z</dcterms:modified>
</cp:coreProperties>
</file>