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94" d="100"/>
          <a:sy n="94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2FA2-3F2D-AE4A-722B-92D09DA47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295CC-CDCA-8FAB-F817-A7412269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4CED-687D-8007-FBEC-131A4442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F1B3-2D13-4503-819C-40DF279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E914-DBA9-27D5-5377-D620AEDB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41FB-1883-DDF2-5626-DEC50EE6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FA965-4D65-DFB5-A00E-347944FDC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EF77-E936-7474-0F7E-F2F81AB1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25DA-2E6D-C462-D741-F01B0C6F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193C-B2D3-C324-C970-F9D77FB8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2BED7-12AE-F9BE-FFD4-9353381CE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E4972-6A7F-995C-FEBC-546569515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29F1-42AE-C7CF-7074-52406BBD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114B-9829-E81B-DF6B-874ED8A1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1948-95C6-1818-EF9C-FAFA873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2123-A8B9-8DF7-3B9E-8F39D844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445-5243-7509-386C-A4C635BF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8489B-02E9-F277-0235-5249B0AF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A527-BC98-D555-0DED-1B25E673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E814-8132-990F-7078-17EF4B0F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80CF-5A29-5F95-406F-A6209A0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8AC2-637E-19FF-4079-A9ABC81A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40B6-3F97-4BAC-1195-8D3BC2B5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63BA-A212-1607-6D76-C10D00B5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AF42-5E21-95A7-8ABD-DDBC99E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1F82-302B-6978-B2A1-08F7052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E72B-D3A1-9029-ED0A-68061D359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8634-C8BC-A687-6E91-3C1C8B597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AEC06-BFB7-2212-E06E-0FDF467B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D169-7571-FA20-BC63-AC0CBC8F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9E11B-1FF5-3B57-D214-2FF15BAD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5533-CB14-2F47-8307-9C18FF18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3ED5-ECC9-D113-1152-96E4ED2B4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DFFD4-75D7-7861-5926-7C477AE2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68D95-625C-4CF9-DA7A-73980EF27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917BC-ABC2-37DE-F05D-0C82A8510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7180C-2F41-96C9-E8C7-31379087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010B9-9C67-B73D-6F71-09F62E53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BD2D8-E632-14AC-22E2-7BEA9BE4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7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A18B-8AF5-9A8D-A293-F417454E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DE45-B621-34EC-AFE8-9E3A0A7E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53347-DBDD-5FEA-2158-CD9A7F4F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3C809-BC2E-F61B-B354-2DB6055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A0109-A559-EFCE-0672-8908088B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642A6-9B84-B80D-8047-17D578B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4686E-0C96-C977-0832-24740E17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7B15-F8B5-5F8C-3161-F48F6B5F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2EAA-DCA7-B2C5-7ABC-B6B763D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FC1C8-7ADE-8BCD-C1B2-F31B2A7CA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179F-8A2F-4593-C2B3-110DCC3F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B92B7-B946-91FC-AC25-AFA1250C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3169F-717F-587A-183E-6A6AF95E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DBDD-E18B-CC45-7D5F-409A60E6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7D7CE-7697-1113-AD70-F065BB3CE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33D01-1BA3-779B-A147-B698FA91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E6AC5-3D1A-A4A7-6A9C-AFE42A73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A246E-6B38-A3BD-174B-973CDFBE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CC9E-B173-DA63-4F94-31BBFDB9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EC60A-6921-8A89-8951-9C532394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684D5-00DD-E4DE-05A9-5C06A8F4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0B5E-1DC0-068C-E2F6-C8A8353C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208B9-A1FD-A545-84FD-D19EFD3032C3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DF47-0FB1-FB8E-B2EB-B7FD4A6C1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1F25-8D39-3A86-F476-1A6E26BD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NULL"/><Relationship Id="rId10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28E1A0-2D24-E7D2-FBEE-6824B82B6C3B}"/>
              </a:ext>
            </a:extLst>
          </p:cNvPr>
          <p:cNvGrpSpPr/>
          <p:nvPr/>
        </p:nvGrpSpPr>
        <p:grpSpPr>
          <a:xfrm>
            <a:off x="2501066" y="221323"/>
            <a:ext cx="8152032" cy="6217867"/>
            <a:chOff x="2011004" y="411291"/>
            <a:chExt cx="4882971" cy="3724429"/>
          </a:xfrm>
        </p:grpSpPr>
        <p:pic>
          <p:nvPicPr>
            <p:cNvPr id="5" name="Graphic 4" descr="Windy with solid fill">
              <a:extLst>
                <a:ext uri="{FF2B5EF4-FFF2-40B4-BE49-F238E27FC236}">
                  <a16:creationId xmlns:a16="http://schemas.microsoft.com/office/drawing/2014/main" id="{36234F09-DF7F-9830-C166-A92BEE79C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59106">
              <a:off x="2011004" y="949841"/>
              <a:ext cx="1219472" cy="1219472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D289E1-1E3E-51D7-28C1-6D41CD2EB187}"/>
                </a:ext>
              </a:extLst>
            </p:cNvPr>
            <p:cNvGrpSpPr/>
            <p:nvPr/>
          </p:nvGrpSpPr>
          <p:grpSpPr>
            <a:xfrm rot="19800000">
              <a:off x="4397514" y="658002"/>
              <a:ext cx="1280242" cy="3477718"/>
              <a:chOff x="4397514" y="658002"/>
              <a:chExt cx="1280242" cy="3477718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D23D2856-02FE-1B9A-3454-7A79385CAAA4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33722CED-9658-E894-6958-6C4974CD8920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B72FA06E-EE40-BD86-509E-0AF32413C09F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4CB615-9A56-33BD-500A-7183AEAD8FB1}"/>
                </a:ext>
              </a:extLst>
            </p:cNvPr>
            <p:cNvCxnSpPr>
              <a:cxnSpLocks/>
            </p:cNvCxnSpPr>
            <p:nvPr/>
          </p:nvCxnSpPr>
          <p:spPr>
            <a:xfrm>
              <a:off x="4613094" y="542260"/>
              <a:ext cx="0" cy="209971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D091626-FA1F-84F3-B424-660190C7F8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79522" y="1592115"/>
              <a:ext cx="0" cy="209971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2A599F0-BCFD-CD5D-CCA9-5CA656F931EA}"/>
                    </a:ext>
                  </a:extLst>
                </p:cNvPr>
                <p:cNvSpPr txBox="1"/>
                <p:nvPr/>
              </p:nvSpPr>
              <p:spPr>
                <a:xfrm>
                  <a:off x="6394245" y="2641970"/>
                  <a:ext cx="499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E9952B8-26D9-0B4E-A286-AAFE99B37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245" y="2641970"/>
                  <a:ext cx="49973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4CD42B5-D326-DF4E-508F-60547B3EF61D}"/>
                    </a:ext>
                  </a:extLst>
                </p:cNvPr>
                <p:cNvSpPr txBox="1"/>
                <p:nvPr/>
              </p:nvSpPr>
              <p:spPr>
                <a:xfrm>
                  <a:off x="4233408" y="411291"/>
                  <a:ext cx="499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4CD42B5-D326-DF4E-508F-60547B3EF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408" y="411291"/>
                  <a:ext cx="4997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3BA33E-DDA1-9E99-A1DE-4A2927D4D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7130" y="2716922"/>
              <a:ext cx="1607289" cy="875414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4AF62AD-8583-31EE-232E-E85DED8FC257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123414" y="1871175"/>
              <a:ext cx="1489679" cy="770796"/>
            </a:xfrm>
            <a:prstGeom prst="straightConnector1">
              <a:avLst/>
            </a:prstGeom>
            <a:ln w="38100">
              <a:solidFill>
                <a:srgbClr val="5B9BD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E744F61-CC86-4FE3-E168-6498B6FCBB2A}"/>
                </a:ext>
              </a:extLst>
            </p:cNvPr>
            <p:cNvSpPr/>
            <p:nvPr/>
          </p:nvSpPr>
          <p:spPr>
            <a:xfrm>
              <a:off x="3927293" y="1997495"/>
              <a:ext cx="1371600" cy="1371600"/>
            </a:xfrm>
            <a:prstGeom prst="arc">
              <a:avLst>
                <a:gd name="adj1" fmla="val 16298283"/>
                <a:gd name="adj2" fmla="val 9130534"/>
              </a:avLst>
            </a:pr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58D08C88-16F7-73F2-71E7-305C5BF769C1}"/>
                </a:ext>
              </a:extLst>
            </p:cNvPr>
            <p:cNvSpPr/>
            <p:nvPr/>
          </p:nvSpPr>
          <p:spPr>
            <a:xfrm>
              <a:off x="3769060" y="1816651"/>
              <a:ext cx="1725590" cy="1725590"/>
            </a:xfrm>
            <a:prstGeom prst="arc">
              <a:avLst>
                <a:gd name="adj1" fmla="val 16222490"/>
                <a:gd name="adj2" fmla="val 12547643"/>
              </a:avLst>
            </a:prstGeom>
            <a:noFill/>
            <a:ln w="38100">
              <a:solidFill>
                <a:srgbClr val="5B9BD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FC505E4-A594-5697-DEE4-55139404A60E}"/>
                    </a:ext>
                  </a:extLst>
                </p:cNvPr>
                <p:cNvSpPr txBox="1"/>
                <p:nvPr/>
              </p:nvSpPr>
              <p:spPr>
                <a:xfrm rot="1591325">
                  <a:off x="3078711" y="1978601"/>
                  <a:ext cx="1333876" cy="221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0" dirty="0">
                      <a:solidFill>
                        <a:srgbClr val="5B9BD5"/>
                      </a:solidFill>
                      <a:latin typeface="Modern No. 20" panose="02070704070505020303" pitchFamily="18" charset="77"/>
                    </a:rPr>
                    <a:t>Wind Direction,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B9BD5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b="0" i="1" smtClean="0">
                          <a:solidFill>
                            <a:srgbClr val="5B9BD5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FC505E4-A594-5697-DEE4-55139404A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91325">
                  <a:off x="3078711" y="1978601"/>
                  <a:ext cx="1333876" cy="221226"/>
                </a:xfrm>
                <a:prstGeom prst="rect">
                  <a:avLst/>
                </a:prstGeom>
                <a:blipFill>
                  <a:blip r:embed="rId7"/>
                  <a:stretch>
                    <a:fillRect l="-3488" t="-2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EDBBC0-1379-7563-0A7A-CA8B9C901C3E}"/>
                    </a:ext>
                  </a:extLst>
                </p:cNvPr>
                <p:cNvSpPr txBox="1"/>
                <p:nvPr/>
              </p:nvSpPr>
              <p:spPr>
                <a:xfrm rot="19918054">
                  <a:off x="2588899" y="3114240"/>
                  <a:ext cx="1429030" cy="221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  <a:latin typeface="Modern No. 20" panose="02070704070505020303" pitchFamily="18" charset="77"/>
                    </a:rPr>
                    <a:t>Nacelle Direction,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EDBBC0-1379-7563-0A7A-CA8B9C901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18054">
                  <a:off x="2588899" y="3114240"/>
                  <a:ext cx="1429030" cy="221226"/>
                </a:xfrm>
                <a:prstGeom prst="rect">
                  <a:avLst/>
                </a:prstGeom>
                <a:blipFill>
                  <a:blip r:embed="rId8"/>
                  <a:stretch>
                    <a:fillRect l="-2210" b="-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FAA774-4916-7D31-1E2A-459AD01629F1}"/>
              </a:ext>
            </a:extLst>
          </p:cNvPr>
          <p:cNvCxnSpPr>
            <a:cxnSpLocks/>
          </p:cNvCxnSpPr>
          <p:nvPr/>
        </p:nvCxnSpPr>
        <p:spPr>
          <a:xfrm flipH="1">
            <a:off x="4358214" y="3945401"/>
            <a:ext cx="2356394" cy="0"/>
          </a:xfrm>
          <a:prstGeom prst="line">
            <a:avLst/>
          </a:prstGeom>
          <a:ln w="38100">
            <a:solidFill>
              <a:srgbClr val="5B9BD5"/>
            </a:solidFill>
            <a:prstDash val="sysDot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4A7BF4-C424-3B3C-9882-CC83E71189AC}"/>
              </a:ext>
            </a:extLst>
          </p:cNvPr>
          <p:cNvCxnSpPr>
            <a:cxnSpLocks/>
          </p:cNvCxnSpPr>
          <p:nvPr/>
        </p:nvCxnSpPr>
        <p:spPr>
          <a:xfrm flipV="1">
            <a:off x="4358214" y="2658573"/>
            <a:ext cx="0" cy="1286828"/>
          </a:xfrm>
          <a:prstGeom prst="line">
            <a:avLst/>
          </a:prstGeom>
          <a:ln w="38100">
            <a:solidFill>
              <a:srgbClr val="5B9BD5"/>
            </a:solidFill>
            <a:prstDash val="sysDot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BD2434-8998-2C3F-1B2F-CBCDE0DA32D6}"/>
                  </a:ext>
                </a:extLst>
              </p:cNvPr>
              <p:cNvSpPr txBox="1"/>
              <p:nvPr/>
            </p:nvSpPr>
            <p:spPr>
              <a:xfrm>
                <a:off x="4851560" y="3913259"/>
                <a:ext cx="591334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5B9BD5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BD2434-8998-2C3F-1B2F-CBCDE0DA3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560" y="3913259"/>
                <a:ext cx="591334" cy="369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3B0126-9282-3A50-2E07-EB2F58E8870A}"/>
                  </a:ext>
                </a:extLst>
              </p:cNvPr>
              <p:cNvSpPr txBox="1"/>
              <p:nvPr/>
            </p:nvSpPr>
            <p:spPr>
              <a:xfrm>
                <a:off x="3848518" y="3117320"/>
                <a:ext cx="591334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5B9BD5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3B0126-9282-3A50-2E07-EB2F58E88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18" y="3117320"/>
                <a:ext cx="591334" cy="369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429A2-F77C-0E33-22F3-559343066AFC}"/>
              </a:ext>
            </a:extLst>
          </p:cNvPr>
          <p:cNvCxnSpPr>
            <a:cxnSpLocks/>
          </p:cNvCxnSpPr>
          <p:nvPr/>
        </p:nvCxnSpPr>
        <p:spPr>
          <a:xfrm flipH="1">
            <a:off x="3998781" y="5532020"/>
            <a:ext cx="271582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EBEA8F-E269-B25C-3915-349B1503E77B}"/>
                  </a:ext>
                </a:extLst>
              </p:cNvPr>
              <p:cNvSpPr txBox="1"/>
              <p:nvPr/>
            </p:nvSpPr>
            <p:spPr>
              <a:xfrm>
                <a:off x="6553540" y="4685666"/>
                <a:ext cx="70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EBEA8F-E269-B25C-3915-349B1503E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540" y="4685666"/>
                <a:ext cx="70164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75F324-32D2-B40A-240F-95B2D7CCCEF1}"/>
                  </a:ext>
                </a:extLst>
              </p:cNvPr>
              <p:cNvSpPr txBox="1"/>
              <p:nvPr/>
            </p:nvSpPr>
            <p:spPr>
              <a:xfrm>
                <a:off x="5250889" y="5541098"/>
                <a:ext cx="701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75F324-32D2-B40A-240F-95B2D7CCC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889" y="5541098"/>
                <a:ext cx="7016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C8927E-A94E-DFF6-3234-ABE473FBFFB1}"/>
              </a:ext>
            </a:extLst>
          </p:cNvPr>
          <p:cNvCxnSpPr>
            <a:cxnSpLocks/>
          </p:cNvCxnSpPr>
          <p:nvPr/>
        </p:nvCxnSpPr>
        <p:spPr>
          <a:xfrm>
            <a:off x="6714608" y="4018335"/>
            <a:ext cx="0" cy="1494533"/>
          </a:xfrm>
          <a:prstGeom prst="line">
            <a:avLst/>
          </a:prstGeom>
          <a:ln w="38100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07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Modern No. 20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Henry, Aoife</dc:creator>
  <cp:lastModifiedBy>Henry, Aoife</cp:lastModifiedBy>
  <cp:revision>2</cp:revision>
  <dcterms:created xsi:type="dcterms:W3CDTF">2025-02-11T21:00:21Z</dcterms:created>
  <dcterms:modified xsi:type="dcterms:W3CDTF">2025-02-11T21:15:26Z</dcterms:modified>
</cp:coreProperties>
</file>