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1"/>
    <p:restoredTop sz="94597"/>
  </p:normalViewPr>
  <p:slideViewPr>
    <p:cSldViewPr snapToGrid="0">
      <p:cViewPr>
        <p:scale>
          <a:sx n="48" d="100"/>
          <a:sy n="48" d="100"/>
        </p:scale>
        <p:origin x="15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2" y="2886736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5470521" y="2785155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D60E0-D888-B4C1-287C-1CD2BBECBE6A}"/>
              </a:ext>
            </a:extLst>
          </p:cNvPr>
          <p:cNvSpPr txBox="1"/>
          <p:nvPr/>
        </p:nvSpPr>
        <p:spPr>
          <a:xfrm>
            <a:off x="4058848" y="390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63F5A4-6912-14A0-297C-B744AC09D4F1}"/>
              </a:ext>
            </a:extLst>
          </p:cNvPr>
          <p:cNvGrpSpPr/>
          <p:nvPr/>
        </p:nvGrpSpPr>
        <p:grpSpPr>
          <a:xfrm>
            <a:off x="1843331" y="4743072"/>
            <a:ext cx="7307188" cy="3025371"/>
            <a:chOff x="1843331" y="2077659"/>
            <a:chExt cx="7307188" cy="3025371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155B2573-F316-10DD-90FA-79537815DD41}"/>
                </a:ext>
              </a:extLst>
            </p:cNvPr>
            <p:cNvSpPr/>
            <p:nvPr/>
          </p:nvSpPr>
          <p:spPr>
            <a:xfrm rot="5400000">
              <a:off x="3578279" y="355635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28985" y="2333191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58338" y="232321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04164" y="233989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43331" y="2093627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16116" y="2092953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179882" y="2077659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33276" y="2080268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4519856" y="2897714"/>
              <a:ext cx="1240972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 Calibration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7F752-23DD-FCA7-D9A4-DF3E85C56135}"/>
                </a:ext>
              </a:extLst>
            </p:cNvPr>
            <p:cNvSpPr/>
            <p:nvPr/>
          </p:nvSpPr>
          <p:spPr>
            <a:xfrm>
              <a:off x="7576906" y="2896835"/>
              <a:ext cx="1360715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Wind Speed Range Filter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5990787" y="2896836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3058304" y="2894259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3058304" y="3724961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4376998" y="3730960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5690964" y="3730960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8102756" y="273000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047B492A-2B83-9DF5-801F-7A765793ABA3}"/>
                </a:ext>
              </a:extLst>
            </p:cNvPr>
            <p:cNvSpPr/>
            <p:nvPr/>
          </p:nvSpPr>
          <p:spPr>
            <a:xfrm rot="10800000">
              <a:off x="7366363" y="314929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5774906" y="314929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4166449-9CA1-7CAA-BCBE-7308CBC08AE1}"/>
                </a:ext>
              </a:extLst>
            </p:cNvPr>
            <p:cNvSpPr/>
            <p:nvPr/>
          </p:nvSpPr>
          <p:spPr>
            <a:xfrm>
              <a:off x="6792480" y="397529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9D8E2814-7D1C-7D20-5945-DCA4E0CA8BBB}"/>
                </a:ext>
              </a:extLst>
            </p:cNvPr>
            <p:cNvSpPr/>
            <p:nvPr/>
          </p:nvSpPr>
          <p:spPr>
            <a:xfrm>
              <a:off x="4153480" y="3991285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DB3E9253-11C7-1549-5F16-30359315B5A6}"/>
                </a:ext>
              </a:extLst>
            </p:cNvPr>
            <p:cNvSpPr/>
            <p:nvPr/>
          </p:nvSpPr>
          <p:spPr>
            <a:xfrm>
              <a:off x="5478514" y="397190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3129837" y="4594420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3129836" y="4849231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5293252" y="4594420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5293251" y="4849231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3613404" y="4540442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3619317" y="4795253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5795507" y="4540442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5795506" y="4795253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6936702" y="3745361"/>
              <a:ext cx="2213817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2C008-A23C-A358-EBB5-A68B34198C77}"/>
                </a:ext>
              </a:extLst>
            </p:cNvPr>
            <p:cNvSpPr/>
            <p:nvPr/>
          </p:nvSpPr>
          <p:spPr>
            <a:xfrm>
              <a:off x="6988330" y="2095281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Power-Wind Speed Window Filter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21AAC4B-9EB2-22B3-E3D0-E1282F403612}"/>
                </a:ext>
              </a:extLst>
            </p:cNvPr>
            <p:cNvSpPr/>
            <p:nvPr/>
          </p:nvSpPr>
          <p:spPr>
            <a:xfrm rot="10800000">
              <a:off x="4309055" y="3141595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C1C7C05E-6027-DEAD-3FD8-4C7D7957E692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9308D6D-211C-6A76-C222-DBF34B5E7733}"/>
              </a:ext>
            </a:extLst>
          </p:cNvPr>
          <p:cNvGrpSpPr/>
          <p:nvPr/>
        </p:nvGrpSpPr>
        <p:grpSpPr>
          <a:xfrm>
            <a:off x="548640" y="433002"/>
            <a:ext cx="7391034" cy="11684137"/>
            <a:chOff x="548640" y="433002"/>
            <a:chExt cx="7391034" cy="11684137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D5E4EEE4-1748-EFAD-1713-9CFBBE5FBEB5}"/>
                </a:ext>
              </a:extLst>
            </p:cNvPr>
            <p:cNvSpPr/>
            <p:nvPr/>
          </p:nvSpPr>
          <p:spPr>
            <a:xfrm>
              <a:off x="548640" y="4565546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9B7ECBC7-BA04-83BA-066A-8500DFF9D2B0}"/>
                </a:ext>
              </a:extLst>
            </p:cNvPr>
            <p:cNvSpPr/>
            <p:nvPr/>
          </p:nvSpPr>
          <p:spPr>
            <a:xfrm>
              <a:off x="819079" y="4796177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5342654-AC2D-5EE0-6167-8E3928278CF3}"/>
                </a:ext>
              </a:extLst>
            </p:cNvPr>
            <p:cNvSpPr/>
            <p:nvPr/>
          </p:nvSpPr>
          <p:spPr>
            <a:xfrm>
              <a:off x="1101458" y="5026253"/>
              <a:ext cx="2599578" cy="4208196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55E857B3-034E-5F59-9CF5-7AABF6DF1549}"/>
                </a:ext>
              </a:extLst>
            </p:cNvPr>
            <p:cNvSpPr/>
            <p:nvPr/>
          </p:nvSpPr>
          <p:spPr>
            <a:xfrm>
              <a:off x="5340096" y="26361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F835C5EC-5BE9-0A9C-8F37-F04685905037}"/>
                </a:ext>
              </a:extLst>
            </p:cNvPr>
            <p:cNvSpPr/>
            <p:nvPr/>
          </p:nvSpPr>
          <p:spPr>
            <a:xfrm>
              <a:off x="5065776" y="28647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6CB9533E-BA48-60B6-E68D-3526FEA437BE}"/>
                </a:ext>
              </a:extLst>
            </p:cNvPr>
            <p:cNvSpPr/>
            <p:nvPr/>
          </p:nvSpPr>
          <p:spPr>
            <a:xfrm>
              <a:off x="4795405" y="3097900"/>
              <a:ext cx="2599578" cy="613654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FC423-106F-689C-AB30-F491F7E042FF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2BDE3-A002-D8E3-4B80-2556D73B094D}"/>
                </a:ext>
              </a:extLst>
            </p:cNvPr>
            <p:cNvSpPr/>
            <p:nvPr/>
          </p:nvSpPr>
          <p:spPr>
            <a:xfrm>
              <a:off x="1558718" y="8082932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F4894-038C-E182-ABFC-3204E9B69332}"/>
                </a:ext>
              </a:extLst>
            </p:cNvPr>
            <p:cNvSpPr/>
            <p:nvPr/>
          </p:nvSpPr>
          <p:spPr>
            <a:xfrm>
              <a:off x="1558719" y="71907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9D267C-4083-2104-014A-0D23D92D128D}"/>
                </a:ext>
              </a:extLst>
            </p:cNvPr>
            <p:cNvSpPr/>
            <p:nvPr/>
          </p:nvSpPr>
          <p:spPr>
            <a:xfrm>
              <a:off x="1560568" y="6284998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6023-EDB3-2306-4FDB-C3FC6C354E79}"/>
                </a:ext>
              </a:extLst>
            </p:cNvPr>
            <p:cNvSpPr/>
            <p:nvPr/>
          </p:nvSpPr>
          <p:spPr>
            <a:xfrm>
              <a:off x="1560571" y="538217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9C91C-CF43-C6CC-725C-57F3D4CC7150}"/>
                </a:ext>
              </a:extLst>
            </p:cNvPr>
            <p:cNvSpPr/>
            <p:nvPr/>
          </p:nvSpPr>
          <p:spPr>
            <a:xfrm>
              <a:off x="5260063" y="8082931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Masked Multi-Head Attention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D7AB7A-C59A-564C-FE7E-08AA1D204389}"/>
                </a:ext>
              </a:extLst>
            </p:cNvPr>
            <p:cNvSpPr/>
            <p:nvPr/>
          </p:nvSpPr>
          <p:spPr>
            <a:xfrm>
              <a:off x="5258216" y="6091406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408A90-687C-3483-1EF8-5A2B33851568}"/>
                </a:ext>
              </a:extLst>
            </p:cNvPr>
            <p:cNvSpPr/>
            <p:nvPr/>
          </p:nvSpPr>
          <p:spPr>
            <a:xfrm>
              <a:off x="5260067" y="4293473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297980-EB50-A5B6-5CE6-897F1B81E13C}"/>
                </a:ext>
              </a:extLst>
            </p:cNvPr>
            <p:cNvSpPr/>
            <p:nvPr/>
          </p:nvSpPr>
          <p:spPr>
            <a:xfrm>
              <a:off x="5258216" y="718821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59045-0EAE-A574-E8C6-DD4DD2467C3B}"/>
                </a:ext>
              </a:extLst>
            </p:cNvPr>
            <p:cNvSpPr/>
            <p:nvPr/>
          </p:nvSpPr>
          <p:spPr>
            <a:xfrm>
              <a:off x="5258215" y="51885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3F68FD-90D9-F0C7-3354-07065CC3AF71}"/>
                </a:ext>
              </a:extLst>
            </p:cNvPr>
            <p:cNvSpPr/>
            <p:nvPr/>
          </p:nvSpPr>
          <p:spPr>
            <a:xfrm>
              <a:off x="5258214" y="339045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6DD911-330D-468B-F9AE-D433AC1D4808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FE1AFB-7C7A-AE1C-A69A-78936E97357E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05D98A-A69E-6C23-462C-98D6384F622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16B509-BD4C-4F07-D61B-63821C11C04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2413801" y="7792665"/>
              <a:ext cx="1" cy="2902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D56FC8-22F8-7961-E2BC-522B9084DC41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413802" y="6886881"/>
              <a:ext cx="1849" cy="30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90B00F4-2BD0-298D-1DEC-0D35CEDFD114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15651" y="5984057"/>
              <a:ext cx="3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E34893-296F-8A92-BFE2-A62ECE22E60B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H="1" flipV="1">
              <a:off x="6113297" y="3992337"/>
              <a:ext cx="1853" cy="30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17EB07-DE24-C7C7-2149-1C2DCFED03DE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6113298" y="4895356"/>
              <a:ext cx="1852" cy="293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22F1BE-3FCD-9AD5-40E4-F0C98B0DBF0F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flipH="1" flipV="1">
              <a:off x="6113298" y="5790465"/>
              <a:ext cx="1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E98555-0CF9-6A26-AA1B-6A520B397279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H="1" flipV="1">
              <a:off x="6113299" y="7790095"/>
              <a:ext cx="1847" cy="29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51CFC61-4B12-1163-C4E1-CE473BBBC605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4650AC1-8DDE-2F8D-6F23-886C2F8A250E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0305A0-4E2A-6BE4-D00D-DD1526950194}"/>
                </a:ext>
              </a:extLst>
            </p:cNvPr>
            <p:cNvSpPr txBox="1"/>
            <p:nvPr/>
          </p:nvSpPr>
          <p:spPr>
            <a:xfrm>
              <a:off x="6133497" y="6715609"/>
              <a:ext cx="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Q</a:t>
              </a:r>
            </a:p>
          </p:txBody>
        </p: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270338B5-E634-DBE2-C37B-16543C6B499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1086250" y="7964193"/>
              <a:ext cx="1795724" cy="850785"/>
            </a:xfrm>
            <a:prstGeom prst="bentConnector4">
              <a:avLst>
                <a:gd name="adj1" fmla="val 13934"/>
                <a:gd name="adj2" fmla="val 12686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1E31230F-646C-F2D0-8996-1AD8C323A3E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 flipH="1" flipV="1">
              <a:off x="5878520" y="6045151"/>
              <a:ext cx="1645486" cy="534233"/>
            </a:xfrm>
            <a:prstGeom prst="bentConnector4">
              <a:avLst>
                <a:gd name="adj1" fmla="val 1316"/>
                <a:gd name="adj2" fmla="val 142790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783652E-E091-0AB9-ACDB-821ED36C1119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rot="16200000" flipH="1">
              <a:off x="2610528" y="3803446"/>
              <a:ext cx="2491445" cy="4015645"/>
            </a:xfrm>
            <a:prstGeom prst="bentConnector4">
              <a:avLst>
                <a:gd name="adj1" fmla="val -9175"/>
                <a:gd name="adj2" fmla="val 66184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9465095-A72C-C703-7D15-36B733D74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94" y="6690176"/>
              <a:ext cx="0" cy="384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16991D4D-D3C2-E85D-0805-0ED00C58626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024119" y="6778186"/>
              <a:ext cx="499206" cy="320846"/>
            </a:xfrm>
            <a:prstGeom prst="bentConnector3">
              <a:avLst>
                <a:gd name="adj1" fmla="val 14091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2B40CF64-312B-0102-E240-ED0F9437DC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2964" y="6690176"/>
              <a:ext cx="290330" cy="365760"/>
            </a:xfrm>
            <a:prstGeom prst="bentConnector2">
              <a:avLst/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17AE339-B9C3-3E4C-92A8-BB7A19B81810}"/>
                </a:ext>
              </a:extLst>
            </p:cNvPr>
            <p:cNvSpPr txBox="1"/>
            <p:nvPr/>
          </p:nvSpPr>
          <p:spPr>
            <a:xfrm>
              <a:off x="5516592" y="6724087"/>
              <a:ext cx="7595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V</a:t>
              </a:r>
              <a:endParaRPr lang="en-US" dirty="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8972F98-D838-1194-F670-7843CDB267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800" y="5085337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8CA234C-372B-4EEF-ACEB-E85C0F9A1BA1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 flipH="1" flipV="1">
              <a:off x="1848429" y="4565546"/>
              <a:ext cx="565371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97AC02C-1745-151B-9D06-E39B77D3E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3293" y="3097900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8DBE31E-E7F5-3892-C2B3-719366804B5D}"/>
                </a:ext>
              </a:extLst>
            </p:cNvPr>
            <p:cNvCxnSpPr>
              <a:cxnSpLocks/>
              <a:endCxn id="203" idx="0"/>
            </p:cNvCxnSpPr>
            <p:nvPr/>
          </p:nvCxnSpPr>
          <p:spPr>
            <a:xfrm flipV="1">
              <a:off x="6095194" y="2636162"/>
              <a:ext cx="544691" cy="506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EDA7603-676B-8063-D7CD-2ADB1AB48C2A}"/>
                </a:ext>
              </a:extLst>
            </p:cNvPr>
            <p:cNvGrpSpPr/>
            <p:nvPr/>
          </p:nvGrpSpPr>
          <p:grpSpPr>
            <a:xfrm>
              <a:off x="5796151" y="8685071"/>
              <a:ext cx="648323" cy="977803"/>
              <a:chOff x="2055807" y="8826741"/>
              <a:chExt cx="648323" cy="977803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5D2A321-904A-6276-C94D-B0D62DFE7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14998E71-95FB-9CC8-1875-049812FF94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F338E6AF-63AE-9009-4F50-B498E46EB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91CE73A3-1C6F-3A0A-5585-CE767F1B95A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 flipH="1" flipV="1">
              <a:off x="5742429" y="7866195"/>
              <a:ext cx="1602993" cy="848912"/>
            </a:xfrm>
            <a:prstGeom prst="bentConnector4">
              <a:avLst>
                <a:gd name="adj1" fmla="val 2858"/>
                <a:gd name="adj2" fmla="val 12692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08410E0-A1E0-AAF9-2495-5D35EB0911D0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638D174-2934-E044-584E-C10368339DA8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342FC20-7181-40CD-408A-9833FA991A44}"/>
                </a:ext>
              </a:extLst>
            </p:cNvPr>
            <p:cNvSpPr txBox="1"/>
            <p:nvPr/>
          </p:nvSpPr>
          <p:spPr>
            <a:xfrm>
              <a:off x="697602" y="3798160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29A6E5-5576-5434-AF57-BEFA7D4C8A9B}"/>
                </a:ext>
              </a:extLst>
            </p:cNvPr>
            <p:cNvSpPr txBox="1"/>
            <p:nvPr/>
          </p:nvSpPr>
          <p:spPr>
            <a:xfrm>
              <a:off x="4348512" y="2101059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C57C750-820A-CC6B-0280-949770465AC7}"/>
                </a:ext>
              </a:extLst>
            </p:cNvPr>
            <p:cNvSpPr/>
            <p:nvPr/>
          </p:nvSpPr>
          <p:spPr>
            <a:xfrm>
              <a:off x="5765320" y="141878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2749AD-F367-326D-CDD6-2A67CD6B57F7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20403" y="202066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/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F995937-DB84-8BAB-49AB-A2CC0B75B0CC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/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28" r="-31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28" r="-31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7C06B6-3A11-E6E8-3DEC-49A487162004}"/>
                </a:ext>
              </a:extLst>
            </p:cNvPr>
            <p:cNvSpPr txBox="1"/>
            <p:nvPr/>
          </p:nvSpPr>
          <p:spPr>
            <a:xfrm>
              <a:off x="5487201" y="8709817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blipFill>
                  <a:blip r:embed="rId9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/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blipFill>
                  <a:blip r:embed="rId10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FBBA725-85AB-3F8F-922D-1EB7F3BCD28C}"/>
                    </a:ext>
                  </a:extLst>
                </p:cNvPr>
                <p:cNvSpPr txBox="1"/>
                <p:nvPr/>
              </p:nvSpPr>
              <p:spPr>
                <a:xfrm>
                  <a:off x="3171196" y="11691298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FBBA725-85AB-3F8F-922D-1EB7F3BCD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196" y="11691298"/>
                  <a:ext cx="117731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blipFill>
                  <a:blip r:embed="rId12"/>
                  <a:stretch>
                    <a:fillRect l="-2151" r="-107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/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blipFill>
                  <a:blip r:embed="rId13"/>
                  <a:stretch>
                    <a:fillRect l="-1064" r="-106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5231F0-0E86-E7E5-ACCA-22512ABF3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555" y="100440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40C6B14-259A-5B61-589D-3713E9FEBE25}"/>
                </a:ext>
              </a:extLst>
            </p:cNvPr>
            <p:cNvGrpSpPr/>
            <p:nvPr/>
          </p:nvGrpSpPr>
          <p:grpSpPr>
            <a:xfrm>
              <a:off x="2094624" y="8674141"/>
              <a:ext cx="648323" cy="977803"/>
              <a:chOff x="2055807" y="8826741"/>
              <a:chExt cx="648323" cy="977803"/>
            </a:xfrm>
          </p:grpSpPr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7A44DD66-47FF-1A2B-DEAF-FC3C10EF6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>
                <a:extLst>
                  <a:ext uri="{FF2B5EF4-FFF2-40B4-BE49-F238E27FC236}">
                    <a16:creationId xmlns:a16="http://schemas.microsoft.com/office/drawing/2014/main" id="{8CAE172F-6795-3581-FE30-6B57F2A94F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Elbow Connector 269">
                <a:extLst>
                  <a:ext uri="{FF2B5EF4-FFF2-40B4-BE49-F238E27FC236}">
                    <a16:creationId xmlns:a16="http://schemas.microsoft.com/office/drawing/2014/main" id="{5E780FA7-6622-5F52-C3AD-1EFC0B4EA5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3AE7737-F4FC-3D04-F5EF-1CD88CCA832B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C23236-B418-BD85-5B5E-C261B2FAFF76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80C7241-0767-4424-F44E-E2216ECA6F42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B49628-C06C-8EE0-7C40-8BB930080067}"/>
                </a:ext>
              </a:extLst>
            </p:cNvPr>
            <p:cNvSpPr txBox="1"/>
            <p:nvPr/>
          </p:nvSpPr>
          <p:spPr>
            <a:xfrm>
              <a:off x="1765035" y="8700029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08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1649</TotalTime>
  <Words>214</Words>
  <Application>Microsoft Macintosh PowerPoint</Application>
  <PresentationFormat>Custom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24</cp:revision>
  <dcterms:created xsi:type="dcterms:W3CDTF">2025-02-11T21:00:21Z</dcterms:created>
  <dcterms:modified xsi:type="dcterms:W3CDTF">2025-03-13T03:24:20Z</dcterms:modified>
</cp:coreProperties>
</file>