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65"/>
    <p:restoredTop sz="94597"/>
  </p:normalViewPr>
  <p:slideViewPr>
    <p:cSldViewPr snapToGrid="0">
      <p:cViewPr>
        <p:scale>
          <a:sx n="87" d="100"/>
          <a:sy n="87" d="100"/>
        </p:scale>
        <p:origin x="130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92FA2-3F2D-AE4A-722B-92D09DA47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4295CC-CDCA-8FAB-F817-A7412269B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74CED-687D-8007-FBEC-131A44420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BF1B3-2D13-4503-819C-40DF2799D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8E914-DBA9-27D5-5377-D620AEDB2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06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641FB-1883-DDF2-5626-DEC50EE68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2FA965-4D65-DFB5-A00E-347944FDC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EEF77-E936-7474-0F7E-F2F81AB12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025DA-2E6D-C462-D741-F01B0C6FD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4193C-B2D3-C324-C970-F9D77FB82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789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62BED7-12AE-F9BE-FFD4-9353381CE5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8E4972-6A7F-995C-FEBC-546569515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D29F1-42AE-C7CF-7074-52406BBDF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F114B-9829-E81B-DF6B-874ED8A12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41948-95C6-1818-EF9C-FAFA873EC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72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32123-A8B9-8DF7-3B9E-8F39D8444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C5445-5243-7509-386C-A4C635BFC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8489B-02E9-F277-0235-5249B0AFB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1A527-BC98-D555-0DED-1B25E6734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1E814-8132-990F-7078-17EF4B0F1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75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780CF-5A29-5F95-406F-A6209A03D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68AC2-637E-19FF-4079-A9ABC81AB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540B6-3F97-4BAC-1195-8D3BC2B5E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763BA-A212-1607-6D76-C10D00B57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9AF42-5E21-95A7-8ABD-DDBC99E07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40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A1F82-302B-6978-B2A1-08F705218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4E72B-D3A1-9029-ED0A-68061D359A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F8634-C8BC-A687-6E91-3C1C8B5979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FAEC06-BFB7-2212-E06E-0FDF467B0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3/5/25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D169-7571-FA20-BC63-AC0CBC8FB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29E11B-1FF5-3B57-D214-2FF15BAD9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80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85533-CB14-2F47-8307-9C18FF18E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63ED5-ECC9-D113-1152-96E4ED2B4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8DFFD4-75D7-7861-5926-7C477AE27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F68D95-625C-4CF9-DA7A-73980EF27F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A917BC-ABC2-37DE-F05D-0C82A8510E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37180C-2F41-96C9-E8C7-31379087B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3/5/25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1010B9-9C67-B73D-6F71-09F62E53A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4BD2D8-E632-14AC-22E2-7BEA9BE40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77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6A18B-8AF5-9A8D-A293-F417454EA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DE45-B621-34EC-AFE8-9E3A0A7E7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3/5/25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353347-DBDD-5FEA-2158-CD9A7F4F4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33C809-BC2E-F61B-B354-2DB605503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13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0A0109-A559-EFCE-0672-8908088B3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3/5/25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8642A6-9B84-B80D-8047-17D578B80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A4686E-0C96-C977-0832-24740E175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82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37B15-F8B5-5F8C-3161-F48F6B5FD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02EAA-DCA7-B2C5-7ABC-B6B763D4F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8FC1C8-7ADE-8BCD-C1B2-F31B2A7CA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A4179F-8A2F-4593-C2B3-110DCC3F2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3/5/25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4B92B7-B946-91FC-AC25-AFA1250C4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3169F-717F-587A-183E-6A6AF95E1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14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8DBDD-E18B-CC45-7D5F-409A60E62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F7D7CE-7697-1113-AD70-F065BB3CED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33D01-1BA3-779B-A147-B698FA911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E6AC5-3D1A-A4A7-6A9C-AFE42A739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08B9-A1FD-A545-84FD-D19EFD3032C3}" type="datetimeFigureOut">
              <a:rPr lang="en-US" smtClean="0"/>
              <a:t>3/5/25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A246E-6B38-A3BD-174B-973CDFBE7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CCC9E-B173-DA63-4F94-31BBFDB93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127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CEC60A-6921-8A89-8951-9C5323940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684D5-00DD-E4DE-05A9-5C06A8F41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90B5E-1DC0-068C-E2F6-C8A8353CDF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A208B9-A1FD-A545-84FD-D19EFD3032C3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ADF47-0FB1-FB8E-B2EB-B7FD4A6C1E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D1F25-8D39-3A86-F476-1A6E26BD99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50C9DA-7183-6D46-9F61-0CDF04194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10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4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9.png"/><Relationship Id="rId5" Type="http://schemas.openxmlformats.org/officeDocument/2006/relationships/image" Target="NULL"/><Relationship Id="rId10" Type="http://schemas.openxmlformats.org/officeDocument/2006/relationships/image" Target="../media/image7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A81C713-7E40-562C-5DF7-63BB84D469F8}"/>
              </a:ext>
            </a:extLst>
          </p:cNvPr>
          <p:cNvGrpSpPr/>
          <p:nvPr/>
        </p:nvGrpSpPr>
        <p:grpSpPr>
          <a:xfrm>
            <a:off x="2663281" y="221323"/>
            <a:ext cx="7989817" cy="6217867"/>
            <a:chOff x="2663281" y="221323"/>
            <a:chExt cx="7989817" cy="621786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D28E1A0-2D24-E7D2-FBEE-6824B82B6C3B}"/>
                </a:ext>
              </a:extLst>
            </p:cNvPr>
            <p:cNvGrpSpPr/>
            <p:nvPr/>
          </p:nvGrpSpPr>
          <p:grpSpPr>
            <a:xfrm>
              <a:off x="2663281" y="221323"/>
              <a:ext cx="7989817" cy="6217867"/>
              <a:chOff x="2108169" y="411291"/>
              <a:chExt cx="4785806" cy="3724429"/>
            </a:xfrm>
          </p:grpSpPr>
          <p:pic>
            <p:nvPicPr>
              <p:cNvPr id="5" name="Graphic 4" descr="Windy with solid fill">
                <a:extLst>
                  <a:ext uri="{FF2B5EF4-FFF2-40B4-BE49-F238E27FC236}">
                    <a16:creationId xmlns:a16="http://schemas.microsoft.com/office/drawing/2014/main" id="{36234F09-DF7F-9830-C166-A92BEE79C5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659106">
                <a:off x="2108169" y="1037030"/>
                <a:ext cx="1025141" cy="1025141"/>
              </a:xfrm>
              <a:prstGeom prst="rect">
                <a:avLst/>
              </a:prstGeom>
            </p:spPr>
          </p:pic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B2D289E1-1E3E-51D7-28C1-6D41CD2EB187}"/>
                  </a:ext>
                </a:extLst>
              </p:cNvPr>
              <p:cNvGrpSpPr/>
              <p:nvPr/>
            </p:nvGrpSpPr>
            <p:grpSpPr>
              <a:xfrm rot="19800000">
                <a:off x="4397514" y="658002"/>
                <a:ext cx="1280242" cy="3477718"/>
                <a:chOff x="4397514" y="658002"/>
                <a:chExt cx="1280242" cy="3477718"/>
              </a:xfrm>
            </p:grpSpPr>
            <p:sp>
              <p:nvSpPr>
                <p:cNvPr id="19" name="Rounded Rectangle 18">
                  <a:extLst>
                    <a:ext uri="{FF2B5EF4-FFF2-40B4-BE49-F238E27FC236}">
                      <a16:creationId xmlns:a16="http://schemas.microsoft.com/office/drawing/2014/main" id="{D23D2856-02FE-1B9A-3454-7A79385CAAA4}"/>
                    </a:ext>
                  </a:extLst>
                </p:cNvPr>
                <p:cNvSpPr/>
                <p:nvPr/>
              </p:nvSpPr>
              <p:spPr>
                <a:xfrm>
                  <a:off x="4547416" y="2221808"/>
                  <a:ext cx="1130340" cy="350105"/>
                </a:xfrm>
                <a:prstGeom prst="round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Triangle 19">
                  <a:extLst>
                    <a:ext uri="{FF2B5EF4-FFF2-40B4-BE49-F238E27FC236}">
                      <a16:creationId xmlns:a16="http://schemas.microsoft.com/office/drawing/2014/main" id="{33722CED-9658-E894-6958-6C4974CD8920}"/>
                    </a:ext>
                  </a:extLst>
                </p:cNvPr>
                <p:cNvSpPr/>
                <p:nvPr/>
              </p:nvSpPr>
              <p:spPr>
                <a:xfrm rot="10800000">
                  <a:off x="4397514" y="2396861"/>
                  <a:ext cx="149902" cy="1738859"/>
                </a:xfrm>
                <a:prstGeom prst="triangle">
                  <a:avLst>
                    <a:gd name="adj" fmla="val 52273"/>
                  </a:avLst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Triangle 20">
                  <a:extLst>
                    <a:ext uri="{FF2B5EF4-FFF2-40B4-BE49-F238E27FC236}">
                      <a16:creationId xmlns:a16="http://schemas.microsoft.com/office/drawing/2014/main" id="{B72FA06E-EE40-BD86-509E-0AF32413C09F}"/>
                    </a:ext>
                  </a:extLst>
                </p:cNvPr>
                <p:cNvSpPr/>
                <p:nvPr/>
              </p:nvSpPr>
              <p:spPr>
                <a:xfrm>
                  <a:off x="4397514" y="658002"/>
                  <a:ext cx="149902" cy="1738859"/>
                </a:xfrm>
                <a:prstGeom prst="triangle">
                  <a:avLst>
                    <a:gd name="adj" fmla="val 52273"/>
                  </a:avLst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BC4CB615-9A56-33BD-500A-7183AEAD8F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3094" y="542260"/>
                <a:ext cx="0" cy="209971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dash"/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4D091626-FA1F-84F3-B424-660190C7F80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679522" y="1592115"/>
                <a:ext cx="0" cy="2099710"/>
              </a:xfrm>
              <a:prstGeom prst="line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dash"/>
                <a:headEnd type="triangl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82A599F0-BCFD-CD5D-CCA9-5CA656F931EA}"/>
                      </a:ext>
                    </a:extLst>
                  </p:cNvPr>
                  <p:cNvSpPr txBox="1"/>
                  <p:nvPr/>
                </p:nvSpPr>
                <p:spPr>
                  <a:xfrm>
                    <a:off x="6394245" y="2641970"/>
                    <a:ext cx="4997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2E9952B8-26D9-0B4E-A286-AAFE99B37F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94245" y="2641970"/>
                    <a:ext cx="499730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B4CD42B5-D326-DF4E-508F-60547B3EF61D}"/>
                      </a:ext>
                    </a:extLst>
                  </p:cNvPr>
                  <p:cNvSpPr txBox="1"/>
                  <p:nvPr/>
                </p:nvSpPr>
                <p:spPr>
                  <a:xfrm>
                    <a:off x="4233408" y="411291"/>
                    <a:ext cx="4997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B4CD42B5-D326-DF4E-508F-60547B3EF61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3408" y="411291"/>
                    <a:ext cx="49973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713BA33E-DDA1-9E99-A1DE-4A2927D4D34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97130" y="2716922"/>
                <a:ext cx="1607289" cy="875414"/>
              </a:xfrm>
              <a:prstGeom prst="line">
                <a:avLst/>
              </a:prstGeom>
              <a:ln w="381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04AF62AD-8583-31EE-232E-E85DED8FC257}"/>
                  </a:ext>
                </a:extLst>
              </p:cNvPr>
              <p:cNvCxnSpPr>
                <a:cxnSpLocks/>
                <a:endCxn id="19" idx="1"/>
              </p:cNvCxnSpPr>
              <p:nvPr/>
            </p:nvCxnSpPr>
            <p:spPr>
              <a:xfrm>
                <a:off x="3123414" y="1871175"/>
                <a:ext cx="1489679" cy="770796"/>
              </a:xfrm>
              <a:prstGeom prst="straightConnector1">
                <a:avLst/>
              </a:prstGeom>
              <a:ln w="38100">
                <a:solidFill>
                  <a:srgbClr val="5B9BD5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6E744F61-CC86-4FE3-E168-6498B6FCBB2A}"/>
                  </a:ext>
                </a:extLst>
              </p:cNvPr>
              <p:cNvSpPr/>
              <p:nvPr/>
            </p:nvSpPr>
            <p:spPr>
              <a:xfrm>
                <a:off x="3927293" y="1997495"/>
                <a:ext cx="1371600" cy="1371600"/>
              </a:xfrm>
              <a:prstGeom prst="arc">
                <a:avLst>
                  <a:gd name="adj1" fmla="val 16298283"/>
                  <a:gd name="adj2" fmla="val 9130534"/>
                </a:avLst>
              </a:prstGeom>
              <a:noFill/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58D08C88-16F7-73F2-71E7-305C5BF769C1}"/>
                  </a:ext>
                </a:extLst>
              </p:cNvPr>
              <p:cNvSpPr/>
              <p:nvPr/>
            </p:nvSpPr>
            <p:spPr>
              <a:xfrm>
                <a:off x="3769060" y="1816651"/>
                <a:ext cx="1725590" cy="1725590"/>
              </a:xfrm>
              <a:prstGeom prst="arc">
                <a:avLst>
                  <a:gd name="adj1" fmla="val 16222490"/>
                  <a:gd name="adj2" fmla="val 12547643"/>
                </a:avLst>
              </a:prstGeom>
              <a:noFill/>
              <a:ln w="38100">
                <a:solidFill>
                  <a:srgbClr val="5B9BD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5FC505E4-A594-5697-DEE4-55139404A60E}"/>
                      </a:ext>
                    </a:extLst>
                  </p:cNvPr>
                  <p:cNvSpPr txBox="1"/>
                  <p:nvPr/>
                </p:nvSpPr>
                <p:spPr>
                  <a:xfrm rot="1591325">
                    <a:off x="3078711" y="1978601"/>
                    <a:ext cx="1333876" cy="2212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0" dirty="0">
                        <a:solidFill>
                          <a:srgbClr val="5B9BD5"/>
                        </a:solidFill>
                        <a:latin typeface="Modern No. 20" panose="02070704070505020303" pitchFamily="18" charset="77"/>
                      </a:rPr>
                      <a:t>Wind Direction,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5B9BD5"/>
                            </a:solidFill>
                            <a:latin typeface="Cambria Math" panose="02040503050406030204" pitchFamily="18" charset="0"/>
                          </a:rPr>
                          <m:t>∠</m:t>
                        </m:r>
                        <m:r>
                          <a:rPr lang="en-US" b="0" i="1" smtClean="0">
                            <a:solidFill>
                              <a:srgbClr val="5B9BD5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a14:m>
                    <a:endParaRPr lang="en-US" dirty="0">
                      <a:solidFill>
                        <a:srgbClr val="5B9BD5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5FC505E4-A594-5697-DEE4-55139404A60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591325">
                    <a:off x="3078711" y="1978601"/>
                    <a:ext cx="1333876" cy="22122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488" t="-283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D6EDBBC0-1379-7563-0A7A-CA8B9C901C3E}"/>
                      </a:ext>
                    </a:extLst>
                  </p:cNvPr>
                  <p:cNvSpPr txBox="1"/>
                  <p:nvPr/>
                </p:nvSpPr>
                <p:spPr>
                  <a:xfrm rot="19918054">
                    <a:off x="2588899" y="3114240"/>
                    <a:ext cx="1429030" cy="2212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C00000"/>
                        </a:solidFill>
                        <a:latin typeface="Modern No. 20" panose="02070704070505020303" pitchFamily="18" charset="77"/>
                      </a:rPr>
                      <a:t>Nacelle Direction,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a14:m>
                    <a:endParaRPr lang="en-US" dirty="0">
                      <a:solidFill>
                        <a:srgbClr val="C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D6EDBBC0-1379-7563-0A7A-CA8B9C901C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9918054">
                    <a:off x="2588899" y="3114240"/>
                    <a:ext cx="1429030" cy="22122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210" b="-69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7FAA774-4916-7D31-1E2A-459AD01629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8214" y="3945401"/>
              <a:ext cx="2356394" cy="0"/>
            </a:xfrm>
            <a:prstGeom prst="line">
              <a:avLst/>
            </a:prstGeom>
            <a:ln w="38100">
              <a:solidFill>
                <a:srgbClr val="5B9BD5"/>
              </a:solidFill>
              <a:prstDash val="sysDot"/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64A7BF4-C424-3B3C-9882-CC83E71189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58214" y="2658573"/>
              <a:ext cx="0" cy="1286828"/>
            </a:xfrm>
            <a:prstGeom prst="line">
              <a:avLst/>
            </a:prstGeom>
            <a:ln w="38100">
              <a:solidFill>
                <a:srgbClr val="5B9BD5"/>
              </a:solidFill>
              <a:prstDash val="sysDot"/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FBD2434-8998-2C3F-1B2F-CBCDE0DA32D6}"/>
                    </a:ext>
                  </a:extLst>
                </p:cNvPr>
                <p:cNvSpPr txBox="1"/>
                <p:nvPr/>
              </p:nvSpPr>
              <p:spPr>
                <a:xfrm>
                  <a:off x="4851560" y="3913259"/>
                  <a:ext cx="591334" cy="3742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5B9BD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5B9BD5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5B9BD5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5B9BD5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FBD2434-8998-2C3F-1B2F-CBCDE0DA32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1560" y="3913259"/>
                  <a:ext cx="591334" cy="37427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C3B0126-9282-3A50-2E07-EB2F58E8870A}"/>
                    </a:ext>
                  </a:extLst>
                </p:cNvPr>
                <p:cNvSpPr txBox="1"/>
                <p:nvPr/>
              </p:nvSpPr>
              <p:spPr>
                <a:xfrm>
                  <a:off x="3848518" y="3117320"/>
                  <a:ext cx="5913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5B9BD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5B9BD5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5B9BD5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p>
                        </m:sSup>
                      </m:oMath>
                    </m:oMathPara>
                  </a14:m>
                  <a:endParaRPr lang="en-US" dirty="0">
                    <a:solidFill>
                      <a:srgbClr val="5B9BD5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C3B0126-9282-3A50-2E07-EB2F58E887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8518" y="3117320"/>
                  <a:ext cx="59133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89429A2-F77C-0E33-22F3-559343066A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98781" y="5532020"/>
              <a:ext cx="2715827" cy="0"/>
            </a:xfrm>
            <a:prstGeom prst="line">
              <a:avLst/>
            </a:prstGeom>
            <a:ln w="38100">
              <a:solidFill>
                <a:srgbClr val="C00000"/>
              </a:solidFill>
              <a:prstDash val="sysDot"/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BEBEA8F-E269-B25C-3915-349B1503E77B}"/>
                    </a:ext>
                  </a:extLst>
                </p:cNvPr>
                <p:cNvSpPr txBox="1"/>
                <p:nvPr/>
              </p:nvSpPr>
              <p:spPr>
                <a:xfrm>
                  <a:off x="6553540" y="4685666"/>
                  <a:ext cx="7016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BEBEA8F-E269-B25C-3915-349B1503E7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540" y="4685666"/>
                  <a:ext cx="701641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875F324-32D2-B40A-240F-95B2D7CCCEF1}"/>
                    </a:ext>
                  </a:extLst>
                </p:cNvPr>
                <p:cNvSpPr txBox="1"/>
                <p:nvPr/>
              </p:nvSpPr>
              <p:spPr>
                <a:xfrm>
                  <a:off x="5250889" y="5541098"/>
                  <a:ext cx="7016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oMath>
                    </m:oMathPara>
                  </a14:m>
                  <a:endParaRPr lang="en-US" b="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875F324-32D2-B40A-240F-95B2D7CCCE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0889" y="5541098"/>
                  <a:ext cx="701641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0C8927E-A94E-DFF6-3234-ABE473FBFFB1}"/>
                </a:ext>
              </a:extLst>
            </p:cNvPr>
            <p:cNvCxnSpPr>
              <a:cxnSpLocks/>
            </p:cNvCxnSpPr>
            <p:nvPr/>
          </p:nvCxnSpPr>
          <p:spPr>
            <a:xfrm>
              <a:off x="6714608" y="4018335"/>
              <a:ext cx="0" cy="1494533"/>
            </a:xfrm>
            <a:prstGeom prst="line">
              <a:avLst/>
            </a:prstGeom>
            <a:ln w="38100">
              <a:solidFill>
                <a:srgbClr val="C00000"/>
              </a:solidFill>
              <a:prstDash val="sysDot"/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1075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3D0F06EC-1972-88D0-329F-27ED956EAE4C}"/>
              </a:ext>
            </a:extLst>
          </p:cNvPr>
          <p:cNvSpPr txBox="1"/>
          <p:nvPr/>
        </p:nvSpPr>
        <p:spPr>
          <a:xfrm>
            <a:off x="5470521" y="119742"/>
            <a:ext cx="32707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Green – removing data</a:t>
            </a:r>
          </a:p>
          <a:p>
            <a:r>
              <a:rPr lang="en-US" dirty="0"/>
              <a:t>Purple – filling data</a:t>
            </a:r>
          </a:p>
          <a:p>
            <a:r>
              <a:rPr lang="en-US" dirty="0"/>
              <a:t>Blue – changing data</a:t>
            </a:r>
          </a:p>
          <a:p>
            <a:r>
              <a:rPr lang="en-US" dirty="0"/>
              <a:t>Orange – rearranging in 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ED60E0-D888-B4C1-287C-1CD2BBECBE6A}"/>
              </a:ext>
            </a:extLst>
          </p:cNvPr>
          <p:cNvSpPr txBox="1"/>
          <p:nvPr/>
        </p:nvSpPr>
        <p:spPr>
          <a:xfrm>
            <a:off x="4058848" y="123989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Power-Wind Speed Window Filter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763F5A4-6912-14A0-297C-B744AC09D4F1}"/>
              </a:ext>
            </a:extLst>
          </p:cNvPr>
          <p:cNvGrpSpPr/>
          <p:nvPr/>
        </p:nvGrpSpPr>
        <p:grpSpPr>
          <a:xfrm>
            <a:off x="1843331" y="2077659"/>
            <a:ext cx="7307188" cy="3025371"/>
            <a:chOff x="1843331" y="2077659"/>
            <a:chExt cx="7307188" cy="3025371"/>
          </a:xfrm>
        </p:grpSpPr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155B2573-F316-10DD-90FA-79537815DD41}"/>
                </a:ext>
              </a:extLst>
            </p:cNvPr>
            <p:cNvSpPr/>
            <p:nvPr/>
          </p:nvSpPr>
          <p:spPr>
            <a:xfrm rot="5400000">
              <a:off x="3578279" y="3556353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972D87A0-813A-6720-06C8-195C4CEF8F1E}"/>
                </a:ext>
              </a:extLst>
            </p:cNvPr>
            <p:cNvSpPr/>
            <p:nvPr/>
          </p:nvSpPr>
          <p:spPr>
            <a:xfrm>
              <a:off x="5128985" y="2333191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A2D00AFB-F89B-D8CD-EA56-7595E83F4EFF}"/>
                </a:ext>
              </a:extLst>
            </p:cNvPr>
            <p:cNvSpPr/>
            <p:nvPr/>
          </p:nvSpPr>
          <p:spPr>
            <a:xfrm>
              <a:off x="3958338" y="2323210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1C6324EA-D5D9-F6BF-0FAF-EDC99A6CDEB3}"/>
                </a:ext>
              </a:extLst>
            </p:cNvPr>
            <p:cNvSpPr/>
            <p:nvPr/>
          </p:nvSpPr>
          <p:spPr>
            <a:xfrm>
              <a:off x="2704164" y="2339898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Parallelogram 3">
              <a:extLst>
                <a:ext uri="{FF2B5EF4-FFF2-40B4-BE49-F238E27FC236}">
                  <a16:creationId xmlns:a16="http://schemas.microsoft.com/office/drawing/2014/main" id="{6B03AEB8-C88E-C0FB-DA3B-9F1BE318DF69}"/>
                </a:ext>
              </a:extLst>
            </p:cNvPr>
            <p:cNvSpPr/>
            <p:nvPr/>
          </p:nvSpPr>
          <p:spPr>
            <a:xfrm>
              <a:off x="1843331" y="2093627"/>
              <a:ext cx="972273" cy="567159"/>
            </a:xfrm>
            <a:prstGeom prst="parallelogram">
              <a:avLst/>
            </a:prstGeom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Raw Data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C6CA136-BDF8-76C8-DDA8-8145CD97CC1B}"/>
                </a:ext>
              </a:extLst>
            </p:cNvPr>
            <p:cNvSpPr/>
            <p:nvPr/>
          </p:nvSpPr>
          <p:spPr>
            <a:xfrm>
              <a:off x="2916116" y="2092953"/>
              <a:ext cx="1090087" cy="601883"/>
            </a:xfrm>
            <a:prstGeom prst="rect">
              <a:avLst/>
            </a:prstGeom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Resample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DA98530-CC36-DEBA-0FE0-0E5BCEFCB24E}"/>
                </a:ext>
              </a:extLst>
            </p:cNvPr>
            <p:cNvSpPr/>
            <p:nvPr/>
          </p:nvSpPr>
          <p:spPr>
            <a:xfrm>
              <a:off x="4179882" y="2077659"/>
              <a:ext cx="979716" cy="601883"/>
            </a:xfrm>
            <a:prstGeom prst="rect">
              <a:avLst/>
            </a:prstGeom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Forward Fill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EC75A86-D67A-0F09-3FF1-6FC3754075B2}"/>
                </a:ext>
              </a:extLst>
            </p:cNvPr>
            <p:cNvSpPr/>
            <p:nvPr/>
          </p:nvSpPr>
          <p:spPr>
            <a:xfrm>
              <a:off x="5333276" y="2080268"/>
              <a:ext cx="1481972" cy="60188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Unresponsive Sensor Filter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FBE1F1E-A304-0DA0-ABBB-34D7CA8CF43A}"/>
                </a:ext>
              </a:extLst>
            </p:cNvPr>
            <p:cNvSpPr/>
            <p:nvPr/>
          </p:nvSpPr>
          <p:spPr>
            <a:xfrm>
              <a:off x="4519856" y="2897714"/>
              <a:ext cx="1240972" cy="601883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Nacelle Calibration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2C7F752-23DD-FCA7-D9A4-DF3E85C56135}"/>
                </a:ext>
              </a:extLst>
            </p:cNvPr>
            <p:cNvSpPr/>
            <p:nvPr/>
          </p:nvSpPr>
          <p:spPr>
            <a:xfrm>
              <a:off x="7576906" y="2896835"/>
              <a:ext cx="1360715" cy="60188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Wind Speed Range Filter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35F28A8-CFA8-8F78-2C8E-46A33D1091AB}"/>
                </a:ext>
              </a:extLst>
            </p:cNvPr>
            <p:cNvSpPr/>
            <p:nvPr/>
          </p:nvSpPr>
          <p:spPr>
            <a:xfrm>
              <a:off x="5990787" y="2896836"/>
              <a:ext cx="1360716" cy="60188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Power Curve Filter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2E0E4E2-74D4-606F-0ED8-2ACB1FB88CF7}"/>
                </a:ext>
              </a:extLst>
            </p:cNvPr>
            <p:cNvSpPr/>
            <p:nvPr/>
          </p:nvSpPr>
          <p:spPr>
            <a:xfrm>
              <a:off x="3058304" y="2894259"/>
              <a:ext cx="1240971" cy="601883"/>
            </a:xfrm>
            <a:prstGeom prst="rect">
              <a:avLst/>
            </a:prstGeom>
            <a:solidFill>
              <a:srgbClr val="00B0F0"/>
            </a:solidFill>
            <a:ln w="9525"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Feature Transform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757315-F2E2-333E-C758-94E2A8ED7695}"/>
                </a:ext>
              </a:extLst>
            </p:cNvPr>
            <p:cNvSpPr/>
            <p:nvPr/>
          </p:nvSpPr>
          <p:spPr>
            <a:xfrm>
              <a:off x="3058304" y="3724961"/>
              <a:ext cx="1090087" cy="60188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Std. Dev. Filter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EA77DC-F060-06DB-7309-D7A949E55D92}"/>
                </a:ext>
              </a:extLst>
            </p:cNvPr>
            <p:cNvSpPr/>
            <p:nvPr/>
          </p:nvSpPr>
          <p:spPr>
            <a:xfrm>
              <a:off x="4376998" y="3730960"/>
              <a:ext cx="1090087" cy="601883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Split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A595934-9AE8-C4A8-9503-75BC08B67270}"/>
                </a:ext>
              </a:extLst>
            </p:cNvPr>
            <p:cNvSpPr/>
            <p:nvPr/>
          </p:nvSpPr>
          <p:spPr>
            <a:xfrm>
              <a:off x="5690964" y="3730960"/>
              <a:ext cx="1090087" cy="601883"/>
            </a:xfrm>
            <a:prstGeom prst="rect">
              <a:avLst/>
            </a:prstGeom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Impute</a:t>
              </a:r>
            </a:p>
          </p:txBody>
        </p:sp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3F42AE10-13C3-F062-E2EF-44A6762FF2B0}"/>
                </a:ext>
              </a:extLst>
            </p:cNvPr>
            <p:cNvSpPr/>
            <p:nvPr/>
          </p:nvSpPr>
          <p:spPr>
            <a:xfrm rot="5400000">
              <a:off x="8102756" y="2730007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ight Arrow 22">
              <a:extLst>
                <a:ext uri="{FF2B5EF4-FFF2-40B4-BE49-F238E27FC236}">
                  <a16:creationId xmlns:a16="http://schemas.microsoft.com/office/drawing/2014/main" id="{047B492A-2B83-9DF5-801F-7A765793ABA3}"/>
                </a:ext>
              </a:extLst>
            </p:cNvPr>
            <p:cNvSpPr/>
            <p:nvPr/>
          </p:nvSpPr>
          <p:spPr>
            <a:xfrm rot="10800000">
              <a:off x="7366363" y="3149296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7D34DA64-88CC-7A1A-AB2C-34220D46F3D6}"/>
                </a:ext>
              </a:extLst>
            </p:cNvPr>
            <p:cNvSpPr/>
            <p:nvPr/>
          </p:nvSpPr>
          <p:spPr>
            <a:xfrm rot="10800000">
              <a:off x="5774906" y="3149296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ight Arrow 25">
              <a:extLst>
                <a:ext uri="{FF2B5EF4-FFF2-40B4-BE49-F238E27FC236}">
                  <a16:creationId xmlns:a16="http://schemas.microsoft.com/office/drawing/2014/main" id="{64166449-9CA1-7CAA-BCBE-7308CBC08AE1}"/>
                </a:ext>
              </a:extLst>
            </p:cNvPr>
            <p:cNvSpPr/>
            <p:nvPr/>
          </p:nvSpPr>
          <p:spPr>
            <a:xfrm>
              <a:off x="6792480" y="3975290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ight Arrow 26">
              <a:extLst>
                <a:ext uri="{FF2B5EF4-FFF2-40B4-BE49-F238E27FC236}">
                  <a16:creationId xmlns:a16="http://schemas.microsoft.com/office/drawing/2014/main" id="{9D8E2814-7D1C-7D20-5945-DCA4E0CA8BBB}"/>
                </a:ext>
              </a:extLst>
            </p:cNvPr>
            <p:cNvSpPr/>
            <p:nvPr/>
          </p:nvSpPr>
          <p:spPr>
            <a:xfrm>
              <a:off x="4153480" y="3991285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ight Arrow 27">
              <a:extLst>
                <a:ext uri="{FF2B5EF4-FFF2-40B4-BE49-F238E27FC236}">
                  <a16:creationId xmlns:a16="http://schemas.microsoft.com/office/drawing/2014/main" id="{DB3E9253-11C7-1549-5F16-30359315B5A6}"/>
                </a:ext>
              </a:extLst>
            </p:cNvPr>
            <p:cNvSpPr/>
            <p:nvPr/>
          </p:nvSpPr>
          <p:spPr>
            <a:xfrm>
              <a:off x="5478514" y="3971906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840F2FC-EF4D-4EAA-AEB9-ADDF05E55FAE}"/>
                </a:ext>
              </a:extLst>
            </p:cNvPr>
            <p:cNvSpPr/>
            <p:nvPr/>
          </p:nvSpPr>
          <p:spPr>
            <a:xfrm>
              <a:off x="3129837" y="4594420"/>
              <a:ext cx="502256" cy="19982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ern No. 20" panose="02070704070505020303" pitchFamily="18" charset="77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C0A7475-B59F-7697-752E-05F9BA21E1C1}"/>
                </a:ext>
              </a:extLst>
            </p:cNvPr>
            <p:cNvSpPr/>
            <p:nvPr/>
          </p:nvSpPr>
          <p:spPr>
            <a:xfrm>
              <a:off x="3129836" y="4849231"/>
              <a:ext cx="502257" cy="199821"/>
            </a:xfrm>
            <a:prstGeom prst="rect">
              <a:avLst/>
            </a:prstGeom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ern No. 20" panose="02070704070505020303" pitchFamily="18" charset="77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1528259-1A52-7806-3A78-73B173F37E3E}"/>
                </a:ext>
              </a:extLst>
            </p:cNvPr>
            <p:cNvSpPr/>
            <p:nvPr/>
          </p:nvSpPr>
          <p:spPr>
            <a:xfrm>
              <a:off x="5293252" y="4594420"/>
              <a:ext cx="502256" cy="199821"/>
            </a:xfrm>
            <a:prstGeom prst="rect">
              <a:avLst/>
            </a:prstGeom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ern No. 20" panose="02070704070505020303" pitchFamily="18" charset="77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A92C061-1DBD-1A5A-C34F-9FBF03284DD6}"/>
                </a:ext>
              </a:extLst>
            </p:cNvPr>
            <p:cNvSpPr/>
            <p:nvPr/>
          </p:nvSpPr>
          <p:spPr>
            <a:xfrm>
              <a:off x="5293251" y="4849231"/>
              <a:ext cx="502258" cy="199821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Modern No. 20" panose="02070704070505020303" pitchFamily="18" charset="7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C2889D2-234C-E7CA-D82C-C29D3BCC2A56}"/>
                </a:ext>
              </a:extLst>
            </p:cNvPr>
            <p:cNvSpPr txBox="1"/>
            <p:nvPr/>
          </p:nvSpPr>
          <p:spPr>
            <a:xfrm>
              <a:off x="3613404" y="4540442"/>
              <a:ext cx="13035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Modern No. 20" panose="02070704070505020303" pitchFamily="18" charset="77"/>
                </a:rPr>
                <a:t>Removing Data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C919189-B9F4-5AA2-3B4E-9DD358FBC9D5}"/>
                </a:ext>
              </a:extLst>
            </p:cNvPr>
            <p:cNvSpPr txBox="1"/>
            <p:nvPr/>
          </p:nvSpPr>
          <p:spPr>
            <a:xfrm>
              <a:off x="3619317" y="4795253"/>
              <a:ext cx="17139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Modern No. 20" panose="02070704070505020303" pitchFamily="18" charset="77"/>
                </a:rPr>
                <a:t>Rearranging in Time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5F02DD1-37BE-8E37-6E74-BF989D04753A}"/>
                </a:ext>
              </a:extLst>
            </p:cNvPr>
            <p:cNvSpPr txBox="1"/>
            <p:nvPr/>
          </p:nvSpPr>
          <p:spPr>
            <a:xfrm>
              <a:off x="5795507" y="4540442"/>
              <a:ext cx="10967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Modern No. 20" panose="02070704070505020303" pitchFamily="18" charset="77"/>
                </a:rPr>
                <a:t>Filling Data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235D203-7AC0-9986-B6F4-8D245635DFB4}"/>
                </a:ext>
              </a:extLst>
            </p:cNvPr>
            <p:cNvSpPr txBox="1"/>
            <p:nvPr/>
          </p:nvSpPr>
          <p:spPr>
            <a:xfrm>
              <a:off x="5795506" y="4795253"/>
              <a:ext cx="12698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Modern No. 20" panose="02070704070505020303" pitchFamily="18" charset="77"/>
                </a:rPr>
                <a:t>Changing Data</a:t>
              </a:r>
            </a:p>
          </p:txBody>
        </p:sp>
        <p:sp>
          <p:nvSpPr>
            <p:cNvPr id="39" name="Parallelogram 38">
              <a:extLst>
                <a:ext uri="{FF2B5EF4-FFF2-40B4-BE49-F238E27FC236}">
                  <a16:creationId xmlns:a16="http://schemas.microsoft.com/office/drawing/2014/main" id="{FDA5EA7C-51D1-15F7-A2F3-AEF94CA4BBD8}"/>
                </a:ext>
              </a:extLst>
            </p:cNvPr>
            <p:cNvSpPr/>
            <p:nvPr/>
          </p:nvSpPr>
          <p:spPr>
            <a:xfrm>
              <a:off x="6936702" y="3745361"/>
              <a:ext cx="2213817" cy="567159"/>
            </a:xfrm>
            <a:prstGeom prst="parallelogram">
              <a:avLst/>
            </a:prstGeom>
            <a:ln w="952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Filtered, Continuous Data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F32C008-A23C-A358-EBB5-A68B34198C77}"/>
                </a:ext>
              </a:extLst>
            </p:cNvPr>
            <p:cNvSpPr/>
            <p:nvPr/>
          </p:nvSpPr>
          <p:spPr>
            <a:xfrm>
              <a:off x="6988330" y="2095281"/>
              <a:ext cx="1949291" cy="601883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Modern No. 20" panose="02070704070505020303" pitchFamily="18" charset="77"/>
                </a:rPr>
                <a:t>Power-Wind Speed Window Filter</a:t>
              </a:r>
            </a:p>
          </p:txBody>
        </p:sp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921AAC4B-9EB2-22B3-E3D0-E1282F403612}"/>
                </a:ext>
              </a:extLst>
            </p:cNvPr>
            <p:cNvSpPr/>
            <p:nvPr/>
          </p:nvSpPr>
          <p:spPr>
            <a:xfrm rot="10800000">
              <a:off x="4309055" y="3141595"/>
              <a:ext cx="201021" cy="107992"/>
            </a:xfrm>
            <a:prstGeom prst="right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42382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5965d95-ecc0-4720-b759-1f33c42ed7da}" enabled="1" method="Standard" siteId="{a0f29d7e-28cd-4f54-8442-7885aee7c080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1523</TotalTime>
  <Words>80</Words>
  <Application>Microsoft Macintosh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Cambria Math</vt:lpstr>
      <vt:lpstr>Modern No. 20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Henry, Aoife</dc:creator>
  <cp:lastModifiedBy>Henry, Aoife</cp:lastModifiedBy>
  <cp:revision>9</cp:revision>
  <dcterms:created xsi:type="dcterms:W3CDTF">2025-02-11T21:00:21Z</dcterms:created>
  <dcterms:modified xsi:type="dcterms:W3CDTF">2025-03-06T03:02:39Z</dcterms:modified>
</cp:coreProperties>
</file>