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39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4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701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4613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71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45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2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68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0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42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5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2EA2CB-C7F9-4381-B787-29D244DA960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C1F833-DD93-4F3F-89EA-FB116829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4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Student Directory – Team Yellow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319728"/>
            <a:ext cx="8245184" cy="1947333"/>
          </a:xfrm>
        </p:spPr>
        <p:txBody>
          <a:bodyPr/>
          <a:lstStyle/>
          <a:p>
            <a:r>
              <a:rPr lang="en-US" dirty="0" smtClean="0"/>
              <a:t>William Barber, Josh Black, Amber </a:t>
            </a:r>
            <a:r>
              <a:rPr lang="en-US" dirty="0" err="1" smtClean="0"/>
              <a:t>Moszenski</a:t>
            </a:r>
            <a:r>
              <a:rPr lang="en-US" dirty="0" smtClean="0"/>
              <a:t>, Austin Farmer</a:t>
            </a:r>
          </a:p>
        </p:txBody>
      </p:sp>
    </p:spTree>
    <p:extLst>
      <p:ext uri="{BB962C8B-B14F-4D97-AF65-F5344CB8AC3E}">
        <p14:creationId xmlns:p14="http://schemas.microsoft.com/office/powerpoint/2010/main" val="17119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37846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Description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05474"/>
            <a:ext cx="4848841" cy="3615267"/>
          </a:xfrm>
        </p:spPr>
        <p:txBody>
          <a:bodyPr/>
          <a:lstStyle/>
          <a:p>
            <a:r>
              <a:rPr lang="en-US" dirty="0" smtClean="0"/>
              <a:t>Simulates a student focused database as school directory  </a:t>
            </a:r>
          </a:p>
          <a:p>
            <a:r>
              <a:rPr lang="en-US" dirty="0" smtClean="0"/>
              <a:t>Includes tables such as Student, Course Sections, Professors, Organizations, etc.</a:t>
            </a:r>
            <a:endParaRPr lang="en-US" dirty="0"/>
          </a:p>
        </p:txBody>
      </p:sp>
      <p:pic>
        <p:nvPicPr>
          <p:cNvPr id="1026" name="Picture 2" descr="https://lh5.googleusercontent.com/kqOqQOt72BJsh-m5jBBJPQHRb1svL737DM7W6twgyz7fo7fwKZPIO8sLj59pj63MGW8OxJEiZsQURK0Yff-9dIKgXchtlgkLJl_RRnzGVtR2xflQif_C9MfIkzGVc5VdFeD83T9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2" t="11778" r="23283" b="25613"/>
          <a:stretch/>
        </p:blipFill>
        <p:spPr bwMode="auto">
          <a:xfrm>
            <a:off x="5245769" y="1805474"/>
            <a:ext cx="6726762" cy="448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5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959" y="484500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59" y="2542264"/>
            <a:ext cx="6155978" cy="36152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lh4.googleusercontent.com/miphBxm8JoCzFGwzJyK65BN0PhGBOLGYKMvCVZTj8DH_etVsG71kJLetnb-7RcGFTHbfHQtMogWoHTnzL_Xt0bfbk4CvIvBDE_HeMtChU6LwK9gMTFzVsSPAfWwaEXAHBuGAD-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9" y="2133600"/>
            <a:ext cx="5292211" cy="35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AmlFGrV6SyGEoottiivFanEJnkWWNDFjMO2g2BrJMZKEY-JIbzbKkQdtCGmFloi12gik69cgXjrFog6RZ1xF-1uz7SwNkwUYCA6hJngIEqKtGenb_Sr8Dxh8uwj0AdJRsBL5PNO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70" y="971209"/>
            <a:ext cx="5606475" cy="231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F31EjStBymcppBFkG65OMLjawUFF1cnaf1WrIGGk-6K4eHMCgHIFlzc51M-NFmlueUi8bjYEc5Bf_Xm98Q--yvmXX62FpHbGe1d3sSgdzGyPPqZPcFMMne-yGfhaPWsPAXk_MQA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70" y="3224463"/>
            <a:ext cx="5606475" cy="265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2491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Software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57201"/>
            <a:ext cx="5317577" cy="3615267"/>
          </a:xfrm>
        </p:spPr>
        <p:txBody>
          <a:bodyPr/>
          <a:lstStyle/>
          <a:p>
            <a:r>
              <a:rPr lang="en-US" dirty="0" smtClean="0"/>
              <a:t>MS SQL Server + HTML, CSS,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53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Student Directory – Team Yellow</vt:lpstr>
      <vt:lpstr>Project Description </vt:lpstr>
      <vt:lpstr>Data Tables</vt:lpstr>
      <vt:lpstr>Software</vt:lpstr>
    </vt:vector>
  </TitlesOfParts>
  <Company>Georgia Southern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Directory – Team Yellow</dc:title>
  <dc:creator>William Barber</dc:creator>
  <cp:lastModifiedBy>William Barber</cp:lastModifiedBy>
  <cp:revision>5</cp:revision>
  <dcterms:created xsi:type="dcterms:W3CDTF">2019-04-26T17:47:48Z</dcterms:created>
  <dcterms:modified xsi:type="dcterms:W3CDTF">2019-04-26T18:30:13Z</dcterms:modified>
</cp:coreProperties>
</file>